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6D53EC-27FB-4197-942A-D51CE679588C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5229C82-E5EF-4922-BF47-716B3F3AF5D9}">
      <dgm:prSet phldrT="[Текст]" custT="1"/>
      <dgm:spPr/>
      <dgm:t>
        <a:bodyPr/>
        <a:lstStyle/>
        <a:p>
          <a:r>
            <a:rPr lang="ru-RU" sz="2400" dirty="0" err="1" smtClean="0">
              <a:solidFill>
                <a:schemeClr val="tx1"/>
              </a:solidFill>
            </a:rPr>
            <a:t>фізичні</a:t>
          </a:r>
          <a:r>
            <a:rPr lang="ru-RU" sz="2400" dirty="0" smtClean="0">
              <a:solidFill>
                <a:schemeClr val="tx1"/>
              </a:solidFill>
            </a:rPr>
            <a:t> та </a:t>
          </a:r>
          <a:r>
            <a:rPr lang="ru-RU" sz="2400" dirty="0" err="1" smtClean="0">
              <a:solidFill>
                <a:schemeClr val="tx1"/>
              </a:solidFill>
            </a:rPr>
            <a:t>юридичні</a:t>
          </a:r>
          <a:r>
            <a:rPr lang="ru-RU" sz="2400" dirty="0" smtClean="0">
              <a:solidFill>
                <a:schemeClr val="tx1"/>
              </a:solidFill>
            </a:rPr>
            <a:t> особи </a:t>
          </a:r>
          <a:r>
            <a:rPr lang="ru-RU" sz="2400" dirty="0" err="1" smtClean="0">
              <a:solidFill>
                <a:schemeClr val="tx1"/>
              </a:solidFill>
            </a:rPr>
            <a:t>України</a:t>
          </a:r>
          <a:r>
            <a:rPr lang="ru-RU" sz="2400" dirty="0" smtClean="0">
              <a:solidFill>
                <a:schemeClr val="tx1"/>
              </a:solidFill>
            </a:rPr>
            <a:t>;</a:t>
          </a:r>
          <a:endParaRPr lang="ru-RU" sz="2400" dirty="0">
            <a:solidFill>
              <a:schemeClr val="tx1"/>
            </a:solidFill>
          </a:endParaRPr>
        </a:p>
      </dgm:t>
    </dgm:pt>
    <dgm:pt modelId="{CD5D1307-4A6E-4554-836E-4FD0D7A7CDAF}" type="parTrans" cxnId="{E8E305F0-78BA-4539-BC6C-EE86F39E1127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F25549E6-B2F2-468B-8737-F2266D24AB8B}" type="sibTrans" cxnId="{E8E305F0-78BA-4539-BC6C-EE86F39E1127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41E9B00D-29E4-4EAD-A4AC-57C188D39584}">
      <dgm:prSet phldrT="[Текст]" custT="1"/>
      <dgm:spPr/>
      <dgm:t>
        <a:bodyPr/>
        <a:lstStyle/>
        <a:p>
          <a:r>
            <a:rPr lang="ru-RU" sz="2400" dirty="0" err="1" smtClean="0">
              <a:solidFill>
                <a:schemeClr val="tx1"/>
              </a:solidFill>
            </a:rPr>
            <a:t>фізичні</a:t>
          </a:r>
          <a:r>
            <a:rPr lang="ru-RU" sz="2400" dirty="0" smtClean="0">
              <a:solidFill>
                <a:schemeClr val="tx1"/>
              </a:solidFill>
            </a:rPr>
            <a:t> та </a:t>
          </a:r>
          <a:r>
            <a:rPr lang="ru-RU" sz="2400" dirty="0" err="1" smtClean="0">
              <a:solidFill>
                <a:schemeClr val="tx1"/>
              </a:solidFill>
            </a:rPr>
            <a:t>юридичні</a:t>
          </a:r>
          <a:r>
            <a:rPr lang="ru-RU" sz="2400" dirty="0" smtClean="0">
              <a:solidFill>
                <a:schemeClr val="tx1"/>
              </a:solidFill>
            </a:rPr>
            <a:t> особи </a:t>
          </a:r>
          <a:r>
            <a:rPr lang="ru-RU" sz="2400" dirty="0" err="1" smtClean="0">
              <a:solidFill>
                <a:schemeClr val="tx1"/>
              </a:solidFill>
            </a:rPr>
            <a:t>іноземних</a:t>
          </a:r>
          <a:r>
            <a:rPr lang="ru-RU" sz="2400" dirty="0" smtClean="0">
              <a:solidFill>
                <a:schemeClr val="tx1"/>
              </a:solidFill>
            </a:rPr>
            <a:t> держав;</a:t>
          </a:r>
          <a:endParaRPr lang="ru-RU" sz="2400" dirty="0">
            <a:solidFill>
              <a:schemeClr val="tx1"/>
            </a:solidFill>
          </a:endParaRPr>
        </a:p>
      </dgm:t>
    </dgm:pt>
    <dgm:pt modelId="{23ED432C-78BB-4240-8843-218D8F34BBB5}" type="parTrans" cxnId="{67223A4A-15D8-46AC-988E-05D17C8CD3C3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86CDCDF-BAE0-404F-82B5-7A29FF68FCF8}" type="sibTrans" cxnId="{67223A4A-15D8-46AC-988E-05D17C8CD3C3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2612C07F-E65F-44F4-B62A-A4C058CBA4EF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особи без </a:t>
          </a:r>
          <a:r>
            <a:rPr lang="ru-RU" sz="2400" dirty="0" err="1" smtClean="0">
              <a:solidFill>
                <a:schemeClr val="tx1"/>
              </a:solidFill>
            </a:rPr>
            <a:t>громадянства</a:t>
          </a:r>
          <a:r>
            <a:rPr lang="ru-RU" sz="2400" dirty="0" smtClean="0">
              <a:solidFill>
                <a:schemeClr val="tx1"/>
              </a:solidFill>
            </a:rPr>
            <a:t>;</a:t>
          </a:r>
          <a:endParaRPr lang="ru-RU" sz="2400" dirty="0">
            <a:solidFill>
              <a:schemeClr val="tx1"/>
            </a:solidFill>
          </a:endParaRPr>
        </a:p>
      </dgm:t>
    </dgm:pt>
    <dgm:pt modelId="{AC78A5C1-02F4-47A4-A3C7-17152D345D91}" type="parTrans" cxnId="{DDB4F127-9B8A-4CBA-AF79-96D3230C8E63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F3167B93-39B1-4224-96AD-7833B63D3D2B}" type="sibTrans" cxnId="{DDB4F127-9B8A-4CBA-AF79-96D3230C8E63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A79C0004-1BB1-42D4-8277-C88B24BC7546}">
      <dgm:prSet phldrT="[Текст]" custT="1"/>
      <dgm:spPr/>
      <dgm:t>
        <a:bodyPr/>
        <a:lstStyle/>
        <a:p>
          <a:r>
            <a:rPr lang="ru-RU" sz="2400" dirty="0" err="1" smtClean="0">
              <a:solidFill>
                <a:schemeClr val="tx1"/>
              </a:solidFill>
            </a:rPr>
            <a:t>об'єднання</a:t>
          </a:r>
          <a:r>
            <a:rPr lang="ru-RU" sz="2400" dirty="0" smtClean="0">
              <a:solidFill>
                <a:schemeClr val="tx1"/>
              </a:solidFill>
            </a:rPr>
            <a:t> </a:t>
          </a:r>
          <a:r>
            <a:rPr lang="ru-RU" sz="2400" dirty="0" err="1" smtClean="0">
              <a:solidFill>
                <a:schemeClr val="tx1"/>
              </a:solidFill>
            </a:rPr>
            <a:t>юридичних</a:t>
          </a:r>
          <a:r>
            <a:rPr lang="ru-RU" sz="2400" dirty="0" smtClean="0">
              <a:solidFill>
                <a:schemeClr val="tx1"/>
              </a:solidFill>
            </a:rPr>
            <a:t> та </a:t>
          </a:r>
          <a:r>
            <a:rPr lang="ru-RU" sz="2400" dirty="0" err="1" smtClean="0">
              <a:solidFill>
                <a:schemeClr val="tx1"/>
              </a:solidFill>
            </a:rPr>
            <a:t>фізичних</a:t>
          </a:r>
          <a:r>
            <a:rPr lang="ru-RU" sz="2400" dirty="0" smtClean="0">
              <a:solidFill>
                <a:schemeClr val="tx1"/>
              </a:solidFill>
            </a:rPr>
            <a:t> </a:t>
          </a:r>
          <a:r>
            <a:rPr lang="ru-RU" sz="2400" dirty="0" err="1" smtClean="0">
              <a:solidFill>
                <a:schemeClr val="tx1"/>
              </a:solidFill>
            </a:rPr>
            <a:t>осіб</a:t>
          </a:r>
          <a:r>
            <a:rPr lang="ru-RU" sz="2400" dirty="0" smtClean="0">
              <a:solidFill>
                <a:schemeClr val="tx1"/>
              </a:solidFill>
            </a:rPr>
            <a:t>, </a:t>
          </a:r>
          <a:r>
            <a:rPr lang="ru-RU" sz="2400" dirty="0" err="1" smtClean="0">
              <a:solidFill>
                <a:schemeClr val="tx1"/>
              </a:solidFill>
            </a:rPr>
            <a:t>які</a:t>
          </a:r>
          <a:r>
            <a:rPr lang="ru-RU" sz="2400" dirty="0" smtClean="0">
              <a:solidFill>
                <a:schemeClr val="tx1"/>
              </a:solidFill>
            </a:rPr>
            <a:t> </a:t>
          </a:r>
          <a:r>
            <a:rPr lang="ru-RU" sz="2400" dirty="0" err="1" smtClean="0">
              <a:solidFill>
                <a:schemeClr val="tx1"/>
              </a:solidFill>
            </a:rPr>
            <a:t>проводять</a:t>
          </a:r>
          <a:r>
            <a:rPr lang="ru-RU" sz="2400" dirty="0" smtClean="0">
              <a:solidFill>
                <a:schemeClr val="tx1"/>
              </a:solidFill>
            </a:rPr>
            <a:t> в </a:t>
          </a:r>
          <a:r>
            <a:rPr lang="ru-RU" sz="2400" dirty="0" err="1" smtClean="0">
              <a:solidFill>
                <a:schemeClr val="tx1"/>
              </a:solidFill>
            </a:rPr>
            <a:t>Україні</a:t>
          </a:r>
          <a:r>
            <a:rPr lang="ru-RU" sz="2400" dirty="0" smtClean="0">
              <a:solidFill>
                <a:schemeClr val="tx1"/>
              </a:solidFill>
            </a:rPr>
            <a:t> </a:t>
          </a:r>
          <a:r>
            <a:rPr lang="ru-RU" sz="2400" dirty="0" err="1" smtClean="0">
              <a:solidFill>
                <a:schemeClr val="tx1"/>
              </a:solidFill>
            </a:rPr>
            <a:t>інноваційну</a:t>
          </a:r>
          <a:r>
            <a:rPr lang="ru-RU" sz="2400" dirty="0" smtClean="0">
              <a:solidFill>
                <a:schemeClr val="tx1"/>
              </a:solidFill>
            </a:rPr>
            <a:t> </a:t>
          </a:r>
          <a:r>
            <a:rPr lang="ru-RU" sz="2400" dirty="0" err="1" smtClean="0">
              <a:solidFill>
                <a:schemeClr val="tx1"/>
              </a:solidFill>
            </a:rPr>
            <a:t>діяльність</a:t>
          </a:r>
          <a:endParaRPr lang="ru-RU" sz="2400" dirty="0">
            <a:solidFill>
              <a:schemeClr val="tx1"/>
            </a:solidFill>
          </a:endParaRPr>
        </a:p>
      </dgm:t>
    </dgm:pt>
    <dgm:pt modelId="{B3793E71-DE33-4B53-8437-3F2B1B124985}" type="parTrans" cxnId="{4343F7AB-FEBC-4272-A0B2-8648AF56A7CA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A11B3A63-3F7C-498B-92CF-B71B6DE720CD}" type="sibTrans" cxnId="{4343F7AB-FEBC-4272-A0B2-8648AF56A7CA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5C958190-1545-4A91-ACD0-A3AE25FD4B2A}" type="pres">
      <dgm:prSet presAssocID="{076D53EC-27FB-4197-942A-D51CE679588C}" presName="linear" presStyleCnt="0">
        <dgm:presLayoutVars>
          <dgm:dir/>
          <dgm:animLvl val="lvl"/>
          <dgm:resizeHandles val="exact"/>
        </dgm:presLayoutVars>
      </dgm:prSet>
      <dgm:spPr/>
    </dgm:pt>
    <dgm:pt modelId="{E70A950E-B862-4B8C-ACCE-64F0DA8F6C55}" type="pres">
      <dgm:prSet presAssocID="{D5229C82-E5EF-4922-BF47-716B3F3AF5D9}" presName="parentLin" presStyleCnt="0"/>
      <dgm:spPr/>
    </dgm:pt>
    <dgm:pt modelId="{F8C43B1C-AE91-4848-881A-102952752051}" type="pres">
      <dgm:prSet presAssocID="{D5229C82-E5EF-4922-BF47-716B3F3AF5D9}" presName="parentLeftMargin" presStyleLbl="node1" presStyleIdx="0" presStyleCnt="4"/>
      <dgm:spPr/>
    </dgm:pt>
    <dgm:pt modelId="{4C2DFF6C-313E-442B-B08A-9C9D978A0D62}" type="pres">
      <dgm:prSet presAssocID="{D5229C82-E5EF-4922-BF47-716B3F3AF5D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E13FE-028C-4B1E-BD51-3B546FF6CBB3}" type="pres">
      <dgm:prSet presAssocID="{D5229C82-E5EF-4922-BF47-716B3F3AF5D9}" presName="negativeSpace" presStyleCnt="0"/>
      <dgm:spPr/>
    </dgm:pt>
    <dgm:pt modelId="{50DF1A13-0A40-4186-A648-DE6098D402A8}" type="pres">
      <dgm:prSet presAssocID="{D5229C82-E5EF-4922-BF47-716B3F3AF5D9}" presName="childText" presStyleLbl="conFgAcc1" presStyleIdx="0" presStyleCnt="4">
        <dgm:presLayoutVars>
          <dgm:bulletEnabled val="1"/>
        </dgm:presLayoutVars>
      </dgm:prSet>
      <dgm:spPr/>
    </dgm:pt>
    <dgm:pt modelId="{76C5C811-7392-4022-9678-EEBC81FB238E}" type="pres">
      <dgm:prSet presAssocID="{F25549E6-B2F2-468B-8737-F2266D24AB8B}" presName="spaceBetweenRectangles" presStyleCnt="0"/>
      <dgm:spPr/>
    </dgm:pt>
    <dgm:pt modelId="{C796C4FB-5CA1-44D5-8DEE-D044C3D6C17B}" type="pres">
      <dgm:prSet presAssocID="{41E9B00D-29E4-4EAD-A4AC-57C188D39584}" presName="parentLin" presStyleCnt="0"/>
      <dgm:spPr/>
    </dgm:pt>
    <dgm:pt modelId="{D4395562-8280-4DEE-8160-E468F7E4BAF0}" type="pres">
      <dgm:prSet presAssocID="{41E9B00D-29E4-4EAD-A4AC-57C188D39584}" presName="parentLeftMargin" presStyleLbl="node1" presStyleIdx="0" presStyleCnt="4"/>
      <dgm:spPr/>
    </dgm:pt>
    <dgm:pt modelId="{34ABDA90-743F-4EE7-B942-D699926577FA}" type="pres">
      <dgm:prSet presAssocID="{41E9B00D-29E4-4EAD-A4AC-57C188D39584}" presName="parentText" presStyleLbl="node1" presStyleIdx="1" presStyleCnt="4" custLinFactNeighborX="-3125" custLinFactNeighborY="40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251A5-58C6-456B-A5AE-1D9576C6197A}" type="pres">
      <dgm:prSet presAssocID="{41E9B00D-29E4-4EAD-A4AC-57C188D39584}" presName="negativeSpace" presStyleCnt="0"/>
      <dgm:spPr/>
    </dgm:pt>
    <dgm:pt modelId="{0FA80FC9-38C1-4603-87BE-7773F9F85CF0}" type="pres">
      <dgm:prSet presAssocID="{41E9B00D-29E4-4EAD-A4AC-57C188D39584}" presName="childText" presStyleLbl="conFgAcc1" presStyleIdx="1" presStyleCnt="4">
        <dgm:presLayoutVars>
          <dgm:bulletEnabled val="1"/>
        </dgm:presLayoutVars>
      </dgm:prSet>
      <dgm:spPr/>
    </dgm:pt>
    <dgm:pt modelId="{2279F2E8-616D-42F1-BC0B-B48ACCD3EA6D}" type="pres">
      <dgm:prSet presAssocID="{786CDCDF-BAE0-404F-82B5-7A29FF68FCF8}" presName="spaceBetweenRectangles" presStyleCnt="0"/>
      <dgm:spPr/>
    </dgm:pt>
    <dgm:pt modelId="{69774910-BB84-41DC-8AB3-84D154DB14D7}" type="pres">
      <dgm:prSet presAssocID="{2612C07F-E65F-44F4-B62A-A4C058CBA4EF}" presName="parentLin" presStyleCnt="0"/>
      <dgm:spPr/>
    </dgm:pt>
    <dgm:pt modelId="{7A7FCA0C-5517-4ADA-B1DF-1CCB5614EEDC}" type="pres">
      <dgm:prSet presAssocID="{2612C07F-E65F-44F4-B62A-A4C058CBA4EF}" presName="parentLeftMargin" presStyleLbl="node1" presStyleIdx="1" presStyleCnt="4"/>
      <dgm:spPr/>
    </dgm:pt>
    <dgm:pt modelId="{5983170F-80C2-495C-AC5A-BA3F34A0D84D}" type="pres">
      <dgm:prSet presAssocID="{2612C07F-E65F-44F4-B62A-A4C058CBA4E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785F5-9495-460C-9DA4-BAE9255D6CAD}" type="pres">
      <dgm:prSet presAssocID="{2612C07F-E65F-44F4-B62A-A4C058CBA4EF}" presName="negativeSpace" presStyleCnt="0"/>
      <dgm:spPr/>
    </dgm:pt>
    <dgm:pt modelId="{2893B4C6-38B7-4042-A201-D65BD8F93A2B}" type="pres">
      <dgm:prSet presAssocID="{2612C07F-E65F-44F4-B62A-A4C058CBA4EF}" presName="childText" presStyleLbl="conFgAcc1" presStyleIdx="2" presStyleCnt="4">
        <dgm:presLayoutVars>
          <dgm:bulletEnabled val="1"/>
        </dgm:presLayoutVars>
      </dgm:prSet>
      <dgm:spPr/>
    </dgm:pt>
    <dgm:pt modelId="{4A9DCCA5-A138-4599-BB9E-F51AB535D086}" type="pres">
      <dgm:prSet presAssocID="{F3167B93-39B1-4224-96AD-7833B63D3D2B}" presName="spaceBetweenRectangles" presStyleCnt="0"/>
      <dgm:spPr/>
    </dgm:pt>
    <dgm:pt modelId="{1321F7C8-227D-4B2F-B51C-86BF51968F44}" type="pres">
      <dgm:prSet presAssocID="{A79C0004-1BB1-42D4-8277-C88B24BC7546}" presName="parentLin" presStyleCnt="0"/>
      <dgm:spPr/>
    </dgm:pt>
    <dgm:pt modelId="{49CB2CCF-2947-40A2-A4CD-2A5B8F458C35}" type="pres">
      <dgm:prSet presAssocID="{A79C0004-1BB1-42D4-8277-C88B24BC7546}" presName="parentLeftMargin" presStyleLbl="node1" presStyleIdx="2" presStyleCnt="4"/>
      <dgm:spPr/>
    </dgm:pt>
    <dgm:pt modelId="{4F71F76F-674B-48D3-935E-DFAE61154F3E}" type="pres">
      <dgm:prSet presAssocID="{A79C0004-1BB1-42D4-8277-C88B24BC754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9E479-5F05-43DC-9003-0FC7B6BA10DE}" type="pres">
      <dgm:prSet presAssocID="{A79C0004-1BB1-42D4-8277-C88B24BC7546}" presName="negativeSpace" presStyleCnt="0"/>
      <dgm:spPr/>
    </dgm:pt>
    <dgm:pt modelId="{39549C9D-126B-4028-8E9F-528ABC57B951}" type="pres">
      <dgm:prSet presAssocID="{A79C0004-1BB1-42D4-8277-C88B24BC754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7223A4A-15D8-46AC-988E-05D17C8CD3C3}" srcId="{076D53EC-27FB-4197-942A-D51CE679588C}" destId="{41E9B00D-29E4-4EAD-A4AC-57C188D39584}" srcOrd="1" destOrd="0" parTransId="{23ED432C-78BB-4240-8843-218D8F34BBB5}" sibTransId="{786CDCDF-BAE0-404F-82B5-7A29FF68FCF8}"/>
    <dgm:cxn modelId="{92048B6C-DC49-480A-965F-3264538D13D7}" type="presOf" srcId="{076D53EC-27FB-4197-942A-D51CE679588C}" destId="{5C958190-1545-4A91-ACD0-A3AE25FD4B2A}" srcOrd="0" destOrd="0" presId="urn:microsoft.com/office/officeart/2005/8/layout/list1"/>
    <dgm:cxn modelId="{4343F7AB-FEBC-4272-A0B2-8648AF56A7CA}" srcId="{076D53EC-27FB-4197-942A-D51CE679588C}" destId="{A79C0004-1BB1-42D4-8277-C88B24BC7546}" srcOrd="3" destOrd="0" parTransId="{B3793E71-DE33-4B53-8437-3F2B1B124985}" sibTransId="{A11B3A63-3F7C-498B-92CF-B71B6DE720CD}"/>
    <dgm:cxn modelId="{E8E305F0-78BA-4539-BC6C-EE86F39E1127}" srcId="{076D53EC-27FB-4197-942A-D51CE679588C}" destId="{D5229C82-E5EF-4922-BF47-716B3F3AF5D9}" srcOrd="0" destOrd="0" parTransId="{CD5D1307-4A6E-4554-836E-4FD0D7A7CDAF}" sibTransId="{F25549E6-B2F2-468B-8737-F2266D24AB8B}"/>
    <dgm:cxn modelId="{DDB4F127-9B8A-4CBA-AF79-96D3230C8E63}" srcId="{076D53EC-27FB-4197-942A-D51CE679588C}" destId="{2612C07F-E65F-44F4-B62A-A4C058CBA4EF}" srcOrd="2" destOrd="0" parTransId="{AC78A5C1-02F4-47A4-A3C7-17152D345D91}" sibTransId="{F3167B93-39B1-4224-96AD-7833B63D3D2B}"/>
    <dgm:cxn modelId="{65C5F286-573A-4FA7-9DE3-3EE318C7681B}" type="presOf" srcId="{2612C07F-E65F-44F4-B62A-A4C058CBA4EF}" destId="{5983170F-80C2-495C-AC5A-BA3F34A0D84D}" srcOrd="1" destOrd="0" presId="urn:microsoft.com/office/officeart/2005/8/layout/list1"/>
    <dgm:cxn modelId="{74B55DA0-3CD6-40E1-9AAC-C1C9E0FBA241}" type="presOf" srcId="{41E9B00D-29E4-4EAD-A4AC-57C188D39584}" destId="{D4395562-8280-4DEE-8160-E468F7E4BAF0}" srcOrd="0" destOrd="0" presId="urn:microsoft.com/office/officeart/2005/8/layout/list1"/>
    <dgm:cxn modelId="{1DB40FAD-960C-4AB6-BB8B-B61CAD4661FB}" type="presOf" srcId="{D5229C82-E5EF-4922-BF47-716B3F3AF5D9}" destId="{4C2DFF6C-313E-442B-B08A-9C9D978A0D62}" srcOrd="1" destOrd="0" presId="urn:microsoft.com/office/officeart/2005/8/layout/list1"/>
    <dgm:cxn modelId="{2927E691-F31C-40B3-8F60-1C44B05DFB0F}" type="presOf" srcId="{A79C0004-1BB1-42D4-8277-C88B24BC7546}" destId="{4F71F76F-674B-48D3-935E-DFAE61154F3E}" srcOrd="1" destOrd="0" presId="urn:microsoft.com/office/officeart/2005/8/layout/list1"/>
    <dgm:cxn modelId="{1697C985-036F-417A-A40F-EC24B8F020DC}" type="presOf" srcId="{A79C0004-1BB1-42D4-8277-C88B24BC7546}" destId="{49CB2CCF-2947-40A2-A4CD-2A5B8F458C35}" srcOrd="0" destOrd="0" presId="urn:microsoft.com/office/officeart/2005/8/layout/list1"/>
    <dgm:cxn modelId="{0BEA7844-6F92-48B8-B1BD-E11EC07E3922}" type="presOf" srcId="{2612C07F-E65F-44F4-B62A-A4C058CBA4EF}" destId="{7A7FCA0C-5517-4ADA-B1DF-1CCB5614EEDC}" srcOrd="0" destOrd="0" presId="urn:microsoft.com/office/officeart/2005/8/layout/list1"/>
    <dgm:cxn modelId="{CE281D77-DDFA-432A-8109-E587B3F8AEA8}" type="presOf" srcId="{D5229C82-E5EF-4922-BF47-716B3F3AF5D9}" destId="{F8C43B1C-AE91-4848-881A-102952752051}" srcOrd="0" destOrd="0" presId="urn:microsoft.com/office/officeart/2005/8/layout/list1"/>
    <dgm:cxn modelId="{5914918D-501A-4CAB-8838-0008C80012EB}" type="presOf" srcId="{41E9B00D-29E4-4EAD-A4AC-57C188D39584}" destId="{34ABDA90-743F-4EE7-B942-D699926577FA}" srcOrd="1" destOrd="0" presId="urn:microsoft.com/office/officeart/2005/8/layout/list1"/>
    <dgm:cxn modelId="{9532BAE8-EB5D-4855-AC04-A498C5F443B3}" type="presParOf" srcId="{5C958190-1545-4A91-ACD0-A3AE25FD4B2A}" destId="{E70A950E-B862-4B8C-ACCE-64F0DA8F6C55}" srcOrd="0" destOrd="0" presId="urn:microsoft.com/office/officeart/2005/8/layout/list1"/>
    <dgm:cxn modelId="{24B41CB4-37FA-4808-AA0B-759B95E34CAC}" type="presParOf" srcId="{E70A950E-B862-4B8C-ACCE-64F0DA8F6C55}" destId="{F8C43B1C-AE91-4848-881A-102952752051}" srcOrd="0" destOrd="0" presId="urn:microsoft.com/office/officeart/2005/8/layout/list1"/>
    <dgm:cxn modelId="{417A22F2-4849-4774-834D-03DC771F1862}" type="presParOf" srcId="{E70A950E-B862-4B8C-ACCE-64F0DA8F6C55}" destId="{4C2DFF6C-313E-442B-B08A-9C9D978A0D62}" srcOrd="1" destOrd="0" presId="urn:microsoft.com/office/officeart/2005/8/layout/list1"/>
    <dgm:cxn modelId="{C70D5AE8-F229-4006-91C2-4305F23E3A80}" type="presParOf" srcId="{5C958190-1545-4A91-ACD0-A3AE25FD4B2A}" destId="{CAFE13FE-028C-4B1E-BD51-3B546FF6CBB3}" srcOrd="1" destOrd="0" presId="urn:microsoft.com/office/officeart/2005/8/layout/list1"/>
    <dgm:cxn modelId="{0FCD5860-287D-46C9-AB78-118BDA092890}" type="presParOf" srcId="{5C958190-1545-4A91-ACD0-A3AE25FD4B2A}" destId="{50DF1A13-0A40-4186-A648-DE6098D402A8}" srcOrd="2" destOrd="0" presId="urn:microsoft.com/office/officeart/2005/8/layout/list1"/>
    <dgm:cxn modelId="{C8D90C40-B798-4EB5-8902-D999A1B83266}" type="presParOf" srcId="{5C958190-1545-4A91-ACD0-A3AE25FD4B2A}" destId="{76C5C811-7392-4022-9678-EEBC81FB238E}" srcOrd="3" destOrd="0" presId="urn:microsoft.com/office/officeart/2005/8/layout/list1"/>
    <dgm:cxn modelId="{EBF1E721-5A27-4159-99FC-746F6E7F5168}" type="presParOf" srcId="{5C958190-1545-4A91-ACD0-A3AE25FD4B2A}" destId="{C796C4FB-5CA1-44D5-8DEE-D044C3D6C17B}" srcOrd="4" destOrd="0" presId="urn:microsoft.com/office/officeart/2005/8/layout/list1"/>
    <dgm:cxn modelId="{2E6BF6FF-7515-45D3-B84D-2D6B79DB3A0C}" type="presParOf" srcId="{C796C4FB-5CA1-44D5-8DEE-D044C3D6C17B}" destId="{D4395562-8280-4DEE-8160-E468F7E4BAF0}" srcOrd="0" destOrd="0" presId="urn:microsoft.com/office/officeart/2005/8/layout/list1"/>
    <dgm:cxn modelId="{66B256A2-D486-475A-91FC-4865CAC7F37B}" type="presParOf" srcId="{C796C4FB-5CA1-44D5-8DEE-D044C3D6C17B}" destId="{34ABDA90-743F-4EE7-B942-D699926577FA}" srcOrd="1" destOrd="0" presId="urn:microsoft.com/office/officeart/2005/8/layout/list1"/>
    <dgm:cxn modelId="{FA205A6C-2619-4E9F-BF33-AAE4D557D291}" type="presParOf" srcId="{5C958190-1545-4A91-ACD0-A3AE25FD4B2A}" destId="{B43251A5-58C6-456B-A5AE-1D9576C6197A}" srcOrd="5" destOrd="0" presId="urn:microsoft.com/office/officeart/2005/8/layout/list1"/>
    <dgm:cxn modelId="{DC0C86C9-E433-4AB7-8DD8-3391EC120739}" type="presParOf" srcId="{5C958190-1545-4A91-ACD0-A3AE25FD4B2A}" destId="{0FA80FC9-38C1-4603-87BE-7773F9F85CF0}" srcOrd="6" destOrd="0" presId="urn:microsoft.com/office/officeart/2005/8/layout/list1"/>
    <dgm:cxn modelId="{11477FEB-66B9-49D1-868C-F5D30484E4C2}" type="presParOf" srcId="{5C958190-1545-4A91-ACD0-A3AE25FD4B2A}" destId="{2279F2E8-616D-42F1-BC0B-B48ACCD3EA6D}" srcOrd="7" destOrd="0" presId="urn:microsoft.com/office/officeart/2005/8/layout/list1"/>
    <dgm:cxn modelId="{B6AF04FB-6840-4663-85FA-87B5BBCE444D}" type="presParOf" srcId="{5C958190-1545-4A91-ACD0-A3AE25FD4B2A}" destId="{69774910-BB84-41DC-8AB3-84D154DB14D7}" srcOrd="8" destOrd="0" presId="urn:microsoft.com/office/officeart/2005/8/layout/list1"/>
    <dgm:cxn modelId="{0DE543B2-8D68-4D06-B7B5-94D1B67C561B}" type="presParOf" srcId="{69774910-BB84-41DC-8AB3-84D154DB14D7}" destId="{7A7FCA0C-5517-4ADA-B1DF-1CCB5614EEDC}" srcOrd="0" destOrd="0" presId="urn:microsoft.com/office/officeart/2005/8/layout/list1"/>
    <dgm:cxn modelId="{64EAB2CC-F987-435A-B988-12A8B0BC5B0D}" type="presParOf" srcId="{69774910-BB84-41DC-8AB3-84D154DB14D7}" destId="{5983170F-80C2-495C-AC5A-BA3F34A0D84D}" srcOrd="1" destOrd="0" presId="urn:microsoft.com/office/officeart/2005/8/layout/list1"/>
    <dgm:cxn modelId="{D58A15C2-5AEB-47B5-8CFD-9F4BF17A9CF5}" type="presParOf" srcId="{5C958190-1545-4A91-ACD0-A3AE25FD4B2A}" destId="{BDD785F5-9495-460C-9DA4-BAE9255D6CAD}" srcOrd="9" destOrd="0" presId="urn:microsoft.com/office/officeart/2005/8/layout/list1"/>
    <dgm:cxn modelId="{B92642A3-C751-4577-9EA7-AE2A76B44A47}" type="presParOf" srcId="{5C958190-1545-4A91-ACD0-A3AE25FD4B2A}" destId="{2893B4C6-38B7-4042-A201-D65BD8F93A2B}" srcOrd="10" destOrd="0" presId="urn:microsoft.com/office/officeart/2005/8/layout/list1"/>
    <dgm:cxn modelId="{362B7531-E750-41C4-B458-8E6608437644}" type="presParOf" srcId="{5C958190-1545-4A91-ACD0-A3AE25FD4B2A}" destId="{4A9DCCA5-A138-4599-BB9E-F51AB535D086}" srcOrd="11" destOrd="0" presId="urn:microsoft.com/office/officeart/2005/8/layout/list1"/>
    <dgm:cxn modelId="{3E443026-592D-4542-A74C-A4113E1B4B7D}" type="presParOf" srcId="{5C958190-1545-4A91-ACD0-A3AE25FD4B2A}" destId="{1321F7C8-227D-4B2F-B51C-86BF51968F44}" srcOrd="12" destOrd="0" presId="urn:microsoft.com/office/officeart/2005/8/layout/list1"/>
    <dgm:cxn modelId="{02FCD458-8A21-49C4-B429-7261A1AA9740}" type="presParOf" srcId="{1321F7C8-227D-4B2F-B51C-86BF51968F44}" destId="{49CB2CCF-2947-40A2-A4CD-2A5B8F458C35}" srcOrd="0" destOrd="0" presId="urn:microsoft.com/office/officeart/2005/8/layout/list1"/>
    <dgm:cxn modelId="{E7A0C59E-7849-4F31-89DB-41ACDEA6681E}" type="presParOf" srcId="{1321F7C8-227D-4B2F-B51C-86BF51968F44}" destId="{4F71F76F-674B-48D3-935E-DFAE61154F3E}" srcOrd="1" destOrd="0" presId="urn:microsoft.com/office/officeart/2005/8/layout/list1"/>
    <dgm:cxn modelId="{D7AD8A99-6A9A-418B-A5B5-93F93027A476}" type="presParOf" srcId="{5C958190-1545-4A91-ACD0-A3AE25FD4B2A}" destId="{EB69E479-5F05-43DC-9003-0FC7B6BA10DE}" srcOrd="13" destOrd="0" presId="urn:microsoft.com/office/officeart/2005/8/layout/list1"/>
    <dgm:cxn modelId="{CB184B85-D0E4-46E0-9CE2-8CDC5DF33D7F}" type="presParOf" srcId="{5C958190-1545-4A91-ACD0-A3AE25FD4B2A}" destId="{39549C9D-126B-4028-8E9F-528ABC57B95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D788BF-B12C-4CA4-8B45-F0401E8B96A9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7F35DBD-D88C-42A8-AC9D-3247DFB2B4C8}">
      <dgm:prSet phldrT="[Текст]"/>
      <dgm:spPr/>
      <dgm:t>
        <a:bodyPr/>
        <a:lstStyle/>
        <a:p>
          <a:r>
            <a:rPr lang="ru-RU" b="1" i="1" dirty="0" err="1" smtClean="0"/>
            <a:t>технічні</a:t>
          </a:r>
          <a:r>
            <a:rPr lang="ru-RU" b="1" i="1" dirty="0" smtClean="0"/>
            <a:t> новинки і </a:t>
          </a:r>
          <a:r>
            <a:rPr lang="ru-RU" b="1" i="1" dirty="0" err="1" smtClean="0"/>
            <a:t>нововведення</a:t>
          </a:r>
          <a:r>
            <a:rPr lang="ru-RU" dirty="0" smtClean="0"/>
            <a:t> </a:t>
          </a:r>
          <a:endParaRPr lang="ru-RU" dirty="0"/>
        </a:p>
      </dgm:t>
    </dgm:pt>
    <dgm:pt modelId="{DD7291A9-1EC0-4278-9AF0-CF99250C4D7A}" type="parTrans" cxnId="{20E3CE36-5258-4AC1-9D51-A1D3086609E0}">
      <dgm:prSet/>
      <dgm:spPr/>
      <dgm:t>
        <a:bodyPr/>
        <a:lstStyle/>
        <a:p>
          <a:endParaRPr lang="ru-RU"/>
        </a:p>
      </dgm:t>
    </dgm:pt>
    <dgm:pt modelId="{2B67DD11-5D32-4F58-B826-7E0B46BDA23F}" type="sibTrans" cxnId="{20E3CE36-5258-4AC1-9D51-A1D3086609E0}">
      <dgm:prSet/>
      <dgm:spPr/>
      <dgm:t>
        <a:bodyPr/>
        <a:lstStyle/>
        <a:p>
          <a:endParaRPr lang="ru-RU"/>
        </a:p>
      </dgm:t>
    </dgm:pt>
    <dgm:pt modelId="{E84F31C6-CC2A-4A44-B7DB-7F9E965384D9}">
      <dgm:prSet phldrT="[Текст]"/>
      <dgm:spPr/>
      <dgm:t>
        <a:bodyPr/>
        <a:lstStyle/>
        <a:p>
          <a:r>
            <a:rPr lang="ru-RU" b="1" i="1" dirty="0" err="1" smtClean="0"/>
            <a:t>організаційні</a:t>
          </a:r>
          <a:r>
            <a:rPr lang="ru-RU" b="1" i="1" dirty="0" smtClean="0"/>
            <a:t> </a:t>
          </a:r>
          <a:r>
            <a:rPr lang="ru-RU" b="1" i="1" dirty="0" err="1" smtClean="0"/>
            <a:t>нововведення</a:t>
          </a:r>
          <a:r>
            <a:rPr lang="ru-RU" dirty="0" smtClean="0"/>
            <a:t> </a:t>
          </a:r>
          <a:endParaRPr lang="ru-RU" dirty="0"/>
        </a:p>
      </dgm:t>
    </dgm:pt>
    <dgm:pt modelId="{A9BFC757-44B5-4127-AC72-F645C949F822}" type="parTrans" cxnId="{EFEDC610-F5CC-40D1-B000-85C861788BFB}">
      <dgm:prSet/>
      <dgm:spPr/>
      <dgm:t>
        <a:bodyPr/>
        <a:lstStyle/>
        <a:p>
          <a:endParaRPr lang="ru-RU"/>
        </a:p>
      </dgm:t>
    </dgm:pt>
    <dgm:pt modelId="{ABD47996-80CA-4156-B0BC-7CA42D952558}" type="sibTrans" cxnId="{EFEDC610-F5CC-40D1-B000-85C861788BFB}">
      <dgm:prSet/>
      <dgm:spPr/>
      <dgm:t>
        <a:bodyPr/>
        <a:lstStyle/>
        <a:p>
          <a:endParaRPr lang="ru-RU"/>
        </a:p>
      </dgm:t>
    </dgm:pt>
    <dgm:pt modelId="{4C2AE244-969F-48E8-B7E4-C79568D2F525}">
      <dgm:prSet phldrT="[Текст]"/>
      <dgm:spPr/>
      <dgm:t>
        <a:bodyPr/>
        <a:lstStyle/>
        <a:p>
          <a:r>
            <a:rPr lang="ru-RU" b="1" i="1" dirty="0" err="1" smtClean="0"/>
            <a:t>економічні</a:t>
          </a:r>
          <a:r>
            <a:rPr lang="ru-RU" dirty="0" smtClean="0"/>
            <a:t> </a:t>
          </a:r>
          <a:endParaRPr lang="ru-RU" dirty="0"/>
        </a:p>
      </dgm:t>
    </dgm:pt>
    <dgm:pt modelId="{64CA83C6-0F9B-488F-BE33-D19A7A75D1CD}" type="parTrans" cxnId="{D3002982-681B-4BD2-891D-35C388360259}">
      <dgm:prSet/>
      <dgm:spPr/>
      <dgm:t>
        <a:bodyPr/>
        <a:lstStyle/>
        <a:p>
          <a:endParaRPr lang="ru-RU"/>
        </a:p>
      </dgm:t>
    </dgm:pt>
    <dgm:pt modelId="{0377CD17-A1B2-46E0-BB99-C9F382F31E20}" type="sibTrans" cxnId="{D3002982-681B-4BD2-891D-35C388360259}">
      <dgm:prSet/>
      <dgm:spPr/>
      <dgm:t>
        <a:bodyPr/>
        <a:lstStyle/>
        <a:p>
          <a:endParaRPr lang="ru-RU"/>
        </a:p>
      </dgm:t>
    </dgm:pt>
    <dgm:pt modelId="{63BD9E3A-2904-4F26-B02C-BA32E03872A8}">
      <dgm:prSet phldrT="[Текст]"/>
      <dgm:spPr/>
      <dgm:t>
        <a:bodyPr/>
        <a:lstStyle/>
        <a:p>
          <a:r>
            <a:rPr lang="ru-RU" b="1" i="1" dirty="0" err="1" smtClean="0"/>
            <a:t>юридичні</a:t>
          </a:r>
          <a:endParaRPr lang="ru-RU" dirty="0"/>
        </a:p>
      </dgm:t>
    </dgm:pt>
    <dgm:pt modelId="{9D70B25A-8149-47AC-8761-E7FB722E3136}" type="parTrans" cxnId="{6A38563A-98B6-4E12-8572-9593888313F6}">
      <dgm:prSet/>
      <dgm:spPr/>
      <dgm:t>
        <a:bodyPr/>
        <a:lstStyle/>
        <a:p>
          <a:endParaRPr lang="ru-RU"/>
        </a:p>
      </dgm:t>
    </dgm:pt>
    <dgm:pt modelId="{377A7BE2-5703-4213-83EE-E0A724FA0D9D}" type="sibTrans" cxnId="{6A38563A-98B6-4E12-8572-9593888313F6}">
      <dgm:prSet/>
      <dgm:spPr/>
      <dgm:t>
        <a:bodyPr/>
        <a:lstStyle/>
        <a:p>
          <a:endParaRPr lang="ru-RU"/>
        </a:p>
      </dgm:t>
    </dgm:pt>
    <dgm:pt modelId="{FF45D2C6-C5B4-4396-8E9E-D977D24A72C0}">
      <dgm:prSet phldrT="[Текст]"/>
      <dgm:spPr/>
      <dgm:t>
        <a:bodyPr/>
        <a:lstStyle/>
        <a:p>
          <a:r>
            <a:rPr lang="ru-RU" b="1" i="1" dirty="0" err="1" smtClean="0"/>
            <a:t>соціальні</a:t>
          </a:r>
          <a:endParaRPr lang="ru-RU" dirty="0"/>
        </a:p>
      </dgm:t>
    </dgm:pt>
    <dgm:pt modelId="{90A96FC9-6C9E-4B93-AA4D-44ECC1DDE3AE}" type="parTrans" cxnId="{7D78FDA9-8FEF-49B5-B89F-A920DF851A11}">
      <dgm:prSet/>
      <dgm:spPr/>
      <dgm:t>
        <a:bodyPr/>
        <a:lstStyle/>
        <a:p>
          <a:endParaRPr lang="ru-RU"/>
        </a:p>
      </dgm:t>
    </dgm:pt>
    <dgm:pt modelId="{62DA0B2F-CF8C-4BF9-9A4A-139961343CFE}" type="sibTrans" cxnId="{7D78FDA9-8FEF-49B5-B89F-A920DF851A11}">
      <dgm:prSet/>
      <dgm:spPr/>
      <dgm:t>
        <a:bodyPr/>
        <a:lstStyle/>
        <a:p>
          <a:endParaRPr lang="ru-RU"/>
        </a:p>
      </dgm:t>
    </dgm:pt>
    <dgm:pt modelId="{F58DA7B8-6A90-4F75-A038-AF2694EB7836}" type="pres">
      <dgm:prSet presAssocID="{39D788BF-B12C-4CA4-8B45-F0401E8B96A9}" presName="outerComposite" presStyleCnt="0">
        <dgm:presLayoutVars>
          <dgm:chMax val="5"/>
          <dgm:dir/>
          <dgm:resizeHandles val="exact"/>
        </dgm:presLayoutVars>
      </dgm:prSet>
      <dgm:spPr/>
    </dgm:pt>
    <dgm:pt modelId="{6BE1C542-E84F-43D4-9920-D953E776E6AF}" type="pres">
      <dgm:prSet presAssocID="{39D788BF-B12C-4CA4-8B45-F0401E8B96A9}" presName="dummyMaxCanvas" presStyleCnt="0">
        <dgm:presLayoutVars/>
      </dgm:prSet>
      <dgm:spPr/>
    </dgm:pt>
    <dgm:pt modelId="{059A8F95-2ECC-47AD-A1E5-7309D5FD9726}" type="pres">
      <dgm:prSet presAssocID="{39D788BF-B12C-4CA4-8B45-F0401E8B96A9}" presName="FiveNodes_1" presStyleLbl="node1" presStyleIdx="0" presStyleCnt="5">
        <dgm:presLayoutVars>
          <dgm:bulletEnabled val="1"/>
        </dgm:presLayoutVars>
      </dgm:prSet>
      <dgm:spPr/>
    </dgm:pt>
    <dgm:pt modelId="{4DC569C2-C317-48EA-9BC1-837E757FB150}" type="pres">
      <dgm:prSet presAssocID="{39D788BF-B12C-4CA4-8B45-F0401E8B96A9}" presName="FiveNodes_2" presStyleLbl="node1" presStyleIdx="1" presStyleCnt="5">
        <dgm:presLayoutVars>
          <dgm:bulletEnabled val="1"/>
        </dgm:presLayoutVars>
      </dgm:prSet>
      <dgm:spPr/>
    </dgm:pt>
    <dgm:pt modelId="{AEC89A0A-8291-4595-96EE-CB9C8B5E0E86}" type="pres">
      <dgm:prSet presAssocID="{39D788BF-B12C-4CA4-8B45-F0401E8B96A9}" presName="FiveNodes_3" presStyleLbl="node1" presStyleIdx="2" presStyleCnt="5">
        <dgm:presLayoutVars>
          <dgm:bulletEnabled val="1"/>
        </dgm:presLayoutVars>
      </dgm:prSet>
      <dgm:spPr/>
    </dgm:pt>
    <dgm:pt modelId="{7F0387BC-7259-4F52-8D20-16AF86C69793}" type="pres">
      <dgm:prSet presAssocID="{39D788BF-B12C-4CA4-8B45-F0401E8B96A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D3F97-2E2D-4107-83AB-023E6EE3F868}" type="pres">
      <dgm:prSet presAssocID="{39D788BF-B12C-4CA4-8B45-F0401E8B96A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C8BD1-CE29-473E-9CE5-8122A7B0D09C}" type="pres">
      <dgm:prSet presAssocID="{39D788BF-B12C-4CA4-8B45-F0401E8B96A9}" presName="FiveConn_1-2" presStyleLbl="fgAccFollowNode1" presStyleIdx="0" presStyleCnt="4">
        <dgm:presLayoutVars>
          <dgm:bulletEnabled val="1"/>
        </dgm:presLayoutVars>
      </dgm:prSet>
      <dgm:spPr/>
    </dgm:pt>
    <dgm:pt modelId="{386B74F7-146E-4A51-83F5-A12850DC3B14}" type="pres">
      <dgm:prSet presAssocID="{39D788BF-B12C-4CA4-8B45-F0401E8B96A9}" presName="FiveConn_2-3" presStyleLbl="fgAccFollowNode1" presStyleIdx="1" presStyleCnt="4">
        <dgm:presLayoutVars>
          <dgm:bulletEnabled val="1"/>
        </dgm:presLayoutVars>
      </dgm:prSet>
      <dgm:spPr/>
    </dgm:pt>
    <dgm:pt modelId="{DA308C12-A2AE-4E7A-9B75-AECC68DEBA82}" type="pres">
      <dgm:prSet presAssocID="{39D788BF-B12C-4CA4-8B45-F0401E8B96A9}" presName="FiveConn_3-4" presStyleLbl="fgAccFollowNode1" presStyleIdx="2" presStyleCnt="4">
        <dgm:presLayoutVars>
          <dgm:bulletEnabled val="1"/>
        </dgm:presLayoutVars>
      </dgm:prSet>
      <dgm:spPr/>
    </dgm:pt>
    <dgm:pt modelId="{7966015C-ADF9-416D-A4AE-26E6FD3B32DE}" type="pres">
      <dgm:prSet presAssocID="{39D788BF-B12C-4CA4-8B45-F0401E8B96A9}" presName="FiveConn_4-5" presStyleLbl="fgAccFollowNode1" presStyleIdx="3" presStyleCnt="4">
        <dgm:presLayoutVars>
          <dgm:bulletEnabled val="1"/>
        </dgm:presLayoutVars>
      </dgm:prSet>
      <dgm:spPr/>
    </dgm:pt>
    <dgm:pt modelId="{2BCFC1BD-F142-485D-8CF2-17E6D83DF1D0}" type="pres">
      <dgm:prSet presAssocID="{39D788BF-B12C-4CA4-8B45-F0401E8B96A9}" presName="FiveNodes_1_text" presStyleLbl="node1" presStyleIdx="4" presStyleCnt="5">
        <dgm:presLayoutVars>
          <dgm:bulletEnabled val="1"/>
        </dgm:presLayoutVars>
      </dgm:prSet>
      <dgm:spPr/>
    </dgm:pt>
    <dgm:pt modelId="{130903A9-11D1-4EA6-A371-096B1B7ED4F4}" type="pres">
      <dgm:prSet presAssocID="{39D788BF-B12C-4CA4-8B45-F0401E8B96A9}" presName="FiveNodes_2_text" presStyleLbl="node1" presStyleIdx="4" presStyleCnt="5">
        <dgm:presLayoutVars>
          <dgm:bulletEnabled val="1"/>
        </dgm:presLayoutVars>
      </dgm:prSet>
      <dgm:spPr/>
    </dgm:pt>
    <dgm:pt modelId="{325D9259-5833-4F31-93E7-084283A8415E}" type="pres">
      <dgm:prSet presAssocID="{39D788BF-B12C-4CA4-8B45-F0401E8B96A9}" presName="FiveNodes_3_text" presStyleLbl="node1" presStyleIdx="4" presStyleCnt="5">
        <dgm:presLayoutVars>
          <dgm:bulletEnabled val="1"/>
        </dgm:presLayoutVars>
      </dgm:prSet>
      <dgm:spPr/>
    </dgm:pt>
    <dgm:pt modelId="{D7533ACA-A647-4B45-A8DE-C732A8DA28BD}" type="pres">
      <dgm:prSet presAssocID="{39D788BF-B12C-4CA4-8B45-F0401E8B96A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9BB99-ADE3-4D34-AD78-024425359BB7}" type="pres">
      <dgm:prSet presAssocID="{39D788BF-B12C-4CA4-8B45-F0401E8B96A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78FDA9-8FEF-49B5-B89F-A920DF851A11}" srcId="{39D788BF-B12C-4CA4-8B45-F0401E8B96A9}" destId="{FF45D2C6-C5B4-4396-8E9E-D977D24A72C0}" srcOrd="3" destOrd="0" parTransId="{90A96FC9-6C9E-4B93-AA4D-44ECC1DDE3AE}" sibTransId="{62DA0B2F-CF8C-4BF9-9A4A-139961343CFE}"/>
    <dgm:cxn modelId="{27DA3CD3-ED30-418F-9D2A-8DBDD0BADCC9}" type="presOf" srcId="{57F35DBD-D88C-42A8-AC9D-3247DFB2B4C8}" destId="{2BCFC1BD-F142-485D-8CF2-17E6D83DF1D0}" srcOrd="1" destOrd="0" presId="urn:microsoft.com/office/officeart/2005/8/layout/vProcess5"/>
    <dgm:cxn modelId="{2E07B00B-7BFB-4CA7-9F8D-FE074125DAC3}" type="presOf" srcId="{4C2AE244-969F-48E8-B7E4-C79568D2F525}" destId="{AEC89A0A-8291-4595-96EE-CB9C8B5E0E86}" srcOrd="0" destOrd="0" presId="urn:microsoft.com/office/officeart/2005/8/layout/vProcess5"/>
    <dgm:cxn modelId="{168B22A9-79CE-4981-B79F-4E2C0112B7D0}" type="presOf" srcId="{0377CD17-A1B2-46E0-BB99-C9F382F31E20}" destId="{DA308C12-A2AE-4E7A-9B75-AECC68DEBA82}" srcOrd="0" destOrd="0" presId="urn:microsoft.com/office/officeart/2005/8/layout/vProcess5"/>
    <dgm:cxn modelId="{60CBA1C9-9C68-42CB-AA53-0C737B8DFBB7}" type="presOf" srcId="{E84F31C6-CC2A-4A44-B7DB-7F9E965384D9}" destId="{4DC569C2-C317-48EA-9BC1-837E757FB150}" srcOrd="0" destOrd="0" presId="urn:microsoft.com/office/officeart/2005/8/layout/vProcess5"/>
    <dgm:cxn modelId="{3E621216-4D63-4D8A-821C-CC9EE14658FC}" type="presOf" srcId="{62DA0B2F-CF8C-4BF9-9A4A-139961343CFE}" destId="{7966015C-ADF9-416D-A4AE-26E6FD3B32DE}" srcOrd="0" destOrd="0" presId="urn:microsoft.com/office/officeart/2005/8/layout/vProcess5"/>
    <dgm:cxn modelId="{E1A94A83-274D-4BBC-B6B8-D4B20138A0A2}" type="presOf" srcId="{E84F31C6-CC2A-4A44-B7DB-7F9E965384D9}" destId="{130903A9-11D1-4EA6-A371-096B1B7ED4F4}" srcOrd="1" destOrd="0" presId="urn:microsoft.com/office/officeart/2005/8/layout/vProcess5"/>
    <dgm:cxn modelId="{C8C611B0-588C-4C1D-8B74-18B865735FE2}" type="presOf" srcId="{2B67DD11-5D32-4F58-B826-7E0B46BDA23F}" destId="{51FC8BD1-CE29-473E-9CE5-8122A7B0D09C}" srcOrd="0" destOrd="0" presId="urn:microsoft.com/office/officeart/2005/8/layout/vProcess5"/>
    <dgm:cxn modelId="{D81DB641-4764-464A-8530-50A2E98ACDA4}" type="presOf" srcId="{ABD47996-80CA-4156-B0BC-7CA42D952558}" destId="{386B74F7-146E-4A51-83F5-A12850DC3B14}" srcOrd="0" destOrd="0" presId="urn:microsoft.com/office/officeart/2005/8/layout/vProcess5"/>
    <dgm:cxn modelId="{D9A979D1-53E4-4A0E-AD67-2FEE54F8488A}" type="presOf" srcId="{FF45D2C6-C5B4-4396-8E9E-D977D24A72C0}" destId="{7F0387BC-7259-4F52-8D20-16AF86C69793}" srcOrd="0" destOrd="0" presId="urn:microsoft.com/office/officeart/2005/8/layout/vProcess5"/>
    <dgm:cxn modelId="{1BA244F7-7CF5-4A87-9416-8D90E6889487}" type="presOf" srcId="{63BD9E3A-2904-4F26-B02C-BA32E03872A8}" destId="{2499BB99-ADE3-4D34-AD78-024425359BB7}" srcOrd="1" destOrd="0" presId="urn:microsoft.com/office/officeart/2005/8/layout/vProcess5"/>
    <dgm:cxn modelId="{C84337DF-2491-4957-AD3D-8740FE959D1E}" type="presOf" srcId="{4C2AE244-969F-48E8-B7E4-C79568D2F525}" destId="{325D9259-5833-4F31-93E7-084283A8415E}" srcOrd="1" destOrd="0" presId="urn:microsoft.com/office/officeart/2005/8/layout/vProcess5"/>
    <dgm:cxn modelId="{946F5653-0834-4244-AF3C-FCDD1A5195F0}" type="presOf" srcId="{39D788BF-B12C-4CA4-8B45-F0401E8B96A9}" destId="{F58DA7B8-6A90-4F75-A038-AF2694EB7836}" srcOrd="0" destOrd="0" presId="urn:microsoft.com/office/officeart/2005/8/layout/vProcess5"/>
    <dgm:cxn modelId="{EFEDC610-F5CC-40D1-B000-85C861788BFB}" srcId="{39D788BF-B12C-4CA4-8B45-F0401E8B96A9}" destId="{E84F31C6-CC2A-4A44-B7DB-7F9E965384D9}" srcOrd="1" destOrd="0" parTransId="{A9BFC757-44B5-4127-AC72-F645C949F822}" sibTransId="{ABD47996-80CA-4156-B0BC-7CA42D952558}"/>
    <dgm:cxn modelId="{CC96FD99-F2CA-4A0B-980D-835328B80EAE}" type="presOf" srcId="{57F35DBD-D88C-42A8-AC9D-3247DFB2B4C8}" destId="{059A8F95-2ECC-47AD-A1E5-7309D5FD9726}" srcOrd="0" destOrd="0" presId="urn:microsoft.com/office/officeart/2005/8/layout/vProcess5"/>
    <dgm:cxn modelId="{20E3CE36-5258-4AC1-9D51-A1D3086609E0}" srcId="{39D788BF-B12C-4CA4-8B45-F0401E8B96A9}" destId="{57F35DBD-D88C-42A8-AC9D-3247DFB2B4C8}" srcOrd="0" destOrd="0" parTransId="{DD7291A9-1EC0-4278-9AF0-CF99250C4D7A}" sibTransId="{2B67DD11-5D32-4F58-B826-7E0B46BDA23F}"/>
    <dgm:cxn modelId="{6A38563A-98B6-4E12-8572-9593888313F6}" srcId="{39D788BF-B12C-4CA4-8B45-F0401E8B96A9}" destId="{63BD9E3A-2904-4F26-B02C-BA32E03872A8}" srcOrd="4" destOrd="0" parTransId="{9D70B25A-8149-47AC-8761-E7FB722E3136}" sibTransId="{377A7BE2-5703-4213-83EE-E0A724FA0D9D}"/>
    <dgm:cxn modelId="{30410076-FAD0-47BC-86C4-65F3091B2CD8}" type="presOf" srcId="{63BD9E3A-2904-4F26-B02C-BA32E03872A8}" destId="{5E0D3F97-2E2D-4107-83AB-023E6EE3F868}" srcOrd="0" destOrd="0" presId="urn:microsoft.com/office/officeart/2005/8/layout/vProcess5"/>
    <dgm:cxn modelId="{D3002982-681B-4BD2-891D-35C388360259}" srcId="{39D788BF-B12C-4CA4-8B45-F0401E8B96A9}" destId="{4C2AE244-969F-48E8-B7E4-C79568D2F525}" srcOrd="2" destOrd="0" parTransId="{64CA83C6-0F9B-488F-BE33-D19A7A75D1CD}" sibTransId="{0377CD17-A1B2-46E0-BB99-C9F382F31E20}"/>
    <dgm:cxn modelId="{B5DE399B-8C34-4C74-93B5-6D61427C4E23}" type="presOf" srcId="{FF45D2C6-C5B4-4396-8E9E-D977D24A72C0}" destId="{D7533ACA-A647-4B45-A8DE-C732A8DA28BD}" srcOrd="1" destOrd="0" presId="urn:microsoft.com/office/officeart/2005/8/layout/vProcess5"/>
    <dgm:cxn modelId="{320F64E7-9F82-4EE3-B631-A686A2A31AE1}" type="presParOf" srcId="{F58DA7B8-6A90-4F75-A038-AF2694EB7836}" destId="{6BE1C542-E84F-43D4-9920-D953E776E6AF}" srcOrd="0" destOrd="0" presId="urn:microsoft.com/office/officeart/2005/8/layout/vProcess5"/>
    <dgm:cxn modelId="{328C436D-CA7D-4AD0-8993-C3878A80A58A}" type="presParOf" srcId="{F58DA7B8-6A90-4F75-A038-AF2694EB7836}" destId="{059A8F95-2ECC-47AD-A1E5-7309D5FD9726}" srcOrd="1" destOrd="0" presId="urn:microsoft.com/office/officeart/2005/8/layout/vProcess5"/>
    <dgm:cxn modelId="{54C3F559-CD31-45D3-A28D-843ED48174F0}" type="presParOf" srcId="{F58DA7B8-6A90-4F75-A038-AF2694EB7836}" destId="{4DC569C2-C317-48EA-9BC1-837E757FB150}" srcOrd="2" destOrd="0" presId="urn:microsoft.com/office/officeart/2005/8/layout/vProcess5"/>
    <dgm:cxn modelId="{8076B2EB-BA49-4BB8-8739-BDA3608F1EE1}" type="presParOf" srcId="{F58DA7B8-6A90-4F75-A038-AF2694EB7836}" destId="{AEC89A0A-8291-4595-96EE-CB9C8B5E0E86}" srcOrd="3" destOrd="0" presId="urn:microsoft.com/office/officeart/2005/8/layout/vProcess5"/>
    <dgm:cxn modelId="{4F549E88-A504-40A5-BC67-D7158F6B9345}" type="presParOf" srcId="{F58DA7B8-6A90-4F75-A038-AF2694EB7836}" destId="{7F0387BC-7259-4F52-8D20-16AF86C69793}" srcOrd="4" destOrd="0" presId="urn:microsoft.com/office/officeart/2005/8/layout/vProcess5"/>
    <dgm:cxn modelId="{40B6599B-E8E7-4725-BBAD-6F092E6659FA}" type="presParOf" srcId="{F58DA7B8-6A90-4F75-A038-AF2694EB7836}" destId="{5E0D3F97-2E2D-4107-83AB-023E6EE3F868}" srcOrd="5" destOrd="0" presId="urn:microsoft.com/office/officeart/2005/8/layout/vProcess5"/>
    <dgm:cxn modelId="{CA508AD2-2EF1-47D8-8253-9819B9EF8BA5}" type="presParOf" srcId="{F58DA7B8-6A90-4F75-A038-AF2694EB7836}" destId="{51FC8BD1-CE29-473E-9CE5-8122A7B0D09C}" srcOrd="6" destOrd="0" presId="urn:microsoft.com/office/officeart/2005/8/layout/vProcess5"/>
    <dgm:cxn modelId="{F902D982-DFA1-4EA1-B6DA-754B1E348B95}" type="presParOf" srcId="{F58DA7B8-6A90-4F75-A038-AF2694EB7836}" destId="{386B74F7-146E-4A51-83F5-A12850DC3B14}" srcOrd="7" destOrd="0" presId="urn:microsoft.com/office/officeart/2005/8/layout/vProcess5"/>
    <dgm:cxn modelId="{D14B7CB6-FC4E-47DA-8D47-0A6C836C74ED}" type="presParOf" srcId="{F58DA7B8-6A90-4F75-A038-AF2694EB7836}" destId="{DA308C12-A2AE-4E7A-9B75-AECC68DEBA82}" srcOrd="8" destOrd="0" presId="urn:microsoft.com/office/officeart/2005/8/layout/vProcess5"/>
    <dgm:cxn modelId="{C5D3C0F4-1F5F-4E25-8A06-2540D2F26D5C}" type="presParOf" srcId="{F58DA7B8-6A90-4F75-A038-AF2694EB7836}" destId="{7966015C-ADF9-416D-A4AE-26E6FD3B32DE}" srcOrd="9" destOrd="0" presId="urn:microsoft.com/office/officeart/2005/8/layout/vProcess5"/>
    <dgm:cxn modelId="{256D07DC-E212-4093-B6CC-86BF89348DA7}" type="presParOf" srcId="{F58DA7B8-6A90-4F75-A038-AF2694EB7836}" destId="{2BCFC1BD-F142-485D-8CF2-17E6D83DF1D0}" srcOrd="10" destOrd="0" presId="urn:microsoft.com/office/officeart/2005/8/layout/vProcess5"/>
    <dgm:cxn modelId="{17C9DB58-8D6A-45A4-B2A0-C67F401DCE92}" type="presParOf" srcId="{F58DA7B8-6A90-4F75-A038-AF2694EB7836}" destId="{130903A9-11D1-4EA6-A371-096B1B7ED4F4}" srcOrd="11" destOrd="0" presId="urn:microsoft.com/office/officeart/2005/8/layout/vProcess5"/>
    <dgm:cxn modelId="{5832463A-E033-4F2D-8C67-B14506924A61}" type="presParOf" srcId="{F58DA7B8-6A90-4F75-A038-AF2694EB7836}" destId="{325D9259-5833-4F31-93E7-084283A8415E}" srcOrd="12" destOrd="0" presId="urn:microsoft.com/office/officeart/2005/8/layout/vProcess5"/>
    <dgm:cxn modelId="{4E5D94E6-D356-4EED-8E6E-1EB8208CA321}" type="presParOf" srcId="{F58DA7B8-6A90-4F75-A038-AF2694EB7836}" destId="{D7533ACA-A647-4B45-A8DE-C732A8DA28BD}" srcOrd="13" destOrd="0" presId="urn:microsoft.com/office/officeart/2005/8/layout/vProcess5"/>
    <dgm:cxn modelId="{7AEC8C52-6A69-4668-85B5-D21B502DE8E1}" type="presParOf" srcId="{F58DA7B8-6A90-4F75-A038-AF2694EB7836}" destId="{2499BB99-ADE3-4D34-AD78-024425359BB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0DCAB2-2801-421B-ADC4-DE369B9D7986}" type="doc">
      <dgm:prSet loTypeId="urn:microsoft.com/office/officeart/2005/8/layout/orgChart1" loCatId="hierarchy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2DB478E6-A9A7-4600-AF0A-E625C2F470F1}">
      <dgm:prSet phldrT="[Текст]"/>
      <dgm:spPr/>
      <dgm:t>
        <a:bodyPr/>
        <a:lstStyle/>
        <a:p>
          <a:r>
            <a:rPr lang="ru-RU" b="1" i="1" dirty="0" err="1" smtClean="0"/>
            <a:t>глобальні</a:t>
          </a:r>
          <a:r>
            <a:rPr lang="ru-RU" dirty="0" smtClean="0"/>
            <a:t> </a:t>
          </a:r>
        </a:p>
        <a:p>
          <a:r>
            <a:rPr lang="ru-RU" dirty="0" smtClean="0"/>
            <a:t>(</a:t>
          </a:r>
          <a:r>
            <a:rPr lang="ru-RU" dirty="0" err="1" smtClean="0"/>
            <a:t>великомасштабні</a:t>
          </a:r>
          <a:r>
            <a:rPr lang="ru-RU" dirty="0" smtClean="0"/>
            <a:t>)</a:t>
          </a:r>
          <a:endParaRPr lang="ru-RU" dirty="0"/>
        </a:p>
      </dgm:t>
    </dgm:pt>
    <dgm:pt modelId="{EAFFBA81-EBB2-487C-9B2E-DDA9530CAED6}" type="parTrans" cxnId="{7200AE64-9193-4486-A149-F3AE2EEDAF8E}">
      <dgm:prSet/>
      <dgm:spPr/>
      <dgm:t>
        <a:bodyPr/>
        <a:lstStyle/>
        <a:p>
          <a:endParaRPr lang="ru-RU"/>
        </a:p>
      </dgm:t>
    </dgm:pt>
    <dgm:pt modelId="{EA08AB9E-9F56-4974-8818-69CC34986CC8}" type="sibTrans" cxnId="{7200AE64-9193-4486-A149-F3AE2EEDAF8E}">
      <dgm:prSet/>
      <dgm:spPr/>
      <dgm:t>
        <a:bodyPr/>
        <a:lstStyle/>
        <a:p>
          <a:endParaRPr lang="ru-RU"/>
        </a:p>
      </dgm:t>
    </dgm:pt>
    <dgm:pt modelId="{78027602-6CB6-41E7-85B7-83A8ABF3B2E7}">
      <dgm:prSet phldrT="[Текст]"/>
      <dgm:spPr/>
      <dgm:t>
        <a:bodyPr/>
        <a:lstStyle/>
        <a:p>
          <a:r>
            <a:rPr lang="ru-RU" b="1" i="1" dirty="0" err="1" smtClean="0"/>
            <a:t>локальні</a:t>
          </a:r>
          <a:r>
            <a:rPr lang="ru-RU" dirty="0" smtClean="0"/>
            <a:t> </a:t>
          </a:r>
        </a:p>
        <a:p>
          <a:r>
            <a:rPr lang="ru-RU" dirty="0" smtClean="0"/>
            <a:t>(</a:t>
          </a:r>
          <a:r>
            <a:rPr lang="ru-RU" dirty="0" err="1" smtClean="0"/>
            <a:t>поодинокі</a:t>
          </a:r>
          <a:r>
            <a:rPr lang="ru-RU" dirty="0" smtClean="0"/>
            <a:t>, </a:t>
          </a:r>
          <a:r>
            <a:rPr lang="ru-RU" dirty="0" err="1" smtClean="0"/>
            <a:t>окремі</a:t>
          </a:r>
          <a:r>
            <a:rPr lang="ru-RU" dirty="0" smtClean="0"/>
            <a:t>) </a:t>
          </a:r>
          <a:endParaRPr lang="ru-RU" dirty="0"/>
        </a:p>
      </dgm:t>
    </dgm:pt>
    <dgm:pt modelId="{9A5CDEC2-F0AE-4749-9290-84F7A409B8C9}" type="sibTrans" cxnId="{75A6F679-4860-401A-A1B3-6DB44D70EDA2}">
      <dgm:prSet/>
      <dgm:spPr/>
      <dgm:t>
        <a:bodyPr/>
        <a:lstStyle/>
        <a:p>
          <a:endParaRPr lang="ru-RU"/>
        </a:p>
      </dgm:t>
    </dgm:pt>
    <dgm:pt modelId="{10350BDB-CEFC-4507-9D9E-6A888434D4EC}" type="parTrans" cxnId="{75A6F679-4860-401A-A1B3-6DB44D70EDA2}">
      <dgm:prSet/>
      <dgm:spPr/>
      <dgm:t>
        <a:bodyPr/>
        <a:lstStyle/>
        <a:p>
          <a:endParaRPr lang="ru-RU"/>
        </a:p>
      </dgm:t>
    </dgm:pt>
    <dgm:pt modelId="{9875502B-280B-4209-86A8-771F63EA23FE}" type="pres">
      <dgm:prSet presAssocID="{180DCAB2-2801-421B-ADC4-DE369B9D79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9E06573-C3EE-4A40-9C1E-73C564EF8807}" type="pres">
      <dgm:prSet presAssocID="{78027602-6CB6-41E7-85B7-83A8ABF3B2E7}" presName="hierRoot1" presStyleCnt="0">
        <dgm:presLayoutVars>
          <dgm:hierBranch val="init"/>
        </dgm:presLayoutVars>
      </dgm:prSet>
      <dgm:spPr/>
    </dgm:pt>
    <dgm:pt modelId="{56D0E230-8AB6-4772-A798-05CED7FD05E6}" type="pres">
      <dgm:prSet presAssocID="{78027602-6CB6-41E7-85B7-83A8ABF3B2E7}" presName="rootComposite1" presStyleCnt="0"/>
      <dgm:spPr/>
    </dgm:pt>
    <dgm:pt modelId="{706A1550-59C4-4DC1-8CB0-7F392F757A57}" type="pres">
      <dgm:prSet presAssocID="{78027602-6CB6-41E7-85B7-83A8ABF3B2E7}" presName="rootText1" presStyleLbl="node0" presStyleIdx="0" presStyleCnt="2" custLinFactNeighborX="827" custLinFactNeighborY="-6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0E0EAC-5A3F-4455-B027-EB5187DD2766}" type="pres">
      <dgm:prSet presAssocID="{78027602-6CB6-41E7-85B7-83A8ABF3B2E7}" presName="rootConnector1" presStyleLbl="node1" presStyleIdx="0" presStyleCnt="0"/>
      <dgm:spPr/>
    </dgm:pt>
    <dgm:pt modelId="{D70AA9F6-DE3B-4099-816F-0B9D1AEF5AB2}" type="pres">
      <dgm:prSet presAssocID="{78027602-6CB6-41E7-85B7-83A8ABF3B2E7}" presName="hierChild2" presStyleCnt="0"/>
      <dgm:spPr/>
    </dgm:pt>
    <dgm:pt modelId="{71BB5B91-9C17-4723-A785-B7F13535BD1B}" type="pres">
      <dgm:prSet presAssocID="{78027602-6CB6-41E7-85B7-83A8ABF3B2E7}" presName="hierChild3" presStyleCnt="0"/>
      <dgm:spPr/>
    </dgm:pt>
    <dgm:pt modelId="{DA5910F0-1F46-4CB2-B59A-6E1CA36EC557}" type="pres">
      <dgm:prSet presAssocID="{2DB478E6-A9A7-4600-AF0A-E625C2F470F1}" presName="hierRoot1" presStyleCnt="0">
        <dgm:presLayoutVars>
          <dgm:hierBranch val="init"/>
        </dgm:presLayoutVars>
      </dgm:prSet>
      <dgm:spPr/>
    </dgm:pt>
    <dgm:pt modelId="{3CD70DD0-A899-47DC-819D-065A8E8DA6FB}" type="pres">
      <dgm:prSet presAssocID="{2DB478E6-A9A7-4600-AF0A-E625C2F470F1}" presName="rootComposite1" presStyleCnt="0"/>
      <dgm:spPr/>
    </dgm:pt>
    <dgm:pt modelId="{5D9F2793-7605-4A49-A0CC-73C65E619E2E}" type="pres">
      <dgm:prSet presAssocID="{2DB478E6-A9A7-4600-AF0A-E625C2F470F1}" presName="rootText1" presStyleLbl="node0" presStyleIdx="1" presStyleCnt="2" custLinFactNeighborX="-11747" custLinFactNeighborY="-7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6C812A-2017-4A0D-A5DA-F65D45A9F7D0}" type="pres">
      <dgm:prSet presAssocID="{2DB478E6-A9A7-4600-AF0A-E625C2F470F1}" presName="rootConnector1" presStyleLbl="node1" presStyleIdx="0" presStyleCnt="0"/>
      <dgm:spPr/>
    </dgm:pt>
    <dgm:pt modelId="{BA680258-4599-47F6-A7F1-06D755D379C7}" type="pres">
      <dgm:prSet presAssocID="{2DB478E6-A9A7-4600-AF0A-E625C2F470F1}" presName="hierChild2" presStyleCnt="0"/>
      <dgm:spPr/>
    </dgm:pt>
    <dgm:pt modelId="{465223ED-B735-425F-B9CA-55376B89A2BA}" type="pres">
      <dgm:prSet presAssocID="{2DB478E6-A9A7-4600-AF0A-E625C2F470F1}" presName="hierChild3" presStyleCnt="0"/>
      <dgm:spPr/>
    </dgm:pt>
  </dgm:ptLst>
  <dgm:cxnLst>
    <dgm:cxn modelId="{7200AE64-9193-4486-A149-F3AE2EEDAF8E}" srcId="{180DCAB2-2801-421B-ADC4-DE369B9D7986}" destId="{2DB478E6-A9A7-4600-AF0A-E625C2F470F1}" srcOrd="1" destOrd="0" parTransId="{EAFFBA81-EBB2-487C-9B2E-DDA9530CAED6}" sibTransId="{EA08AB9E-9F56-4974-8818-69CC34986CC8}"/>
    <dgm:cxn modelId="{6B85E5F5-ADE4-49AA-A434-BAE3E1EBE5E2}" type="presOf" srcId="{78027602-6CB6-41E7-85B7-83A8ABF3B2E7}" destId="{5E0E0EAC-5A3F-4455-B027-EB5187DD2766}" srcOrd="1" destOrd="0" presId="urn:microsoft.com/office/officeart/2005/8/layout/orgChart1"/>
    <dgm:cxn modelId="{75A6F679-4860-401A-A1B3-6DB44D70EDA2}" srcId="{180DCAB2-2801-421B-ADC4-DE369B9D7986}" destId="{78027602-6CB6-41E7-85B7-83A8ABF3B2E7}" srcOrd="0" destOrd="0" parTransId="{10350BDB-CEFC-4507-9D9E-6A888434D4EC}" sibTransId="{9A5CDEC2-F0AE-4749-9290-84F7A409B8C9}"/>
    <dgm:cxn modelId="{D90504F1-A705-46C3-ABB9-E78B0F50FEB3}" type="presOf" srcId="{78027602-6CB6-41E7-85B7-83A8ABF3B2E7}" destId="{706A1550-59C4-4DC1-8CB0-7F392F757A57}" srcOrd="0" destOrd="0" presId="urn:microsoft.com/office/officeart/2005/8/layout/orgChart1"/>
    <dgm:cxn modelId="{3D229E11-8347-4CAA-BE04-1D0C19AC35CF}" type="presOf" srcId="{2DB478E6-A9A7-4600-AF0A-E625C2F470F1}" destId="{5D9F2793-7605-4A49-A0CC-73C65E619E2E}" srcOrd="0" destOrd="0" presId="urn:microsoft.com/office/officeart/2005/8/layout/orgChart1"/>
    <dgm:cxn modelId="{3CCC711E-B03C-46DC-8CC2-21D607C3A43F}" type="presOf" srcId="{180DCAB2-2801-421B-ADC4-DE369B9D7986}" destId="{9875502B-280B-4209-86A8-771F63EA23FE}" srcOrd="0" destOrd="0" presId="urn:microsoft.com/office/officeart/2005/8/layout/orgChart1"/>
    <dgm:cxn modelId="{9DE409FC-B962-4D4B-A1FA-502D1794E749}" type="presOf" srcId="{2DB478E6-A9A7-4600-AF0A-E625C2F470F1}" destId="{336C812A-2017-4A0D-A5DA-F65D45A9F7D0}" srcOrd="1" destOrd="0" presId="urn:microsoft.com/office/officeart/2005/8/layout/orgChart1"/>
    <dgm:cxn modelId="{2F453B96-F6B1-4652-9B9C-A28B7C14B476}" type="presParOf" srcId="{9875502B-280B-4209-86A8-771F63EA23FE}" destId="{09E06573-C3EE-4A40-9C1E-73C564EF8807}" srcOrd="0" destOrd="0" presId="urn:microsoft.com/office/officeart/2005/8/layout/orgChart1"/>
    <dgm:cxn modelId="{DA46E95E-E209-46B4-A854-92B5D245AA33}" type="presParOf" srcId="{09E06573-C3EE-4A40-9C1E-73C564EF8807}" destId="{56D0E230-8AB6-4772-A798-05CED7FD05E6}" srcOrd="0" destOrd="0" presId="urn:microsoft.com/office/officeart/2005/8/layout/orgChart1"/>
    <dgm:cxn modelId="{EAFC7360-995F-42C9-BC34-E98D0929ACC9}" type="presParOf" srcId="{56D0E230-8AB6-4772-A798-05CED7FD05E6}" destId="{706A1550-59C4-4DC1-8CB0-7F392F757A57}" srcOrd="0" destOrd="0" presId="urn:microsoft.com/office/officeart/2005/8/layout/orgChart1"/>
    <dgm:cxn modelId="{BA07D0DF-2B09-458F-9452-0CB7B4DDFFB7}" type="presParOf" srcId="{56D0E230-8AB6-4772-A798-05CED7FD05E6}" destId="{5E0E0EAC-5A3F-4455-B027-EB5187DD2766}" srcOrd="1" destOrd="0" presId="urn:microsoft.com/office/officeart/2005/8/layout/orgChart1"/>
    <dgm:cxn modelId="{B3D3BBEC-82C0-4D8D-919A-B4B805A4AF34}" type="presParOf" srcId="{09E06573-C3EE-4A40-9C1E-73C564EF8807}" destId="{D70AA9F6-DE3B-4099-816F-0B9D1AEF5AB2}" srcOrd="1" destOrd="0" presId="urn:microsoft.com/office/officeart/2005/8/layout/orgChart1"/>
    <dgm:cxn modelId="{8B64CBD9-B92B-48BD-84F9-D1BA49FFCD3B}" type="presParOf" srcId="{09E06573-C3EE-4A40-9C1E-73C564EF8807}" destId="{71BB5B91-9C17-4723-A785-B7F13535BD1B}" srcOrd="2" destOrd="0" presId="urn:microsoft.com/office/officeart/2005/8/layout/orgChart1"/>
    <dgm:cxn modelId="{8C3E903A-E8EE-4F87-8619-9D370295EFFF}" type="presParOf" srcId="{9875502B-280B-4209-86A8-771F63EA23FE}" destId="{DA5910F0-1F46-4CB2-B59A-6E1CA36EC557}" srcOrd="1" destOrd="0" presId="urn:microsoft.com/office/officeart/2005/8/layout/orgChart1"/>
    <dgm:cxn modelId="{98A05371-072D-43C5-91F3-3C265F917A8F}" type="presParOf" srcId="{DA5910F0-1F46-4CB2-B59A-6E1CA36EC557}" destId="{3CD70DD0-A899-47DC-819D-065A8E8DA6FB}" srcOrd="0" destOrd="0" presId="urn:microsoft.com/office/officeart/2005/8/layout/orgChart1"/>
    <dgm:cxn modelId="{780FBCE2-4B35-402F-AAAF-8FE246EA67B7}" type="presParOf" srcId="{3CD70DD0-A899-47DC-819D-065A8E8DA6FB}" destId="{5D9F2793-7605-4A49-A0CC-73C65E619E2E}" srcOrd="0" destOrd="0" presId="urn:microsoft.com/office/officeart/2005/8/layout/orgChart1"/>
    <dgm:cxn modelId="{0A81AC42-5EA5-484A-AC3C-E85A23192F3B}" type="presParOf" srcId="{3CD70DD0-A899-47DC-819D-065A8E8DA6FB}" destId="{336C812A-2017-4A0D-A5DA-F65D45A9F7D0}" srcOrd="1" destOrd="0" presId="urn:microsoft.com/office/officeart/2005/8/layout/orgChart1"/>
    <dgm:cxn modelId="{A634B1EF-4890-41EF-9E84-A632ADDE4EA5}" type="presParOf" srcId="{DA5910F0-1F46-4CB2-B59A-6E1CA36EC557}" destId="{BA680258-4599-47F6-A7F1-06D755D379C7}" srcOrd="1" destOrd="0" presId="urn:microsoft.com/office/officeart/2005/8/layout/orgChart1"/>
    <dgm:cxn modelId="{2BE89C17-ACF6-4651-A50C-A124036D1343}" type="presParOf" srcId="{DA5910F0-1F46-4CB2-B59A-6E1CA36EC557}" destId="{465223ED-B735-425F-B9CA-55376B89A2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F1A13-0A40-4186-A648-DE6098D402A8}">
      <dsp:nvSpPr>
        <dsp:cNvPr id="0" name=""/>
        <dsp:cNvSpPr/>
      </dsp:nvSpPr>
      <dsp:spPr>
        <a:xfrm>
          <a:off x="0" y="410899"/>
          <a:ext cx="105283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DFF6C-313E-442B-B08A-9C9D978A0D62}">
      <dsp:nvSpPr>
        <dsp:cNvPr id="0" name=""/>
        <dsp:cNvSpPr/>
      </dsp:nvSpPr>
      <dsp:spPr>
        <a:xfrm>
          <a:off x="526415" y="56659"/>
          <a:ext cx="7369810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561" tIns="0" rIns="2785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tx1"/>
              </a:solidFill>
            </a:rPr>
            <a:t>фізичні</a:t>
          </a:r>
          <a:r>
            <a:rPr lang="ru-RU" sz="2400" kern="1200" dirty="0" smtClean="0">
              <a:solidFill>
                <a:schemeClr val="tx1"/>
              </a:solidFill>
            </a:rPr>
            <a:t> та </a:t>
          </a:r>
          <a:r>
            <a:rPr lang="ru-RU" sz="2400" kern="1200" dirty="0" err="1" smtClean="0">
              <a:solidFill>
                <a:schemeClr val="tx1"/>
              </a:solidFill>
            </a:rPr>
            <a:t>юридичні</a:t>
          </a:r>
          <a:r>
            <a:rPr lang="ru-RU" sz="2400" kern="1200" dirty="0" smtClean="0">
              <a:solidFill>
                <a:schemeClr val="tx1"/>
              </a:solidFill>
            </a:rPr>
            <a:t> особи </a:t>
          </a:r>
          <a:r>
            <a:rPr lang="ru-RU" sz="2400" kern="1200" dirty="0" err="1" smtClean="0">
              <a:solidFill>
                <a:schemeClr val="tx1"/>
              </a:solidFill>
            </a:rPr>
            <a:t>України</a:t>
          </a:r>
          <a:r>
            <a:rPr lang="ru-RU" sz="2400" kern="1200" dirty="0" smtClean="0">
              <a:solidFill>
                <a:schemeClr val="tx1"/>
              </a:solidFill>
            </a:rPr>
            <a:t>;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561000" y="91244"/>
        <a:ext cx="7300640" cy="639310"/>
      </dsp:txXfrm>
    </dsp:sp>
    <dsp:sp modelId="{0FA80FC9-38C1-4603-87BE-7773F9F85CF0}">
      <dsp:nvSpPr>
        <dsp:cNvPr id="0" name=""/>
        <dsp:cNvSpPr/>
      </dsp:nvSpPr>
      <dsp:spPr>
        <a:xfrm>
          <a:off x="0" y="1499539"/>
          <a:ext cx="105283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BDA90-743F-4EE7-B942-D699926577FA}">
      <dsp:nvSpPr>
        <dsp:cNvPr id="0" name=""/>
        <dsp:cNvSpPr/>
      </dsp:nvSpPr>
      <dsp:spPr>
        <a:xfrm>
          <a:off x="509964" y="1174028"/>
          <a:ext cx="7369810" cy="708480"/>
        </a:xfrm>
        <a:prstGeom prst="roundRect">
          <a:avLst/>
        </a:prstGeom>
        <a:solidFill>
          <a:schemeClr val="accent5">
            <a:hueOff val="331055"/>
            <a:satOff val="192"/>
            <a:lumOff val="1895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561" tIns="0" rIns="2785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tx1"/>
              </a:solidFill>
            </a:rPr>
            <a:t>фізичні</a:t>
          </a:r>
          <a:r>
            <a:rPr lang="ru-RU" sz="2400" kern="1200" dirty="0" smtClean="0">
              <a:solidFill>
                <a:schemeClr val="tx1"/>
              </a:solidFill>
            </a:rPr>
            <a:t> та </a:t>
          </a:r>
          <a:r>
            <a:rPr lang="ru-RU" sz="2400" kern="1200" dirty="0" err="1" smtClean="0">
              <a:solidFill>
                <a:schemeClr val="tx1"/>
              </a:solidFill>
            </a:rPr>
            <a:t>юридичні</a:t>
          </a:r>
          <a:r>
            <a:rPr lang="ru-RU" sz="2400" kern="1200" dirty="0" smtClean="0">
              <a:solidFill>
                <a:schemeClr val="tx1"/>
              </a:solidFill>
            </a:rPr>
            <a:t> особи </a:t>
          </a:r>
          <a:r>
            <a:rPr lang="ru-RU" sz="2400" kern="1200" dirty="0" err="1" smtClean="0">
              <a:solidFill>
                <a:schemeClr val="tx1"/>
              </a:solidFill>
            </a:rPr>
            <a:t>іноземних</a:t>
          </a:r>
          <a:r>
            <a:rPr lang="ru-RU" sz="2400" kern="1200" dirty="0" smtClean="0">
              <a:solidFill>
                <a:schemeClr val="tx1"/>
              </a:solidFill>
            </a:rPr>
            <a:t> держав;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544549" y="1208613"/>
        <a:ext cx="7300640" cy="639310"/>
      </dsp:txXfrm>
    </dsp:sp>
    <dsp:sp modelId="{2893B4C6-38B7-4042-A201-D65BD8F93A2B}">
      <dsp:nvSpPr>
        <dsp:cNvPr id="0" name=""/>
        <dsp:cNvSpPr/>
      </dsp:nvSpPr>
      <dsp:spPr>
        <a:xfrm>
          <a:off x="0" y="2588179"/>
          <a:ext cx="105283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3170F-80C2-495C-AC5A-BA3F34A0D84D}">
      <dsp:nvSpPr>
        <dsp:cNvPr id="0" name=""/>
        <dsp:cNvSpPr/>
      </dsp:nvSpPr>
      <dsp:spPr>
        <a:xfrm>
          <a:off x="526415" y="2233939"/>
          <a:ext cx="7369810" cy="708480"/>
        </a:xfrm>
        <a:prstGeom prst="roundRect">
          <a:avLst/>
        </a:prstGeom>
        <a:solidFill>
          <a:schemeClr val="accent5">
            <a:hueOff val="662110"/>
            <a:satOff val="384"/>
            <a:lumOff val="3791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561" tIns="0" rIns="2785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особи без </a:t>
          </a:r>
          <a:r>
            <a:rPr lang="ru-RU" sz="2400" kern="1200" dirty="0" err="1" smtClean="0">
              <a:solidFill>
                <a:schemeClr val="tx1"/>
              </a:solidFill>
            </a:rPr>
            <a:t>громадянства</a:t>
          </a:r>
          <a:r>
            <a:rPr lang="ru-RU" sz="2400" kern="1200" dirty="0" smtClean="0">
              <a:solidFill>
                <a:schemeClr val="tx1"/>
              </a:solidFill>
            </a:rPr>
            <a:t>;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561000" y="2268524"/>
        <a:ext cx="7300640" cy="639310"/>
      </dsp:txXfrm>
    </dsp:sp>
    <dsp:sp modelId="{39549C9D-126B-4028-8E9F-528ABC57B951}">
      <dsp:nvSpPr>
        <dsp:cNvPr id="0" name=""/>
        <dsp:cNvSpPr/>
      </dsp:nvSpPr>
      <dsp:spPr>
        <a:xfrm>
          <a:off x="0" y="3676819"/>
          <a:ext cx="105283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1F76F-674B-48D3-935E-DFAE61154F3E}">
      <dsp:nvSpPr>
        <dsp:cNvPr id="0" name=""/>
        <dsp:cNvSpPr/>
      </dsp:nvSpPr>
      <dsp:spPr>
        <a:xfrm>
          <a:off x="526415" y="3322579"/>
          <a:ext cx="7369810" cy="708480"/>
        </a:xfrm>
        <a:prstGeom prst="round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561" tIns="0" rIns="2785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tx1"/>
              </a:solidFill>
            </a:rPr>
            <a:t>об'єднання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err="1" smtClean="0">
              <a:solidFill>
                <a:schemeClr val="tx1"/>
              </a:solidFill>
            </a:rPr>
            <a:t>юридичних</a:t>
          </a:r>
          <a:r>
            <a:rPr lang="ru-RU" sz="2400" kern="1200" dirty="0" smtClean="0">
              <a:solidFill>
                <a:schemeClr val="tx1"/>
              </a:solidFill>
            </a:rPr>
            <a:t> та </a:t>
          </a:r>
          <a:r>
            <a:rPr lang="ru-RU" sz="2400" kern="1200" dirty="0" err="1" smtClean="0">
              <a:solidFill>
                <a:schemeClr val="tx1"/>
              </a:solidFill>
            </a:rPr>
            <a:t>фізичних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err="1" smtClean="0">
              <a:solidFill>
                <a:schemeClr val="tx1"/>
              </a:solidFill>
            </a:rPr>
            <a:t>осіб</a:t>
          </a:r>
          <a:r>
            <a:rPr lang="ru-RU" sz="2400" kern="1200" dirty="0" smtClean="0">
              <a:solidFill>
                <a:schemeClr val="tx1"/>
              </a:solidFill>
            </a:rPr>
            <a:t>, </a:t>
          </a:r>
          <a:r>
            <a:rPr lang="ru-RU" sz="2400" kern="1200" dirty="0" err="1" smtClean="0">
              <a:solidFill>
                <a:schemeClr val="tx1"/>
              </a:solidFill>
            </a:rPr>
            <a:t>які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err="1" smtClean="0">
              <a:solidFill>
                <a:schemeClr val="tx1"/>
              </a:solidFill>
            </a:rPr>
            <a:t>проводять</a:t>
          </a:r>
          <a:r>
            <a:rPr lang="ru-RU" sz="2400" kern="1200" dirty="0" smtClean="0">
              <a:solidFill>
                <a:schemeClr val="tx1"/>
              </a:solidFill>
            </a:rPr>
            <a:t> в </a:t>
          </a:r>
          <a:r>
            <a:rPr lang="ru-RU" sz="2400" kern="1200" dirty="0" err="1" smtClean="0">
              <a:solidFill>
                <a:schemeClr val="tx1"/>
              </a:solidFill>
            </a:rPr>
            <a:t>Україні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err="1" smtClean="0">
              <a:solidFill>
                <a:schemeClr val="tx1"/>
              </a:solidFill>
            </a:rPr>
            <a:t>інноваційну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err="1" smtClean="0">
              <a:solidFill>
                <a:schemeClr val="tx1"/>
              </a:solidFill>
            </a:rPr>
            <a:t>діяльність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561000" y="3357164"/>
        <a:ext cx="7300640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A8F95-2ECC-47AD-A1E5-7309D5FD9726}">
      <dsp:nvSpPr>
        <dsp:cNvPr id="0" name=""/>
        <dsp:cNvSpPr/>
      </dsp:nvSpPr>
      <dsp:spPr>
        <a:xfrm>
          <a:off x="0" y="0"/>
          <a:ext cx="6952869" cy="7642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err="1" smtClean="0"/>
            <a:t>технічні</a:t>
          </a:r>
          <a:r>
            <a:rPr lang="ru-RU" sz="3000" b="1" i="1" kern="1200" dirty="0" smtClean="0"/>
            <a:t> новинки і </a:t>
          </a:r>
          <a:r>
            <a:rPr lang="ru-RU" sz="3000" b="1" i="1" kern="1200" dirty="0" err="1" smtClean="0"/>
            <a:t>нововведення</a:t>
          </a:r>
          <a:r>
            <a:rPr lang="ru-RU" sz="3000" kern="1200" dirty="0" smtClean="0"/>
            <a:t> </a:t>
          </a:r>
          <a:endParaRPr lang="ru-RU" sz="3000" kern="1200" dirty="0"/>
        </a:p>
      </dsp:txBody>
      <dsp:txXfrm>
        <a:off x="22385" y="22385"/>
        <a:ext cx="6038723" cy="719515"/>
      </dsp:txXfrm>
    </dsp:sp>
    <dsp:sp modelId="{4DC569C2-C317-48EA-9BC1-837E757FB150}">
      <dsp:nvSpPr>
        <dsp:cNvPr id="0" name=""/>
        <dsp:cNvSpPr/>
      </dsp:nvSpPr>
      <dsp:spPr>
        <a:xfrm>
          <a:off x="519207" y="870436"/>
          <a:ext cx="6952869" cy="7642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8291"/>
                <a:satOff val="144"/>
                <a:lumOff val="1421"/>
                <a:alphaOff val="0"/>
                <a:tint val="60000"/>
                <a:lumMod val="110000"/>
              </a:schemeClr>
            </a:gs>
            <a:gs pos="100000">
              <a:schemeClr val="accent5">
                <a:hueOff val="248291"/>
                <a:satOff val="144"/>
                <a:lumOff val="1421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err="1" smtClean="0"/>
            <a:t>організаційні</a:t>
          </a:r>
          <a:r>
            <a:rPr lang="ru-RU" sz="3000" b="1" i="1" kern="1200" dirty="0" smtClean="0"/>
            <a:t> </a:t>
          </a:r>
          <a:r>
            <a:rPr lang="ru-RU" sz="3000" b="1" i="1" kern="1200" dirty="0" err="1" smtClean="0"/>
            <a:t>нововведення</a:t>
          </a:r>
          <a:r>
            <a:rPr lang="ru-RU" sz="3000" kern="1200" dirty="0" smtClean="0"/>
            <a:t> </a:t>
          </a:r>
          <a:endParaRPr lang="ru-RU" sz="3000" kern="1200" dirty="0"/>
        </a:p>
      </dsp:txBody>
      <dsp:txXfrm>
        <a:off x="541592" y="892821"/>
        <a:ext cx="5892105" cy="719515"/>
      </dsp:txXfrm>
    </dsp:sp>
    <dsp:sp modelId="{AEC89A0A-8291-4595-96EE-CB9C8B5E0E86}">
      <dsp:nvSpPr>
        <dsp:cNvPr id="0" name=""/>
        <dsp:cNvSpPr/>
      </dsp:nvSpPr>
      <dsp:spPr>
        <a:xfrm>
          <a:off x="1038415" y="1740873"/>
          <a:ext cx="6952869" cy="7642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96582"/>
                <a:satOff val="288"/>
                <a:lumOff val="2843"/>
                <a:alphaOff val="0"/>
                <a:tint val="60000"/>
                <a:lumMod val="110000"/>
              </a:schemeClr>
            </a:gs>
            <a:gs pos="100000">
              <a:schemeClr val="accent5">
                <a:hueOff val="496582"/>
                <a:satOff val="288"/>
                <a:lumOff val="2843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err="1" smtClean="0"/>
            <a:t>економічні</a:t>
          </a:r>
          <a:r>
            <a:rPr lang="ru-RU" sz="3000" kern="1200" dirty="0" smtClean="0"/>
            <a:t> </a:t>
          </a:r>
          <a:endParaRPr lang="ru-RU" sz="3000" kern="1200" dirty="0"/>
        </a:p>
      </dsp:txBody>
      <dsp:txXfrm>
        <a:off x="1060800" y="1763258"/>
        <a:ext cx="5892105" cy="719515"/>
      </dsp:txXfrm>
    </dsp:sp>
    <dsp:sp modelId="{7F0387BC-7259-4F52-8D20-16AF86C69793}">
      <dsp:nvSpPr>
        <dsp:cNvPr id="0" name=""/>
        <dsp:cNvSpPr/>
      </dsp:nvSpPr>
      <dsp:spPr>
        <a:xfrm>
          <a:off x="1557623" y="2611310"/>
          <a:ext cx="6952869" cy="7642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744874"/>
                <a:satOff val="432"/>
                <a:lumOff val="4264"/>
                <a:alphaOff val="0"/>
                <a:tint val="60000"/>
                <a:lumMod val="110000"/>
              </a:schemeClr>
            </a:gs>
            <a:gs pos="100000">
              <a:schemeClr val="accent5">
                <a:hueOff val="744874"/>
                <a:satOff val="432"/>
                <a:lumOff val="4264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err="1" smtClean="0"/>
            <a:t>соціальні</a:t>
          </a:r>
          <a:endParaRPr lang="ru-RU" sz="3000" kern="1200" dirty="0"/>
        </a:p>
      </dsp:txBody>
      <dsp:txXfrm>
        <a:off x="1580008" y="2633695"/>
        <a:ext cx="5892105" cy="719515"/>
      </dsp:txXfrm>
    </dsp:sp>
    <dsp:sp modelId="{5E0D3F97-2E2D-4107-83AB-023E6EE3F868}">
      <dsp:nvSpPr>
        <dsp:cNvPr id="0" name=""/>
        <dsp:cNvSpPr/>
      </dsp:nvSpPr>
      <dsp:spPr>
        <a:xfrm>
          <a:off x="2076831" y="3481747"/>
          <a:ext cx="6952869" cy="7642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993165"/>
                <a:satOff val="576"/>
                <a:lumOff val="5686"/>
                <a:alphaOff val="0"/>
                <a:tint val="60000"/>
                <a:lumMod val="110000"/>
              </a:schemeClr>
            </a:gs>
            <a:gs pos="100000">
              <a:schemeClr val="accent5">
                <a:hueOff val="993165"/>
                <a:satOff val="576"/>
                <a:lumOff val="5686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err="1" smtClean="0"/>
            <a:t>юридичні</a:t>
          </a:r>
          <a:endParaRPr lang="ru-RU" sz="3000" kern="1200" dirty="0"/>
        </a:p>
      </dsp:txBody>
      <dsp:txXfrm>
        <a:off x="2099216" y="3504132"/>
        <a:ext cx="5892105" cy="719515"/>
      </dsp:txXfrm>
    </dsp:sp>
    <dsp:sp modelId="{51FC8BD1-CE29-473E-9CE5-8122A7B0D09C}">
      <dsp:nvSpPr>
        <dsp:cNvPr id="0" name=""/>
        <dsp:cNvSpPr/>
      </dsp:nvSpPr>
      <dsp:spPr>
        <a:xfrm>
          <a:off x="6456083" y="558353"/>
          <a:ext cx="496785" cy="49678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6567860" y="558353"/>
        <a:ext cx="273231" cy="373831"/>
      </dsp:txXfrm>
    </dsp:sp>
    <dsp:sp modelId="{386B74F7-146E-4A51-83F5-A12850DC3B14}">
      <dsp:nvSpPr>
        <dsp:cNvPr id="0" name=""/>
        <dsp:cNvSpPr/>
      </dsp:nvSpPr>
      <dsp:spPr>
        <a:xfrm>
          <a:off x="6975290" y="1428790"/>
          <a:ext cx="496785" cy="49678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413832"/>
            <a:satOff val="1068"/>
            <a:lumOff val="23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7087067" y="1428790"/>
        <a:ext cx="273231" cy="373831"/>
      </dsp:txXfrm>
    </dsp:sp>
    <dsp:sp modelId="{DA308C12-A2AE-4E7A-9B75-AECC68DEBA82}">
      <dsp:nvSpPr>
        <dsp:cNvPr id="0" name=""/>
        <dsp:cNvSpPr/>
      </dsp:nvSpPr>
      <dsp:spPr>
        <a:xfrm>
          <a:off x="7494498" y="2286488"/>
          <a:ext cx="496785" cy="49678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827665"/>
            <a:satOff val="2136"/>
            <a:lumOff val="46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7606275" y="2286488"/>
        <a:ext cx="273231" cy="373831"/>
      </dsp:txXfrm>
    </dsp:sp>
    <dsp:sp modelId="{7966015C-ADF9-416D-A4AE-26E6FD3B32DE}">
      <dsp:nvSpPr>
        <dsp:cNvPr id="0" name=""/>
        <dsp:cNvSpPr/>
      </dsp:nvSpPr>
      <dsp:spPr>
        <a:xfrm>
          <a:off x="8013706" y="3165417"/>
          <a:ext cx="496785" cy="49678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241497"/>
            <a:satOff val="3204"/>
            <a:lumOff val="69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8125483" y="3165417"/>
        <a:ext cx="273231" cy="3738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A1550-59C4-4DC1-8CB0-7F392F757A57}">
      <dsp:nvSpPr>
        <dsp:cNvPr id="0" name=""/>
        <dsp:cNvSpPr/>
      </dsp:nvSpPr>
      <dsp:spPr>
        <a:xfrm>
          <a:off x="32360" y="1777619"/>
          <a:ext cx="3676054" cy="1838027"/>
        </a:xfrm>
        <a:prstGeom prst="rect">
          <a:avLst/>
        </a:prstGeom>
        <a:gradFill rotWithShape="0">
          <a:gsLst>
            <a:gs pos="0">
              <a:schemeClr val="accent5">
                <a:alpha val="8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alpha val="8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i="1" kern="1200" dirty="0" err="1" smtClean="0"/>
            <a:t>локальні</a:t>
          </a:r>
          <a:r>
            <a:rPr lang="ru-RU" sz="3700" kern="1200" dirty="0" smtClean="0"/>
            <a:t> 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(</a:t>
          </a:r>
          <a:r>
            <a:rPr lang="ru-RU" sz="3700" kern="1200" dirty="0" err="1" smtClean="0"/>
            <a:t>поодинокі</a:t>
          </a:r>
          <a:r>
            <a:rPr lang="ru-RU" sz="3700" kern="1200" dirty="0" smtClean="0"/>
            <a:t>, </a:t>
          </a:r>
          <a:r>
            <a:rPr lang="ru-RU" sz="3700" kern="1200" dirty="0" err="1" smtClean="0"/>
            <a:t>окремі</a:t>
          </a:r>
          <a:r>
            <a:rPr lang="ru-RU" sz="3700" kern="1200" dirty="0" smtClean="0"/>
            <a:t>) </a:t>
          </a:r>
          <a:endParaRPr lang="ru-RU" sz="3700" kern="1200" dirty="0"/>
        </a:p>
      </dsp:txBody>
      <dsp:txXfrm>
        <a:off x="32360" y="1777619"/>
        <a:ext cx="3676054" cy="1838027"/>
      </dsp:txXfrm>
    </dsp:sp>
    <dsp:sp modelId="{5D9F2793-7605-4A49-A0CC-73C65E619E2E}">
      <dsp:nvSpPr>
        <dsp:cNvPr id="0" name=""/>
        <dsp:cNvSpPr/>
      </dsp:nvSpPr>
      <dsp:spPr>
        <a:xfrm>
          <a:off x="4018159" y="1777233"/>
          <a:ext cx="3676054" cy="1838027"/>
        </a:xfrm>
        <a:prstGeom prst="rect">
          <a:avLst/>
        </a:prstGeom>
        <a:gradFill rotWithShape="0">
          <a:gsLst>
            <a:gs pos="0">
              <a:schemeClr val="accent5">
                <a:alpha val="8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alpha val="8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i="1" kern="1200" dirty="0" err="1" smtClean="0"/>
            <a:t>глобальні</a:t>
          </a:r>
          <a:r>
            <a:rPr lang="ru-RU" sz="3700" kern="1200" dirty="0" smtClean="0"/>
            <a:t> 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(</a:t>
          </a:r>
          <a:r>
            <a:rPr lang="ru-RU" sz="3700" kern="1200" dirty="0" err="1" smtClean="0"/>
            <a:t>великомасштабні</a:t>
          </a:r>
          <a:r>
            <a:rPr lang="ru-RU" sz="3700" kern="1200" dirty="0" smtClean="0"/>
            <a:t>)</a:t>
          </a:r>
          <a:endParaRPr lang="ru-RU" sz="3700" kern="1200" dirty="0"/>
        </a:p>
      </dsp:txBody>
      <dsp:txXfrm>
        <a:off x="4018159" y="1777233"/>
        <a:ext cx="3676054" cy="1838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15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2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619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253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289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72945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76798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327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29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9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46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8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97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81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80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614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2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6E9DEC-419B-4CC5-A080-3B06BD5A8291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6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199" y="2302931"/>
            <a:ext cx="5168902" cy="859369"/>
          </a:xfrm>
        </p:spPr>
        <p:txBody>
          <a:bodyPr/>
          <a:lstStyle/>
          <a:p>
            <a:r>
              <a:rPr lang="uk-UA" dirty="0" smtClean="0"/>
              <a:t>Тема лекції: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2698" y="3835397"/>
            <a:ext cx="7213602" cy="1320802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НАУКОВО-ТЕХНІЧНИЙ </a:t>
            </a:r>
            <a:r>
              <a:rPr lang="uk-UA" sz="2800" b="1" dirty="0"/>
              <a:t>ПРОГРЕС ТА ІНТЕНСИФІКАЦІЯ ВИРОБНИЦТВА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55367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729939"/>
            <a:ext cx="10934700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Інноваційною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визнається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продукція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яка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відповідає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таким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вимогам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3200" dirty="0"/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вона є результатом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інноваційного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проекту;</a:t>
            </a:r>
            <a:endParaRPr lang="ru-RU" sz="2800" dirty="0"/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товари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послуги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є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конкурентоспроможною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204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3109" y="254085"/>
            <a:ext cx="6645987" cy="1214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54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Об'єкти</a:t>
            </a:r>
            <a:r>
              <a:rPr lang="ru-RU" sz="5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4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інновацій</a:t>
            </a:r>
            <a:r>
              <a:rPr lang="ru-RU" sz="5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5400" u="sng" dirty="0"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562750"/>
              </p:ext>
            </p:extLst>
          </p:nvPr>
        </p:nvGraphicFramePr>
        <p:xfrm>
          <a:off x="927100" y="1710266"/>
          <a:ext cx="10375900" cy="43891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375900">
                  <a:extLst>
                    <a:ext uri="{9D8B030D-6E8A-4147-A177-3AD203B41FA5}">
                      <a16:colId xmlns:a16="http://schemas.microsoft.com/office/drawing/2014/main" val="362906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інноваційні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програми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проекти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260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нові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знання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інтелектуальні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продукти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90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виробниче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обладнання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процеси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726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інфраструктура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виробництва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підприємництва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396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організаційно-технічні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рішення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виробничого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адміністративного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комерційного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іншого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характеру,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істотно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поліпшують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структуру і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якість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виробництва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(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соціальної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сфери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217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сировинні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ресурси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засоби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їх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видобування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переробки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240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159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товарна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660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механізми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формування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споживчого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ринку і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збуту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товарної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продукції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40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267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9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900" y="770235"/>
            <a:ext cx="108966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своїм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характером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інноваційні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новинки й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нововведення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поділяються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взаємопов'язані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800" dirty="0">
              <a:effectLst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96544454"/>
              </p:ext>
            </p:extLst>
          </p:nvPr>
        </p:nvGraphicFramePr>
        <p:xfrm>
          <a:off x="1657350" y="1905000"/>
          <a:ext cx="9029700" cy="4246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29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900" y="770235"/>
            <a:ext cx="1069340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масштабністю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силою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впливу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ефективність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певних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ланок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суспільного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новинки та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нововведення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об'єднати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32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26654254"/>
              </p:ext>
            </p:extLst>
          </p:nvPr>
        </p:nvGraphicFramePr>
        <p:xfrm>
          <a:off x="2324100" y="16679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213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08000" y="0"/>
            <a:ext cx="9042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50000"/>
              </a:lnSpc>
              <a:spcAft>
                <a:spcPts val="0"/>
              </a:spcAft>
              <a:tabLst>
                <a:tab pos="180340" algn="l"/>
                <a:tab pos="630555" algn="l"/>
              </a:tabLst>
            </a:pPr>
            <a:r>
              <a:rPr lang="uk-UA" b="1" dirty="0">
                <a:latin typeface="Times New Roman" panose="02020603050405020304" pitchFamily="18" charset="0"/>
              </a:rPr>
              <a:t>2. НТП, його напрями та вплив на інтенсифікацію виробництва.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0100" y="1312545"/>
            <a:ext cx="10680700" cy="43242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5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Науково-технічний</a:t>
            </a:r>
            <a:r>
              <a:rPr lang="ru-RU" sz="25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прогрес</a:t>
            </a:r>
            <a:r>
              <a:rPr lang="ru-RU" sz="25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(НТП)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постійний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нових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вдосконалення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застосовуваних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технологій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засобів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кінцевої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використанням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досягнень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науки.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тлумачити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як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нагромадження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практичної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нових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наукових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технічних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знань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цілісну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технічну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систему "наука-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техніка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виробництво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",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охоплює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кілька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стадій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фундаментальні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теоретичні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прикладні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науково-дослідні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дослідно-конструкторські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розробки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освоєння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технічних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нововведень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нарощування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нової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техніки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потрібного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обсягу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експлуатація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певного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часу;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техніко-економічне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екологічне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й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соціальне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старіння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виробів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постійна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заміна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новими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ефективнішими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зразками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5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1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600" y="271125"/>
            <a:ext cx="10591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Науково-технічний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прогрес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здійснюється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двох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формах:</a:t>
            </a:r>
            <a:r>
              <a:rPr lang="ru-RU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еволюційній</a:t>
            </a:r>
            <a:r>
              <a:rPr lang="ru-RU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8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революційній</a:t>
            </a:r>
            <a:r>
              <a:rPr lang="ru-RU" sz="28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ru-RU" sz="2800" u="sng" dirty="0"/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Еволюційна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форма НТП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місце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коли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техніка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застосовуються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удосконалюються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вже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відомих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знань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Прикладом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цієї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НТП є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енергетичної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техніки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заснованої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кінетичної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пари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простої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парової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машини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парогенераторів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величезної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потужності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ru-RU" sz="2000" dirty="0"/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Революційна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форма НТП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означає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перехід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техніки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побудовані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принципово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ідеях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Прикладом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цієї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є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перехід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ручних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знарядь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праці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машинних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заміна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пари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лазерної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сучасних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948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100" y="672237"/>
            <a:ext cx="10756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Науково-технічна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революція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(НТР) –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стрибок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сил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суспільства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перехід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якісно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стан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докорінних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змін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знань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4700" y="1872566"/>
            <a:ext cx="105537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Сучасна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НТР </a:t>
            </a:r>
            <a:r>
              <a:rPr 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ряд </a:t>
            </a:r>
            <a:r>
              <a:rPr 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особливостей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основними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є:</a:t>
            </a:r>
            <a:endParaRPr lang="ru-RU" sz="2800" u="sng" dirty="0"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117850"/>
              </p:ext>
            </p:extLst>
          </p:nvPr>
        </p:nvGraphicFramePr>
        <p:xfrm>
          <a:off x="673100" y="2878666"/>
          <a:ext cx="10883900" cy="33832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883900">
                  <a:extLst>
                    <a:ext uri="{9D8B030D-6E8A-4147-A177-3AD203B41FA5}">
                      <a16:colId xmlns:a16="http://schemas.microsoft.com/office/drawing/2014/main" val="30178380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перетворення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науки у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безпосередньо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продуктивну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силу;</a:t>
                      </a:r>
                      <a:endParaRPr lang="ru-RU" sz="2400" b="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96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скорочення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проміжку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часу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нового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наукового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відкриття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його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практичного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використання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240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769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новий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стан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суспільного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поділу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праці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який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відбувається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завдяки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перетворенню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науки у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пріоритетну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сферу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діяльності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240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933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інтеграція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науки з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виробництвом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також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різних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галузей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самої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науки;</a:t>
                      </a:r>
                      <a:endParaRPr lang="ru-RU" sz="240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618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якісне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перетворення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усіх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елементів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виробництва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засобів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предметів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праці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самої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праці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40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58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10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альні та пріоритетні напрями НТП.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444500"/>
            <a:ext cx="8204200" cy="59058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70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новні напрями та результати інтенсифікації сільськогосподарського виробництва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501650"/>
            <a:ext cx="8420100" cy="5854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24000" y="0"/>
            <a:ext cx="105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напрями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інтенсифікації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сільськогосподарського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89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993900" y="0"/>
            <a:ext cx="9664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підходи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оцінки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інновацій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3900" y="724744"/>
            <a:ext cx="10655300" cy="52629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Економічний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переважанням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вартісної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оцінки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інноваційної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над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вартісною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оцінкою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пов'язаних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нею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540385" algn="just">
              <a:spcAft>
                <a:spcPts val="0"/>
              </a:spcAft>
            </a:pPr>
            <a:endParaRPr lang="ru-RU" sz="2800" dirty="0"/>
          </a:p>
          <a:p>
            <a:pPr indent="540385" algn="ctr">
              <a:spcAft>
                <a:spcPts val="0"/>
              </a:spcAft>
            </a:pP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Економічний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інноваційної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оцінюється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прибутком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800" dirty="0"/>
          </a:p>
          <a:p>
            <a:pPr indent="540385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інноваційної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800" dirty="0"/>
          </a:p>
          <a:p>
            <a:pPr indent="540385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впровадження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нового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технологічного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800" dirty="0"/>
          </a:p>
          <a:p>
            <a:pPr indent="540385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покращення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виробничих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потужностей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800" dirty="0"/>
          </a:p>
          <a:p>
            <a:pPr indent="540385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впровадження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винаходів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корисних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моделей,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промислових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зразків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раціоналізаторських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пропозицій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тощо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800" dirty="0"/>
          </a:p>
          <a:p>
            <a:pPr indent="540385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ліцензійної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354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7623" y="1066885"/>
            <a:ext cx="1963358" cy="10065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4400" b="1" i="1" dirty="0">
                <a:latin typeface="Times New Roman" panose="02020603050405020304" pitchFamily="18" charset="0"/>
              </a:rPr>
              <a:t>План</a:t>
            </a:r>
            <a:endParaRPr lang="ru-RU" sz="4400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1152" y="2344088"/>
            <a:ext cx="91630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інноваційних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процесів</a:t>
            </a:r>
            <a:endParaRPr lang="ru-RU" sz="2400" dirty="0"/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80340" algn="l"/>
                <a:tab pos="630555" algn="l"/>
              </a:tabLst>
            </a:pPr>
            <a:r>
              <a:rPr lang="uk-UA" sz="2400" dirty="0">
                <a:latin typeface="Times New Roman" panose="02020603050405020304" pitchFamily="18" charset="0"/>
              </a:rPr>
              <a:t>2. НТП, його напрями та вплив на інтенсифікацію виробництва.</a:t>
            </a:r>
            <a:endParaRPr lang="ru-RU" sz="2400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підходи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оцінки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інновацій</a:t>
            </a:r>
            <a:endParaRPr lang="ru-RU" sz="2400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</a:rPr>
              <a:t>4. Інтенсифікація виробництва та методи її визначення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3802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500" y="2166288"/>
            <a:ext cx="10210800" cy="25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Ефективність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інновацій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результуюча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величина,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здатністю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інновацій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зберігати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певну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трудових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матеріальних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фінансових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ресурсів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розрахунку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одиницю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створюваних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продуктів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технічних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систем, структур.</a:t>
            </a: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806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4700" y="891739"/>
            <a:ext cx="10680700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Одна </a:t>
            </a:r>
            <a:r>
              <a:rPr lang="ru-RU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група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методів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 </a:t>
            </a:r>
            <a:r>
              <a:rPr lang="ru-RU" sz="24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статичні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– не </a:t>
            </a:r>
            <a:r>
              <a:rPr lang="ru-RU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враховує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впливу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чинника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часу на </a:t>
            </a:r>
            <a:r>
              <a:rPr lang="ru-RU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цінність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платежів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/>
          </a:p>
          <a:p>
            <a:pPr indent="54038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цієї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належать 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порівняння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прибутків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чистих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доходів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метод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порівняння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метод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порівняння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прибутковості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рентабельності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метод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окупності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3950" y="2521635"/>
            <a:ext cx="9982200" cy="35702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Другу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групу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складають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динамічні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оцінки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економічної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інвестицій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b="1" u="sng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чистої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дисконтованої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узагальнюючий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планового горизонту;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ренти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ануїтетів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один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окупності,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статичного,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метод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узагальнюючий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планового горизонту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25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100" y="1180743"/>
            <a:ext cx="10591800" cy="45243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Загальна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схема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оцінки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інноваційних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проектів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містити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наступні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етапи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ctr">
              <a:spcAft>
                <a:spcPts val="0"/>
              </a:spcAft>
            </a:pPr>
            <a:endParaRPr lang="ru-RU" sz="3200" dirty="0"/>
          </a:p>
          <a:p>
            <a:pPr indent="540385" algn="just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експертну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оцінку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суспільної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значимості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інноваційного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проекту для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народногосподарських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глобальних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проектів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розрахунок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показників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інноваційного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проекту в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цілому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метою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пошуку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потенційних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інвесторів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3200" dirty="0"/>
          </a:p>
          <a:p>
            <a:pPr algn="just"/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оцінку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обгрунтування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фінансування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7229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1335291"/>
            <a:ext cx="10350500" cy="40318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Економічний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різницею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результатами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технічних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нововведень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розробку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виробництво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споживання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600" dirty="0"/>
          </a:p>
          <a:p>
            <a:pPr indent="540385" algn="ctr"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ЕЕ = ВП - ВВ</a:t>
            </a:r>
            <a:endParaRPr lang="ru-RU" sz="4000" dirty="0"/>
          </a:p>
          <a:p>
            <a:pPr indent="540385" algn="just"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 ВП –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валова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продукція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3600" dirty="0"/>
          </a:p>
          <a:p>
            <a:pPr indent="540385" algn="just"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ВВ –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валові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932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7200" y="891739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технічних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нововведень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суттєво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впливають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госпрозрахункові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споживачів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нововведень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endParaRPr lang="ru-RU" sz="2400" dirty="0"/>
          </a:p>
          <a:p>
            <a:pPr indent="54038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Такими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показниками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можуть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бути:</a:t>
            </a:r>
            <a:endParaRPr lang="ru-RU" sz="2400" dirty="0"/>
          </a:p>
          <a:p>
            <a:pPr indent="540385" algn="just"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Річний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економічний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підвищення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продуктивності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нової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техніки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dirty="0">
              <a:effectLst/>
            </a:endParaRPr>
          </a:p>
        </p:txBody>
      </p:sp>
      <p:pic>
        <p:nvPicPr>
          <p:cNvPr id="3" name="Рисунок 2" descr="http://pidruchniki.com/imag/econom/bolt_ekp/image156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95700"/>
            <a:ext cx="4165600" cy="81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663700" y="4737100"/>
            <a:ext cx="93472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Сб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випуск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одиниці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базової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техніки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/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Пб,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базової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техніки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99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998835"/>
            <a:ext cx="955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Термін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окупності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додаткових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капітальних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вкладень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800" dirty="0">
              <a:effectLst/>
            </a:endParaRPr>
          </a:p>
        </p:txBody>
      </p:sp>
      <p:pic>
        <p:nvPicPr>
          <p:cNvPr id="3" name="Рисунок 2" descr="http://pidruchniki.com/imag/econom/bolt_ekp/image157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1522055"/>
            <a:ext cx="2076450" cy="5518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371600" y="2181591"/>
            <a:ext cx="9842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Приріст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прибутку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рік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допомогою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нової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техніки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dirty="0">
              <a:effectLst/>
            </a:endParaRPr>
          </a:p>
        </p:txBody>
      </p:sp>
      <p:pic>
        <p:nvPicPr>
          <p:cNvPr id="5" name="Рисунок 4" descr="http://pidruchniki.com/imag/econom/bolt_ekp/image15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3120309"/>
            <a:ext cx="6438900" cy="6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517650" y="3920180"/>
            <a:ext cx="95504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Вб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віднесені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одиницю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базової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техніки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грн.;</a:t>
            </a:r>
            <a:endParaRPr lang="ru-RU" dirty="0"/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Цб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гуртова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одиниці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гуртова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продавця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при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базової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техніки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грн.</a:t>
            </a:r>
            <a:endParaRPr lang="ru-RU" dirty="0"/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Об, Он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обсяг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базової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техніки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натур, од.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263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93900" y="576243"/>
            <a:ext cx="782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Умовне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вивільнення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працюючих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зв'язку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впровадженням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нової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техніки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800" dirty="0">
              <a:effectLst/>
            </a:endParaRPr>
          </a:p>
        </p:txBody>
      </p:sp>
      <p:pic>
        <p:nvPicPr>
          <p:cNvPr id="6" name="Рисунок 5" descr="http://pidruchniki.com/imag/econom/bolt_ekp/image159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1517650"/>
            <a:ext cx="3556000" cy="8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993900" y="2670958"/>
            <a:ext cx="92837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 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ППб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ППн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праці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впровадження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техніки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грн.</a:t>
            </a:r>
            <a:endParaRPr lang="ru-RU" dirty="0"/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Економія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капітальних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вкладень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800" dirty="0">
              <a:effectLst/>
            </a:endParaRPr>
          </a:p>
        </p:txBody>
      </p:sp>
      <p:pic>
        <p:nvPicPr>
          <p:cNvPr id="8" name="Рисунок 7" descr="http://pidruchniki.com/imag/econom/bolt_ekp/image16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3825120"/>
            <a:ext cx="3683000" cy="9512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717550" y="4725366"/>
            <a:ext cx="107569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КВб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КВн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питомі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капіталовкладення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базової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техніки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грн.;</a:t>
            </a:r>
            <a:endParaRPr lang="ru-RU" dirty="0"/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ПТб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ПТн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одиниці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базової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техніки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одиницю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часу, натур, од.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грн. 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одиницю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часу.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870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000" y="1183958"/>
            <a:ext cx="988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Зниження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матеріальних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розраховується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формулою:</a:t>
            </a:r>
            <a:endParaRPr lang="ru-RU" sz="2800" dirty="0">
              <a:effectLst/>
            </a:endParaRPr>
          </a:p>
        </p:txBody>
      </p:sp>
      <p:pic>
        <p:nvPicPr>
          <p:cNvPr id="3" name="Рисунок 2" descr="http://pidruchniki.com/imag/econom/bolt_ekp/image16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87600"/>
            <a:ext cx="5029200" cy="1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048000" y="36531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МВб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МВн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матеріальні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одиницю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базової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техніки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грн.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52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4300" y="0"/>
            <a:ext cx="8966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</a:rPr>
              <a:t>4. Інтенсифікація виробництва та методи її визначення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0700" y="507831"/>
            <a:ext cx="1118870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uk-UA" sz="2400" b="1" u="sng" dirty="0">
                <a:latin typeface="Times New Roman" panose="02020603050405020304" pitchFamily="18" charset="0"/>
              </a:rPr>
              <a:t>Інтенсифікація виробництва</a:t>
            </a:r>
            <a:r>
              <a:rPr lang="uk-UA" sz="2400" b="1" dirty="0">
                <a:latin typeface="Times New Roman" panose="02020603050405020304" pitchFamily="18" charset="0"/>
              </a:rPr>
              <a:t> – </a:t>
            </a:r>
            <a:r>
              <a:rPr lang="uk-UA" sz="2400" dirty="0">
                <a:latin typeface="Times New Roman" panose="02020603050405020304" pitchFamily="18" charset="0"/>
              </a:rPr>
              <a:t>процес суспільного виробництва, що базується на застосуванні найефективніших засобів і предметів праці, кваліфікованої робочої сили, передових форм і методів організації праці, зростаючої інформованості про найновіші досягнення науково-технічного прогресу тощо. </a:t>
            </a:r>
            <a:endParaRPr lang="ru-RU" sz="2400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4600" y="1956391"/>
            <a:ext cx="101600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uk-UA" sz="2400" b="1" u="sng" dirty="0">
                <a:latin typeface="Times New Roman" panose="02020603050405020304" pitchFamily="18" charset="0"/>
              </a:rPr>
              <a:t>Розрізняють такі форми інтенсивності виробництва:</a:t>
            </a:r>
            <a:endParaRPr lang="ru-RU" sz="2400" u="sng" dirty="0"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фондозберігаючу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працезберігаючу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і ресурсозберігаючу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Всебічну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uk-UA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uk-UA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фондозберігаючої</a:t>
            </a:r>
            <a:r>
              <a:rPr lang="uk-UA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інтенсифікації виробництва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зростає завдяки впровадженню нової техніки і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працезберігаючої</a:t>
            </a: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 інтенсифікації виробництва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uk-UA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Матеріало</a:t>
            </a: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та ресурсозберігаюча форма інтенсифікації </a:t>
            </a:r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endParaRPr 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Всебічна форма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0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2044700" y="520700"/>
            <a:ext cx="8204200" cy="5842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2984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77800" y="-36006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 </a:t>
            </a:r>
            <a:endParaRPr lang="ru-RU" dirty="0"/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характеристика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інноваційних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процесів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7600" y="808335"/>
            <a:ext cx="10248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ru-RU" sz="28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Ідеєю</a:t>
            </a:r>
            <a:r>
              <a:rPr lang="ru-RU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нововведення</a:t>
            </a:r>
            <a:r>
              <a:rPr lang="ru-RU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ru-RU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бути </a:t>
            </a:r>
            <a:r>
              <a:rPr lang="ru-RU" sz="28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народжена</a:t>
            </a:r>
            <a:r>
              <a:rPr lang="ru-RU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інвенція</a:t>
            </a:r>
            <a:r>
              <a:rPr lang="ru-RU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ініціація</a:t>
            </a:r>
            <a:r>
              <a:rPr lang="ru-RU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дифузія</a:t>
            </a:r>
            <a:r>
              <a:rPr lang="ru-RU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інновації</a:t>
            </a:r>
            <a:r>
              <a:rPr lang="ru-RU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b="1" i="1" u="sng" dirty="0"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718092"/>
              </p:ext>
            </p:extLst>
          </p:nvPr>
        </p:nvGraphicFramePr>
        <p:xfrm>
          <a:off x="1473200" y="2007512"/>
          <a:ext cx="9537700" cy="4114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59699">
                  <a:extLst>
                    <a:ext uri="{9D8B030D-6E8A-4147-A177-3AD203B41FA5}">
                      <a16:colId xmlns:a16="http://schemas.microsoft.com/office/drawing/2014/main" val="2986851020"/>
                    </a:ext>
                  </a:extLst>
                </a:gridCol>
                <a:gridCol w="7578001">
                  <a:extLst>
                    <a:ext uri="{9D8B030D-6E8A-4147-A177-3AD203B41FA5}">
                      <a16:colId xmlns:a16="http://schemas.microsoft.com/office/drawing/2014/main" val="2449692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Інвенція</a:t>
                      </a:r>
                      <a:r>
                        <a:rPr lang="ru-RU" sz="32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3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ідея</a:t>
                      </a:r>
                      <a:r>
                        <a:rPr lang="ru-RU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пропозиція</a:t>
                      </a:r>
                      <a:r>
                        <a:rPr lang="ru-RU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проект, </a:t>
                      </a:r>
                      <a:r>
                        <a:rPr lang="ru-RU" sz="2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після</a:t>
                      </a:r>
                      <a:r>
                        <a:rPr lang="ru-RU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пророблення</a:t>
                      </a:r>
                      <a:r>
                        <a:rPr lang="ru-RU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виллються</a:t>
                      </a:r>
                      <a:r>
                        <a:rPr lang="ru-RU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2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інновацію</a:t>
                      </a:r>
                      <a:r>
                        <a:rPr lang="ru-RU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406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Ініціація</a:t>
                      </a:r>
                      <a:r>
                        <a:rPr lang="ru-RU" sz="32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3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рекомендації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щодо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удосконалення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науково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технічної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організаційної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продуктивної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комерційної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діяльності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метою </a:t>
                      </a:r>
                      <a:r>
                        <a:rPr lang="ru-RU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яких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є початок </a:t>
                      </a:r>
                      <a:r>
                        <a:rPr lang="ru-RU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інноваційного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процесу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його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продовження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розвиток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512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Дифузія</a:t>
                      </a:r>
                      <a:endParaRPr lang="ru-RU" sz="3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пропозиція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lang="ru-RU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використанню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вже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один раз </a:t>
                      </a:r>
                      <a:r>
                        <a:rPr lang="ru-RU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обгрунтованої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впровадженої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ідеї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інновації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855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3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600" y="794688"/>
            <a:ext cx="1078230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</a:rPr>
              <a:t>У системі показників результативної концепції інтенсифікації найважливішим, що характеризує її рівень, є кількість виробленої валової продукції в розрахунку на 100 га сільськогосподарських угідь. Цей показник визначають за формулою</a:t>
            </a:r>
            <a:endParaRPr lang="ru-RU" sz="2400" dirty="0">
              <a:effectLst/>
            </a:endParaRPr>
          </a:p>
        </p:txBody>
      </p:sp>
      <p:pic>
        <p:nvPicPr>
          <p:cNvPr id="3" name="Изображение 2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1422400" y="3098482"/>
            <a:ext cx="9296400" cy="252761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302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8650" y="977900"/>
            <a:ext cx="82296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</a:rPr>
              <a:t>У практичній роботі для проведення аналізу й економічних досліджень визначають окремо рівень насичення підприємства засобами виробництва:</a:t>
            </a:r>
            <a:endParaRPr lang="ru-RU" sz="2400" dirty="0">
              <a:effectLst/>
            </a:endParaRPr>
          </a:p>
        </p:txBody>
      </p:sp>
      <p:pic>
        <p:nvPicPr>
          <p:cNvPr id="6" name="Изображение 3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1485900" y="2627630"/>
            <a:ext cx="9055100" cy="296037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659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000" y="828239"/>
            <a:ext cx="10312400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</a:rPr>
              <a:t>Сума ж поточних витрат, в які введено частину основних фондів у вигляді амортизаційних відрахувань, і сума оборотних фондів у грошовому виразі, спожитих у процесі виробництва в розрахунку на один гектар площі сільськогосподарських угідь, дає змогу повніше розкрити основний показник рівня інтенсифікації:</a:t>
            </a:r>
            <a:endParaRPr lang="ru-RU" sz="2400" dirty="0">
              <a:effectLst/>
            </a:endParaRPr>
          </a:p>
        </p:txBody>
      </p:sp>
      <p:pic>
        <p:nvPicPr>
          <p:cNvPr id="3" name="Изображение 7"/>
          <p:cNvPicPr/>
          <p:nvPr/>
        </p:nvPicPr>
        <p:blipFill>
          <a:blip r:embed="rId2"/>
          <a:stretch>
            <a:fillRect/>
          </a:stretch>
        </p:blipFill>
        <p:spPr>
          <a:xfrm>
            <a:off x="2489200" y="3256597"/>
            <a:ext cx="7886700" cy="243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2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578599"/>
            <a:ext cx="11074400" cy="57708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uk-UA" sz="2400" b="1" u="sng" dirty="0">
                <a:latin typeface="Times New Roman" panose="02020603050405020304" pitchFamily="18" charset="0"/>
              </a:rPr>
              <a:t>Крім вартісних показників, для оцінки рівня інтенсифікації використовують систему натуральних. Це</a:t>
            </a:r>
            <a:r>
              <a:rPr lang="uk-UA" sz="2400" b="1" u="sng" dirty="0" smtClean="0">
                <a:latin typeface="Times New Roman" panose="02020603050405020304" pitchFamily="18" charset="0"/>
              </a:rPr>
              <a:t>:</a:t>
            </a:r>
            <a:endParaRPr lang="en-US" sz="2400" b="1" u="sng" dirty="0" smtClean="0">
              <a:latin typeface="Times New Roman" panose="02020603050405020304" pitchFamily="18" charset="0"/>
            </a:endParaRPr>
          </a:p>
          <a:p>
            <a:pPr indent="540385" algn="ctr">
              <a:spcAft>
                <a:spcPts val="0"/>
              </a:spcAft>
            </a:pPr>
            <a:endParaRPr lang="ru-RU" sz="2400" b="1" u="sng" dirty="0"/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- енергонасиченість - кількість енергетичних </a:t>
            </a:r>
            <a:r>
              <a:rPr lang="uk-UA" dirty="0" err="1">
                <a:latin typeface="Times New Roman" panose="02020603050405020304" pitchFamily="18" charset="0"/>
              </a:rPr>
              <a:t>потужностей</a:t>
            </a:r>
            <a:r>
              <a:rPr lang="uk-UA" dirty="0">
                <a:latin typeface="Times New Roman" panose="02020603050405020304" pitchFamily="18" charset="0"/>
              </a:rPr>
              <a:t> (</a:t>
            </a:r>
            <a:r>
              <a:rPr lang="uk-UA" dirty="0" err="1">
                <a:latin typeface="Times New Roman" panose="02020603050405020304" pitchFamily="18" charset="0"/>
              </a:rPr>
              <a:t>к.с</a:t>
            </a:r>
            <a:r>
              <a:rPr lang="uk-UA" dirty="0">
                <a:latin typeface="Times New Roman" panose="02020603050405020304" pitchFamily="18" charset="0"/>
              </a:rPr>
              <a:t>.) у розрахунку на 100 га сільськогосподарських угідь;</a:t>
            </a:r>
            <a:endParaRPr lang="ru-RU" dirty="0"/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- кількість внесених мінеральних і органічних добрив у розрахунку на один гектар ріллі;</a:t>
            </a:r>
            <a:endParaRPr lang="ru-RU" dirty="0"/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- спожито електроенергії (</a:t>
            </a:r>
            <a:r>
              <a:rPr lang="uk-UA" dirty="0" err="1">
                <a:latin typeface="Times New Roman" panose="02020603050405020304" pitchFamily="18" charset="0"/>
              </a:rPr>
              <a:t>кВтгод</a:t>
            </a:r>
            <a:r>
              <a:rPr lang="uk-UA" dirty="0">
                <a:latin typeface="Times New Roman" panose="02020603050405020304" pitchFamily="18" charset="0"/>
              </a:rPr>
              <a:t>) на виробничі цілі в розрахунку на 100 га сільськогосподарських угідь;</a:t>
            </a:r>
            <a:endParaRPr lang="ru-RU" dirty="0"/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- обсяг виконаних тракторних робіт у розрахунку на один гектар ріллі;</a:t>
            </a:r>
            <a:endParaRPr lang="ru-RU" dirty="0"/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- ступінь меліорації земель;</a:t>
            </a:r>
            <a:endParaRPr lang="ru-RU" dirty="0"/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- питому вагу площі посіву сортовим насінням у структурі посівів;</a:t>
            </a:r>
            <a:endParaRPr lang="ru-RU" dirty="0"/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- питому вагу породного поголів'я в структурі стада;</a:t>
            </a:r>
            <a:endParaRPr lang="ru-RU" dirty="0"/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- витрати кормів у розрахунку на одну голову тварин;</a:t>
            </a:r>
            <a:endParaRPr lang="ru-RU" dirty="0"/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- рівень комплексної механізації виробничих процесів у тваринництві;</a:t>
            </a:r>
            <a:endParaRPr lang="ru-RU" dirty="0"/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- витрати на племінну роботу.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73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761137"/>
            <a:ext cx="1094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"Про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інвестиційну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 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інноваційна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як форма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інвестицій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метою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впровадження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НТП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сферу.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80529" y="1407468"/>
            <a:ext cx="4599144" cy="6740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Ця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діяльність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включає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3600" b="1" u="sng" dirty="0"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782778"/>
              </p:ext>
            </p:extLst>
          </p:nvPr>
        </p:nvGraphicFramePr>
        <p:xfrm>
          <a:off x="1257300" y="2459566"/>
          <a:ext cx="10033000" cy="33832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033000">
                  <a:extLst>
                    <a:ext uri="{9D8B030D-6E8A-4147-A177-3AD203B41FA5}">
                      <a16:colId xmlns:a16="http://schemas.microsoft.com/office/drawing/2014/main" val="4082092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випуск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поширення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принципово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нових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видів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техніки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технологій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2400" b="0" dirty="0" smtClean="0">
                        <a:effectLst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089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прогресивні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міжгалузеві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структурні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зрушення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2400" dirty="0" smtClean="0">
                        <a:effectLst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546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реалізацію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довгострокових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науково-технічних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із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тривалими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термінами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окупності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витрат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2400" dirty="0" smtClean="0">
                        <a:effectLst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26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фінансування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функціональних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досліджень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здійснення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якісних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змін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стані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продуктивних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сил;</a:t>
                      </a:r>
                      <a:endParaRPr lang="ru-RU" sz="2400" dirty="0" smtClean="0">
                        <a:effectLst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66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розроблення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впровадження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нової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технології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зберігає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ресурси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призначеної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поліпшення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соціального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екологічного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стану.</a:t>
                      </a:r>
                      <a:endParaRPr lang="ru-RU" sz="2400" dirty="0" smtClean="0">
                        <a:effectLst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225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19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2291" y="414551"/>
            <a:ext cx="8244821" cy="923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ТИПИ ІННОВАЦІЙ</a:t>
            </a:r>
            <a:endParaRPr lang="ru-RU" sz="4800" b="1" dirty="0"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592622"/>
              </p:ext>
            </p:extLst>
          </p:nvPr>
        </p:nvGraphicFramePr>
        <p:xfrm>
          <a:off x="755650" y="1532466"/>
          <a:ext cx="10750549" cy="46634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06794">
                  <a:extLst>
                    <a:ext uri="{9D8B030D-6E8A-4147-A177-3AD203B41FA5}">
                      <a16:colId xmlns:a16="http://schemas.microsoft.com/office/drawing/2014/main" val="2415653550"/>
                    </a:ext>
                  </a:extLst>
                </a:gridCol>
                <a:gridCol w="7743755">
                  <a:extLst>
                    <a:ext uri="{9D8B030D-6E8A-4147-A177-3AD203B41FA5}">
                      <a16:colId xmlns:a16="http://schemas.microsoft.com/office/drawing/2014/main" val="1244025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товарна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інновація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введення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нового продукту;</a:t>
                      </a:r>
                      <a:endParaRPr lang="ru-RU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543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технологічна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інновація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введення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нового методу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виробництва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715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ринкова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інновація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створення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нового ринку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товарів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послуг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097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маркетингова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інновація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освоєння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нового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джерела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постачання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сировини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напівфабрикатів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240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118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управлінська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інновація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реорганізація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структури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управління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2400" dirty="0" smtClean="0">
                        <a:effectLst/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383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соціальна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інновація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впровадження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заходів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поліпшення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життя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населення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51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екологічна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інновація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впровадження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заходів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охорони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навколишнього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середовища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40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874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20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9800" y="2208768"/>
            <a:ext cx="10337800" cy="2062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нноваційна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діяльність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діяльність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спрямована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й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комерціалізацію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наукових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досліджень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розробок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зумовлює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випуск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ринок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нових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конкурентоспроможних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товарів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послуг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83985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3398" y="719351"/>
            <a:ext cx="9932206" cy="7571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Суб'єктами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інноваційної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можуть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бути:</a:t>
            </a:r>
            <a:endParaRPr lang="ru-RU" sz="4000" b="1" dirty="0">
              <a:effectLst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88875996"/>
              </p:ext>
            </p:extLst>
          </p:nvPr>
        </p:nvGraphicFramePr>
        <p:xfrm>
          <a:off x="895351" y="1993900"/>
          <a:ext cx="10528300" cy="4338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338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2900" y="712803"/>
            <a:ext cx="8864600" cy="54938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Інноваційний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продукт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є результатом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інноваційного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проекту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науково-дослідною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дослідно-конструкторською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розробкою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(в тому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числі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інформаційно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виготовленням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експериментального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зразка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партії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таким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вимогам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/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реалізацією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впровадженням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об'єктів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інтелектуальної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власності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винаходу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корисної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моделі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промислового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зразка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топографії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інтегральної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мікросхеми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селекційного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досягнення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продукту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охоронні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патенти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свідоцтва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продукту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підвищує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вітчизняний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технічний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/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продукт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вироблено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(буде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вироблено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вперше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вперше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аналогічним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продуктом,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ринку,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конкурентоспроможним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суттєво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вищі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техніко-економічні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82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979390"/>
            <a:ext cx="10363200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Інноваційним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визнається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проект,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яким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передбачаються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розробка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інноваційного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продукту і (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інноваційної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тобто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інноваційний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проект – комплект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документів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процедуру і комплекс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усіх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необхідних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заходів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(у тому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числі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інвестиційних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щодо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інноваційного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продукту й (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інноваційної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31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</TotalTime>
  <Words>1098</Words>
  <Application>Microsoft Office PowerPoint</Application>
  <PresentationFormat>Широкоэкранный</PresentationFormat>
  <Paragraphs>154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Тема лекції: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лекції:</dc:title>
  <dc:creator>Kommandor</dc:creator>
  <cp:lastModifiedBy>Kommandor</cp:lastModifiedBy>
  <cp:revision>7</cp:revision>
  <dcterms:created xsi:type="dcterms:W3CDTF">2018-06-01T04:11:57Z</dcterms:created>
  <dcterms:modified xsi:type="dcterms:W3CDTF">2018-06-01T05:06:58Z</dcterms:modified>
</cp:coreProperties>
</file>