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6" r:id="rId5"/>
    <p:sldId id="277" r:id="rId6"/>
    <p:sldId id="278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98" r:id="rId16"/>
    <p:sldId id="279" r:id="rId17"/>
    <p:sldId id="280" r:id="rId18"/>
    <p:sldId id="32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00108"/>
            <a:ext cx="7129490" cy="3148972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700" b="1" dirty="0" smtClean="0">
                <a:latin typeface="Arial Black" pitchFamily="34" charset="0"/>
              </a:rPr>
              <a:t/>
            </a:r>
            <a:br>
              <a:rPr lang="uk-UA" sz="2700" b="1" dirty="0" smtClean="0">
                <a:latin typeface="Arial Black" pitchFamily="34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Інвестиційна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896" y="5013176"/>
            <a:ext cx="4365104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Завідувач кафедри фінансів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іцифрової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економіки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mail:vygng@ukr.net</a:t>
            </a: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3"/>
            <a:ext cx="7300936" cy="40719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Об'єктами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оборотні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векселів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цільові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вклади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науково-технічна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майнові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права.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інвесторами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держав,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7143799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7443812" cy="53911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обґрунтованості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альтернативності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мету та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матеріальної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перспективі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сприятиме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нарощенню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покращенню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зниженню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покращенню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диверсифікації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зменшенню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229498" cy="5176855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комерційного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соціально-культурної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житлових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умов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спрямоване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травматизму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Інтелектуальне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вдосконаленню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зменшенню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морального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наданням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кредитів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6437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714357"/>
            <a:ext cx="7572429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2357430"/>
            <a:ext cx="74295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7143800" cy="518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928671"/>
            <a:ext cx="7515250" cy="47149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інвестиційній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регуляторній</a:t>
            </a:r>
            <a:r>
              <a:rPr lang="ru-RU" dirty="0" smtClean="0"/>
              <a:t> </a:t>
            </a:r>
            <a:r>
              <a:rPr lang="ru-RU" dirty="0" err="1" smtClean="0"/>
              <a:t>політиці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Визнаючи</a:t>
            </a:r>
            <a:r>
              <a:rPr lang="ru-RU" dirty="0" smtClean="0"/>
              <a:t> </a:t>
            </a:r>
            <a:r>
              <a:rPr lang="ru-RU" dirty="0" err="1" smtClean="0"/>
              <a:t>вагому</a:t>
            </a:r>
            <a:r>
              <a:rPr lang="ru-RU" dirty="0" smtClean="0"/>
              <a:t> роль </a:t>
            </a:r>
            <a:r>
              <a:rPr lang="ru-RU" dirty="0" err="1" smtClean="0"/>
              <a:t>держави</a:t>
            </a:r>
            <a:r>
              <a:rPr lang="ru-RU" dirty="0" smtClean="0"/>
              <a:t> у </a:t>
            </a:r>
            <a:r>
              <a:rPr lang="ru-RU" dirty="0" err="1" smtClean="0"/>
              <a:t>риноковій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віднайти</a:t>
            </a:r>
            <a:r>
              <a:rPr lang="ru-RU" dirty="0" smtClean="0"/>
              <a:t> </a:t>
            </a:r>
            <a:r>
              <a:rPr lang="ru-RU" dirty="0" err="1" smtClean="0"/>
              <a:t>оптимальне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непрямих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б,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</a:t>
            </a:r>
            <a:r>
              <a:rPr lang="ru-RU" dirty="0" err="1" smtClean="0"/>
              <a:t>стимулювали</a:t>
            </a:r>
            <a:r>
              <a:rPr lang="ru-RU" dirty="0" smtClean="0"/>
              <a:t> </a:t>
            </a:r>
            <a:r>
              <a:rPr lang="ru-RU" dirty="0" err="1" smtClean="0"/>
              <a:t>пріоритетні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(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), а </a:t>
            </a:r>
            <a:r>
              <a:rPr lang="ru-RU" dirty="0" err="1" smtClean="0"/>
              <a:t>з</a:t>
            </a:r>
            <a:r>
              <a:rPr lang="ru-RU" dirty="0" smtClean="0"/>
              <a:t> другого </a:t>
            </a:r>
            <a:r>
              <a:rPr lang="ru-RU" dirty="0" smtClean="0"/>
              <a:t>− </a:t>
            </a:r>
            <a:r>
              <a:rPr lang="ru-RU" dirty="0" err="1" smtClean="0"/>
              <a:t>мінімально</a:t>
            </a:r>
            <a:r>
              <a:rPr lang="ru-RU" dirty="0" smtClean="0"/>
              <a:t> шкодили </a:t>
            </a:r>
            <a:r>
              <a:rPr lang="ru-RU" dirty="0" err="1" smtClean="0"/>
              <a:t>конкуренції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729564" cy="50339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економічними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розуміємо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амортизаційної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капіта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384376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лекції: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 </a:t>
            </a:r>
            <a:endParaRPr lang="ru-RU" sz="2400" dirty="0" smtClean="0"/>
          </a:p>
          <a:p>
            <a:pPr indent="360363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85926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000" dirty="0" smtClean="0"/>
              <a:t>1.  </a:t>
            </a:r>
            <a:r>
              <a:rPr lang="ru-RU" sz="2000" dirty="0" err="1" smtClean="0"/>
              <a:t>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класифікація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інвестицій</a:t>
            </a:r>
            <a:endParaRPr lang="ru-RU" sz="2000" dirty="0" smtClean="0"/>
          </a:p>
          <a:p>
            <a:pPr marL="457200" indent="-457200" algn="just"/>
            <a:r>
              <a:rPr lang="ru-RU" sz="2000" dirty="0" smtClean="0"/>
              <a:t>2</a:t>
            </a:r>
            <a:r>
              <a:rPr lang="ru-RU" sz="2000" dirty="0" smtClean="0"/>
              <a:t>.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підприємствах</a:t>
            </a:r>
            <a:endParaRPr lang="ru-RU" sz="2000" dirty="0" smtClean="0"/>
          </a:p>
          <a:p>
            <a:pPr marL="457200" indent="-457200" algn="just"/>
            <a:r>
              <a:rPr lang="ru-RU" sz="2000" dirty="0" smtClean="0"/>
              <a:t>3</a:t>
            </a:r>
            <a:r>
              <a:rPr lang="ru-RU" sz="2000" dirty="0" smtClean="0"/>
              <a:t>.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діяльностів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2866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357299"/>
            <a:ext cx="7886700" cy="4214842"/>
          </a:xfrm>
        </p:spPr>
        <p:txBody>
          <a:bodyPr/>
          <a:lstStyle/>
          <a:p>
            <a:r>
              <a:rPr lang="ru-RU" b="1" dirty="0" smtClean="0"/>
              <a:t>Потреба в </a:t>
            </a:r>
            <a:r>
              <a:rPr lang="ru-RU" b="1" dirty="0" err="1" smtClean="0"/>
              <a:t>інвестиціях</a:t>
            </a:r>
            <a:r>
              <a:rPr lang="ru-RU" b="1" dirty="0" smtClean="0"/>
              <a:t> </a:t>
            </a:r>
            <a:r>
              <a:rPr lang="ru-RU" b="1" dirty="0" err="1" smtClean="0"/>
              <a:t>зумовлена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наявної</a:t>
            </a:r>
            <a:r>
              <a:rPr lang="ru-RU" dirty="0" smtClean="0"/>
              <a:t> </a:t>
            </a:r>
            <a:r>
              <a:rPr lang="ru-RU" dirty="0" err="1" smtClean="0"/>
              <a:t>матеріально-технічної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2152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64386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515250" cy="546260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капіталовкладення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центральними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приватні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приватній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іноземні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іноземними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особами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Безризикові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інвестиції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це вкладення, щодо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яких фактично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відсутній ризик втрати капіталу або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очікуваного доходу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Ризикові інвестиції – вкладення, за яких існує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реальна можливість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втрати прибутку або суми вкладеного капіталу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Інвестиції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високим ступенем ризику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переважно пов’язані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кредитуванням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науково-технічних розробок і винаходів.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229498" cy="4819665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первинними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Деінвестиції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вилучення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нематеріальні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облігації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векселі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ощадні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сертифікати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сертифікати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казначейські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іпотечні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635798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powerpointbase.com-853</Template>
  <TotalTime>642</TotalTime>
  <Words>59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Тема 12. Інвестиційна діяльність підприємств    </vt:lpstr>
      <vt:lpstr>План лекції: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83</cp:revision>
  <dcterms:created xsi:type="dcterms:W3CDTF">2019-11-04T10:55:19Z</dcterms:created>
  <dcterms:modified xsi:type="dcterms:W3CDTF">2023-11-26T19:30:50Z</dcterms:modified>
</cp:coreProperties>
</file>