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827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490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36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2095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883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63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059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0434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10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141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972467-CB1D-4DA5-8EB2-4746617644B4}" type="datetimeFigureOut">
              <a:rPr lang="en-US" smtClean="0"/>
              <a:t>10/5/2023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363DDD-EB6B-4032-A92F-C0E5E96178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562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Academic English</a:t>
            </a:r>
            <a:r>
              <a:rPr lang="uk-UA" dirty="0" smtClean="0"/>
              <a:t/>
            </a:r>
            <a:br>
              <a:rPr lang="uk-UA" dirty="0" smtClean="0"/>
            </a:br>
            <a:r>
              <a:rPr lang="en-US" sz="3100" dirty="0"/>
              <a:t>https://www.engvid.com/12-common-errors-in-academic-english/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Explain what academic English is.</a:t>
            </a:r>
          </a:p>
          <a:p>
            <a:pPr lvl="0"/>
            <a:r>
              <a:rPr lang="en-US" dirty="0"/>
              <a:t>Compare academic and general English.</a:t>
            </a:r>
          </a:p>
          <a:p>
            <a:pPr lvl="0"/>
            <a:r>
              <a:rPr lang="en-US" dirty="0"/>
              <a:t>What is “to do referencing”?</a:t>
            </a:r>
          </a:p>
          <a:p>
            <a:pPr lvl="0"/>
            <a:r>
              <a:rPr lang="en-US" dirty="0"/>
              <a:t>What is “plagiarism”?</a:t>
            </a:r>
          </a:p>
          <a:p>
            <a:pPr lvl="0"/>
            <a:r>
              <a:rPr lang="en-US" dirty="0"/>
              <a:t>List the recommendations on how to write more formally and objectively. Be ready to comment on every piece of advice.</a:t>
            </a:r>
          </a:p>
          <a:p>
            <a:pPr lvl="0"/>
            <a:r>
              <a:rPr lang="en-US" dirty="0"/>
              <a:t>Do the quiz below the video.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796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60</Words>
  <Application>Microsoft Office PowerPoint</Application>
  <PresentationFormat>Широкоэкранный</PresentationFormat>
  <Paragraphs>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Academic English https://www.engvid.com/12-common-errors-in-academic-english/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ОЛЕКСАНДР</dc:creator>
  <cp:lastModifiedBy>ЛЮДМИЛА</cp:lastModifiedBy>
  <cp:revision>16</cp:revision>
  <dcterms:created xsi:type="dcterms:W3CDTF">2022-11-10T20:46:20Z</dcterms:created>
  <dcterms:modified xsi:type="dcterms:W3CDTF">2023-10-05T13:42:23Z</dcterms:modified>
</cp:coreProperties>
</file>