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Default Extension="bin" ContentType="application/vnd.openxmlformats-officedocument.oleObject"/>
  <Override PartName="/ppt/diagrams/colors1.xml" ContentType="application/vnd.openxmlformats-officedocument.drawingml.diagramColors+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diagrams/drawing1.xml" ContentType="application/vnd.ms-office.drawingml.diagramDrawing+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wmf" ContentType="image/x-wmf"/>
  <Override PartName="/ppt/diagrams/quickStyle1.xml" ContentType="application/vnd.openxmlformats-officedocument.drawingml.diagramStyle+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0.xml" ContentType="application/vnd.openxmlformats-officedocument.presentationml.slideLayout+xml"/>
  <Default Extension="vml" ContentType="application/vnd.openxmlformats-officedocument.vmlDrawing"/>
  <Override PartName="/ppt/diagrams/layout1.xml" ContentType="application/vnd.openxmlformats-officedocument.drawingml.diagram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notesMasterIdLst>
    <p:notesMasterId r:id="rId18"/>
  </p:notesMasterIdLst>
  <p:sldIdLst>
    <p:sldId id="424" r:id="rId2"/>
    <p:sldId id="347" r:id="rId3"/>
    <p:sldId id="423" r:id="rId4"/>
    <p:sldId id="361" r:id="rId5"/>
    <p:sldId id="399" r:id="rId6"/>
    <p:sldId id="400" r:id="rId7"/>
    <p:sldId id="362" r:id="rId8"/>
    <p:sldId id="363" r:id="rId9"/>
    <p:sldId id="364" r:id="rId10"/>
    <p:sldId id="365" r:id="rId11"/>
    <p:sldId id="401" r:id="rId12"/>
    <p:sldId id="366" r:id="rId13"/>
    <p:sldId id="396" r:id="rId14"/>
    <p:sldId id="397" r:id="rId15"/>
    <p:sldId id="425" r:id="rId16"/>
    <p:sldId id="415" r:id="rId17"/>
  </p:sldIdLst>
  <p:sldSz cx="9144000" cy="6858000" type="screen4x3"/>
  <p:notesSz cx="6797675" cy="9926638"/>
  <p:defaultTextStyle>
    <a:defPPr>
      <a:defRPr lang="ru-RU"/>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34587" autoAdjust="0"/>
    <p:restoredTop sz="86380" autoAdjust="0"/>
  </p:normalViewPr>
  <p:slideViewPr>
    <p:cSldViewPr>
      <p:cViewPr>
        <p:scale>
          <a:sx n="73" d="100"/>
          <a:sy n="73" d="100"/>
        </p:scale>
        <p:origin x="-2724" y="-684"/>
      </p:cViewPr>
      <p:guideLst>
        <p:guide orient="horz" pos="2160"/>
        <p:guide pos="2880"/>
      </p:guideLst>
    </p:cSldViewPr>
  </p:slideViewPr>
  <p:outlineViewPr>
    <p:cViewPr>
      <p:scale>
        <a:sx n="33" d="100"/>
        <a:sy n="33" d="100"/>
      </p:scale>
      <p:origin x="0" y="5472"/>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A37250C-8F00-4E28-BF0C-9D25D77548E6}" type="doc">
      <dgm:prSet loTypeId="urn:microsoft.com/office/officeart/2005/8/layout/hList1" loCatId="list" qsTypeId="urn:microsoft.com/office/officeart/2005/8/quickstyle/simple1" qsCatId="simple" csTypeId="urn:microsoft.com/office/officeart/2005/8/colors/accent1_2" csCatId="accent1" phldr="1"/>
      <dgm:spPr/>
      <dgm:t>
        <a:bodyPr/>
        <a:lstStyle/>
        <a:p>
          <a:endParaRPr lang="uk-UA"/>
        </a:p>
      </dgm:t>
    </dgm:pt>
    <dgm:pt modelId="{1408D17F-DB6C-41DE-9CDB-05288A7C2B1F}">
      <dgm:prSet phldrT="[Текст]" custT="1"/>
      <dgm:spPr/>
      <dgm:t>
        <a:bodyPr/>
        <a:lstStyle/>
        <a:p>
          <a:r>
            <a:rPr lang="uk-UA" sz="2400" dirty="0" smtClean="0">
              <a:solidFill>
                <a:srgbClr val="000066"/>
              </a:solidFill>
            </a:rPr>
            <a:t>За терміном складання</a:t>
          </a:r>
          <a:endParaRPr lang="uk-UA" sz="2400" dirty="0">
            <a:solidFill>
              <a:srgbClr val="000066"/>
            </a:solidFill>
          </a:endParaRPr>
        </a:p>
      </dgm:t>
    </dgm:pt>
    <dgm:pt modelId="{003BB60F-E12F-43C3-B2B2-F5B99CC1AFB1}" type="parTrans" cxnId="{79870F24-06EC-427D-B011-79C76CAA5FA4}">
      <dgm:prSet/>
      <dgm:spPr/>
      <dgm:t>
        <a:bodyPr/>
        <a:lstStyle/>
        <a:p>
          <a:endParaRPr lang="uk-UA" sz="2400"/>
        </a:p>
      </dgm:t>
    </dgm:pt>
    <dgm:pt modelId="{8341D3F6-8EE0-42D8-A1FD-D20E35FA9201}" type="sibTrans" cxnId="{79870F24-06EC-427D-B011-79C76CAA5FA4}">
      <dgm:prSet/>
      <dgm:spPr/>
      <dgm:t>
        <a:bodyPr/>
        <a:lstStyle/>
        <a:p>
          <a:endParaRPr lang="uk-UA" sz="2400"/>
        </a:p>
      </dgm:t>
    </dgm:pt>
    <dgm:pt modelId="{13C48170-888D-424B-94AB-02AC36D13FF2}">
      <dgm:prSet phldrT="[Текст]" custT="1"/>
      <dgm:spPr/>
      <dgm:t>
        <a:bodyPr/>
        <a:lstStyle/>
        <a:p>
          <a:r>
            <a:rPr lang="uk-UA" sz="2400" dirty="0" smtClean="0"/>
            <a:t>Місячна</a:t>
          </a:r>
          <a:endParaRPr lang="uk-UA" sz="2400" dirty="0"/>
        </a:p>
      </dgm:t>
    </dgm:pt>
    <dgm:pt modelId="{FB1BEC7F-2352-4795-AB9A-E779C25599C8}" type="parTrans" cxnId="{3AB43B4B-F3CE-4FD7-BB67-2343A12708BE}">
      <dgm:prSet/>
      <dgm:spPr/>
      <dgm:t>
        <a:bodyPr/>
        <a:lstStyle/>
        <a:p>
          <a:endParaRPr lang="uk-UA" sz="2400"/>
        </a:p>
      </dgm:t>
    </dgm:pt>
    <dgm:pt modelId="{31672A94-C9CA-46F8-B9FF-D4FA557F5981}" type="sibTrans" cxnId="{3AB43B4B-F3CE-4FD7-BB67-2343A12708BE}">
      <dgm:prSet/>
      <dgm:spPr/>
      <dgm:t>
        <a:bodyPr/>
        <a:lstStyle/>
        <a:p>
          <a:endParaRPr lang="uk-UA" sz="2400"/>
        </a:p>
      </dgm:t>
    </dgm:pt>
    <dgm:pt modelId="{B50F488E-34FE-4991-82AD-789FA4610B4C}">
      <dgm:prSet phldrT="[Текст]" custT="1"/>
      <dgm:spPr/>
      <dgm:t>
        <a:bodyPr/>
        <a:lstStyle/>
        <a:p>
          <a:r>
            <a:rPr lang="uk-UA" sz="2400" dirty="0" smtClean="0"/>
            <a:t>Річна</a:t>
          </a:r>
          <a:endParaRPr lang="uk-UA" sz="2400" dirty="0"/>
        </a:p>
      </dgm:t>
    </dgm:pt>
    <dgm:pt modelId="{B6CB0360-824B-447B-906F-DFD4280A6D9C}" type="parTrans" cxnId="{7C2C6B5F-CE67-4C8B-86B3-21DDA1E7D01F}">
      <dgm:prSet/>
      <dgm:spPr/>
      <dgm:t>
        <a:bodyPr/>
        <a:lstStyle/>
        <a:p>
          <a:endParaRPr lang="uk-UA" sz="2400"/>
        </a:p>
      </dgm:t>
    </dgm:pt>
    <dgm:pt modelId="{53A7FF82-0663-4DC0-8615-BED2582F54B1}" type="sibTrans" cxnId="{7C2C6B5F-CE67-4C8B-86B3-21DDA1E7D01F}">
      <dgm:prSet/>
      <dgm:spPr/>
      <dgm:t>
        <a:bodyPr/>
        <a:lstStyle/>
        <a:p>
          <a:endParaRPr lang="uk-UA" sz="2400"/>
        </a:p>
      </dgm:t>
    </dgm:pt>
    <dgm:pt modelId="{11DAEE7E-A515-4A26-81FD-CAC49BC15417}">
      <dgm:prSet phldrT="[Текст]" custT="1"/>
      <dgm:spPr/>
      <dgm:t>
        <a:bodyPr/>
        <a:lstStyle/>
        <a:p>
          <a:r>
            <a:rPr lang="uk-UA" sz="2400" dirty="0" smtClean="0">
              <a:solidFill>
                <a:srgbClr val="000066"/>
              </a:solidFill>
            </a:rPr>
            <a:t>За обсягом </a:t>
          </a:r>
          <a:endParaRPr lang="uk-UA" sz="2400" dirty="0">
            <a:solidFill>
              <a:srgbClr val="000066"/>
            </a:solidFill>
          </a:endParaRPr>
        </a:p>
      </dgm:t>
    </dgm:pt>
    <dgm:pt modelId="{CD87FBAE-2DD4-4FD7-BD07-4E514675D22F}" type="parTrans" cxnId="{5945E2A7-601A-4276-9A36-89206AD10708}">
      <dgm:prSet/>
      <dgm:spPr/>
      <dgm:t>
        <a:bodyPr/>
        <a:lstStyle/>
        <a:p>
          <a:endParaRPr lang="uk-UA" sz="2400"/>
        </a:p>
      </dgm:t>
    </dgm:pt>
    <dgm:pt modelId="{78758F65-1855-4AE0-8223-77D82ED28D7E}" type="sibTrans" cxnId="{5945E2A7-601A-4276-9A36-89206AD10708}">
      <dgm:prSet/>
      <dgm:spPr/>
      <dgm:t>
        <a:bodyPr/>
        <a:lstStyle/>
        <a:p>
          <a:endParaRPr lang="uk-UA" sz="2400"/>
        </a:p>
      </dgm:t>
    </dgm:pt>
    <dgm:pt modelId="{9180E16C-43BB-45BF-BD20-32E5156069D4}">
      <dgm:prSet phldrT="[Текст]" custT="1"/>
      <dgm:spPr/>
      <dgm:t>
        <a:bodyPr/>
        <a:lstStyle/>
        <a:p>
          <a:r>
            <a:rPr lang="uk-UA" sz="2400" dirty="0" smtClean="0"/>
            <a:t>Індивідуальна</a:t>
          </a:r>
          <a:endParaRPr lang="uk-UA" sz="2400" dirty="0"/>
        </a:p>
      </dgm:t>
    </dgm:pt>
    <dgm:pt modelId="{B746349E-E1F5-4B4C-88F2-82E9223AAA01}" type="parTrans" cxnId="{E3042A0D-E696-49B7-B679-49F6A13EE157}">
      <dgm:prSet/>
      <dgm:spPr/>
      <dgm:t>
        <a:bodyPr/>
        <a:lstStyle/>
        <a:p>
          <a:endParaRPr lang="uk-UA" sz="2400"/>
        </a:p>
      </dgm:t>
    </dgm:pt>
    <dgm:pt modelId="{8C668F8F-239B-4CB2-A87F-2DF32B76D708}" type="sibTrans" cxnId="{E3042A0D-E696-49B7-B679-49F6A13EE157}">
      <dgm:prSet/>
      <dgm:spPr/>
      <dgm:t>
        <a:bodyPr/>
        <a:lstStyle/>
        <a:p>
          <a:endParaRPr lang="uk-UA" sz="2400"/>
        </a:p>
      </dgm:t>
    </dgm:pt>
    <dgm:pt modelId="{D9171EB3-7FBA-4233-A750-E5E18A5228C1}">
      <dgm:prSet phldrT="[Текст]" custT="1"/>
      <dgm:spPr/>
      <dgm:t>
        <a:bodyPr/>
        <a:lstStyle/>
        <a:p>
          <a:r>
            <a:rPr lang="uk-UA" sz="2400" dirty="0" smtClean="0"/>
            <a:t>Зведена</a:t>
          </a:r>
          <a:endParaRPr lang="uk-UA" sz="2400" dirty="0"/>
        </a:p>
      </dgm:t>
    </dgm:pt>
    <dgm:pt modelId="{EFAEDEDD-F2D2-4C69-BE3E-569B8B44CA36}" type="parTrans" cxnId="{244BF0F2-82B4-461D-A8BA-6178B9212D2C}">
      <dgm:prSet/>
      <dgm:spPr/>
      <dgm:t>
        <a:bodyPr/>
        <a:lstStyle/>
        <a:p>
          <a:endParaRPr lang="uk-UA" sz="2400"/>
        </a:p>
      </dgm:t>
    </dgm:pt>
    <dgm:pt modelId="{92F0E3A3-2C1F-47F2-A072-D2E6290C66E3}" type="sibTrans" cxnId="{244BF0F2-82B4-461D-A8BA-6178B9212D2C}">
      <dgm:prSet/>
      <dgm:spPr/>
      <dgm:t>
        <a:bodyPr/>
        <a:lstStyle/>
        <a:p>
          <a:endParaRPr lang="uk-UA" sz="2400"/>
        </a:p>
      </dgm:t>
    </dgm:pt>
    <dgm:pt modelId="{0AF4120C-8EAD-4D4B-B635-4BD3A101E91C}">
      <dgm:prSet phldrT="[Текст]" custT="1"/>
      <dgm:spPr/>
      <dgm:t>
        <a:bodyPr/>
        <a:lstStyle/>
        <a:p>
          <a:r>
            <a:rPr lang="uk-UA" sz="2400" dirty="0" smtClean="0">
              <a:solidFill>
                <a:srgbClr val="000066"/>
              </a:solidFill>
            </a:rPr>
            <a:t>За користувачами</a:t>
          </a:r>
          <a:endParaRPr lang="uk-UA" sz="2400" dirty="0">
            <a:solidFill>
              <a:srgbClr val="000066"/>
            </a:solidFill>
          </a:endParaRPr>
        </a:p>
      </dgm:t>
    </dgm:pt>
    <dgm:pt modelId="{DD390397-D345-4976-A4B8-61A62D20821E}" type="parTrans" cxnId="{E5D7EED6-75F1-490F-A74E-8C4049858761}">
      <dgm:prSet/>
      <dgm:spPr/>
      <dgm:t>
        <a:bodyPr/>
        <a:lstStyle/>
        <a:p>
          <a:endParaRPr lang="uk-UA" sz="2400"/>
        </a:p>
      </dgm:t>
    </dgm:pt>
    <dgm:pt modelId="{B7EF306D-5BE1-4314-8AB5-37EC8A54391F}" type="sibTrans" cxnId="{E5D7EED6-75F1-490F-A74E-8C4049858761}">
      <dgm:prSet/>
      <dgm:spPr/>
      <dgm:t>
        <a:bodyPr/>
        <a:lstStyle/>
        <a:p>
          <a:endParaRPr lang="uk-UA" sz="2400"/>
        </a:p>
      </dgm:t>
    </dgm:pt>
    <dgm:pt modelId="{4205C9FA-3AF3-4CDA-BA4B-0BBE23DEE70E}">
      <dgm:prSet phldrT="[Текст]" custT="1"/>
      <dgm:spPr/>
      <dgm:t>
        <a:bodyPr/>
        <a:lstStyle/>
        <a:p>
          <a:r>
            <a:rPr lang="uk-UA" sz="2400" dirty="0" smtClean="0"/>
            <a:t>Фінансова</a:t>
          </a:r>
          <a:endParaRPr lang="uk-UA" sz="2400" dirty="0"/>
        </a:p>
      </dgm:t>
    </dgm:pt>
    <dgm:pt modelId="{3AF50742-B4BD-49C3-8EE6-833692B75B9B}" type="parTrans" cxnId="{2E71F202-B2DA-4D77-93EA-7158E62E4840}">
      <dgm:prSet/>
      <dgm:spPr/>
      <dgm:t>
        <a:bodyPr/>
        <a:lstStyle/>
        <a:p>
          <a:endParaRPr lang="uk-UA" sz="2400"/>
        </a:p>
      </dgm:t>
    </dgm:pt>
    <dgm:pt modelId="{6FB64CCA-4303-431E-8CE7-2DB6859F0FAB}" type="sibTrans" cxnId="{2E71F202-B2DA-4D77-93EA-7158E62E4840}">
      <dgm:prSet/>
      <dgm:spPr/>
      <dgm:t>
        <a:bodyPr/>
        <a:lstStyle/>
        <a:p>
          <a:endParaRPr lang="uk-UA" sz="2400"/>
        </a:p>
      </dgm:t>
    </dgm:pt>
    <dgm:pt modelId="{792D22D4-7F07-4C6C-892D-4FE9D7EECDD6}">
      <dgm:prSet phldrT="[Текст]" custT="1"/>
      <dgm:spPr/>
      <dgm:t>
        <a:bodyPr/>
        <a:lstStyle/>
        <a:p>
          <a:r>
            <a:rPr lang="uk-UA" sz="2400" dirty="0" smtClean="0"/>
            <a:t>Бюджетна</a:t>
          </a:r>
          <a:endParaRPr lang="uk-UA" sz="2400" dirty="0"/>
        </a:p>
      </dgm:t>
    </dgm:pt>
    <dgm:pt modelId="{7FBCAE77-1C23-4B68-BAB9-00D215659592}" type="parTrans" cxnId="{064B6785-5384-4EC5-916F-AE4DF1EB1076}">
      <dgm:prSet/>
      <dgm:spPr/>
      <dgm:t>
        <a:bodyPr/>
        <a:lstStyle/>
        <a:p>
          <a:endParaRPr lang="uk-UA" sz="2400"/>
        </a:p>
      </dgm:t>
    </dgm:pt>
    <dgm:pt modelId="{DD3477D2-4F9F-41F6-B3B1-E8D5CECB11B5}" type="sibTrans" cxnId="{064B6785-5384-4EC5-916F-AE4DF1EB1076}">
      <dgm:prSet/>
      <dgm:spPr/>
      <dgm:t>
        <a:bodyPr/>
        <a:lstStyle/>
        <a:p>
          <a:endParaRPr lang="uk-UA" sz="2400"/>
        </a:p>
      </dgm:t>
    </dgm:pt>
    <dgm:pt modelId="{D91F4E9C-6329-47C9-8B58-5A4BE487A903}">
      <dgm:prSet phldrT="[Текст]" custT="1"/>
      <dgm:spPr/>
      <dgm:t>
        <a:bodyPr/>
        <a:lstStyle/>
        <a:p>
          <a:r>
            <a:rPr lang="uk-UA" sz="2400" dirty="0" smtClean="0"/>
            <a:t>Квартальна</a:t>
          </a:r>
          <a:endParaRPr lang="uk-UA" sz="2400" dirty="0"/>
        </a:p>
      </dgm:t>
    </dgm:pt>
    <dgm:pt modelId="{CD7E30A8-5CB2-4C39-BC97-2FFA6F70722B}" type="parTrans" cxnId="{74E7E4A7-8BEE-4316-8053-B53BAB52690E}">
      <dgm:prSet/>
      <dgm:spPr/>
      <dgm:t>
        <a:bodyPr/>
        <a:lstStyle/>
        <a:p>
          <a:endParaRPr lang="uk-UA" sz="2400"/>
        </a:p>
      </dgm:t>
    </dgm:pt>
    <dgm:pt modelId="{0EB09DF8-8B1C-4168-BA71-731272D3A182}" type="sibTrans" cxnId="{74E7E4A7-8BEE-4316-8053-B53BAB52690E}">
      <dgm:prSet/>
      <dgm:spPr/>
      <dgm:t>
        <a:bodyPr/>
        <a:lstStyle/>
        <a:p>
          <a:endParaRPr lang="uk-UA" sz="2400"/>
        </a:p>
      </dgm:t>
    </dgm:pt>
    <dgm:pt modelId="{BA42D842-D19B-461E-9190-0B3CD1D49DC4}">
      <dgm:prSet phldrT="[Текст]" custT="1"/>
      <dgm:spPr/>
      <dgm:t>
        <a:bodyPr/>
        <a:lstStyle/>
        <a:p>
          <a:r>
            <a:rPr lang="uk-UA" sz="2400" dirty="0" smtClean="0"/>
            <a:t>Статистична</a:t>
          </a:r>
          <a:endParaRPr lang="uk-UA" sz="2400" dirty="0"/>
        </a:p>
      </dgm:t>
    </dgm:pt>
    <dgm:pt modelId="{0015242F-4550-4B65-B024-23E7FC233949}" type="parTrans" cxnId="{AD8D65C8-37EE-45AB-A28E-E4EC2ADA37C0}">
      <dgm:prSet/>
      <dgm:spPr/>
      <dgm:t>
        <a:bodyPr/>
        <a:lstStyle/>
        <a:p>
          <a:endParaRPr lang="uk-UA" sz="2400"/>
        </a:p>
      </dgm:t>
    </dgm:pt>
    <dgm:pt modelId="{24EC3B98-ECF5-4D43-837C-0F275D5F8038}" type="sibTrans" cxnId="{AD8D65C8-37EE-45AB-A28E-E4EC2ADA37C0}">
      <dgm:prSet/>
      <dgm:spPr/>
      <dgm:t>
        <a:bodyPr/>
        <a:lstStyle/>
        <a:p>
          <a:endParaRPr lang="uk-UA" sz="2400"/>
        </a:p>
      </dgm:t>
    </dgm:pt>
    <dgm:pt modelId="{1226150B-F44D-425E-9465-3B15A5E6A741}">
      <dgm:prSet phldrT="[Текст]" custT="1"/>
      <dgm:spPr/>
      <dgm:t>
        <a:bodyPr/>
        <a:lstStyle/>
        <a:p>
          <a:r>
            <a:rPr lang="uk-UA" sz="2400" dirty="0" smtClean="0"/>
            <a:t>Податкова</a:t>
          </a:r>
          <a:endParaRPr lang="uk-UA" sz="2400" dirty="0"/>
        </a:p>
      </dgm:t>
    </dgm:pt>
    <dgm:pt modelId="{44EE0FC4-69A2-48C2-BC4D-38CD45F1E9D6}" type="parTrans" cxnId="{6A1498C9-9C0C-457D-B7C6-7E3387D19DBC}">
      <dgm:prSet/>
      <dgm:spPr/>
      <dgm:t>
        <a:bodyPr/>
        <a:lstStyle/>
        <a:p>
          <a:endParaRPr lang="uk-UA" sz="2400"/>
        </a:p>
      </dgm:t>
    </dgm:pt>
    <dgm:pt modelId="{EF3E725B-4B2F-4D7D-9FAA-E73D6FB82508}" type="sibTrans" cxnId="{6A1498C9-9C0C-457D-B7C6-7E3387D19DBC}">
      <dgm:prSet/>
      <dgm:spPr/>
      <dgm:t>
        <a:bodyPr/>
        <a:lstStyle/>
        <a:p>
          <a:endParaRPr lang="uk-UA" sz="2400"/>
        </a:p>
      </dgm:t>
    </dgm:pt>
    <dgm:pt modelId="{AC1813D4-56E9-4C39-AF39-649660D76999}" type="pres">
      <dgm:prSet presAssocID="{6A37250C-8F00-4E28-BF0C-9D25D77548E6}" presName="Name0" presStyleCnt="0">
        <dgm:presLayoutVars>
          <dgm:dir/>
          <dgm:animLvl val="lvl"/>
          <dgm:resizeHandles val="exact"/>
        </dgm:presLayoutVars>
      </dgm:prSet>
      <dgm:spPr/>
      <dgm:t>
        <a:bodyPr/>
        <a:lstStyle/>
        <a:p>
          <a:endParaRPr lang="uk-UA"/>
        </a:p>
      </dgm:t>
    </dgm:pt>
    <dgm:pt modelId="{109797F1-E54C-4800-A5BC-9684B86C823B}" type="pres">
      <dgm:prSet presAssocID="{1408D17F-DB6C-41DE-9CDB-05288A7C2B1F}" presName="composite" presStyleCnt="0"/>
      <dgm:spPr/>
    </dgm:pt>
    <dgm:pt modelId="{1C2FE117-B6C9-4D26-8523-C1640955B276}" type="pres">
      <dgm:prSet presAssocID="{1408D17F-DB6C-41DE-9CDB-05288A7C2B1F}" presName="parTx" presStyleLbl="alignNode1" presStyleIdx="0" presStyleCnt="3">
        <dgm:presLayoutVars>
          <dgm:chMax val="0"/>
          <dgm:chPref val="0"/>
          <dgm:bulletEnabled val="1"/>
        </dgm:presLayoutVars>
      </dgm:prSet>
      <dgm:spPr/>
      <dgm:t>
        <a:bodyPr/>
        <a:lstStyle/>
        <a:p>
          <a:endParaRPr lang="uk-UA"/>
        </a:p>
      </dgm:t>
    </dgm:pt>
    <dgm:pt modelId="{C034DE1A-8863-4701-9622-029EA0F52CFD}" type="pres">
      <dgm:prSet presAssocID="{1408D17F-DB6C-41DE-9CDB-05288A7C2B1F}" presName="desTx" presStyleLbl="alignAccFollowNode1" presStyleIdx="0" presStyleCnt="3">
        <dgm:presLayoutVars>
          <dgm:bulletEnabled val="1"/>
        </dgm:presLayoutVars>
      </dgm:prSet>
      <dgm:spPr/>
      <dgm:t>
        <a:bodyPr/>
        <a:lstStyle/>
        <a:p>
          <a:endParaRPr lang="uk-UA"/>
        </a:p>
      </dgm:t>
    </dgm:pt>
    <dgm:pt modelId="{D517089C-B682-40F5-8FB1-A5E6132746D2}" type="pres">
      <dgm:prSet presAssocID="{8341D3F6-8EE0-42D8-A1FD-D20E35FA9201}" presName="space" presStyleCnt="0"/>
      <dgm:spPr/>
    </dgm:pt>
    <dgm:pt modelId="{1A6E1E48-FDB8-4CAB-99DE-ED1C17973E5D}" type="pres">
      <dgm:prSet presAssocID="{11DAEE7E-A515-4A26-81FD-CAC49BC15417}" presName="composite" presStyleCnt="0"/>
      <dgm:spPr/>
    </dgm:pt>
    <dgm:pt modelId="{68999A09-E703-4E2D-94F6-C42A60636710}" type="pres">
      <dgm:prSet presAssocID="{11DAEE7E-A515-4A26-81FD-CAC49BC15417}" presName="parTx" presStyleLbl="alignNode1" presStyleIdx="1" presStyleCnt="3">
        <dgm:presLayoutVars>
          <dgm:chMax val="0"/>
          <dgm:chPref val="0"/>
          <dgm:bulletEnabled val="1"/>
        </dgm:presLayoutVars>
      </dgm:prSet>
      <dgm:spPr/>
      <dgm:t>
        <a:bodyPr/>
        <a:lstStyle/>
        <a:p>
          <a:endParaRPr lang="uk-UA"/>
        </a:p>
      </dgm:t>
    </dgm:pt>
    <dgm:pt modelId="{01A1CA26-ECAA-4B6F-B7C3-16C9236EAFE7}" type="pres">
      <dgm:prSet presAssocID="{11DAEE7E-A515-4A26-81FD-CAC49BC15417}" presName="desTx" presStyleLbl="alignAccFollowNode1" presStyleIdx="1" presStyleCnt="3" custScaleX="102765">
        <dgm:presLayoutVars>
          <dgm:bulletEnabled val="1"/>
        </dgm:presLayoutVars>
      </dgm:prSet>
      <dgm:spPr/>
      <dgm:t>
        <a:bodyPr/>
        <a:lstStyle/>
        <a:p>
          <a:endParaRPr lang="uk-UA"/>
        </a:p>
      </dgm:t>
    </dgm:pt>
    <dgm:pt modelId="{C3DF8A0F-51C5-4AF8-815D-867C6B13F78E}" type="pres">
      <dgm:prSet presAssocID="{78758F65-1855-4AE0-8223-77D82ED28D7E}" presName="space" presStyleCnt="0"/>
      <dgm:spPr/>
    </dgm:pt>
    <dgm:pt modelId="{0AABDB49-4A82-4456-B8E0-A434CA03656C}" type="pres">
      <dgm:prSet presAssocID="{0AF4120C-8EAD-4D4B-B635-4BD3A101E91C}" presName="composite" presStyleCnt="0"/>
      <dgm:spPr/>
    </dgm:pt>
    <dgm:pt modelId="{945AC91D-ADD4-4E70-9C74-B2A7CC87FD25}" type="pres">
      <dgm:prSet presAssocID="{0AF4120C-8EAD-4D4B-B635-4BD3A101E91C}" presName="parTx" presStyleLbl="alignNode1" presStyleIdx="2" presStyleCnt="3">
        <dgm:presLayoutVars>
          <dgm:chMax val="0"/>
          <dgm:chPref val="0"/>
          <dgm:bulletEnabled val="1"/>
        </dgm:presLayoutVars>
      </dgm:prSet>
      <dgm:spPr/>
      <dgm:t>
        <a:bodyPr/>
        <a:lstStyle/>
        <a:p>
          <a:endParaRPr lang="uk-UA"/>
        </a:p>
      </dgm:t>
    </dgm:pt>
    <dgm:pt modelId="{27F2D7A0-0F6A-4976-B4B1-CD9C7CA24D9D}" type="pres">
      <dgm:prSet presAssocID="{0AF4120C-8EAD-4D4B-B635-4BD3A101E91C}" presName="desTx" presStyleLbl="alignAccFollowNode1" presStyleIdx="2" presStyleCnt="3">
        <dgm:presLayoutVars>
          <dgm:bulletEnabled val="1"/>
        </dgm:presLayoutVars>
      </dgm:prSet>
      <dgm:spPr/>
      <dgm:t>
        <a:bodyPr/>
        <a:lstStyle/>
        <a:p>
          <a:endParaRPr lang="uk-UA"/>
        </a:p>
      </dgm:t>
    </dgm:pt>
  </dgm:ptLst>
  <dgm:cxnLst>
    <dgm:cxn modelId="{923886ED-C9B8-4DB2-B2F2-044223839A48}" type="presOf" srcId="{792D22D4-7F07-4C6C-892D-4FE9D7EECDD6}" destId="{27F2D7A0-0F6A-4976-B4B1-CD9C7CA24D9D}" srcOrd="0" destOrd="1" presId="urn:microsoft.com/office/officeart/2005/8/layout/hList1"/>
    <dgm:cxn modelId="{90E3A459-61B8-4C3B-810E-DC1F2464819C}" type="presOf" srcId="{13C48170-888D-424B-94AB-02AC36D13FF2}" destId="{C034DE1A-8863-4701-9622-029EA0F52CFD}" srcOrd="0" destOrd="0" presId="urn:microsoft.com/office/officeart/2005/8/layout/hList1"/>
    <dgm:cxn modelId="{79870F24-06EC-427D-B011-79C76CAA5FA4}" srcId="{6A37250C-8F00-4E28-BF0C-9D25D77548E6}" destId="{1408D17F-DB6C-41DE-9CDB-05288A7C2B1F}" srcOrd="0" destOrd="0" parTransId="{003BB60F-E12F-43C3-B2B2-F5B99CC1AFB1}" sibTransId="{8341D3F6-8EE0-42D8-A1FD-D20E35FA9201}"/>
    <dgm:cxn modelId="{E5D7EED6-75F1-490F-A74E-8C4049858761}" srcId="{6A37250C-8F00-4E28-BF0C-9D25D77548E6}" destId="{0AF4120C-8EAD-4D4B-B635-4BD3A101E91C}" srcOrd="2" destOrd="0" parTransId="{DD390397-D345-4976-A4B8-61A62D20821E}" sibTransId="{B7EF306D-5BE1-4314-8AB5-37EC8A54391F}"/>
    <dgm:cxn modelId="{5668965D-8140-405E-91AD-1AF3180B280D}" type="presOf" srcId="{B50F488E-34FE-4991-82AD-789FA4610B4C}" destId="{C034DE1A-8863-4701-9622-029EA0F52CFD}" srcOrd="0" destOrd="2" presId="urn:microsoft.com/office/officeart/2005/8/layout/hList1"/>
    <dgm:cxn modelId="{6A1498C9-9C0C-457D-B7C6-7E3387D19DBC}" srcId="{0AF4120C-8EAD-4D4B-B635-4BD3A101E91C}" destId="{1226150B-F44D-425E-9465-3B15A5E6A741}" srcOrd="3" destOrd="0" parTransId="{44EE0FC4-69A2-48C2-BC4D-38CD45F1E9D6}" sibTransId="{EF3E725B-4B2F-4D7D-9FAA-E73D6FB82508}"/>
    <dgm:cxn modelId="{7C2C6B5F-CE67-4C8B-86B3-21DDA1E7D01F}" srcId="{1408D17F-DB6C-41DE-9CDB-05288A7C2B1F}" destId="{B50F488E-34FE-4991-82AD-789FA4610B4C}" srcOrd="2" destOrd="0" parTransId="{B6CB0360-824B-447B-906F-DFD4280A6D9C}" sibTransId="{53A7FF82-0663-4DC0-8615-BED2582F54B1}"/>
    <dgm:cxn modelId="{AEE99A64-62E6-4CA9-B61F-7A760D52CF16}" type="presOf" srcId="{0AF4120C-8EAD-4D4B-B635-4BD3A101E91C}" destId="{945AC91D-ADD4-4E70-9C74-B2A7CC87FD25}" srcOrd="0" destOrd="0" presId="urn:microsoft.com/office/officeart/2005/8/layout/hList1"/>
    <dgm:cxn modelId="{5945E2A7-601A-4276-9A36-89206AD10708}" srcId="{6A37250C-8F00-4E28-BF0C-9D25D77548E6}" destId="{11DAEE7E-A515-4A26-81FD-CAC49BC15417}" srcOrd="1" destOrd="0" parTransId="{CD87FBAE-2DD4-4FD7-BD07-4E514675D22F}" sibTransId="{78758F65-1855-4AE0-8223-77D82ED28D7E}"/>
    <dgm:cxn modelId="{74E7E4A7-8BEE-4316-8053-B53BAB52690E}" srcId="{1408D17F-DB6C-41DE-9CDB-05288A7C2B1F}" destId="{D91F4E9C-6329-47C9-8B58-5A4BE487A903}" srcOrd="1" destOrd="0" parTransId="{CD7E30A8-5CB2-4C39-BC97-2FFA6F70722B}" sibTransId="{0EB09DF8-8B1C-4168-BA71-731272D3A182}"/>
    <dgm:cxn modelId="{BF8621A4-A1A5-4E6D-B04A-2AE00483A82D}" type="presOf" srcId="{BA42D842-D19B-461E-9190-0B3CD1D49DC4}" destId="{27F2D7A0-0F6A-4976-B4B1-CD9C7CA24D9D}" srcOrd="0" destOrd="2" presId="urn:microsoft.com/office/officeart/2005/8/layout/hList1"/>
    <dgm:cxn modelId="{244BF0F2-82B4-461D-A8BA-6178B9212D2C}" srcId="{11DAEE7E-A515-4A26-81FD-CAC49BC15417}" destId="{D9171EB3-7FBA-4233-A750-E5E18A5228C1}" srcOrd="1" destOrd="0" parTransId="{EFAEDEDD-F2D2-4C69-BE3E-569B8B44CA36}" sibTransId="{92F0E3A3-2C1F-47F2-A072-D2E6290C66E3}"/>
    <dgm:cxn modelId="{6E6219DC-21DA-4253-BEF9-12DE2C1917AF}" type="presOf" srcId="{6A37250C-8F00-4E28-BF0C-9D25D77548E6}" destId="{AC1813D4-56E9-4C39-AF39-649660D76999}" srcOrd="0" destOrd="0" presId="urn:microsoft.com/office/officeart/2005/8/layout/hList1"/>
    <dgm:cxn modelId="{1968F935-4333-41C8-A9B8-30B2B2C9917A}" type="presOf" srcId="{D91F4E9C-6329-47C9-8B58-5A4BE487A903}" destId="{C034DE1A-8863-4701-9622-029EA0F52CFD}" srcOrd="0" destOrd="1" presId="urn:microsoft.com/office/officeart/2005/8/layout/hList1"/>
    <dgm:cxn modelId="{DA513CAD-4306-45E0-9495-5546795735B8}" type="presOf" srcId="{D9171EB3-7FBA-4233-A750-E5E18A5228C1}" destId="{01A1CA26-ECAA-4B6F-B7C3-16C9236EAFE7}" srcOrd="0" destOrd="1" presId="urn:microsoft.com/office/officeart/2005/8/layout/hList1"/>
    <dgm:cxn modelId="{163287FA-B03B-4157-A435-17F86B7EE030}" type="presOf" srcId="{1408D17F-DB6C-41DE-9CDB-05288A7C2B1F}" destId="{1C2FE117-B6C9-4D26-8523-C1640955B276}" srcOrd="0" destOrd="0" presId="urn:microsoft.com/office/officeart/2005/8/layout/hList1"/>
    <dgm:cxn modelId="{C9A897E4-977D-4CEE-A6DF-436AE7077959}" type="presOf" srcId="{9180E16C-43BB-45BF-BD20-32E5156069D4}" destId="{01A1CA26-ECAA-4B6F-B7C3-16C9236EAFE7}" srcOrd="0" destOrd="0" presId="urn:microsoft.com/office/officeart/2005/8/layout/hList1"/>
    <dgm:cxn modelId="{064B6785-5384-4EC5-916F-AE4DF1EB1076}" srcId="{0AF4120C-8EAD-4D4B-B635-4BD3A101E91C}" destId="{792D22D4-7F07-4C6C-892D-4FE9D7EECDD6}" srcOrd="1" destOrd="0" parTransId="{7FBCAE77-1C23-4B68-BAB9-00D215659592}" sibTransId="{DD3477D2-4F9F-41F6-B3B1-E8D5CECB11B5}"/>
    <dgm:cxn modelId="{2E71F202-B2DA-4D77-93EA-7158E62E4840}" srcId="{0AF4120C-8EAD-4D4B-B635-4BD3A101E91C}" destId="{4205C9FA-3AF3-4CDA-BA4B-0BBE23DEE70E}" srcOrd="0" destOrd="0" parTransId="{3AF50742-B4BD-49C3-8EE6-833692B75B9B}" sibTransId="{6FB64CCA-4303-431E-8CE7-2DB6859F0FAB}"/>
    <dgm:cxn modelId="{2F601E4F-40BD-40F3-A03A-A5AACA58043E}" type="presOf" srcId="{1226150B-F44D-425E-9465-3B15A5E6A741}" destId="{27F2D7A0-0F6A-4976-B4B1-CD9C7CA24D9D}" srcOrd="0" destOrd="3" presId="urn:microsoft.com/office/officeart/2005/8/layout/hList1"/>
    <dgm:cxn modelId="{8DB0971D-FE41-4E33-A83C-2109C70AFBA6}" type="presOf" srcId="{11DAEE7E-A515-4A26-81FD-CAC49BC15417}" destId="{68999A09-E703-4E2D-94F6-C42A60636710}" srcOrd="0" destOrd="0" presId="urn:microsoft.com/office/officeart/2005/8/layout/hList1"/>
    <dgm:cxn modelId="{3AB43B4B-F3CE-4FD7-BB67-2343A12708BE}" srcId="{1408D17F-DB6C-41DE-9CDB-05288A7C2B1F}" destId="{13C48170-888D-424B-94AB-02AC36D13FF2}" srcOrd="0" destOrd="0" parTransId="{FB1BEC7F-2352-4795-AB9A-E779C25599C8}" sibTransId="{31672A94-C9CA-46F8-B9FF-D4FA557F5981}"/>
    <dgm:cxn modelId="{E3042A0D-E696-49B7-B679-49F6A13EE157}" srcId="{11DAEE7E-A515-4A26-81FD-CAC49BC15417}" destId="{9180E16C-43BB-45BF-BD20-32E5156069D4}" srcOrd="0" destOrd="0" parTransId="{B746349E-E1F5-4B4C-88F2-82E9223AAA01}" sibTransId="{8C668F8F-239B-4CB2-A87F-2DF32B76D708}"/>
    <dgm:cxn modelId="{988F128D-D28D-4C3E-9B36-4F2208E55A7C}" type="presOf" srcId="{4205C9FA-3AF3-4CDA-BA4B-0BBE23DEE70E}" destId="{27F2D7A0-0F6A-4976-B4B1-CD9C7CA24D9D}" srcOrd="0" destOrd="0" presId="urn:microsoft.com/office/officeart/2005/8/layout/hList1"/>
    <dgm:cxn modelId="{AD8D65C8-37EE-45AB-A28E-E4EC2ADA37C0}" srcId="{0AF4120C-8EAD-4D4B-B635-4BD3A101E91C}" destId="{BA42D842-D19B-461E-9190-0B3CD1D49DC4}" srcOrd="2" destOrd="0" parTransId="{0015242F-4550-4B65-B024-23E7FC233949}" sibTransId="{24EC3B98-ECF5-4D43-837C-0F275D5F8038}"/>
    <dgm:cxn modelId="{D27E7F49-AC64-4872-97DD-ECEF1D1CB5C4}" type="presParOf" srcId="{AC1813D4-56E9-4C39-AF39-649660D76999}" destId="{109797F1-E54C-4800-A5BC-9684B86C823B}" srcOrd="0" destOrd="0" presId="urn:microsoft.com/office/officeart/2005/8/layout/hList1"/>
    <dgm:cxn modelId="{B2EFDC02-AC91-4188-949E-3C3D7CA1CCF2}" type="presParOf" srcId="{109797F1-E54C-4800-A5BC-9684B86C823B}" destId="{1C2FE117-B6C9-4D26-8523-C1640955B276}" srcOrd="0" destOrd="0" presId="urn:microsoft.com/office/officeart/2005/8/layout/hList1"/>
    <dgm:cxn modelId="{D9224114-0615-47FF-8341-464CC67A8EAA}" type="presParOf" srcId="{109797F1-E54C-4800-A5BC-9684B86C823B}" destId="{C034DE1A-8863-4701-9622-029EA0F52CFD}" srcOrd="1" destOrd="0" presId="urn:microsoft.com/office/officeart/2005/8/layout/hList1"/>
    <dgm:cxn modelId="{142297BC-E67E-4A99-A367-42921800DED8}" type="presParOf" srcId="{AC1813D4-56E9-4C39-AF39-649660D76999}" destId="{D517089C-B682-40F5-8FB1-A5E6132746D2}" srcOrd="1" destOrd="0" presId="urn:microsoft.com/office/officeart/2005/8/layout/hList1"/>
    <dgm:cxn modelId="{EBF0DA72-8441-40D5-87F7-D3CD598EBC88}" type="presParOf" srcId="{AC1813D4-56E9-4C39-AF39-649660D76999}" destId="{1A6E1E48-FDB8-4CAB-99DE-ED1C17973E5D}" srcOrd="2" destOrd="0" presId="urn:microsoft.com/office/officeart/2005/8/layout/hList1"/>
    <dgm:cxn modelId="{A143491E-69DC-41F7-8298-75897E3F46BF}" type="presParOf" srcId="{1A6E1E48-FDB8-4CAB-99DE-ED1C17973E5D}" destId="{68999A09-E703-4E2D-94F6-C42A60636710}" srcOrd="0" destOrd="0" presId="urn:microsoft.com/office/officeart/2005/8/layout/hList1"/>
    <dgm:cxn modelId="{D638509A-4C8F-45D7-9D53-F5E61BE3C55F}" type="presParOf" srcId="{1A6E1E48-FDB8-4CAB-99DE-ED1C17973E5D}" destId="{01A1CA26-ECAA-4B6F-B7C3-16C9236EAFE7}" srcOrd="1" destOrd="0" presId="urn:microsoft.com/office/officeart/2005/8/layout/hList1"/>
    <dgm:cxn modelId="{7569D9BB-54A6-46BF-BABB-7EC7F6E3EF4A}" type="presParOf" srcId="{AC1813D4-56E9-4C39-AF39-649660D76999}" destId="{C3DF8A0F-51C5-4AF8-815D-867C6B13F78E}" srcOrd="3" destOrd="0" presId="urn:microsoft.com/office/officeart/2005/8/layout/hList1"/>
    <dgm:cxn modelId="{A9AD6033-02AE-4DA9-86D7-89D294937579}" type="presParOf" srcId="{AC1813D4-56E9-4C39-AF39-649660D76999}" destId="{0AABDB49-4A82-4456-B8E0-A434CA03656C}" srcOrd="4" destOrd="0" presId="urn:microsoft.com/office/officeart/2005/8/layout/hList1"/>
    <dgm:cxn modelId="{D0B84BB4-B36F-4A48-970C-8E7240BA44BA}" type="presParOf" srcId="{0AABDB49-4A82-4456-B8E0-A434CA03656C}" destId="{945AC91D-ADD4-4E70-9C74-B2A7CC87FD25}" srcOrd="0" destOrd="0" presId="urn:microsoft.com/office/officeart/2005/8/layout/hList1"/>
    <dgm:cxn modelId="{36467927-A4D3-48F6-B755-C407AF4F7F2C}" type="presParOf" srcId="{0AABDB49-4A82-4456-B8E0-A434CA03656C}" destId="{27F2D7A0-0F6A-4976-B4B1-CD9C7CA24D9D}" srcOrd="1" destOrd="0" presId="urn:microsoft.com/office/officeart/2005/8/layout/hList1"/>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C2FE117-B6C9-4D26-8523-C1640955B276}">
      <dsp:nvSpPr>
        <dsp:cNvPr id="0" name=""/>
        <dsp:cNvSpPr/>
      </dsp:nvSpPr>
      <dsp:spPr>
        <a:xfrm>
          <a:off x="1134" y="30931"/>
          <a:ext cx="2487364" cy="994945"/>
        </a:xfrm>
        <a:prstGeom prst="rect">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0688" tIns="97536" rIns="170688" bIns="97536" numCol="1" spcCol="1270" anchor="ctr" anchorCtr="0">
          <a:noAutofit/>
        </a:bodyPr>
        <a:lstStyle/>
        <a:p>
          <a:pPr lvl="0" algn="ctr" defTabSz="1066800">
            <a:lnSpc>
              <a:spcPct val="90000"/>
            </a:lnSpc>
            <a:spcBef>
              <a:spcPct val="0"/>
            </a:spcBef>
            <a:spcAft>
              <a:spcPct val="35000"/>
            </a:spcAft>
          </a:pPr>
          <a:r>
            <a:rPr lang="uk-UA" sz="2400" kern="1200" dirty="0" smtClean="0">
              <a:solidFill>
                <a:srgbClr val="000066"/>
              </a:solidFill>
            </a:rPr>
            <a:t>За терміном складання</a:t>
          </a:r>
          <a:endParaRPr lang="uk-UA" sz="2400" kern="1200" dirty="0">
            <a:solidFill>
              <a:srgbClr val="000066"/>
            </a:solidFill>
          </a:endParaRPr>
        </a:p>
      </dsp:txBody>
      <dsp:txXfrm>
        <a:off x="1134" y="30931"/>
        <a:ext cx="2487364" cy="994945"/>
      </dsp:txXfrm>
    </dsp:sp>
    <dsp:sp modelId="{C034DE1A-8863-4701-9622-029EA0F52CFD}">
      <dsp:nvSpPr>
        <dsp:cNvPr id="0" name=""/>
        <dsp:cNvSpPr/>
      </dsp:nvSpPr>
      <dsp:spPr>
        <a:xfrm>
          <a:off x="1134" y="1025877"/>
          <a:ext cx="2487364" cy="2854800"/>
        </a:xfrm>
        <a:prstGeom prst="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28016" tIns="128016" rIns="170688" bIns="192024" numCol="1" spcCol="1270" anchor="t" anchorCtr="0">
          <a:noAutofit/>
        </a:bodyPr>
        <a:lstStyle/>
        <a:p>
          <a:pPr marL="228600" lvl="1" indent="-228600" algn="l" defTabSz="1066800">
            <a:lnSpc>
              <a:spcPct val="90000"/>
            </a:lnSpc>
            <a:spcBef>
              <a:spcPct val="0"/>
            </a:spcBef>
            <a:spcAft>
              <a:spcPct val="15000"/>
            </a:spcAft>
            <a:buChar char="••"/>
          </a:pPr>
          <a:r>
            <a:rPr lang="uk-UA" sz="2400" kern="1200" dirty="0" smtClean="0"/>
            <a:t>Місячна</a:t>
          </a:r>
          <a:endParaRPr lang="uk-UA" sz="2400" kern="1200" dirty="0"/>
        </a:p>
        <a:p>
          <a:pPr marL="228600" lvl="1" indent="-228600" algn="l" defTabSz="1066800">
            <a:lnSpc>
              <a:spcPct val="90000"/>
            </a:lnSpc>
            <a:spcBef>
              <a:spcPct val="0"/>
            </a:spcBef>
            <a:spcAft>
              <a:spcPct val="15000"/>
            </a:spcAft>
            <a:buChar char="••"/>
          </a:pPr>
          <a:r>
            <a:rPr lang="uk-UA" sz="2400" kern="1200" dirty="0" smtClean="0"/>
            <a:t>Квартальна</a:t>
          </a:r>
          <a:endParaRPr lang="uk-UA" sz="2400" kern="1200" dirty="0"/>
        </a:p>
        <a:p>
          <a:pPr marL="228600" lvl="1" indent="-228600" algn="l" defTabSz="1066800">
            <a:lnSpc>
              <a:spcPct val="90000"/>
            </a:lnSpc>
            <a:spcBef>
              <a:spcPct val="0"/>
            </a:spcBef>
            <a:spcAft>
              <a:spcPct val="15000"/>
            </a:spcAft>
            <a:buChar char="••"/>
          </a:pPr>
          <a:r>
            <a:rPr lang="uk-UA" sz="2400" kern="1200" dirty="0" smtClean="0"/>
            <a:t>Річна</a:t>
          </a:r>
          <a:endParaRPr lang="uk-UA" sz="2400" kern="1200" dirty="0"/>
        </a:p>
      </dsp:txBody>
      <dsp:txXfrm>
        <a:off x="1134" y="1025877"/>
        <a:ext cx="2487364" cy="2854800"/>
      </dsp:txXfrm>
    </dsp:sp>
    <dsp:sp modelId="{68999A09-E703-4E2D-94F6-C42A60636710}">
      <dsp:nvSpPr>
        <dsp:cNvPr id="0" name=""/>
        <dsp:cNvSpPr/>
      </dsp:nvSpPr>
      <dsp:spPr>
        <a:xfrm>
          <a:off x="2871117" y="30931"/>
          <a:ext cx="2487364" cy="994945"/>
        </a:xfrm>
        <a:prstGeom prst="rect">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0688" tIns="97536" rIns="170688" bIns="97536" numCol="1" spcCol="1270" anchor="ctr" anchorCtr="0">
          <a:noAutofit/>
        </a:bodyPr>
        <a:lstStyle/>
        <a:p>
          <a:pPr lvl="0" algn="ctr" defTabSz="1066800">
            <a:lnSpc>
              <a:spcPct val="90000"/>
            </a:lnSpc>
            <a:spcBef>
              <a:spcPct val="0"/>
            </a:spcBef>
            <a:spcAft>
              <a:spcPct val="35000"/>
            </a:spcAft>
          </a:pPr>
          <a:r>
            <a:rPr lang="uk-UA" sz="2400" kern="1200" dirty="0" smtClean="0">
              <a:solidFill>
                <a:srgbClr val="000066"/>
              </a:solidFill>
            </a:rPr>
            <a:t>За обсягом </a:t>
          </a:r>
          <a:endParaRPr lang="uk-UA" sz="2400" kern="1200" dirty="0">
            <a:solidFill>
              <a:srgbClr val="000066"/>
            </a:solidFill>
          </a:endParaRPr>
        </a:p>
      </dsp:txBody>
      <dsp:txXfrm>
        <a:off x="2871117" y="30931"/>
        <a:ext cx="2487364" cy="994945"/>
      </dsp:txXfrm>
    </dsp:sp>
    <dsp:sp modelId="{01A1CA26-ECAA-4B6F-B7C3-16C9236EAFE7}">
      <dsp:nvSpPr>
        <dsp:cNvPr id="0" name=""/>
        <dsp:cNvSpPr/>
      </dsp:nvSpPr>
      <dsp:spPr>
        <a:xfrm>
          <a:off x="2836729" y="1025877"/>
          <a:ext cx="2556140" cy="2854800"/>
        </a:xfrm>
        <a:prstGeom prst="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28016" tIns="128016" rIns="170688" bIns="192024" numCol="1" spcCol="1270" anchor="t" anchorCtr="0">
          <a:noAutofit/>
        </a:bodyPr>
        <a:lstStyle/>
        <a:p>
          <a:pPr marL="228600" lvl="1" indent="-228600" algn="l" defTabSz="1066800">
            <a:lnSpc>
              <a:spcPct val="90000"/>
            </a:lnSpc>
            <a:spcBef>
              <a:spcPct val="0"/>
            </a:spcBef>
            <a:spcAft>
              <a:spcPct val="15000"/>
            </a:spcAft>
            <a:buChar char="••"/>
          </a:pPr>
          <a:r>
            <a:rPr lang="uk-UA" sz="2400" kern="1200" dirty="0" smtClean="0"/>
            <a:t>Індивідуальна</a:t>
          </a:r>
          <a:endParaRPr lang="uk-UA" sz="2400" kern="1200" dirty="0"/>
        </a:p>
        <a:p>
          <a:pPr marL="228600" lvl="1" indent="-228600" algn="l" defTabSz="1066800">
            <a:lnSpc>
              <a:spcPct val="90000"/>
            </a:lnSpc>
            <a:spcBef>
              <a:spcPct val="0"/>
            </a:spcBef>
            <a:spcAft>
              <a:spcPct val="15000"/>
            </a:spcAft>
            <a:buChar char="••"/>
          </a:pPr>
          <a:r>
            <a:rPr lang="uk-UA" sz="2400" kern="1200" dirty="0" smtClean="0"/>
            <a:t>Зведена</a:t>
          </a:r>
          <a:endParaRPr lang="uk-UA" sz="2400" kern="1200" dirty="0"/>
        </a:p>
      </dsp:txBody>
      <dsp:txXfrm>
        <a:off x="2836729" y="1025877"/>
        <a:ext cx="2556140" cy="2854800"/>
      </dsp:txXfrm>
    </dsp:sp>
    <dsp:sp modelId="{945AC91D-ADD4-4E70-9C74-B2A7CC87FD25}">
      <dsp:nvSpPr>
        <dsp:cNvPr id="0" name=""/>
        <dsp:cNvSpPr/>
      </dsp:nvSpPr>
      <dsp:spPr>
        <a:xfrm>
          <a:off x="5741101" y="30931"/>
          <a:ext cx="2487364" cy="994945"/>
        </a:xfrm>
        <a:prstGeom prst="rect">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0688" tIns="97536" rIns="170688" bIns="97536" numCol="1" spcCol="1270" anchor="ctr" anchorCtr="0">
          <a:noAutofit/>
        </a:bodyPr>
        <a:lstStyle/>
        <a:p>
          <a:pPr lvl="0" algn="ctr" defTabSz="1066800">
            <a:lnSpc>
              <a:spcPct val="90000"/>
            </a:lnSpc>
            <a:spcBef>
              <a:spcPct val="0"/>
            </a:spcBef>
            <a:spcAft>
              <a:spcPct val="35000"/>
            </a:spcAft>
          </a:pPr>
          <a:r>
            <a:rPr lang="uk-UA" sz="2400" kern="1200" dirty="0" smtClean="0">
              <a:solidFill>
                <a:srgbClr val="000066"/>
              </a:solidFill>
            </a:rPr>
            <a:t>За користувачами</a:t>
          </a:r>
          <a:endParaRPr lang="uk-UA" sz="2400" kern="1200" dirty="0">
            <a:solidFill>
              <a:srgbClr val="000066"/>
            </a:solidFill>
          </a:endParaRPr>
        </a:p>
      </dsp:txBody>
      <dsp:txXfrm>
        <a:off x="5741101" y="30931"/>
        <a:ext cx="2487364" cy="994945"/>
      </dsp:txXfrm>
    </dsp:sp>
    <dsp:sp modelId="{27F2D7A0-0F6A-4976-B4B1-CD9C7CA24D9D}">
      <dsp:nvSpPr>
        <dsp:cNvPr id="0" name=""/>
        <dsp:cNvSpPr/>
      </dsp:nvSpPr>
      <dsp:spPr>
        <a:xfrm>
          <a:off x="5741101" y="1025877"/>
          <a:ext cx="2487364" cy="2854800"/>
        </a:xfrm>
        <a:prstGeom prst="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28016" tIns="128016" rIns="170688" bIns="192024" numCol="1" spcCol="1270" anchor="t" anchorCtr="0">
          <a:noAutofit/>
        </a:bodyPr>
        <a:lstStyle/>
        <a:p>
          <a:pPr marL="228600" lvl="1" indent="-228600" algn="l" defTabSz="1066800">
            <a:lnSpc>
              <a:spcPct val="90000"/>
            </a:lnSpc>
            <a:spcBef>
              <a:spcPct val="0"/>
            </a:spcBef>
            <a:spcAft>
              <a:spcPct val="15000"/>
            </a:spcAft>
            <a:buChar char="••"/>
          </a:pPr>
          <a:r>
            <a:rPr lang="uk-UA" sz="2400" kern="1200" dirty="0" smtClean="0"/>
            <a:t>Фінансова</a:t>
          </a:r>
          <a:endParaRPr lang="uk-UA" sz="2400" kern="1200" dirty="0"/>
        </a:p>
        <a:p>
          <a:pPr marL="228600" lvl="1" indent="-228600" algn="l" defTabSz="1066800">
            <a:lnSpc>
              <a:spcPct val="90000"/>
            </a:lnSpc>
            <a:spcBef>
              <a:spcPct val="0"/>
            </a:spcBef>
            <a:spcAft>
              <a:spcPct val="15000"/>
            </a:spcAft>
            <a:buChar char="••"/>
          </a:pPr>
          <a:r>
            <a:rPr lang="uk-UA" sz="2400" kern="1200" dirty="0" smtClean="0"/>
            <a:t>Бюджетна</a:t>
          </a:r>
          <a:endParaRPr lang="uk-UA" sz="2400" kern="1200" dirty="0"/>
        </a:p>
        <a:p>
          <a:pPr marL="228600" lvl="1" indent="-228600" algn="l" defTabSz="1066800">
            <a:lnSpc>
              <a:spcPct val="90000"/>
            </a:lnSpc>
            <a:spcBef>
              <a:spcPct val="0"/>
            </a:spcBef>
            <a:spcAft>
              <a:spcPct val="15000"/>
            </a:spcAft>
            <a:buChar char="••"/>
          </a:pPr>
          <a:r>
            <a:rPr lang="uk-UA" sz="2400" kern="1200" dirty="0" smtClean="0"/>
            <a:t>Статистична</a:t>
          </a:r>
          <a:endParaRPr lang="uk-UA" sz="2400" kern="1200" dirty="0"/>
        </a:p>
        <a:p>
          <a:pPr marL="228600" lvl="1" indent="-228600" algn="l" defTabSz="1066800">
            <a:lnSpc>
              <a:spcPct val="90000"/>
            </a:lnSpc>
            <a:spcBef>
              <a:spcPct val="0"/>
            </a:spcBef>
            <a:spcAft>
              <a:spcPct val="15000"/>
            </a:spcAft>
            <a:buChar char="••"/>
          </a:pPr>
          <a:r>
            <a:rPr lang="uk-UA" sz="2400" kern="1200" dirty="0" smtClean="0"/>
            <a:t>Податкова</a:t>
          </a:r>
          <a:endParaRPr lang="uk-UA" sz="2400" kern="1200" dirty="0"/>
        </a:p>
      </dsp:txBody>
      <dsp:txXfrm>
        <a:off x="5741101" y="1025877"/>
        <a:ext cx="2487364" cy="2854800"/>
      </dsp:txXfrm>
    </dsp:sp>
  </dsp:spTree>
</dsp:drawing>
</file>

<file path=ppt/diagrams/layout1.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rawings/_rels/vmlDrawing1.vml.rels><?xml version="1.0" encoding="UTF-8" standalone="yes"?>
<Relationships xmlns="http://schemas.openxmlformats.org/package/2006/relationships"><Relationship Id="rId2" Type="http://schemas.openxmlformats.org/officeDocument/2006/relationships/image" Target="../media/image3.wmf"/><Relationship Id="rId1" Type="http://schemas.openxmlformats.org/officeDocument/2006/relationships/image" Target="../media/image2.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46400" cy="496888"/>
          </a:xfrm>
          <a:prstGeom prst="rect">
            <a:avLst/>
          </a:prstGeom>
        </p:spPr>
        <p:txBody>
          <a:bodyPr vert="horz" lIns="91440" tIns="45720" rIns="91440" bIns="45720" rtlCol="0"/>
          <a:lstStyle>
            <a:lvl1pPr algn="l" fontAlgn="auto">
              <a:spcBef>
                <a:spcPts val="0"/>
              </a:spcBef>
              <a:spcAft>
                <a:spcPts val="0"/>
              </a:spcAft>
              <a:defRPr sz="1200">
                <a:latin typeface="+mn-lt"/>
              </a:defRPr>
            </a:lvl1pPr>
          </a:lstStyle>
          <a:p>
            <a:pPr>
              <a:defRPr/>
            </a:pPr>
            <a:endParaRPr lang="ru-RU"/>
          </a:p>
        </p:txBody>
      </p:sp>
      <p:sp>
        <p:nvSpPr>
          <p:cNvPr id="3" name="Дата 2"/>
          <p:cNvSpPr>
            <a:spLocks noGrp="1"/>
          </p:cNvSpPr>
          <p:nvPr>
            <p:ph type="dt" idx="1"/>
          </p:nvPr>
        </p:nvSpPr>
        <p:spPr>
          <a:xfrm>
            <a:off x="3849688" y="0"/>
            <a:ext cx="2946400" cy="496888"/>
          </a:xfrm>
          <a:prstGeom prst="rect">
            <a:avLst/>
          </a:prstGeom>
        </p:spPr>
        <p:txBody>
          <a:bodyPr vert="horz" lIns="91440" tIns="45720" rIns="91440" bIns="45720" rtlCol="0"/>
          <a:lstStyle>
            <a:lvl1pPr algn="r" fontAlgn="auto">
              <a:spcBef>
                <a:spcPts val="0"/>
              </a:spcBef>
              <a:spcAft>
                <a:spcPts val="0"/>
              </a:spcAft>
              <a:defRPr sz="1200">
                <a:latin typeface="+mn-lt"/>
              </a:defRPr>
            </a:lvl1pPr>
          </a:lstStyle>
          <a:p>
            <a:pPr>
              <a:defRPr/>
            </a:pPr>
            <a:fld id="{C09F2F16-4A2B-4017-B597-D96D52AFCCCC}" type="datetimeFigureOut">
              <a:rPr lang="ru-RU"/>
              <a:pPr>
                <a:defRPr/>
              </a:pPr>
              <a:t>14.04.2020</a:t>
            </a:fld>
            <a:endParaRPr lang="ru-RU"/>
          </a:p>
        </p:txBody>
      </p:sp>
      <p:sp>
        <p:nvSpPr>
          <p:cNvPr id="4" name="Образ слайда 3"/>
          <p:cNvSpPr>
            <a:spLocks noGrp="1" noRot="1" noChangeAspect="1"/>
          </p:cNvSpPr>
          <p:nvPr>
            <p:ph type="sldImg" idx="2"/>
          </p:nvPr>
        </p:nvSpPr>
        <p:spPr>
          <a:xfrm>
            <a:off x="915988" y="744538"/>
            <a:ext cx="4965700" cy="3722687"/>
          </a:xfrm>
          <a:prstGeom prst="rect">
            <a:avLst/>
          </a:prstGeom>
          <a:noFill/>
          <a:ln w="12700">
            <a:solidFill>
              <a:prstClr val="black"/>
            </a:solidFill>
          </a:ln>
        </p:spPr>
        <p:txBody>
          <a:bodyPr vert="horz" lIns="91440" tIns="45720" rIns="91440" bIns="45720" rtlCol="0" anchor="ctr"/>
          <a:lstStyle/>
          <a:p>
            <a:pPr lvl="0"/>
            <a:endParaRPr lang="ru-RU" noProof="0" smtClean="0"/>
          </a:p>
        </p:txBody>
      </p:sp>
      <p:sp>
        <p:nvSpPr>
          <p:cNvPr id="5" name="Заметки 4"/>
          <p:cNvSpPr>
            <a:spLocks noGrp="1"/>
          </p:cNvSpPr>
          <p:nvPr>
            <p:ph type="body" sz="quarter" idx="3"/>
          </p:nvPr>
        </p:nvSpPr>
        <p:spPr>
          <a:xfrm>
            <a:off x="679450" y="4714875"/>
            <a:ext cx="5438775" cy="4467225"/>
          </a:xfrm>
          <a:prstGeom prst="rect">
            <a:avLst/>
          </a:prstGeom>
        </p:spPr>
        <p:txBody>
          <a:bodyPr vert="horz" lIns="91440" tIns="45720" rIns="91440" bIns="45720" rtlCol="0">
            <a:normAutofit/>
          </a:bodyPr>
          <a:lstStyle/>
          <a:p>
            <a:pPr lvl="0"/>
            <a:r>
              <a:rPr lang="ru-RU" noProof="0" smtClean="0"/>
              <a:t>Образец текста</a:t>
            </a:r>
          </a:p>
          <a:p>
            <a:pPr lvl="1"/>
            <a:r>
              <a:rPr lang="ru-RU" noProof="0" smtClean="0"/>
              <a:t>Второй уровень</a:t>
            </a:r>
          </a:p>
          <a:p>
            <a:pPr lvl="2"/>
            <a:r>
              <a:rPr lang="ru-RU" noProof="0" smtClean="0"/>
              <a:t>Третий уровень</a:t>
            </a:r>
          </a:p>
          <a:p>
            <a:pPr lvl="3"/>
            <a:r>
              <a:rPr lang="ru-RU" noProof="0" smtClean="0"/>
              <a:t>Четвертый уровень</a:t>
            </a:r>
          </a:p>
          <a:p>
            <a:pPr lvl="4"/>
            <a:r>
              <a:rPr lang="ru-RU" noProof="0" smtClean="0"/>
              <a:t>Пятый уровень</a:t>
            </a:r>
          </a:p>
        </p:txBody>
      </p:sp>
      <p:sp>
        <p:nvSpPr>
          <p:cNvPr id="6" name="Нижний колонтитул 5"/>
          <p:cNvSpPr>
            <a:spLocks noGrp="1"/>
          </p:cNvSpPr>
          <p:nvPr>
            <p:ph type="ftr" sz="quarter" idx="4"/>
          </p:nvPr>
        </p:nvSpPr>
        <p:spPr>
          <a:xfrm>
            <a:off x="0" y="9428163"/>
            <a:ext cx="2946400" cy="496887"/>
          </a:xfrm>
          <a:prstGeom prst="rect">
            <a:avLst/>
          </a:prstGeom>
        </p:spPr>
        <p:txBody>
          <a:bodyPr vert="horz" lIns="91440" tIns="45720" rIns="91440" bIns="45720" rtlCol="0" anchor="b"/>
          <a:lstStyle>
            <a:lvl1pPr algn="l" fontAlgn="auto">
              <a:spcBef>
                <a:spcPts val="0"/>
              </a:spcBef>
              <a:spcAft>
                <a:spcPts val="0"/>
              </a:spcAft>
              <a:defRPr sz="1200">
                <a:latin typeface="+mn-lt"/>
              </a:defRPr>
            </a:lvl1pPr>
          </a:lstStyle>
          <a:p>
            <a:pPr>
              <a:defRPr/>
            </a:pPr>
            <a:endParaRPr lang="ru-RU"/>
          </a:p>
        </p:txBody>
      </p:sp>
      <p:sp>
        <p:nvSpPr>
          <p:cNvPr id="7" name="Номер слайда 6"/>
          <p:cNvSpPr>
            <a:spLocks noGrp="1"/>
          </p:cNvSpPr>
          <p:nvPr>
            <p:ph type="sldNum" sz="quarter" idx="5"/>
          </p:nvPr>
        </p:nvSpPr>
        <p:spPr>
          <a:xfrm>
            <a:off x="3849688" y="9428163"/>
            <a:ext cx="2946400" cy="496887"/>
          </a:xfrm>
          <a:prstGeom prst="rect">
            <a:avLst/>
          </a:prstGeom>
        </p:spPr>
        <p:txBody>
          <a:bodyPr vert="horz" lIns="91440" tIns="45720" rIns="91440" bIns="45720" rtlCol="0" anchor="b"/>
          <a:lstStyle>
            <a:lvl1pPr algn="r" fontAlgn="auto">
              <a:spcBef>
                <a:spcPts val="0"/>
              </a:spcBef>
              <a:spcAft>
                <a:spcPts val="0"/>
              </a:spcAft>
              <a:defRPr sz="1200">
                <a:latin typeface="+mn-lt"/>
              </a:defRPr>
            </a:lvl1pPr>
          </a:lstStyle>
          <a:p>
            <a:pPr>
              <a:defRPr/>
            </a:pPr>
            <a:fld id="{BC671F00-BAF2-49B5-A387-1BB08D016A1C}" type="slidenum">
              <a:rPr lang="ru-RU"/>
              <a:pPr>
                <a:defRPr/>
              </a:pPr>
              <a:t>‹#›</a:t>
            </a:fld>
            <a:endParaRPr lang="ru-RU"/>
          </a:p>
        </p:txBody>
      </p:sp>
    </p:spTree>
    <p:extLst>
      <p:ext uri="{BB962C8B-B14F-4D97-AF65-F5344CB8AC3E}">
        <p14:creationId xmlns:p14="http://schemas.microsoft.com/office/powerpoint/2010/main" xmlns="" val="2544972568"/>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a:xfrm>
            <a:off x="917575" y="744538"/>
            <a:ext cx="4962525" cy="3722687"/>
          </a:xfrm>
        </p:spPr>
      </p:sp>
      <p:sp>
        <p:nvSpPr>
          <p:cNvPr id="3" name="Заметки 2"/>
          <p:cNvSpPr>
            <a:spLocks noGrp="1"/>
          </p:cNvSpPr>
          <p:nvPr>
            <p:ph type="body" idx="1"/>
          </p:nvPr>
        </p:nvSpPr>
        <p:spPr/>
        <p:txBody>
          <a:bodyPr/>
          <a:lstStyle/>
          <a:p>
            <a:endParaRPr lang="uk-UA" dirty="0"/>
          </a:p>
        </p:txBody>
      </p:sp>
      <p:sp>
        <p:nvSpPr>
          <p:cNvPr id="4" name="Номер слайда 3"/>
          <p:cNvSpPr>
            <a:spLocks noGrp="1"/>
          </p:cNvSpPr>
          <p:nvPr>
            <p:ph type="sldNum" sz="quarter" idx="10"/>
          </p:nvPr>
        </p:nvSpPr>
        <p:spPr/>
        <p:txBody>
          <a:bodyPr/>
          <a:lstStyle/>
          <a:p>
            <a:pPr>
              <a:defRPr/>
            </a:pPr>
            <a:fld id="{BC671F00-BAF2-49B5-A387-1BB08D016A1C}" type="slidenum">
              <a:rPr lang="ru-RU" smtClean="0"/>
              <a:pPr>
                <a:defRPr/>
              </a:pPr>
              <a:t>1</a:t>
            </a:fld>
            <a:endParaRPr lang="ru-RU"/>
          </a:p>
        </p:txBody>
      </p:sp>
    </p:spTree>
    <p:extLst>
      <p:ext uri="{BB962C8B-B14F-4D97-AF65-F5344CB8AC3E}">
        <p14:creationId xmlns="" xmlns:p14="http://schemas.microsoft.com/office/powerpoint/2010/main" val="69961812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8" name="Заголовок 7"/>
          <p:cNvSpPr>
            <a:spLocks noGrp="1"/>
          </p:cNvSpPr>
          <p:nvPr>
            <p:ph type="ctrTitle"/>
          </p:nvPr>
        </p:nvSpPr>
        <p:spPr>
          <a:xfrm>
            <a:off x="422030" y="1371600"/>
            <a:ext cx="8229600" cy="1828800"/>
          </a:xfrm>
        </p:spPr>
        <p:txBody>
          <a:bodyPr lIns="45720" tIns="0" rIns="45720" bIns="0" anchor="b">
            <a:scene3d>
              <a:camera prst="orthographicFront"/>
              <a:lightRig rig="soft" dir="t">
                <a:rot lat="0" lon="0" rev="17220000"/>
              </a:lightRig>
            </a:scene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lang="ru-RU" smtClean="0"/>
              <a:t>Образец заголовка</a:t>
            </a:r>
            <a:endParaRPr lang="en-US"/>
          </a:p>
        </p:txBody>
      </p:sp>
      <p:sp>
        <p:nvSpPr>
          <p:cNvPr id="9" name="Подзаголовок 8"/>
          <p:cNvSpPr>
            <a:spLocks noGrp="1"/>
          </p:cNvSpPr>
          <p:nvPr>
            <p:ph type="subTitle" idx="1"/>
          </p:nvPr>
        </p:nvSpPr>
        <p:spPr>
          <a:xfrm>
            <a:off x="1371600" y="3331698"/>
            <a:ext cx="6400800" cy="17526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ru-RU" smtClean="0"/>
              <a:t>Образец подзаголовка</a:t>
            </a:r>
            <a:endParaRPr lang="en-US"/>
          </a:p>
        </p:txBody>
      </p:sp>
      <p:sp>
        <p:nvSpPr>
          <p:cNvPr id="4" name="Дата 13"/>
          <p:cNvSpPr>
            <a:spLocks noGrp="1"/>
          </p:cNvSpPr>
          <p:nvPr>
            <p:ph type="dt" sz="half" idx="10"/>
          </p:nvPr>
        </p:nvSpPr>
        <p:spPr/>
        <p:txBody>
          <a:bodyPr/>
          <a:lstStyle>
            <a:lvl1pPr>
              <a:defRPr/>
            </a:lvl1pPr>
          </a:lstStyle>
          <a:p>
            <a:pPr>
              <a:defRPr/>
            </a:pPr>
            <a:fld id="{DFBA7510-D979-48A6-9C91-7B2FFAA519BC}" type="datetime1">
              <a:rPr lang="ru-RU"/>
              <a:pPr>
                <a:defRPr/>
              </a:pPr>
              <a:t>14.04.2020</a:t>
            </a:fld>
            <a:endParaRPr lang="ru-RU"/>
          </a:p>
        </p:txBody>
      </p:sp>
      <p:sp>
        <p:nvSpPr>
          <p:cNvPr id="5" name="Нижний колонтитул 2"/>
          <p:cNvSpPr>
            <a:spLocks noGrp="1"/>
          </p:cNvSpPr>
          <p:nvPr>
            <p:ph type="ftr" sz="quarter" idx="11"/>
          </p:nvPr>
        </p:nvSpPr>
        <p:spPr/>
        <p:txBody>
          <a:bodyPr/>
          <a:lstStyle>
            <a:lvl1pPr>
              <a:defRPr/>
            </a:lvl1pPr>
          </a:lstStyle>
          <a:p>
            <a:pPr>
              <a:defRPr/>
            </a:pPr>
            <a:endParaRPr lang="ru-RU"/>
          </a:p>
        </p:txBody>
      </p:sp>
      <p:sp>
        <p:nvSpPr>
          <p:cNvPr id="6" name="Номер слайда 22"/>
          <p:cNvSpPr>
            <a:spLocks noGrp="1"/>
          </p:cNvSpPr>
          <p:nvPr>
            <p:ph type="sldNum" sz="quarter" idx="12"/>
          </p:nvPr>
        </p:nvSpPr>
        <p:spPr/>
        <p:txBody>
          <a:bodyPr/>
          <a:lstStyle>
            <a:lvl1pPr>
              <a:defRPr/>
            </a:lvl1pPr>
          </a:lstStyle>
          <a:p>
            <a:pPr>
              <a:defRPr/>
            </a:pPr>
            <a:fld id="{FC1FD61C-63B1-4366-9800-3D8C64AA3379}" type="slidenum">
              <a:rPr lang="ru-RU"/>
              <a:pPr>
                <a:defRPr/>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en-US"/>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Дата 13"/>
          <p:cNvSpPr>
            <a:spLocks noGrp="1"/>
          </p:cNvSpPr>
          <p:nvPr>
            <p:ph type="dt" sz="half" idx="10"/>
          </p:nvPr>
        </p:nvSpPr>
        <p:spPr/>
        <p:txBody>
          <a:bodyPr/>
          <a:lstStyle>
            <a:lvl1pPr>
              <a:defRPr/>
            </a:lvl1pPr>
          </a:lstStyle>
          <a:p>
            <a:pPr>
              <a:defRPr/>
            </a:pPr>
            <a:fld id="{97EB6963-58A8-48A8-A767-EFE0595FE975}" type="datetime1">
              <a:rPr lang="ru-RU"/>
              <a:pPr>
                <a:defRPr/>
              </a:pPr>
              <a:t>14.04.2020</a:t>
            </a:fld>
            <a:endParaRPr lang="ru-RU"/>
          </a:p>
        </p:txBody>
      </p:sp>
      <p:sp>
        <p:nvSpPr>
          <p:cNvPr id="5" name="Нижний колонтитул 2"/>
          <p:cNvSpPr>
            <a:spLocks noGrp="1"/>
          </p:cNvSpPr>
          <p:nvPr>
            <p:ph type="ftr" sz="quarter" idx="11"/>
          </p:nvPr>
        </p:nvSpPr>
        <p:spPr/>
        <p:txBody>
          <a:bodyPr/>
          <a:lstStyle>
            <a:lvl1pPr>
              <a:defRPr/>
            </a:lvl1pPr>
          </a:lstStyle>
          <a:p>
            <a:pPr>
              <a:defRPr/>
            </a:pPr>
            <a:endParaRPr lang="ru-RU"/>
          </a:p>
        </p:txBody>
      </p:sp>
      <p:sp>
        <p:nvSpPr>
          <p:cNvPr id="6" name="Номер слайда 22"/>
          <p:cNvSpPr>
            <a:spLocks noGrp="1"/>
          </p:cNvSpPr>
          <p:nvPr>
            <p:ph type="sldNum" sz="quarter" idx="12"/>
          </p:nvPr>
        </p:nvSpPr>
        <p:spPr/>
        <p:txBody>
          <a:bodyPr/>
          <a:lstStyle>
            <a:lvl1pPr>
              <a:defRPr/>
            </a:lvl1pPr>
          </a:lstStyle>
          <a:p>
            <a:pPr>
              <a:defRPr/>
            </a:pPr>
            <a:fld id="{FB3F39E3-A1AD-465F-B4C6-DEE8C5AD4AC9}" type="slidenum">
              <a:rPr lang="ru-RU"/>
              <a:pPr>
                <a:defRPr/>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en-US"/>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Дата 13"/>
          <p:cNvSpPr>
            <a:spLocks noGrp="1"/>
          </p:cNvSpPr>
          <p:nvPr>
            <p:ph type="dt" sz="half" idx="10"/>
          </p:nvPr>
        </p:nvSpPr>
        <p:spPr/>
        <p:txBody>
          <a:bodyPr/>
          <a:lstStyle>
            <a:lvl1pPr>
              <a:defRPr/>
            </a:lvl1pPr>
          </a:lstStyle>
          <a:p>
            <a:pPr>
              <a:defRPr/>
            </a:pPr>
            <a:fld id="{374B3824-6A25-47B8-ABB1-8C51014F9637}" type="datetime1">
              <a:rPr lang="ru-RU"/>
              <a:pPr>
                <a:defRPr/>
              </a:pPr>
              <a:t>14.04.2020</a:t>
            </a:fld>
            <a:endParaRPr lang="ru-RU"/>
          </a:p>
        </p:txBody>
      </p:sp>
      <p:sp>
        <p:nvSpPr>
          <p:cNvPr id="5" name="Нижний колонтитул 2"/>
          <p:cNvSpPr>
            <a:spLocks noGrp="1"/>
          </p:cNvSpPr>
          <p:nvPr>
            <p:ph type="ftr" sz="quarter" idx="11"/>
          </p:nvPr>
        </p:nvSpPr>
        <p:spPr/>
        <p:txBody>
          <a:bodyPr/>
          <a:lstStyle>
            <a:lvl1pPr>
              <a:defRPr/>
            </a:lvl1pPr>
          </a:lstStyle>
          <a:p>
            <a:pPr>
              <a:defRPr/>
            </a:pPr>
            <a:endParaRPr lang="ru-RU"/>
          </a:p>
        </p:txBody>
      </p:sp>
      <p:sp>
        <p:nvSpPr>
          <p:cNvPr id="6" name="Номер слайда 22"/>
          <p:cNvSpPr>
            <a:spLocks noGrp="1"/>
          </p:cNvSpPr>
          <p:nvPr>
            <p:ph type="sldNum" sz="quarter" idx="12"/>
          </p:nvPr>
        </p:nvSpPr>
        <p:spPr/>
        <p:txBody>
          <a:bodyPr/>
          <a:lstStyle>
            <a:lvl1pPr>
              <a:defRPr/>
            </a:lvl1pPr>
          </a:lstStyle>
          <a:p>
            <a:pPr>
              <a:defRPr/>
            </a:pPr>
            <a:fld id="{F9F518B9-0BE7-405B-81EA-9183DEC1E0FA}" type="slidenum">
              <a:rPr lang="ru-RU"/>
              <a:pPr>
                <a:defRPr/>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en-US"/>
          </a:p>
        </p:txBody>
      </p:sp>
      <p:sp>
        <p:nvSpPr>
          <p:cNvPr id="3" name="Содержимое 2"/>
          <p:cNvSpPr>
            <a:spLocks noGrp="1"/>
          </p:cNvSpPr>
          <p:nvPr>
            <p:ph sz="half" idx="1"/>
          </p:nvPr>
        </p:nvSpPr>
        <p:spPr>
          <a:xfrm>
            <a:off x="457200" y="1600200"/>
            <a:ext cx="4038600" cy="4525963"/>
          </a:xfrm>
        </p:spPr>
        <p:txBody>
          <a:bodyPr/>
          <a:lstStyle>
            <a:lvl1pPr>
              <a:defRPr sz="2600"/>
            </a:lvl1pPr>
            <a:lvl2pPr>
              <a:defRPr sz="2400"/>
            </a:lvl2pPr>
            <a:lvl3pPr>
              <a:defRPr sz="2000"/>
            </a:lvl3pPr>
            <a:lvl4pPr>
              <a:defRPr sz="1800"/>
            </a:lvl4pPr>
            <a:lvl5pPr>
              <a:defRPr sz="1800"/>
            </a:lvl5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Содержимое 3"/>
          <p:cNvSpPr>
            <a:spLocks noGrp="1"/>
          </p:cNvSpPr>
          <p:nvPr>
            <p:ph sz="half" idx="2"/>
          </p:nvPr>
        </p:nvSpPr>
        <p:spPr>
          <a:xfrm>
            <a:off x="4648200" y="1600200"/>
            <a:ext cx="4038600" cy="4525963"/>
          </a:xfrm>
        </p:spPr>
        <p:txBody>
          <a:bodyPr/>
          <a:lstStyle>
            <a:lvl1pPr>
              <a:defRPr sz="2600"/>
            </a:lvl1pPr>
            <a:lvl2pPr>
              <a:defRPr sz="2400"/>
            </a:lvl2pPr>
            <a:lvl3pPr>
              <a:defRPr sz="2000"/>
            </a:lvl3pPr>
            <a:lvl4pPr>
              <a:defRPr sz="1800"/>
            </a:lvl4pPr>
            <a:lvl5pPr>
              <a:defRPr sz="1800"/>
            </a:lvl5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5" name="Дата 13"/>
          <p:cNvSpPr>
            <a:spLocks noGrp="1"/>
          </p:cNvSpPr>
          <p:nvPr>
            <p:ph type="dt" sz="half" idx="10"/>
          </p:nvPr>
        </p:nvSpPr>
        <p:spPr/>
        <p:txBody>
          <a:bodyPr/>
          <a:lstStyle>
            <a:lvl1pPr>
              <a:defRPr/>
            </a:lvl1pPr>
          </a:lstStyle>
          <a:p>
            <a:pPr>
              <a:defRPr/>
            </a:pPr>
            <a:fld id="{70300622-29B7-46F2-9ED7-8B5BA83259A5}" type="datetime1">
              <a:rPr lang="ru-RU"/>
              <a:pPr>
                <a:defRPr/>
              </a:pPr>
              <a:t>14.04.2020</a:t>
            </a:fld>
            <a:endParaRPr lang="ru-RU"/>
          </a:p>
        </p:txBody>
      </p:sp>
      <p:sp>
        <p:nvSpPr>
          <p:cNvPr id="6" name="Нижний колонтитул 2"/>
          <p:cNvSpPr>
            <a:spLocks noGrp="1"/>
          </p:cNvSpPr>
          <p:nvPr>
            <p:ph type="ftr" sz="quarter" idx="11"/>
          </p:nvPr>
        </p:nvSpPr>
        <p:spPr/>
        <p:txBody>
          <a:bodyPr/>
          <a:lstStyle>
            <a:lvl1pPr>
              <a:defRPr/>
            </a:lvl1pPr>
          </a:lstStyle>
          <a:p>
            <a:pPr>
              <a:defRPr/>
            </a:pPr>
            <a:endParaRPr lang="ru-RU"/>
          </a:p>
        </p:txBody>
      </p:sp>
      <p:sp>
        <p:nvSpPr>
          <p:cNvPr id="7" name="Номер слайда 22"/>
          <p:cNvSpPr>
            <a:spLocks noGrp="1"/>
          </p:cNvSpPr>
          <p:nvPr>
            <p:ph type="sldNum" sz="quarter" idx="12"/>
          </p:nvPr>
        </p:nvSpPr>
        <p:spPr/>
        <p:txBody>
          <a:bodyPr/>
          <a:lstStyle>
            <a:lvl1pPr>
              <a:defRPr/>
            </a:lvl1pPr>
          </a:lstStyle>
          <a:p>
            <a:pPr>
              <a:defRPr/>
            </a:pPr>
            <a:fld id="{EBAE41E7-38E7-422F-9EDF-73C1678EDE43}" type="slidenum">
              <a:rPr lang="ru-RU"/>
              <a:pPr>
                <a:defRPr/>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8229600" cy="1143000"/>
          </a:xfrm>
        </p:spPr>
        <p:txBody>
          <a:bodyPr/>
          <a:lstStyle>
            <a:lvl1pPr>
              <a:defRPr/>
            </a:lvl1pPr>
          </a:lstStyle>
          <a:p>
            <a:r>
              <a:rPr lang="ru-RU" smtClean="0"/>
              <a:t>Образец заголовка</a:t>
            </a:r>
            <a:endParaRPr lang="en-US"/>
          </a:p>
        </p:txBody>
      </p:sp>
      <p:sp>
        <p:nvSpPr>
          <p:cNvPr id="3" name="Текст 2"/>
          <p:cNvSpPr>
            <a:spLocks noGrp="1"/>
          </p:cNvSpPr>
          <p:nvPr>
            <p:ph type="body" idx="1"/>
          </p:nvPr>
        </p:nvSpPr>
        <p:spPr>
          <a:xfrm>
            <a:off x="457200" y="1535112"/>
            <a:ext cx="4040188"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a:r>
              <a:rPr lang="ru-RU" smtClean="0"/>
              <a:t>Образец текста</a:t>
            </a:r>
          </a:p>
        </p:txBody>
      </p:sp>
      <p:sp>
        <p:nvSpPr>
          <p:cNvPr id="4" name="Текст 3"/>
          <p:cNvSpPr>
            <a:spLocks noGrp="1"/>
          </p:cNvSpPr>
          <p:nvPr>
            <p:ph type="body" sz="half" idx="3"/>
          </p:nvPr>
        </p:nvSpPr>
        <p:spPr>
          <a:xfrm>
            <a:off x="4645025" y="1535112"/>
            <a:ext cx="4041775"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a:r>
              <a:rPr lang="ru-RU" smtClean="0"/>
              <a:t>Образец текста</a:t>
            </a:r>
          </a:p>
        </p:txBody>
      </p:sp>
      <p:sp>
        <p:nvSpPr>
          <p:cNvPr id="5" name="Содержимое 4"/>
          <p:cNvSpPr>
            <a:spLocks noGrp="1"/>
          </p:cNvSpPr>
          <p:nvPr>
            <p:ph sz="quarter" idx="2"/>
          </p:nvPr>
        </p:nvSpPr>
        <p:spPr>
          <a:xfrm>
            <a:off x="457200" y="2362200"/>
            <a:ext cx="4040188" cy="3763963"/>
          </a:xfrm>
        </p:spPr>
        <p:txBody>
          <a:bodyPr/>
          <a:lstStyle>
            <a:lvl1pPr>
              <a:defRPr sz="2400"/>
            </a:lvl1pPr>
            <a:lvl2pPr>
              <a:defRPr sz="2000"/>
            </a:lvl2pPr>
            <a:lvl3pPr>
              <a:defRPr sz="1800"/>
            </a:lvl3pPr>
            <a:lvl4pPr>
              <a:defRPr sz="1600"/>
            </a:lvl4pPr>
            <a:lvl5pPr>
              <a:defRPr sz="1600"/>
            </a:lvl5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6" name="Содержимое 5"/>
          <p:cNvSpPr>
            <a:spLocks noGrp="1"/>
          </p:cNvSpPr>
          <p:nvPr>
            <p:ph sz="quarter" idx="4"/>
          </p:nvPr>
        </p:nvSpPr>
        <p:spPr>
          <a:xfrm>
            <a:off x="4645025" y="2362200"/>
            <a:ext cx="4041775" cy="3763963"/>
          </a:xfrm>
        </p:spPr>
        <p:txBody>
          <a:bodyPr/>
          <a:lstStyle>
            <a:lvl1pPr>
              <a:defRPr sz="2400"/>
            </a:lvl1pPr>
            <a:lvl2pPr>
              <a:defRPr sz="2000"/>
            </a:lvl2pPr>
            <a:lvl3pPr>
              <a:defRPr sz="1800"/>
            </a:lvl3pPr>
            <a:lvl4pPr>
              <a:defRPr sz="1600"/>
            </a:lvl4pPr>
            <a:lvl5pPr>
              <a:defRPr sz="1600"/>
            </a:lvl5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7" name="Дата 13"/>
          <p:cNvSpPr>
            <a:spLocks noGrp="1"/>
          </p:cNvSpPr>
          <p:nvPr>
            <p:ph type="dt" sz="half" idx="10"/>
          </p:nvPr>
        </p:nvSpPr>
        <p:spPr/>
        <p:txBody>
          <a:bodyPr/>
          <a:lstStyle>
            <a:lvl1pPr>
              <a:defRPr/>
            </a:lvl1pPr>
          </a:lstStyle>
          <a:p>
            <a:pPr>
              <a:defRPr/>
            </a:pPr>
            <a:fld id="{7EC6BD66-BE3B-4F11-A0B8-1391D8520CBC}" type="datetime1">
              <a:rPr lang="ru-RU"/>
              <a:pPr>
                <a:defRPr/>
              </a:pPr>
              <a:t>14.04.2020</a:t>
            </a:fld>
            <a:endParaRPr lang="ru-RU"/>
          </a:p>
        </p:txBody>
      </p:sp>
      <p:sp>
        <p:nvSpPr>
          <p:cNvPr id="8" name="Нижний колонтитул 2"/>
          <p:cNvSpPr>
            <a:spLocks noGrp="1"/>
          </p:cNvSpPr>
          <p:nvPr>
            <p:ph type="ftr" sz="quarter" idx="11"/>
          </p:nvPr>
        </p:nvSpPr>
        <p:spPr/>
        <p:txBody>
          <a:bodyPr/>
          <a:lstStyle>
            <a:lvl1pPr>
              <a:defRPr/>
            </a:lvl1pPr>
          </a:lstStyle>
          <a:p>
            <a:pPr>
              <a:defRPr/>
            </a:pPr>
            <a:endParaRPr lang="ru-RU"/>
          </a:p>
        </p:txBody>
      </p:sp>
      <p:sp>
        <p:nvSpPr>
          <p:cNvPr id="9" name="Номер слайда 22"/>
          <p:cNvSpPr>
            <a:spLocks noGrp="1"/>
          </p:cNvSpPr>
          <p:nvPr>
            <p:ph type="sldNum" sz="quarter" idx="12"/>
          </p:nvPr>
        </p:nvSpPr>
        <p:spPr/>
        <p:txBody>
          <a:bodyPr/>
          <a:lstStyle>
            <a:lvl1pPr>
              <a:defRPr/>
            </a:lvl1pPr>
          </a:lstStyle>
          <a:p>
            <a:pPr>
              <a:defRPr/>
            </a:pPr>
            <a:fld id="{634A59C7-C34D-4F9C-90A1-0B30B0EE8664}" type="slidenum">
              <a:rPr lang="ru-RU"/>
              <a:pPr>
                <a:defRPr/>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en-US"/>
          </a:p>
        </p:txBody>
      </p:sp>
      <p:sp>
        <p:nvSpPr>
          <p:cNvPr id="3" name="Дата 13"/>
          <p:cNvSpPr>
            <a:spLocks noGrp="1"/>
          </p:cNvSpPr>
          <p:nvPr>
            <p:ph type="dt" sz="half" idx="10"/>
          </p:nvPr>
        </p:nvSpPr>
        <p:spPr/>
        <p:txBody>
          <a:bodyPr/>
          <a:lstStyle>
            <a:lvl1pPr>
              <a:defRPr/>
            </a:lvl1pPr>
          </a:lstStyle>
          <a:p>
            <a:pPr>
              <a:defRPr/>
            </a:pPr>
            <a:fld id="{4E2A69A3-7C74-42B5-960A-E7BC14429A78}" type="datetime1">
              <a:rPr lang="ru-RU"/>
              <a:pPr>
                <a:defRPr/>
              </a:pPr>
              <a:t>14.04.2020</a:t>
            </a:fld>
            <a:endParaRPr lang="ru-RU"/>
          </a:p>
        </p:txBody>
      </p:sp>
      <p:sp>
        <p:nvSpPr>
          <p:cNvPr id="4" name="Нижний колонтитул 2"/>
          <p:cNvSpPr>
            <a:spLocks noGrp="1"/>
          </p:cNvSpPr>
          <p:nvPr>
            <p:ph type="ftr" sz="quarter" idx="11"/>
          </p:nvPr>
        </p:nvSpPr>
        <p:spPr/>
        <p:txBody>
          <a:bodyPr/>
          <a:lstStyle>
            <a:lvl1pPr>
              <a:defRPr/>
            </a:lvl1pPr>
          </a:lstStyle>
          <a:p>
            <a:pPr>
              <a:defRPr/>
            </a:pPr>
            <a:endParaRPr lang="ru-RU"/>
          </a:p>
        </p:txBody>
      </p:sp>
      <p:sp>
        <p:nvSpPr>
          <p:cNvPr id="5" name="Номер слайда 22"/>
          <p:cNvSpPr>
            <a:spLocks noGrp="1"/>
          </p:cNvSpPr>
          <p:nvPr>
            <p:ph type="sldNum" sz="quarter" idx="12"/>
          </p:nvPr>
        </p:nvSpPr>
        <p:spPr/>
        <p:txBody>
          <a:bodyPr/>
          <a:lstStyle>
            <a:lvl1pPr>
              <a:defRPr/>
            </a:lvl1pPr>
          </a:lstStyle>
          <a:p>
            <a:pPr>
              <a:defRPr/>
            </a:pPr>
            <a:fld id="{45CAB664-AE66-4BC0-BF4F-1A4D7D41EAD8}" type="slidenum">
              <a:rPr lang="ru-RU"/>
              <a:pPr>
                <a:defRPr/>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3"/>
          <p:cNvSpPr>
            <a:spLocks noGrp="1"/>
          </p:cNvSpPr>
          <p:nvPr>
            <p:ph type="dt" sz="half" idx="10"/>
          </p:nvPr>
        </p:nvSpPr>
        <p:spPr/>
        <p:txBody>
          <a:bodyPr/>
          <a:lstStyle>
            <a:lvl1pPr>
              <a:defRPr/>
            </a:lvl1pPr>
          </a:lstStyle>
          <a:p>
            <a:pPr>
              <a:defRPr/>
            </a:pPr>
            <a:fld id="{689DF689-FE92-4EB5-A1DB-DD0D73EAEDC4}" type="datetime1">
              <a:rPr lang="ru-RU"/>
              <a:pPr>
                <a:defRPr/>
              </a:pPr>
              <a:t>14.04.2020</a:t>
            </a:fld>
            <a:endParaRPr lang="ru-RU"/>
          </a:p>
        </p:txBody>
      </p:sp>
      <p:sp>
        <p:nvSpPr>
          <p:cNvPr id="3" name="Нижний колонтитул 2"/>
          <p:cNvSpPr>
            <a:spLocks noGrp="1"/>
          </p:cNvSpPr>
          <p:nvPr>
            <p:ph type="ftr" sz="quarter" idx="11"/>
          </p:nvPr>
        </p:nvSpPr>
        <p:spPr/>
        <p:txBody>
          <a:bodyPr/>
          <a:lstStyle>
            <a:lvl1pPr>
              <a:defRPr/>
            </a:lvl1pPr>
          </a:lstStyle>
          <a:p>
            <a:pPr>
              <a:defRPr/>
            </a:pPr>
            <a:endParaRPr lang="ru-RU"/>
          </a:p>
        </p:txBody>
      </p:sp>
      <p:sp>
        <p:nvSpPr>
          <p:cNvPr id="4" name="Номер слайда 22"/>
          <p:cNvSpPr>
            <a:spLocks noGrp="1"/>
          </p:cNvSpPr>
          <p:nvPr>
            <p:ph type="sldNum" sz="quarter" idx="12"/>
          </p:nvPr>
        </p:nvSpPr>
        <p:spPr/>
        <p:txBody>
          <a:bodyPr/>
          <a:lstStyle>
            <a:lvl1pPr>
              <a:defRPr/>
            </a:lvl1pPr>
          </a:lstStyle>
          <a:p>
            <a:pPr>
              <a:defRPr/>
            </a:pPr>
            <a:fld id="{AA52AE37-D3EB-4A13-9F9E-2298A0883B2C}" type="slidenum">
              <a:rPr lang="ru-RU"/>
              <a:pPr>
                <a:defRPr/>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sp3d prstMaterial="softEdge"/>
          </a:bodyPr>
          <a:lstStyle>
            <a:lvl1pPr algn="l">
              <a:buNone/>
              <a:defRPr sz="2200" b="0">
                <a:ln w="6350">
                  <a:noFill/>
                </a:ln>
                <a:solidFill>
                  <a:schemeClr val="accent1">
                    <a:tint val="73000"/>
                    <a:satMod val="180000"/>
                  </a:schemeClr>
                </a:solidFill>
              </a:defRPr>
            </a:lvl1pPr>
          </a:lstStyle>
          <a:p>
            <a:r>
              <a:rPr lang="ru-RU" smtClean="0"/>
              <a:t>Образец заголовка</a:t>
            </a:r>
            <a:endParaRPr lang="en-US"/>
          </a:p>
        </p:txBody>
      </p:sp>
      <p:sp>
        <p:nvSpPr>
          <p:cNvPr id="3" name="Текст 2"/>
          <p:cNvSpPr>
            <a:spLocks noGrp="1"/>
          </p:cNvSpPr>
          <p:nvPr>
            <p:ph type="body" idx="2"/>
          </p:nvPr>
        </p:nvSpPr>
        <p:spPr>
          <a:xfrm>
            <a:off x="457200" y="1524000"/>
            <a:ext cx="3008313" cy="4602163"/>
          </a:xfrm>
        </p:spPr>
        <p:txBody>
          <a:bodyPr/>
          <a:lstStyle>
            <a:lvl1pPr marL="0" indent="0">
              <a:buNone/>
              <a:defRPr sz="1400"/>
            </a:lvl1pPr>
            <a:lvl2pPr>
              <a:buNone/>
              <a:defRPr sz="1200"/>
            </a:lvl2pPr>
            <a:lvl3pPr>
              <a:buNone/>
              <a:defRPr sz="1000"/>
            </a:lvl3pPr>
            <a:lvl4pPr>
              <a:buNone/>
              <a:defRPr sz="900"/>
            </a:lvl4pPr>
            <a:lvl5pPr>
              <a:buNone/>
              <a:defRPr sz="900"/>
            </a:lvl5pPr>
          </a:lstStyle>
          <a:p>
            <a:pPr lvl="0"/>
            <a:r>
              <a:rPr lang="ru-RU" smtClean="0"/>
              <a:t>Образец текста</a:t>
            </a:r>
          </a:p>
        </p:txBody>
      </p:sp>
      <p:sp>
        <p:nvSpPr>
          <p:cNvPr id="4" name="Содержимое 3"/>
          <p:cNvSpPr>
            <a:spLocks noGrp="1"/>
          </p:cNvSpPr>
          <p:nvPr>
            <p:ph sz="half" idx="1"/>
          </p:nvPr>
        </p:nvSpPr>
        <p:spPr>
          <a:xfrm>
            <a:off x="3575050" y="273050"/>
            <a:ext cx="5111750" cy="5853113"/>
          </a:xfrm>
        </p:spPr>
        <p:txBody>
          <a:bodyPr/>
          <a:lstStyle>
            <a:lvl1pPr>
              <a:defRPr sz="2600"/>
            </a:lvl1pPr>
            <a:lvl2pPr>
              <a:defRPr sz="2400"/>
            </a:lvl2pPr>
            <a:lvl3pPr>
              <a:defRPr sz="2200"/>
            </a:lvl3pPr>
            <a:lvl4pPr>
              <a:defRPr sz="2000"/>
            </a:lvl4pPr>
            <a:lvl5pPr>
              <a:defRPr sz="1800"/>
            </a:lvl5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5" name="Дата 13"/>
          <p:cNvSpPr>
            <a:spLocks noGrp="1"/>
          </p:cNvSpPr>
          <p:nvPr>
            <p:ph type="dt" sz="half" idx="10"/>
          </p:nvPr>
        </p:nvSpPr>
        <p:spPr/>
        <p:txBody>
          <a:bodyPr/>
          <a:lstStyle>
            <a:lvl1pPr>
              <a:defRPr/>
            </a:lvl1pPr>
          </a:lstStyle>
          <a:p>
            <a:pPr>
              <a:defRPr/>
            </a:pPr>
            <a:fld id="{EF1AE5B2-BC9D-4990-BCC8-B4148EF00F1A}" type="datetime1">
              <a:rPr lang="ru-RU"/>
              <a:pPr>
                <a:defRPr/>
              </a:pPr>
              <a:t>14.04.2020</a:t>
            </a:fld>
            <a:endParaRPr lang="ru-RU"/>
          </a:p>
        </p:txBody>
      </p:sp>
      <p:sp>
        <p:nvSpPr>
          <p:cNvPr id="6" name="Нижний колонтитул 2"/>
          <p:cNvSpPr>
            <a:spLocks noGrp="1"/>
          </p:cNvSpPr>
          <p:nvPr>
            <p:ph type="ftr" sz="quarter" idx="11"/>
          </p:nvPr>
        </p:nvSpPr>
        <p:spPr/>
        <p:txBody>
          <a:bodyPr/>
          <a:lstStyle>
            <a:lvl1pPr>
              <a:defRPr/>
            </a:lvl1pPr>
          </a:lstStyle>
          <a:p>
            <a:pPr>
              <a:defRPr/>
            </a:pPr>
            <a:endParaRPr lang="ru-RU"/>
          </a:p>
        </p:txBody>
      </p:sp>
      <p:sp>
        <p:nvSpPr>
          <p:cNvPr id="7" name="Номер слайда 22"/>
          <p:cNvSpPr>
            <a:spLocks noGrp="1"/>
          </p:cNvSpPr>
          <p:nvPr>
            <p:ph type="sldNum" sz="quarter" idx="12"/>
          </p:nvPr>
        </p:nvSpPr>
        <p:spPr/>
        <p:txBody>
          <a:bodyPr/>
          <a:lstStyle>
            <a:lvl1pPr>
              <a:defRPr/>
            </a:lvl1pPr>
          </a:lstStyle>
          <a:p>
            <a:pPr>
              <a:defRPr/>
            </a:pPr>
            <a:fld id="{927C6A3F-80C0-4F7A-AE7F-0C80566E32FA}" type="slidenum">
              <a:rPr lang="ru-RU"/>
              <a:pPr>
                <a:defRPr/>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828800" y="609600"/>
            <a:ext cx="5486400" cy="522288"/>
          </a:xfrm>
        </p:spPr>
        <p:txBody>
          <a:bodyPr lIns="45720" rIns="45720" bIns="0" anchor="b">
            <a:sp3d prstMaterial="softEdge"/>
          </a:bodyPr>
          <a:lstStyle>
            <a:lvl1pPr algn="ctr">
              <a:buNone/>
              <a:defRPr sz="2000" b="1"/>
            </a:lvl1pPr>
          </a:lstStyle>
          <a:p>
            <a:r>
              <a:rPr lang="ru-RU" smtClean="0"/>
              <a:t>Образец заголовка</a:t>
            </a:r>
            <a:endParaRPr lang="en-US"/>
          </a:p>
        </p:txBody>
      </p:sp>
      <p:sp>
        <p:nvSpPr>
          <p:cNvPr id="3" name="Рисунок 2"/>
          <p:cNvSpPr>
            <a:spLocks noGrp="1"/>
          </p:cNvSpPr>
          <p:nvPr>
            <p:ph type="pic" idx="1"/>
          </p:nvPr>
        </p:nvSpPr>
        <p:spPr>
          <a:xfrm>
            <a:off x="1828800" y="1831975"/>
            <a:ext cx="5486400" cy="39624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ormAutofit/>
          </a:bodyPr>
          <a:lstStyle>
            <a:lvl1pPr indent="0">
              <a:buNone/>
              <a:defRPr sz="3200"/>
            </a:lvl1pPr>
          </a:lstStyle>
          <a:p>
            <a:pPr lvl="0"/>
            <a:r>
              <a:rPr lang="ru-RU" noProof="0" smtClean="0"/>
              <a:t>Вставка рисунка</a:t>
            </a:r>
            <a:endParaRPr lang="en-US" noProof="0" dirty="0"/>
          </a:p>
        </p:txBody>
      </p:sp>
      <p:sp>
        <p:nvSpPr>
          <p:cNvPr id="4" name="Текст 3"/>
          <p:cNvSpPr>
            <a:spLocks noGrp="1"/>
          </p:cNvSpPr>
          <p:nvPr>
            <p:ph type="body" sz="half" idx="2"/>
          </p:nvPr>
        </p:nvSpPr>
        <p:spPr>
          <a:xfrm>
            <a:off x="1828800" y="1166787"/>
            <a:ext cx="5486400" cy="530352"/>
          </a:xfrm>
        </p:spPr>
        <p:txBody>
          <a:bodyPr lIns="45720" rIns="45720"/>
          <a:lstStyle>
            <a:lvl1pPr marL="0" indent="0" algn="ctr">
              <a:buNone/>
              <a:defRPr sz="1400"/>
            </a:lvl1pPr>
            <a:lvl2pPr>
              <a:defRPr sz="1200"/>
            </a:lvl2pPr>
            <a:lvl3pPr>
              <a:defRPr sz="1000"/>
            </a:lvl3pPr>
            <a:lvl4pPr>
              <a:defRPr sz="900"/>
            </a:lvl4pPr>
            <a:lvl5pPr>
              <a:defRPr sz="900"/>
            </a:lvl5pPr>
          </a:lstStyle>
          <a:p>
            <a:pPr lvl="0"/>
            <a:r>
              <a:rPr lang="ru-RU" smtClean="0"/>
              <a:t>Образец текста</a:t>
            </a:r>
          </a:p>
        </p:txBody>
      </p:sp>
      <p:sp>
        <p:nvSpPr>
          <p:cNvPr id="5" name="Дата 13"/>
          <p:cNvSpPr>
            <a:spLocks noGrp="1"/>
          </p:cNvSpPr>
          <p:nvPr>
            <p:ph type="dt" sz="half" idx="10"/>
          </p:nvPr>
        </p:nvSpPr>
        <p:spPr/>
        <p:txBody>
          <a:bodyPr/>
          <a:lstStyle>
            <a:lvl1pPr>
              <a:defRPr/>
            </a:lvl1pPr>
          </a:lstStyle>
          <a:p>
            <a:pPr>
              <a:defRPr/>
            </a:pPr>
            <a:fld id="{C4F5C8F1-143C-4B87-8F9B-C448AD3A77DF}" type="datetime1">
              <a:rPr lang="ru-RU"/>
              <a:pPr>
                <a:defRPr/>
              </a:pPr>
              <a:t>14.04.2020</a:t>
            </a:fld>
            <a:endParaRPr lang="ru-RU"/>
          </a:p>
        </p:txBody>
      </p:sp>
      <p:sp>
        <p:nvSpPr>
          <p:cNvPr id="6" name="Нижний колонтитул 2"/>
          <p:cNvSpPr>
            <a:spLocks noGrp="1"/>
          </p:cNvSpPr>
          <p:nvPr>
            <p:ph type="ftr" sz="quarter" idx="11"/>
          </p:nvPr>
        </p:nvSpPr>
        <p:spPr/>
        <p:txBody>
          <a:bodyPr/>
          <a:lstStyle>
            <a:lvl1pPr>
              <a:defRPr/>
            </a:lvl1pPr>
          </a:lstStyle>
          <a:p>
            <a:pPr>
              <a:defRPr/>
            </a:pPr>
            <a:endParaRPr lang="ru-RU"/>
          </a:p>
        </p:txBody>
      </p:sp>
      <p:sp>
        <p:nvSpPr>
          <p:cNvPr id="7" name="Номер слайда 22"/>
          <p:cNvSpPr>
            <a:spLocks noGrp="1"/>
          </p:cNvSpPr>
          <p:nvPr>
            <p:ph type="sldNum" sz="quarter" idx="12"/>
          </p:nvPr>
        </p:nvSpPr>
        <p:spPr/>
        <p:txBody>
          <a:bodyPr/>
          <a:lstStyle>
            <a:lvl1pPr>
              <a:defRPr/>
            </a:lvl1pPr>
          </a:lstStyle>
          <a:p>
            <a:pPr>
              <a:defRPr/>
            </a:pPr>
            <a:fld id="{675A9107-932A-48E0-9C0E-D714E9E0508C}" type="slidenum">
              <a:rPr lang="ru-RU"/>
              <a:pPr>
                <a:defRPr/>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en-US"/>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Дата 13"/>
          <p:cNvSpPr>
            <a:spLocks noGrp="1"/>
          </p:cNvSpPr>
          <p:nvPr>
            <p:ph type="dt" sz="half" idx="10"/>
          </p:nvPr>
        </p:nvSpPr>
        <p:spPr/>
        <p:txBody>
          <a:bodyPr/>
          <a:lstStyle>
            <a:lvl1pPr>
              <a:defRPr/>
            </a:lvl1pPr>
          </a:lstStyle>
          <a:p>
            <a:pPr>
              <a:defRPr/>
            </a:pPr>
            <a:fld id="{1EC49B02-9A34-4AF5-985E-1EE560B6A6E8}" type="datetime1">
              <a:rPr lang="ru-RU"/>
              <a:pPr>
                <a:defRPr/>
              </a:pPr>
              <a:t>14.04.2020</a:t>
            </a:fld>
            <a:endParaRPr lang="ru-RU"/>
          </a:p>
        </p:txBody>
      </p:sp>
      <p:sp>
        <p:nvSpPr>
          <p:cNvPr id="5" name="Нижний колонтитул 2"/>
          <p:cNvSpPr>
            <a:spLocks noGrp="1"/>
          </p:cNvSpPr>
          <p:nvPr>
            <p:ph type="ftr" sz="quarter" idx="11"/>
          </p:nvPr>
        </p:nvSpPr>
        <p:spPr/>
        <p:txBody>
          <a:bodyPr/>
          <a:lstStyle>
            <a:lvl1pPr>
              <a:defRPr/>
            </a:lvl1pPr>
          </a:lstStyle>
          <a:p>
            <a:pPr>
              <a:defRPr/>
            </a:pPr>
            <a:endParaRPr lang="ru-RU"/>
          </a:p>
        </p:txBody>
      </p:sp>
      <p:sp>
        <p:nvSpPr>
          <p:cNvPr id="6" name="Номер слайда 22"/>
          <p:cNvSpPr>
            <a:spLocks noGrp="1"/>
          </p:cNvSpPr>
          <p:nvPr>
            <p:ph type="sldNum" sz="quarter" idx="12"/>
          </p:nvPr>
        </p:nvSpPr>
        <p:spPr/>
        <p:txBody>
          <a:bodyPr/>
          <a:lstStyle>
            <a:lvl1pPr>
              <a:defRPr/>
            </a:lvl1pPr>
          </a:lstStyle>
          <a:p>
            <a:pPr>
              <a:defRPr/>
            </a:pPr>
            <a:fld id="{25B00372-8C57-46BA-8AE7-C1DD671EA404}" type="slidenum">
              <a:rPr lang="ru-RU"/>
              <a:pPr>
                <a:defRPr/>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Заголовок 21"/>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lang="ru-RU" smtClean="0"/>
              <a:t>Образец заголовка</a:t>
            </a:r>
            <a:endParaRPr lang="en-US"/>
          </a:p>
        </p:txBody>
      </p:sp>
      <p:sp>
        <p:nvSpPr>
          <p:cNvPr id="1027" name="Текст 12"/>
          <p:cNvSpPr>
            <a:spLocks noGrp="1"/>
          </p:cNvSpPr>
          <p:nvPr>
            <p:ph type="body" idx="1"/>
          </p:nvPr>
        </p:nvSpPr>
        <p:spPr bwMode="auto">
          <a:xfrm>
            <a:off x="457200" y="1600200"/>
            <a:ext cx="8229600" cy="47085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ru-RU" altLang="ru-RU" smtClean="0"/>
              <a:t>Образец текста</a:t>
            </a:r>
          </a:p>
          <a:p>
            <a:pPr lvl="1"/>
            <a:r>
              <a:rPr lang="ru-RU" altLang="ru-RU" smtClean="0"/>
              <a:t>Второй уровень</a:t>
            </a:r>
          </a:p>
          <a:p>
            <a:pPr lvl="2"/>
            <a:r>
              <a:rPr lang="ru-RU" altLang="ru-RU" smtClean="0"/>
              <a:t>Третий уровень</a:t>
            </a:r>
          </a:p>
          <a:p>
            <a:pPr lvl="3"/>
            <a:r>
              <a:rPr lang="ru-RU" altLang="ru-RU" smtClean="0"/>
              <a:t>Четвертый уровень</a:t>
            </a:r>
          </a:p>
          <a:p>
            <a:pPr lvl="4"/>
            <a:r>
              <a:rPr lang="ru-RU" altLang="ru-RU" smtClean="0"/>
              <a:t>Пятый уровень</a:t>
            </a:r>
            <a:endParaRPr lang="en-US" altLang="ru-RU" smtClean="0"/>
          </a:p>
        </p:txBody>
      </p:sp>
      <p:sp>
        <p:nvSpPr>
          <p:cNvPr id="14" name="Дата 13"/>
          <p:cNvSpPr>
            <a:spLocks noGrp="1"/>
          </p:cNvSpPr>
          <p:nvPr>
            <p:ph type="dt" sz="half" idx="2"/>
          </p:nvPr>
        </p:nvSpPr>
        <p:spPr>
          <a:xfrm>
            <a:off x="457200" y="6416675"/>
            <a:ext cx="2133600" cy="365125"/>
          </a:xfrm>
          <a:prstGeom prst="rect">
            <a:avLst/>
          </a:prstGeom>
        </p:spPr>
        <p:txBody>
          <a:bodyPr vert="horz" anchor="b"/>
          <a:lstStyle>
            <a:lvl1pPr algn="l" eaLnBrk="1" fontAlgn="auto" latinLnBrk="0" hangingPunct="1">
              <a:spcBef>
                <a:spcPts val="0"/>
              </a:spcBef>
              <a:spcAft>
                <a:spcPts val="0"/>
              </a:spcAft>
              <a:defRPr kumimoji="0" sz="1200">
                <a:solidFill>
                  <a:schemeClr val="tx1">
                    <a:shade val="50000"/>
                  </a:schemeClr>
                </a:solidFill>
                <a:latin typeface="+mn-lt"/>
              </a:defRPr>
            </a:lvl1pPr>
          </a:lstStyle>
          <a:p>
            <a:pPr>
              <a:defRPr/>
            </a:pPr>
            <a:fld id="{D94A24B6-2183-4F3A-A62C-4E34076F1536}" type="datetime1">
              <a:rPr lang="ru-RU"/>
              <a:pPr>
                <a:defRPr/>
              </a:pPr>
              <a:t>14.04.2020</a:t>
            </a:fld>
            <a:endParaRPr lang="ru-RU"/>
          </a:p>
        </p:txBody>
      </p:sp>
      <p:sp>
        <p:nvSpPr>
          <p:cNvPr id="3" name="Нижний колонтитул 2"/>
          <p:cNvSpPr>
            <a:spLocks noGrp="1"/>
          </p:cNvSpPr>
          <p:nvPr>
            <p:ph type="ftr" sz="quarter" idx="3"/>
          </p:nvPr>
        </p:nvSpPr>
        <p:spPr>
          <a:xfrm>
            <a:off x="3124200" y="6416675"/>
            <a:ext cx="2895600" cy="365125"/>
          </a:xfrm>
          <a:prstGeom prst="rect">
            <a:avLst/>
          </a:prstGeom>
        </p:spPr>
        <p:txBody>
          <a:bodyPr vert="horz" anchor="b"/>
          <a:lstStyle>
            <a:lvl1pPr algn="ctr" eaLnBrk="1" fontAlgn="auto" latinLnBrk="0" hangingPunct="1">
              <a:spcBef>
                <a:spcPts val="0"/>
              </a:spcBef>
              <a:spcAft>
                <a:spcPts val="0"/>
              </a:spcAft>
              <a:defRPr kumimoji="0" sz="1200">
                <a:solidFill>
                  <a:schemeClr val="tx1">
                    <a:shade val="50000"/>
                  </a:schemeClr>
                </a:solidFill>
                <a:latin typeface="+mn-lt"/>
              </a:defRPr>
            </a:lvl1pPr>
          </a:lstStyle>
          <a:p>
            <a:pPr>
              <a:defRPr/>
            </a:pPr>
            <a:endParaRPr lang="ru-RU"/>
          </a:p>
        </p:txBody>
      </p:sp>
      <p:sp>
        <p:nvSpPr>
          <p:cNvPr id="23" name="Номер слайда 22"/>
          <p:cNvSpPr>
            <a:spLocks noGrp="1"/>
          </p:cNvSpPr>
          <p:nvPr>
            <p:ph type="sldNum" sz="quarter" idx="4"/>
          </p:nvPr>
        </p:nvSpPr>
        <p:spPr>
          <a:xfrm>
            <a:off x="7924800" y="6416675"/>
            <a:ext cx="762000" cy="365125"/>
          </a:xfrm>
          <a:prstGeom prst="rect">
            <a:avLst/>
          </a:prstGeom>
        </p:spPr>
        <p:txBody>
          <a:bodyPr vert="horz" lIns="0" rIns="0" anchor="b"/>
          <a:lstStyle>
            <a:lvl1pPr algn="r" eaLnBrk="1" fontAlgn="auto" latinLnBrk="0" hangingPunct="1">
              <a:spcBef>
                <a:spcPts val="0"/>
              </a:spcBef>
              <a:spcAft>
                <a:spcPts val="0"/>
              </a:spcAft>
              <a:defRPr kumimoji="0" sz="1200">
                <a:solidFill>
                  <a:schemeClr val="tx1">
                    <a:shade val="50000"/>
                  </a:schemeClr>
                </a:solidFill>
                <a:latin typeface="+mn-lt"/>
              </a:defRPr>
            </a:lvl1pPr>
          </a:lstStyle>
          <a:p>
            <a:pPr>
              <a:defRPr/>
            </a:pPr>
            <a:fld id="{0DB00C36-BA47-4AD8-A9B6-F0EF665B6763}" type="slidenum">
              <a:rPr lang="ru-RU"/>
              <a:pPr>
                <a:defRPr/>
              </a:pPr>
              <a:t>‹#›</a:t>
            </a:fld>
            <a:endParaRPr lang="ru-RU"/>
          </a:p>
        </p:txBody>
      </p:sp>
    </p:spTree>
  </p:cSld>
  <p:clrMap bg1="dk1" tx1="lt1" bg2="dk2" tx2="lt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Lst>
  <p:hf hdr="0" ftr="0" dt="0"/>
  <p:txStyles>
    <p:titleStyle>
      <a:lvl1pPr algn="ctr" rtl="0" eaLnBrk="0" fontAlgn="base" hangingPunct="0">
        <a:spcBef>
          <a:spcPct val="0"/>
        </a:spcBef>
        <a:spcAft>
          <a:spcPct val="0"/>
        </a:spcAft>
        <a:defRPr sz="4100" b="1" kern="120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a:lvl2pPr algn="ctr" rtl="0" eaLnBrk="0" fontAlgn="base" hangingPunct="0">
        <a:spcBef>
          <a:spcPct val="0"/>
        </a:spcBef>
        <a:spcAft>
          <a:spcPct val="0"/>
        </a:spcAft>
        <a:defRPr sz="4100" b="1">
          <a:solidFill>
            <a:schemeClr val="tx1"/>
          </a:solidFill>
          <a:latin typeface="Arial" charset="0"/>
        </a:defRPr>
      </a:lvl2pPr>
      <a:lvl3pPr algn="ctr" rtl="0" eaLnBrk="0" fontAlgn="base" hangingPunct="0">
        <a:spcBef>
          <a:spcPct val="0"/>
        </a:spcBef>
        <a:spcAft>
          <a:spcPct val="0"/>
        </a:spcAft>
        <a:defRPr sz="4100" b="1">
          <a:solidFill>
            <a:schemeClr val="tx1"/>
          </a:solidFill>
          <a:latin typeface="Arial" charset="0"/>
        </a:defRPr>
      </a:lvl3pPr>
      <a:lvl4pPr algn="ctr" rtl="0" eaLnBrk="0" fontAlgn="base" hangingPunct="0">
        <a:spcBef>
          <a:spcPct val="0"/>
        </a:spcBef>
        <a:spcAft>
          <a:spcPct val="0"/>
        </a:spcAft>
        <a:defRPr sz="4100" b="1">
          <a:solidFill>
            <a:schemeClr val="tx1"/>
          </a:solidFill>
          <a:latin typeface="Arial" charset="0"/>
        </a:defRPr>
      </a:lvl4pPr>
      <a:lvl5pPr algn="ctr" rtl="0" eaLnBrk="0" fontAlgn="base" hangingPunct="0">
        <a:spcBef>
          <a:spcPct val="0"/>
        </a:spcBef>
        <a:spcAft>
          <a:spcPct val="0"/>
        </a:spcAft>
        <a:defRPr sz="4100" b="1">
          <a:solidFill>
            <a:schemeClr val="tx1"/>
          </a:solidFill>
          <a:latin typeface="Arial" charset="0"/>
        </a:defRPr>
      </a:lvl5pPr>
      <a:lvl6pPr marL="457200" algn="ctr" rtl="0" fontAlgn="base">
        <a:spcBef>
          <a:spcPct val="0"/>
        </a:spcBef>
        <a:spcAft>
          <a:spcPct val="0"/>
        </a:spcAft>
        <a:defRPr sz="4100" b="1">
          <a:solidFill>
            <a:schemeClr val="tx1"/>
          </a:solidFill>
          <a:latin typeface="Arial" charset="0"/>
        </a:defRPr>
      </a:lvl6pPr>
      <a:lvl7pPr marL="914400" algn="ctr" rtl="0" fontAlgn="base">
        <a:spcBef>
          <a:spcPct val="0"/>
        </a:spcBef>
        <a:spcAft>
          <a:spcPct val="0"/>
        </a:spcAft>
        <a:defRPr sz="4100" b="1">
          <a:solidFill>
            <a:schemeClr val="tx1"/>
          </a:solidFill>
          <a:latin typeface="Arial" charset="0"/>
        </a:defRPr>
      </a:lvl7pPr>
      <a:lvl8pPr marL="1371600" algn="ctr" rtl="0" fontAlgn="base">
        <a:spcBef>
          <a:spcPct val="0"/>
        </a:spcBef>
        <a:spcAft>
          <a:spcPct val="0"/>
        </a:spcAft>
        <a:defRPr sz="4100" b="1">
          <a:solidFill>
            <a:schemeClr val="tx1"/>
          </a:solidFill>
          <a:latin typeface="Arial" charset="0"/>
        </a:defRPr>
      </a:lvl8pPr>
      <a:lvl9pPr marL="1828800" algn="ctr" rtl="0" fontAlgn="base">
        <a:spcBef>
          <a:spcPct val="0"/>
        </a:spcBef>
        <a:spcAft>
          <a:spcPct val="0"/>
        </a:spcAft>
        <a:defRPr sz="4100" b="1">
          <a:solidFill>
            <a:schemeClr val="tx1"/>
          </a:solidFill>
          <a:latin typeface="Arial" charset="0"/>
        </a:defRPr>
      </a:lvl9pPr>
    </p:titleStyle>
    <p:bodyStyle>
      <a:lvl1pPr marL="547688" indent="-411163" algn="l" rtl="0" eaLnBrk="0" fontAlgn="base" hangingPunct="0">
        <a:spcBef>
          <a:spcPct val="20000"/>
        </a:spcBef>
        <a:spcAft>
          <a:spcPct val="0"/>
        </a:spcAft>
        <a:buClr>
          <a:srgbClr val="F9F9F9"/>
        </a:buClr>
        <a:buSzPct val="65000"/>
        <a:buFont typeface="Wingdings 2" pitchFamily="18" charset="2"/>
        <a:buChar char=""/>
        <a:defRPr sz="2800" kern="1200">
          <a:solidFill>
            <a:schemeClr val="tx1"/>
          </a:solidFill>
          <a:latin typeface="+mn-lt"/>
          <a:ea typeface="+mn-ea"/>
          <a:cs typeface="+mn-cs"/>
        </a:defRPr>
      </a:lvl1pPr>
      <a:lvl2pPr marL="868363" indent="-282575" algn="l" rtl="0" eaLnBrk="0" fontAlgn="base" hangingPunct="0">
        <a:spcBef>
          <a:spcPct val="20000"/>
        </a:spcBef>
        <a:spcAft>
          <a:spcPct val="0"/>
        </a:spcAft>
        <a:buClr>
          <a:schemeClr val="tx1"/>
        </a:buClr>
        <a:buSzPct val="80000"/>
        <a:buFont typeface="Wingdings 2" pitchFamily="18" charset="2"/>
        <a:buChar char=""/>
        <a:defRPr sz="2400" kern="1200">
          <a:solidFill>
            <a:schemeClr val="tx1"/>
          </a:solidFill>
          <a:latin typeface="+mn-lt"/>
          <a:ea typeface="+mn-ea"/>
          <a:cs typeface="+mn-cs"/>
        </a:defRPr>
      </a:lvl2pPr>
      <a:lvl3pPr marL="1133475" indent="-228600" algn="l" rtl="0" eaLnBrk="0" fontAlgn="base" hangingPunct="0">
        <a:spcBef>
          <a:spcPct val="20000"/>
        </a:spcBef>
        <a:spcAft>
          <a:spcPct val="0"/>
        </a:spcAft>
        <a:buClr>
          <a:schemeClr val="tx1"/>
        </a:buClr>
        <a:buSzPct val="95000"/>
        <a:buFont typeface="Wingdings" pitchFamily="2" charset="2"/>
        <a:buChar char=""/>
        <a:defRPr sz="2200" kern="1200">
          <a:solidFill>
            <a:schemeClr val="tx1"/>
          </a:solidFill>
          <a:latin typeface="+mn-lt"/>
          <a:ea typeface="+mn-ea"/>
          <a:cs typeface="+mn-cs"/>
        </a:defRPr>
      </a:lvl3pPr>
      <a:lvl4pPr marL="1352550" indent="-182563" algn="l" rtl="0" eaLnBrk="0" fontAlgn="base" hangingPunct="0">
        <a:spcBef>
          <a:spcPct val="20000"/>
        </a:spcBef>
        <a:spcAft>
          <a:spcPct val="0"/>
        </a:spcAft>
        <a:buClr>
          <a:schemeClr val="tx1"/>
        </a:buClr>
        <a:buSzPct val="100000"/>
        <a:buFont typeface="Wingdings 3" pitchFamily="18" charset="2"/>
        <a:buChar char=""/>
        <a:defRPr sz="2000" kern="1200">
          <a:solidFill>
            <a:schemeClr val="tx1"/>
          </a:solidFill>
          <a:latin typeface="+mn-lt"/>
          <a:ea typeface="+mn-ea"/>
          <a:cs typeface="+mn-cs"/>
        </a:defRPr>
      </a:lvl4pPr>
      <a:lvl5pPr marL="1544638" indent="-182563" algn="l" rtl="0" eaLnBrk="0" fontAlgn="base" hangingPunct="0">
        <a:spcBef>
          <a:spcPct val="20000"/>
        </a:spcBef>
        <a:spcAft>
          <a:spcPct val="0"/>
        </a:spcAft>
        <a:buClr>
          <a:schemeClr val="tx1"/>
        </a:buClr>
        <a:buFont typeface="Wingdings 2" pitchFamily="18" charset="2"/>
        <a:buChar char=""/>
        <a:defRPr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6.xml"/><Relationship Id="rId1" Type="http://schemas.openxmlformats.org/officeDocument/2006/relationships/vmlDrawing" Target="../drawings/vmlDrawing1.vml"/><Relationship Id="rId5" Type="http://schemas.openxmlformats.org/officeDocument/2006/relationships/oleObject" Target="../embeddings/oleObject2.bin"/><Relationship Id="rId4" Type="http://schemas.openxmlformats.org/officeDocument/2006/relationships/oleObject" Target="../embeddings/oleObject1.bin"/></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2" Type="http://schemas.openxmlformats.org/officeDocument/2006/relationships/hyperlink" Target="http://zakon3.rada.gov.ua/laws/show/z0196-12/paran611" TargetMode="External"/><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5.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Номер слайда 5"/>
          <p:cNvSpPr txBox="1">
            <a:spLocks noGrp="1"/>
          </p:cNvSpPr>
          <p:nvPr/>
        </p:nvSpPr>
        <p:spPr>
          <a:xfrm>
            <a:off x="8647113" y="6408738"/>
            <a:ext cx="366712" cy="365125"/>
          </a:xfrm>
          <a:prstGeom prst="rect">
            <a:avLst/>
          </a:prstGeom>
          <a:noFill/>
        </p:spPr>
        <p:txBody>
          <a:bodyPr anchor="b"/>
          <a:lstStyle/>
          <a:p>
            <a:pPr algn="r" fontAlgn="auto">
              <a:spcBef>
                <a:spcPts val="0"/>
              </a:spcBef>
              <a:spcAft>
                <a:spcPts val="0"/>
              </a:spcAft>
              <a:defRPr/>
            </a:pPr>
            <a:fld id="{50FD0399-1EDF-4211-B15C-787CAE8DCA5E}" type="slidenum">
              <a:rPr lang="ru-RU" sz="1000">
                <a:latin typeface="+mn-lt"/>
              </a:rPr>
              <a:pPr algn="r" fontAlgn="auto">
                <a:spcBef>
                  <a:spcPts val="0"/>
                </a:spcBef>
                <a:spcAft>
                  <a:spcPts val="0"/>
                </a:spcAft>
                <a:defRPr/>
              </a:pPr>
              <a:t>1</a:t>
            </a:fld>
            <a:endParaRPr lang="ru-RU" sz="1000">
              <a:latin typeface="+mn-lt"/>
            </a:endParaRPr>
          </a:p>
        </p:txBody>
      </p:sp>
      <p:sp>
        <p:nvSpPr>
          <p:cNvPr id="2" name="Заголовок 1"/>
          <p:cNvSpPr>
            <a:spLocks noGrp="1"/>
          </p:cNvSpPr>
          <p:nvPr>
            <p:ph type="title" idx="4294967295"/>
          </p:nvPr>
        </p:nvSpPr>
        <p:spPr>
          <a:xfrm>
            <a:off x="907448" y="2500306"/>
            <a:ext cx="7126199" cy="1143008"/>
          </a:xfrm>
        </p:spPr>
        <p:txBody>
          <a:bodyPr anchor="b">
            <a:normAutofit fontScale="90000"/>
            <a:scene3d>
              <a:camera prst="orthographicFront"/>
              <a:lightRig rig="soft" dir="t"/>
            </a:scene3d>
            <a:sp3d prstMaterial="softEdge">
              <a:bevelT w="25400" h="25400"/>
            </a:sp3d>
          </a:bodyPr>
          <a:lstStyle/>
          <a:p>
            <a:pPr algn="r" eaLnBrk="1" fontAlgn="auto" hangingPunct="1">
              <a:spcAft>
                <a:spcPts val="0"/>
              </a:spcAft>
              <a:defRPr/>
            </a:pPr>
            <a:r>
              <a:rPr lang="ru-RU" sz="4800" i="1" dirty="0" smtClean="0">
                <a:solidFill>
                  <a:schemeClr val="tx1"/>
                </a:solidFill>
              </a:rPr>
              <a:t/>
            </a:r>
            <a:br>
              <a:rPr lang="ru-RU" sz="4800" i="1" dirty="0" smtClean="0">
                <a:solidFill>
                  <a:schemeClr val="tx1"/>
                </a:solidFill>
              </a:rPr>
            </a:br>
            <a:r>
              <a:rPr lang="ru-RU" sz="4800" i="1" dirty="0" smtClean="0">
                <a:solidFill>
                  <a:schemeClr val="tx1"/>
                </a:solidFill>
              </a:rPr>
              <a:t/>
            </a:r>
            <a:br>
              <a:rPr lang="ru-RU" sz="4800" i="1" dirty="0" smtClean="0">
                <a:solidFill>
                  <a:schemeClr val="tx1"/>
                </a:solidFill>
              </a:rPr>
            </a:br>
            <a:r>
              <a:rPr lang="ru-RU" sz="4800" i="1" dirty="0" smtClean="0">
                <a:solidFill>
                  <a:schemeClr val="tx1"/>
                </a:solidFill>
              </a:rPr>
              <a:t/>
            </a:r>
            <a:br>
              <a:rPr lang="ru-RU" sz="4800" i="1" dirty="0" smtClean="0">
                <a:solidFill>
                  <a:schemeClr val="tx1"/>
                </a:solidFill>
              </a:rPr>
            </a:br>
            <a:r>
              <a:rPr lang="ru-RU" sz="4800" i="1" dirty="0" smtClean="0">
                <a:solidFill>
                  <a:schemeClr val="tx1"/>
                </a:solidFill>
              </a:rPr>
              <a:t>У </a:t>
            </a:r>
            <a:r>
              <a:rPr lang="ru-RU" sz="4800" i="1" dirty="0" err="1">
                <a:solidFill>
                  <a:schemeClr val="tx1"/>
                </a:solidFill>
              </a:rPr>
              <a:t>лекції</a:t>
            </a:r>
            <a:r>
              <a:rPr lang="uk-UA" sz="4800" i="1" dirty="0">
                <a:solidFill>
                  <a:schemeClr val="tx1"/>
                </a:solidFill>
              </a:rPr>
              <a:t> розглядаються наступні питання:</a:t>
            </a:r>
            <a:endParaRPr lang="ru-RU" sz="4800" dirty="0">
              <a:ln>
                <a:noFill/>
              </a:ln>
              <a:solidFill>
                <a:schemeClr val="tx2"/>
              </a:solidFill>
              <a:effectLst>
                <a:outerShdw blurRad="31750" dist="25400" dir="5400000" algn="tl" rotWithShape="0">
                  <a:srgbClr val="000000">
                    <a:alpha val="25000"/>
                  </a:srgbClr>
                </a:outerShdw>
              </a:effectLst>
              <a:cs typeface="Arial" pitchFamily="34" charset="0"/>
            </a:endParaRPr>
          </a:p>
        </p:txBody>
      </p:sp>
      <p:sp>
        <p:nvSpPr>
          <p:cNvPr id="2052" name="Rectangle 2"/>
          <p:cNvSpPr>
            <a:spLocks noChangeArrowheads="1"/>
          </p:cNvSpPr>
          <p:nvPr/>
        </p:nvSpPr>
        <p:spPr bwMode="auto">
          <a:xfrm>
            <a:off x="71438" y="0"/>
            <a:ext cx="9144000" cy="0"/>
          </a:xfrm>
          <a:prstGeom prst="rect">
            <a:avLst/>
          </a:prstGeom>
          <a:noFill/>
          <a:ln w="9525">
            <a:noFill/>
            <a:miter lim="800000"/>
            <a:headEnd/>
            <a:tailEnd/>
          </a:ln>
        </p:spPr>
        <p:txBody>
          <a:bodyPr wrap="none" anchor="ctr">
            <a:spAutoFit/>
          </a:bodyPr>
          <a:lstStyle/>
          <a:p>
            <a:endParaRPr lang="uk-UA" altLang="ru-RU">
              <a:latin typeface="Lucida Sans Unicode" pitchFamily="34" charset="0"/>
            </a:endParaRPr>
          </a:p>
        </p:txBody>
      </p:sp>
      <p:graphicFrame>
        <p:nvGraphicFramePr>
          <p:cNvPr id="2053" name="Object 1"/>
          <p:cNvGraphicFramePr>
            <a:graphicFrameLocks noChangeAspect="1"/>
          </p:cNvGraphicFramePr>
          <p:nvPr>
            <p:extLst>
              <p:ext uri="{D42A27DB-BD31-4B8C-83A1-F6EECF244321}">
                <p14:modId xmlns="" xmlns:p14="http://schemas.microsoft.com/office/powerpoint/2010/main" val="217748243"/>
              </p:ext>
            </p:extLst>
          </p:nvPr>
        </p:nvGraphicFramePr>
        <p:xfrm>
          <a:off x="536575" y="-4763"/>
          <a:ext cx="8212138" cy="2082801"/>
        </p:xfrm>
        <a:graphic>
          <a:graphicData uri="http://schemas.openxmlformats.org/presentationml/2006/ole">
            <p:oleObj spid="_x0000_s16386" name="Picture" r:id="rId4" imgW="5362560" imgH="1200240" progId="Word.Picture.8">
              <p:embed/>
            </p:oleObj>
          </a:graphicData>
        </a:graphic>
      </p:graphicFrame>
      <p:graphicFrame>
        <p:nvGraphicFramePr>
          <p:cNvPr id="2054" name="Объект 2"/>
          <p:cNvGraphicFramePr>
            <a:graphicFrameLocks noChangeAspect="1"/>
          </p:cNvGraphicFramePr>
          <p:nvPr>
            <p:extLst>
              <p:ext uri="{D42A27DB-BD31-4B8C-83A1-F6EECF244321}">
                <p14:modId xmlns="" xmlns:p14="http://schemas.microsoft.com/office/powerpoint/2010/main" val="1241149488"/>
              </p:ext>
            </p:extLst>
          </p:nvPr>
        </p:nvGraphicFramePr>
        <p:xfrm>
          <a:off x="385763" y="3894161"/>
          <a:ext cx="8759825" cy="2892425"/>
        </p:xfrm>
        <a:graphic>
          <a:graphicData uri="http://schemas.openxmlformats.org/presentationml/2006/ole">
            <p:oleObj spid="_x0000_s16387" name="Picture" r:id="rId5" imgW="3724200" imgH="1314360" progId="Word.Picture.8">
              <p:embed/>
            </p:oleObj>
          </a:graphicData>
        </a:graphic>
      </p:graphicFrame>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3851920" y="1771627"/>
            <a:ext cx="5292080" cy="1961964"/>
          </a:xfrm>
        </p:spPr>
        <p:txBody>
          <a:bodyPr>
            <a:normAutofit fontScale="90000"/>
          </a:bodyPr>
          <a:lstStyle/>
          <a:p>
            <a:pPr>
              <a:defRPr/>
            </a:pPr>
            <a:r>
              <a:rPr lang="ru-RU" dirty="0">
                <a:effectLst/>
              </a:rPr>
              <a:t/>
            </a:r>
            <a:br>
              <a:rPr lang="ru-RU" dirty="0">
                <a:effectLst/>
              </a:rPr>
            </a:br>
            <a:r>
              <a:rPr lang="uk-UA" dirty="0">
                <a:effectLst/>
              </a:rPr>
              <a:t> </a:t>
            </a:r>
            <a:r>
              <a:rPr lang="ru-RU" dirty="0">
                <a:effectLst/>
              </a:rPr>
              <a:t/>
            </a:r>
            <a:br>
              <a:rPr lang="ru-RU" dirty="0">
                <a:effectLst/>
              </a:rPr>
            </a:br>
            <a:endParaRPr lang="ru-RU" dirty="0"/>
          </a:p>
        </p:txBody>
      </p:sp>
      <p:sp>
        <p:nvSpPr>
          <p:cNvPr id="3" name="Номер слайда 2"/>
          <p:cNvSpPr>
            <a:spLocks noGrp="1"/>
          </p:cNvSpPr>
          <p:nvPr>
            <p:ph type="sldNum" sz="quarter" idx="12"/>
          </p:nvPr>
        </p:nvSpPr>
        <p:spPr/>
        <p:txBody>
          <a:bodyPr/>
          <a:lstStyle/>
          <a:p>
            <a:pPr>
              <a:defRPr/>
            </a:pPr>
            <a:fld id="{C6721660-FB66-433C-B49B-0429FA7DB77B}" type="slidenum">
              <a:rPr lang="ru-RU" smtClean="0"/>
              <a:pPr>
                <a:defRPr/>
              </a:pPr>
              <a:t>10</a:t>
            </a:fld>
            <a:endParaRPr lang="ru-RU"/>
          </a:p>
        </p:txBody>
      </p:sp>
      <p:sp>
        <p:nvSpPr>
          <p:cNvPr id="20" name="Подзаголовок 19"/>
          <p:cNvSpPr>
            <a:spLocks noGrp="1"/>
          </p:cNvSpPr>
          <p:nvPr>
            <p:ph type="subTitle" idx="1"/>
          </p:nvPr>
        </p:nvSpPr>
        <p:spPr>
          <a:xfrm>
            <a:off x="0" y="285728"/>
            <a:ext cx="8786842" cy="6572272"/>
          </a:xfrm>
        </p:spPr>
        <p:txBody>
          <a:bodyPr/>
          <a:lstStyle/>
          <a:p>
            <a:pPr eaLnBrk="1" hangingPunct="1">
              <a:defRPr/>
            </a:pPr>
            <a:r>
              <a:rPr lang="ru-RU" b="1" dirty="0" err="1" smtClean="0"/>
              <a:t>Бюджетними</a:t>
            </a:r>
            <a:r>
              <a:rPr lang="ru-RU" b="1" dirty="0" smtClean="0"/>
              <a:t> </a:t>
            </a:r>
            <a:r>
              <a:rPr lang="ru-RU" b="1" dirty="0" err="1" smtClean="0"/>
              <a:t>установами</a:t>
            </a:r>
            <a:r>
              <a:rPr lang="ru-RU" b="1" dirty="0" smtClean="0"/>
              <a:t> </a:t>
            </a:r>
            <a:r>
              <a:rPr lang="ru-RU" b="1" dirty="0" err="1" smtClean="0"/>
              <a:t>складається</a:t>
            </a:r>
            <a:r>
              <a:rPr lang="ru-RU" b="1" dirty="0" smtClean="0"/>
              <a:t> та </a:t>
            </a:r>
            <a:r>
              <a:rPr lang="ru-RU" b="1" dirty="0" err="1" smtClean="0"/>
              <a:t>подається</a:t>
            </a:r>
            <a:r>
              <a:rPr lang="ru-RU" b="1" dirty="0" smtClean="0"/>
              <a:t> до </a:t>
            </a:r>
            <a:r>
              <a:rPr lang="ru-RU" b="1" dirty="0" err="1" smtClean="0"/>
              <a:t>органів</a:t>
            </a:r>
            <a:r>
              <a:rPr lang="ru-RU" b="1" dirty="0" smtClean="0"/>
              <a:t> ДК</a:t>
            </a:r>
            <a:r>
              <a:rPr lang="uk-UA" b="1" dirty="0" smtClean="0"/>
              <a:t>С </a:t>
            </a:r>
            <a:r>
              <a:rPr lang="ru-RU" b="1" dirty="0" smtClean="0"/>
              <a:t>про </a:t>
            </a:r>
            <a:r>
              <a:rPr lang="ru-RU" b="1" dirty="0" err="1" smtClean="0"/>
              <a:t>використання</a:t>
            </a:r>
            <a:r>
              <a:rPr lang="ru-RU" b="1" dirty="0" smtClean="0"/>
              <a:t> </a:t>
            </a:r>
            <a:r>
              <a:rPr lang="ru-RU" b="1" dirty="0" err="1" smtClean="0"/>
              <a:t>асигнувань</a:t>
            </a:r>
            <a:r>
              <a:rPr lang="ru-RU" b="1" dirty="0" smtClean="0"/>
              <a:t>, </a:t>
            </a:r>
            <a:r>
              <a:rPr lang="ru-RU" b="1" dirty="0" err="1" smtClean="0"/>
              <a:t>одержаних</a:t>
            </a:r>
            <a:r>
              <a:rPr lang="ru-RU" b="1" dirty="0" smtClean="0"/>
              <a:t> </a:t>
            </a:r>
            <a:r>
              <a:rPr lang="ru-RU" b="1" dirty="0" err="1" smtClean="0"/>
              <a:t>з</a:t>
            </a:r>
            <a:r>
              <a:rPr lang="ru-RU" b="1" dirty="0" smtClean="0"/>
              <a:t> бюджету</a:t>
            </a:r>
            <a:r>
              <a:rPr lang="uk-UA" b="1" dirty="0" smtClean="0"/>
              <a:t>:</a:t>
            </a:r>
            <a:endParaRPr lang="ru-RU" b="1" dirty="0" smtClean="0"/>
          </a:p>
          <a:p>
            <a:pPr algn="just" eaLnBrk="1" hangingPunct="1">
              <a:buFont typeface="Arial" pitchFamily="34" charset="0"/>
              <a:buChar char="•"/>
              <a:defRPr/>
            </a:pPr>
            <a:endParaRPr lang="ru-RU" dirty="0" smtClean="0"/>
          </a:p>
          <a:p>
            <a:pPr algn="just" eaLnBrk="1" hangingPunct="1">
              <a:buFont typeface="Arial" pitchFamily="34" charset="0"/>
              <a:buChar char="•"/>
              <a:defRPr/>
            </a:pPr>
            <a:r>
              <a:rPr lang="ru-RU" dirty="0" err="1" smtClean="0"/>
              <a:t>Місячна</a:t>
            </a:r>
            <a:r>
              <a:rPr lang="ru-RU" dirty="0" smtClean="0"/>
              <a:t> - не </a:t>
            </a:r>
            <a:r>
              <a:rPr lang="ru-RU" dirty="0" err="1" smtClean="0"/>
              <a:t>пізніше</a:t>
            </a:r>
            <a:r>
              <a:rPr lang="ru-RU" dirty="0" smtClean="0"/>
              <a:t> 5-го числа </a:t>
            </a:r>
            <a:r>
              <a:rPr lang="ru-RU" dirty="0" err="1" smtClean="0"/>
              <a:t>місяця</a:t>
            </a:r>
            <a:r>
              <a:rPr lang="ru-RU" dirty="0" smtClean="0"/>
              <a:t>, </a:t>
            </a:r>
            <a:r>
              <a:rPr lang="ru-RU" dirty="0" err="1" smtClean="0"/>
              <a:t>наступного</a:t>
            </a:r>
            <a:r>
              <a:rPr lang="ru-RU" dirty="0" smtClean="0"/>
              <a:t> за </a:t>
            </a:r>
            <a:r>
              <a:rPr lang="ru-RU" dirty="0" err="1" smtClean="0"/>
              <a:t>звітним</a:t>
            </a:r>
            <a:r>
              <a:rPr lang="ru-RU" dirty="0" smtClean="0"/>
              <a:t>;</a:t>
            </a:r>
          </a:p>
          <a:p>
            <a:pPr algn="just" eaLnBrk="1" hangingPunct="1">
              <a:buFont typeface="Arial" pitchFamily="34" charset="0"/>
              <a:buChar char="•"/>
              <a:defRPr/>
            </a:pPr>
            <a:r>
              <a:rPr lang="ru-RU" dirty="0" smtClean="0"/>
              <a:t> </a:t>
            </a:r>
            <a:r>
              <a:rPr lang="ru-RU" dirty="0" err="1" smtClean="0"/>
              <a:t>Квартальна</a:t>
            </a:r>
            <a:r>
              <a:rPr lang="ru-RU" dirty="0" smtClean="0"/>
              <a:t> — не </a:t>
            </a:r>
            <a:r>
              <a:rPr lang="ru-RU" dirty="0" err="1" smtClean="0"/>
              <a:t>пізніше</a:t>
            </a:r>
            <a:r>
              <a:rPr lang="ru-RU" dirty="0" smtClean="0"/>
              <a:t> 15 числа </a:t>
            </a:r>
            <a:r>
              <a:rPr lang="ru-RU" dirty="0" err="1" smtClean="0"/>
              <a:t>наступного</a:t>
            </a:r>
            <a:r>
              <a:rPr lang="ru-RU" dirty="0" smtClean="0"/>
              <a:t> за </a:t>
            </a:r>
            <a:r>
              <a:rPr lang="ru-RU" dirty="0" err="1" smtClean="0"/>
              <a:t>звітним</a:t>
            </a:r>
            <a:r>
              <a:rPr lang="ru-RU" dirty="0" smtClean="0"/>
              <a:t> </a:t>
            </a:r>
            <a:r>
              <a:rPr lang="ru-RU" dirty="0" err="1" smtClean="0"/>
              <a:t>квар</a:t>
            </a:r>
            <a:r>
              <a:rPr lang="uk-UA" dirty="0" smtClean="0"/>
              <a:t>талом місяця;</a:t>
            </a:r>
          </a:p>
          <a:p>
            <a:pPr algn="just" eaLnBrk="1" hangingPunct="1">
              <a:buFont typeface="Arial" pitchFamily="34" charset="0"/>
              <a:buChar char="•"/>
              <a:defRPr/>
            </a:pPr>
            <a:r>
              <a:rPr lang="ru-RU" dirty="0" smtClean="0"/>
              <a:t> </a:t>
            </a:r>
            <a:r>
              <a:rPr lang="ru-RU" dirty="0" err="1" smtClean="0"/>
              <a:t>Річна</a:t>
            </a:r>
            <a:r>
              <a:rPr lang="ru-RU" dirty="0" smtClean="0"/>
              <a:t> — не </a:t>
            </a:r>
            <a:r>
              <a:rPr lang="ru-RU" dirty="0" err="1" smtClean="0"/>
              <a:t>пізніше</a:t>
            </a:r>
            <a:r>
              <a:rPr lang="ru-RU" dirty="0" smtClean="0"/>
              <a:t> 22 </a:t>
            </a:r>
            <a:r>
              <a:rPr lang="ru-RU" dirty="0" err="1" smtClean="0"/>
              <a:t>січня</a:t>
            </a:r>
            <a:r>
              <a:rPr lang="ru-RU" dirty="0" smtClean="0"/>
              <a:t> </a:t>
            </a:r>
            <a:r>
              <a:rPr lang="ru-RU" dirty="0" err="1" smtClean="0"/>
              <a:t>наступного</a:t>
            </a:r>
            <a:r>
              <a:rPr lang="ru-RU" dirty="0" smtClean="0"/>
              <a:t> за </a:t>
            </a:r>
            <a:r>
              <a:rPr lang="ru-RU" dirty="0" err="1" smtClean="0"/>
              <a:t>звітним</a:t>
            </a:r>
            <a:r>
              <a:rPr lang="ru-RU" dirty="0" smtClean="0"/>
              <a:t> року.</a:t>
            </a:r>
          </a:p>
          <a:p>
            <a:pPr algn="just" eaLnBrk="1" hangingPunct="1">
              <a:defRPr/>
            </a:pPr>
            <a:r>
              <a:rPr lang="ru-RU" dirty="0" smtClean="0"/>
              <a:t>     </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5654692"/>
          </a:xfrm>
        </p:spPr>
        <p:txBody>
          <a:bodyPr>
            <a:normAutofit fontScale="90000"/>
          </a:bodyPr>
          <a:lstStyle/>
          <a:p>
            <a:r>
              <a:rPr lang="uk-UA" sz="3100" i="1" dirty="0" smtClean="0">
                <a:solidFill>
                  <a:schemeClr val="tx1"/>
                </a:solidFill>
                <a:latin typeface="+mn-lt"/>
              </a:rPr>
              <a:t>Склад звітності, ступінь деталізації її показників визначається періодом, за який складається звітність. </a:t>
            </a:r>
            <a:r>
              <a:rPr lang="ru-RU" sz="3100" i="1" dirty="0" err="1" smtClean="0">
                <a:solidFill>
                  <a:schemeClr val="tx1"/>
                </a:solidFill>
                <a:latin typeface="+mn-lt"/>
              </a:rPr>
              <a:t>Місячна</a:t>
            </a:r>
            <a:r>
              <a:rPr lang="ru-RU" sz="3100" i="1" dirty="0" smtClean="0">
                <a:solidFill>
                  <a:schemeClr val="tx1"/>
                </a:solidFill>
                <a:latin typeface="+mn-lt"/>
              </a:rPr>
              <a:t> </a:t>
            </a:r>
            <a:r>
              <a:rPr lang="ru-RU" sz="3100" i="1" dirty="0" err="1" smtClean="0">
                <a:solidFill>
                  <a:schemeClr val="tx1"/>
                </a:solidFill>
                <a:latin typeface="+mn-lt"/>
              </a:rPr>
              <a:t>звітність</a:t>
            </a:r>
            <a:r>
              <a:rPr lang="ru-RU" sz="3100" i="1" dirty="0" smtClean="0">
                <a:solidFill>
                  <a:schemeClr val="tx1"/>
                </a:solidFill>
                <a:latin typeface="+mn-lt"/>
              </a:rPr>
              <a:t> </a:t>
            </a:r>
            <a:r>
              <a:rPr lang="ru-RU" sz="3100" i="1" dirty="0" err="1" smtClean="0">
                <a:solidFill>
                  <a:schemeClr val="tx1"/>
                </a:solidFill>
                <a:latin typeface="+mn-lt"/>
              </a:rPr>
              <a:t>менш</a:t>
            </a:r>
            <a:r>
              <a:rPr lang="ru-RU" sz="3100" i="1" dirty="0" smtClean="0">
                <a:solidFill>
                  <a:schemeClr val="tx1"/>
                </a:solidFill>
                <a:latin typeface="+mn-lt"/>
              </a:rPr>
              <a:t> </a:t>
            </a:r>
            <a:r>
              <a:rPr lang="ru-RU" sz="3100" i="1" dirty="0" err="1" smtClean="0">
                <a:solidFill>
                  <a:schemeClr val="tx1"/>
                </a:solidFill>
                <a:latin typeface="+mn-lt"/>
              </a:rPr>
              <a:t>деталізована</a:t>
            </a:r>
            <a:r>
              <a:rPr lang="ru-RU" sz="3100" i="1" dirty="0" smtClean="0">
                <a:solidFill>
                  <a:schemeClr val="tx1"/>
                </a:solidFill>
                <a:latin typeface="+mn-lt"/>
              </a:rPr>
              <a:t>, </a:t>
            </a:r>
            <a:r>
              <a:rPr lang="ru-RU" sz="3100" i="1" dirty="0" err="1" smtClean="0">
                <a:solidFill>
                  <a:schemeClr val="tx1"/>
                </a:solidFill>
                <a:latin typeface="+mn-lt"/>
              </a:rPr>
              <a:t>ніж</a:t>
            </a:r>
            <a:r>
              <a:rPr lang="ru-RU" sz="3100" i="1" dirty="0" smtClean="0">
                <a:solidFill>
                  <a:schemeClr val="tx1"/>
                </a:solidFill>
                <a:latin typeface="+mn-lt"/>
              </a:rPr>
              <a:t> </a:t>
            </a:r>
            <a:r>
              <a:rPr lang="ru-RU" sz="3100" i="1" dirty="0" err="1" smtClean="0">
                <a:solidFill>
                  <a:schemeClr val="tx1"/>
                </a:solidFill>
                <a:latin typeface="+mn-lt"/>
              </a:rPr>
              <a:t>квартальна</a:t>
            </a:r>
            <a:r>
              <a:rPr lang="ru-RU" sz="3100" i="1" dirty="0" smtClean="0">
                <a:solidFill>
                  <a:schemeClr val="tx1"/>
                </a:solidFill>
                <a:latin typeface="+mn-lt"/>
              </a:rPr>
              <a:t> та </a:t>
            </a:r>
            <a:r>
              <a:rPr lang="ru-RU" sz="3100" i="1" dirty="0" err="1" smtClean="0">
                <a:solidFill>
                  <a:schemeClr val="tx1"/>
                </a:solidFill>
                <a:latin typeface="+mn-lt"/>
              </a:rPr>
              <a:t>річна</a:t>
            </a:r>
            <a:r>
              <a:rPr lang="ru-RU" sz="3100" i="1" dirty="0" smtClean="0">
                <a:solidFill>
                  <a:schemeClr val="tx1"/>
                </a:solidFill>
                <a:latin typeface="+mn-lt"/>
              </a:rPr>
              <a:t>, </a:t>
            </a:r>
            <a:r>
              <a:rPr lang="ru-RU" sz="3100" i="1" dirty="0" err="1" smtClean="0">
                <a:solidFill>
                  <a:schemeClr val="tx1"/>
                </a:solidFill>
                <a:latin typeface="+mn-lt"/>
              </a:rPr>
              <a:t>але</a:t>
            </a:r>
            <a:r>
              <a:rPr lang="ru-RU" sz="3100" i="1" dirty="0" smtClean="0">
                <a:solidFill>
                  <a:schemeClr val="tx1"/>
                </a:solidFill>
                <a:latin typeface="+mn-lt"/>
              </a:rPr>
              <a:t> </a:t>
            </a:r>
            <a:r>
              <a:rPr lang="ru-RU" sz="3100" i="1" dirty="0" err="1" smtClean="0">
                <a:solidFill>
                  <a:schemeClr val="tx1"/>
                </a:solidFill>
                <a:latin typeface="+mn-lt"/>
              </a:rPr>
              <a:t>її</a:t>
            </a:r>
            <a:r>
              <a:rPr lang="ru-RU" sz="3100" i="1" dirty="0" smtClean="0">
                <a:solidFill>
                  <a:schemeClr val="tx1"/>
                </a:solidFill>
                <a:latin typeface="+mn-lt"/>
              </a:rPr>
              <a:t> </a:t>
            </a:r>
            <a:r>
              <a:rPr lang="ru-RU" sz="3100" i="1" dirty="0" err="1" smtClean="0">
                <a:solidFill>
                  <a:schemeClr val="tx1"/>
                </a:solidFill>
                <a:latin typeface="+mn-lt"/>
              </a:rPr>
              <a:t>показники</a:t>
            </a:r>
            <a:r>
              <a:rPr lang="ru-RU" sz="3100" i="1" dirty="0" smtClean="0">
                <a:solidFill>
                  <a:schemeClr val="tx1"/>
                </a:solidFill>
                <a:latin typeface="+mn-lt"/>
              </a:rPr>
              <a:t> </a:t>
            </a:r>
            <a:r>
              <a:rPr lang="ru-RU" sz="3100" i="1" dirty="0" err="1" smtClean="0">
                <a:solidFill>
                  <a:schemeClr val="tx1"/>
                </a:solidFill>
                <a:latin typeface="+mn-lt"/>
              </a:rPr>
              <a:t>теж</a:t>
            </a:r>
            <a:r>
              <a:rPr lang="ru-RU" sz="3100" i="1" dirty="0" smtClean="0">
                <a:solidFill>
                  <a:schemeClr val="tx1"/>
                </a:solidFill>
                <a:latin typeface="+mn-lt"/>
              </a:rPr>
              <a:t> </a:t>
            </a:r>
            <a:r>
              <a:rPr lang="ru-RU" sz="3100" i="1" dirty="0" err="1" smtClean="0">
                <a:solidFill>
                  <a:schemeClr val="tx1"/>
                </a:solidFill>
                <a:latin typeface="+mn-lt"/>
              </a:rPr>
              <a:t>важливі</a:t>
            </a:r>
            <a:r>
              <a:rPr lang="ru-RU" sz="3100" i="1" dirty="0" smtClean="0">
                <a:solidFill>
                  <a:schemeClr val="tx1"/>
                </a:solidFill>
                <a:latin typeface="+mn-lt"/>
              </a:rPr>
              <a:t>. Вони </a:t>
            </a:r>
            <a:r>
              <a:rPr lang="ru-RU" sz="3100" i="1" dirty="0" err="1" smtClean="0">
                <a:solidFill>
                  <a:schemeClr val="tx1"/>
                </a:solidFill>
                <a:latin typeface="+mn-lt"/>
              </a:rPr>
              <a:t>дозволяють</a:t>
            </a:r>
            <a:r>
              <a:rPr lang="ru-RU" sz="3100" i="1" dirty="0" smtClean="0">
                <a:solidFill>
                  <a:schemeClr val="tx1"/>
                </a:solidFill>
                <a:latin typeface="+mn-lt"/>
              </a:rPr>
              <a:t> </a:t>
            </a:r>
            <a:r>
              <a:rPr lang="ru-RU" sz="3100" i="1" dirty="0" err="1" smtClean="0">
                <a:solidFill>
                  <a:schemeClr val="tx1"/>
                </a:solidFill>
                <a:latin typeface="+mn-lt"/>
              </a:rPr>
              <a:t>отримати</a:t>
            </a:r>
            <a:r>
              <a:rPr lang="ru-RU" sz="3100" i="1" dirty="0" smtClean="0">
                <a:solidFill>
                  <a:schemeClr val="tx1"/>
                </a:solidFill>
                <a:latin typeface="+mn-lt"/>
              </a:rPr>
              <a:t> </a:t>
            </a:r>
            <a:r>
              <a:rPr lang="ru-RU" sz="3100" i="1" dirty="0" err="1" smtClean="0">
                <a:solidFill>
                  <a:schemeClr val="tx1"/>
                </a:solidFill>
                <a:latin typeface="+mn-lt"/>
              </a:rPr>
              <a:t>інформацію</a:t>
            </a:r>
            <a:r>
              <a:rPr lang="ru-RU" sz="3100" i="1" dirty="0" smtClean="0">
                <a:solidFill>
                  <a:schemeClr val="tx1"/>
                </a:solidFill>
                <a:latin typeface="+mn-lt"/>
              </a:rPr>
              <a:t>, </a:t>
            </a:r>
            <a:r>
              <a:rPr lang="ru-RU" sz="3100" i="1" dirty="0" err="1" smtClean="0">
                <a:solidFill>
                  <a:schemeClr val="tx1"/>
                </a:solidFill>
                <a:latin typeface="+mn-lt"/>
              </a:rPr>
              <a:t>необхідну</a:t>
            </a:r>
            <a:r>
              <a:rPr lang="ru-RU" sz="3100" i="1" dirty="0" smtClean="0">
                <a:solidFill>
                  <a:schemeClr val="tx1"/>
                </a:solidFill>
                <a:latin typeface="+mn-lt"/>
              </a:rPr>
              <a:t> для поточного контролю за станом </a:t>
            </a:r>
            <a:r>
              <a:rPr lang="ru-RU" sz="3100" i="1" dirty="0" err="1" smtClean="0">
                <a:solidFill>
                  <a:schemeClr val="tx1"/>
                </a:solidFill>
                <a:latin typeface="+mn-lt"/>
              </a:rPr>
              <a:t>виконання</a:t>
            </a:r>
            <a:r>
              <a:rPr lang="ru-RU" sz="3100" i="1" dirty="0" smtClean="0">
                <a:solidFill>
                  <a:schemeClr val="tx1"/>
                </a:solidFill>
                <a:latin typeface="+mn-lt"/>
              </a:rPr>
              <a:t> </a:t>
            </a:r>
            <a:r>
              <a:rPr lang="ru-RU" sz="3100" i="1" dirty="0" err="1" smtClean="0">
                <a:solidFill>
                  <a:schemeClr val="tx1"/>
                </a:solidFill>
                <a:latin typeface="+mn-lt"/>
              </a:rPr>
              <a:t>кошторису</a:t>
            </a:r>
            <a:r>
              <a:rPr lang="ru-RU" sz="3100" i="1" dirty="0" smtClean="0">
                <a:solidFill>
                  <a:schemeClr val="tx1"/>
                </a:solidFill>
                <a:latin typeface="+mn-lt"/>
              </a:rPr>
              <a:t> </a:t>
            </a:r>
            <a:r>
              <a:rPr lang="ru-RU" sz="3100" i="1" dirty="0" err="1" smtClean="0">
                <a:solidFill>
                  <a:schemeClr val="tx1"/>
                </a:solidFill>
                <a:latin typeface="+mn-lt"/>
              </a:rPr>
              <a:t>бюджетної</a:t>
            </a:r>
            <a:r>
              <a:rPr lang="ru-RU" sz="3100" i="1" dirty="0" smtClean="0">
                <a:solidFill>
                  <a:schemeClr val="tx1"/>
                </a:solidFill>
                <a:latin typeface="+mn-lt"/>
              </a:rPr>
              <a:t> установи за доходами та </a:t>
            </a:r>
            <a:r>
              <a:rPr lang="ru-RU" sz="3100" i="1" dirty="0" err="1" smtClean="0">
                <a:solidFill>
                  <a:schemeClr val="tx1"/>
                </a:solidFill>
                <a:latin typeface="+mn-lt"/>
              </a:rPr>
              <a:t>видатками</a:t>
            </a:r>
            <a:r>
              <a:rPr lang="ru-RU" sz="3100" i="1" dirty="0" smtClean="0">
                <a:solidFill>
                  <a:schemeClr val="tx1"/>
                </a:solidFill>
                <a:latin typeface="+mn-lt"/>
              </a:rPr>
              <a:t>, оперативного </a:t>
            </a:r>
            <a:r>
              <a:rPr lang="ru-RU" sz="3100" i="1" dirty="0" err="1" smtClean="0">
                <a:solidFill>
                  <a:schemeClr val="tx1"/>
                </a:solidFill>
                <a:latin typeface="+mn-lt"/>
              </a:rPr>
              <a:t>управління</a:t>
            </a:r>
            <a:r>
              <a:rPr lang="ru-RU" sz="3100" i="1" dirty="0" smtClean="0">
                <a:solidFill>
                  <a:schemeClr val="tx1"/>
                </a:solidFill>
                <a:latin typeface="+mn-lt"/>
              </a:rPr>
              <a:t> ресурсами бюджету.</a:t>
            </a:r>
            <a:r>
              <a:rPr lang="uk-UA" dirty="0" smtClean="0"/>
              <a:t/>
            </a:r>
            <a:br>
              <a:rPr lang="uk-UA" dirty="0" smtClean="0"/>
            </a:br>
            <a:endParaRPr lang="uk-UA" dirty="0"/>
          </a:p>
        </p:txBody>
      </p:sp>
      <p:sp>
        <p:nvSpPr>
          <p:cNvPr id="3" name="Номер слайда 2"/>
          <p:cNvSpPr>
            <a:spLocks noGrp="1"/>
          </p:cNvSpPr>
          <p:nvPr>
            <p:ph type="sldNum" sz="quarter" idx="12"/>
          </p:nvPr>
        </p:nvSpPr>
        <p:spPr/>
        <p:txBody>
          <a:bodyPr/>
          <a:lstStyle/>
          <a:p>
            <a:pPr>
              <a:defRPr/>
            </a:pPr>
            <a:fld id="{45CAB664-AE66-4BC0-BF4F-1A4D7D41EAD8}" type="slidenum">
              <a:rPr lang="ru-RU" smtClean="0"/>
              <a:pPr>
                <a:defRPr/>
              </a:pPr>
              <a:t>11</a:t>
            </a:fld>
            <a:endParaRPr lang="ru-RU"/>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274638"/>
            <a:ext cx="9144000" cy="1368412"/>
          </a:xfrm>
        </p:spPr>
        <p:txBody>
          <a:bodyPr>
            <a:normAutofit/>
          </a:bodyPr>
          <a:lstStyle/>
          <a:p>
            <a:pPr>
              <a:defRPr/>
            </a:pPr>
            <a:r>
              <a:rPr lang="uk-UA" sz="4000" dirty="0" smtClean="0">
                <a:solidFill>
                  <a:schemeClr val="tx1"/>
                </a:solidFill>
                <a:latin typeface="+mn-lt"/>
              </a:rPr>
              <a:t>Склад фінансової звітності:</a:t>
            </a:r>
            <a:endParaRPr lang="ru-RU" sz="4000" b="0" dirty="0">
              <a:solidFill>
                <a:schemeClr val="tx1"/>
              </a:solidFill>
              <a:latin typeface="+mn-lt"/>
            </a:endParaRPr>
          </a:p>
        </p:txBody>
      </p:sp>
      <p:sp>
        <p:nvSpPr>
          <p:cNvPr id="3" name="Номер слайда 2"/>
          <p:cNvSpPr>
            <a:spLocks noGrp="1"/>
          </p:cNvSpPr>
          <p:nvPr>
            <p:ph type="sldNum" sz="quarter" idx="12"/>
          </p:nvPr>
        </p:nvSpPr>
        <p:spPr/>
        <p:txBody>
          <a:bodyPr/>
          <a:lstStyle/>
          <a:p>
            <a:pPr>
              <a:defRPr/>
            </a:pPr>
            <a:fld id="{6A044AD4-707D-4941-89CC-42E9022EE183}" type="slidenum">
              <a:rPr lang="ru-RU" smtClean="0"/>
              <a:pPr>
                <a:defRPr/>
              </a:pPr>
              <a:t>12</a:t>
            </a:fld>
            <a:endParaRPr lang="ru-RU"/>
          </a:p>
        </p:txBody>
      </p:sp>
      <p:sp>
        <p:nvSpPr>
          <p:cNvPr id="4" name="Прямоугольник 3"/>
          <p:cNvSpPr/>
          <p:nvPr/>
        </p:nvSpPr>
        <p:spPr>
          <a:xfrm>
            <a:off x="285720" y="1500174"/>
            <a:ext cx="8429684" cy="4524315"/>
          </a:xfrm>
          <a:prstGeom prst="rect">
            <a:avLst/>
          </a:prstGeom>
        </p:spPr>
        <p:txBody>
          <a:bodyPr wrap="square">
            <a:spAutoFit/>
          </a:bodyPr>
          <a:lstStyle/>
          <a:p>
            <a:pPr marL="514350" indent="-514350" algn="ctr" eaLnBrk="1" hangingPunct="1">
              <a:buFont typeface="Wingdings 2" pitchFamily="18" charset="2"/>
              <a:buNone/>
              <a:defRPr/>
            </a:pPr>
            <a:r>
              <a:rPr lang="uk-UA" sz="2400" dirty="0">
                <a:latin typeface="+mn-lt"/>
              </a:rPr>
              <a:t>1. </a:t>
            </a:r>
            <a:r>
              <a:rPr lang="uk-UA" sz="2400" dirty="0" err="1">
                <a:latin typeface="+mn-lt"/>
              </a:rPr>
              <a:t>“Баланс”</a:t>
            </a:r>
            <a:r>
              <a:rPr lang="uk-UA" sz="2400" dirty="0">
                <a:latin typeface="+mn-lt"/>
              </a:rPr>
              <a:t> </a:t>
            </a:r>
          </a:p>
          <a:p>
            <a:pPr marL="0" indent="0" algn="just" eaLnBrk="1" hangingPunct="1">
              <a:buFont typeface="Wingdings 2" pitchFamily="18" charset="2"/>
              <a:buNone/>
              <a:defRPr/>
            </a:pPr>
            <a:r>
              <a:rPr lang="uk-UA" sz="2400" dirty="0">
                <a:latin typeface="+mn-lt"/>
              </a:rPr>
              <a:t>містить узагальнені підсумкові показники, отримані на підставі звірених даних бухгалтерського обліку, станом на початок звітного року та на кінець звітного періоду (року). Дані статей "Балансу" на початок звітного року повинні бути тотожними даним графи "На кінець звітного періоду (року)" фінансової звітності попереднього звітного року.</a:t>
            </a:r>
          </a:p>
          <a:p>
            <a:pPr marL="0" indent="0" algn="just" eaLnBrk="1" hangingPunct="1">
              <a:buFont typeface="Wingdings 2" pitchFamily="18" charset="2"/>
              <a:buNone/>
              <a:defRPr/>
            </a:pPr>
            <a:r>
              <a:rPr lang="uk-UA" sz="2400" dirty="0">
                <a:latin typeface="+mn-lt"/>
              </a:rPr>
              <a:t>Розпорядники бюджетних коштів складають </a:t>
            </a:r>
            <a:r>
              <a:rPr lang="uk-UA" sz="2400" u="sng" dirty="0">
                <a:latin typeface="+mn-lt"/>
                <a:hlinkClick r:id="rId2"/>
              </a:rPr>
              <a:t>"Баланс"</a:t>
            </a:r>
            <a:r>
              <a:rPr lang="uk-UA" sz="2400" dirty="0">
                <a:latin typeface="+mn-lt"/>
              </a:rPr>
              <a:t> (форма № 1), який відображає результат про всі проведені господарські операції за коштами загального і спеціального фондів відповідного бюджету за всіма виконуваними програмами (функціями).</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Номер слайда 1"/>
          <p:cNvSpPr>
            <a:spLocks noGrp="1"/>
          </p:cNvSpPr>
          <p:nvPr>
            <p:ph type="sldNum" sz="quarter" idx="12"/>
          </p:nvPr>
        </p:nvSpPr>
        <p:spPr/>
        <p:txBody>
          <a:bodyPr/>
          <a:lstStyle/>
          <a:p>
            <a:pPr>
              <a:defRPr/>
            </a:pPr>
            <a:fld id="{AA52AE37-D3EB-4A13-9F9E-2298A0883B2C}" type="slidenum">
              <a:rPr lang="ru-RU" smtClean="0"/>
              <a:pPr>
                <a:defRPr/>
              </a:pPr>
              <a:t>13</a:t>
            </a:fld>
            <a:endParaRPr lang="ru-RU"/>
          </a:p>
        </p:txBody>
      </p:sp>
      <p:sp>
        <p:nvSpPr>
          <p:cNvPr id="3" name="Прямоугольник 2"/>
          <p:cNvSpPr/>
          <p:nvPr/>
        </p:nvSpPr>
        <p:spPr>
          <a:xfrm>
            <a:off x="357158" y="571480"/>
            <a:ext cx="8215370" cy="4893647"/>
          </a:xfrm>
          <a:prstGeom prst="rect">
            <a:avLst/>
          </a:prstGeom>
        </p:spPr>
        <p:txBody>
          <a:bodyPr wrap="square">
            <a:spAutoFit/>
          </a:bodyPr>
          <a:lstStyle/>
          <a:p>
            <a:pPr algn="ctr"/>
            <a:r>
              <a:rPr lang="uk-UA" sz="2400" dirty="0" smtClean="0">
                <a:latin typeface="+mn-lt"/>
              </a:rPr>
              <a:t>2. “ </a:t>
            </a:r>
            <a:r>
              <a:rPr lang="uk-UA" sz="2400" dirty="0" smtClean="0">
                <a:latin typeface="+mn-lt"/>
              </a:rPr>
              <a:t>Звіт про фінансові результати ”</a:t>
            </a:r>
          </a:p>
          <a:p>
            <a:pPr marL="457200" indent="-457200" algn="ctr">
              <a:buAutoNum type="arabicPeriod"/>
            </a:pPr>
            <a:r>
              <a:rPr lang="uk-UA" sz="2400" dirty="0" smtClean="0">
                <a:latin typeface="+mn-lt"/>
              </a:rPr>
              <a:t>Відображає інформацію про доходи, витрати, дефіцит/профіцит в результаті діяльності суб'єкта державного сектору та бюджету протягом звітного періоду.</a:t>
            </a:r>
          </a:p>
          <a:p>
            <a:pPr marL="457200" indent="-457200" algn="ctr"/>
            <a:endParaRPr lang="uk-UA" sz="2400" dirty="0" smtClean="0">
              <a:latin typeface="+mn-lt"/>
            </a:endParaRPr>
          </a:p>
          <a:p>
            <a:pPr marL="457200" indent="-457200" algn="ctr"/>
            <a:r>
              <a:rPr lang="uk-UA" sz="2400" dirty="0" smtClean="0">
                <a:latin typeface="+mn-lt"/>
              </a:rPr>
              <a:t>2. Звіт про фінансові результати складається з чотирьох розділів:</a:t>
            </a:r>
          </a:p>
          <a:p>
            <a:pPr algn="ctr"/>
            <a:r>
              <a:rPr lang="uk-UA" sz="2400" dirty="0" smtClean="0">
                <a:latin typeface="+mn-lt"/>
              </a:rPr>
              <a:t>I. Фінансовий результат діяльності;</a:t>
            </a:r>
          </a:p>
          <a:p>
            <a:pPr algn="ctr"/>
            <a:r>
              <a:rPr lang="uk-UA" sz="2400" dirty="0" smtClean="0">
                <a:latin typeface="+mn-lt"/>
              </a:rPr>
              <a:t>II. Видатки бюджету (кошторису) за функціональною класифікацією видатків та кредитування бюджету;</a:t>
            </a:r>
          </a:p>
          <a:p>
            <a:pPr algn="ctr"/>
            <a:r>
              <a:rPr lang="uk-UA" sz="2400" dirty="0" smtClean="0">
                <a:latin typeface="+mn-lt"/>
              </a:rPr>
              <a:t>III. Виконання бюджету (кошторису).</a:t>
            </a:r>
          </a:p>
          <a:p>
            <a:pPr algn="ctr"/>
            <a:r>
              <a:rPr lang="uk-UA" sz="2400" dirty="0" smtClean="0">
                <a:latin typeface="+mn-lt"/>
              </a:rPr>
              <a:t>ІV. Елементи витрат за обмінними операціями.</a:t>
            </a:r>
            <a:endParaRPr lang="uk-UA" sz="2400" dirty="0" smtClean="0">
              <a:latin typeface="+mn-lt"/>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Номер слайда 1"/>
          <p:cNvSpPr>
            <a:spLocks noGrp="1"/>
          </p:cNvSpPr>
          <p:nvPr>
            <p:ph type="sldNum" sz="quarter" idx="12"/>
          </p:nvPr>
        </p:nvSpPr>
        <p:spPr/>
        <p:txBody>
          <a:bodyPr/>
          <a:lstStyle/>
          <a:p>
            <a:pPr>
              <a:defRPr/>
            </a:pPr>
            <a:fld id="{AA52AE37-D3EB-4A13-9F9E-2298A0883B2C}" type="slidenum">
              <a:rPr lang="ru-RU" smtClean="0"/>
              <a:pPr>
                <a:defRPr/>
              </a:pPr>
              <a:t>14</a:t>
            </a:fld>
            <a:endParaRPr lang="ru-RU"/>
          </a:p>
        </p:txBody>
      </p:sp>
      <p:sp>
        <p:nvSpPr>
          <p:cNvPr id="3" name="Прямоугольник 2"/>
          <p:cNvSpPr/>
          <p:nvPr/>
        </p:nvSpPr>
        <p:spPr>
          <a:xfrm>
            <a:off x="500034" y="714356"/>
            <a:ext cx="8001056" cy="4401205"/>
          </a:xfrm>
          <a:prstGeom prst="rect">
            <a:avLst/>
          </a:prstGeom>
        </p:spPr>
        <p:txBody>
          <a:bodyPr wrap="square">
            <a:spAutoFit/>
          </a:bodyPr>
          <a:lstStyle/>
          <a:p>
            <a:pPr algn="ctr" eaLnBrk="1" hangingPunct="1">
              <a:buFont typeface="Wingdings 2" pitchFamily="18" charset="2"/>
              <a:buNone/>
            </a:pPr>
            <a:r>
              <a:rPr lang="uk-UA" sz="2800" dirty="0" smtClean="0">
                <a:latin typeface="+mn-lt"/>
              </a:rPr>
              <a:t>3. </a:t>
            </a:r>
            <a:r>
              <a:rPr lang="uk-UA" sz="2800" dirty="0" err="1" smtClean="0">
                <a:latin typeface="+mn-lt"/>
              </a:rPr>
              <a:t>“Звіт</a:t>
            </a:r>
            <a:r>
              <a:rPr lang="uk-UA" sz="2800" dirty="0" smtClean="0">
                <a:latin typeface="+mn-lt"/>
              </a:rPr>
              <a:t> про рух грошових </a:t>
            </a:r>
            <a:r>
              <a:rPr lang="uk-UA" sz="2800" dirty="0" err="1" smtClean="0">
                <a:latin typeface="+mn-lt"/>
              </a:rPr>
              <a:t>коштів”</a:t>
            </a:r>
            <a:endParaRPr lang="uk-UA" sz="2800" dirty="0" smtClean="0">
              <a:latin typeface="+mn-lt"/>
            </a:endParaRPr>
          </a:p>
          <a:p>
            <a:pPr algn="just" eaLnBrk="1" hangingPunct="1"/>
            <a:endParaRPr lang="uk-UA" sz="2800" dirty="0" smtClean="0">
              <a:latin typeface="+mn-lt"/>
            </a:endParaRPr>
          </a:p>
          <a:p>
            <a:pPr algn="just" eaLnBrk="1" hangingPunct="1"/>
            <a:r>
              <a:rPr lang="uk-UA" sz="2800" dirty="0" smtClean="0">
                <a:latin typeface="+mn-lt"/>
              </a:rPr>
              <a:t>Наводиться інформація про рух грошових коштів за операціями, проведеними розпорядниками бюджетних коштів у грошовій формі відповідно до законодавства України.</a:t>
            </a:r>
          </a:p>
          <a:p>
            <a:pPr algn="just" eaLnBrk="1" hangingPunct="1"/>
            <a:r>
              <a:rPr lang="uk-UA" sz="2800" dirty="0" smtClean="0">
                <a:latin typeface="+mn-lt"/>
              </a:rPr>
              <a:t>Зведений «Звіт про рух грошових коштів» формується за даними звітів розпорядників нижчого рівня, що належать до сфери управління розпорядника вищого рівня.</a:t>
            </a:r>
            <a:endParaRPr lang="uk-UA" sz="2800" dirty="0" smtClean="0">
              <a:latin typeface="+mn-lt"/>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Номер слайда 1"/>
          <p:cNvSpPr>
            <a:spLocks noGrp="1"/>
          </p:cNvSpPr>
          <p:nvPr>
            <p:ph type="sldNum" sz="quarter" idx="12"/>
          </p:nvPr>
        </p:nvSpPr>
        <p:spPr/>
        <p:txBody>
          <a:bodyPr/>
          <a:lstStyle/>
          <a:p>
            <a:pPr>
              <a:defRPr/>
            </a:pPr>
            <a:fld id="{AA52AE37-D3EB-4A13-9F9E-2298A0883B2C}" type="slidenum">
              <a:rPr lang="ru-RU" smtClean="0"/>
              <a:pPr>
                <a:defRPr/>
              </a:pPr>
              <a:t>15</a:t>
            </a:fld>
            <a:endParaRPr lang="ru-RU"/>
          </a:p>
        </p:txBody>
      </p:sp>
      <p:sp>
        <p:nvSpPr>
          <p:cNvPr id="3" name="Прямоугольник 2"/>
          <p:cNvSpPr/>
          <p:nvPr/>
        </p:nvSpPr>
        <p:spPr>
          <a:xfrm>
            <a:off x="571472" y="285728"/>
            <a:ext cx="8001056" cy="6370975"/>
          </a:xfrm>
          <a:prstGeom prst="rect">
            <a:avLst/>
          </a:prstGeom>
        </p:spPr>
        <p:txBody>
          <a:bodyPr wrap="square">
            <a:spAutoFit/>
          </a:bodyPr>
          <a:lstStyle/>
          <a:p>
            <a:pPr algn="ctr"/>
            <a:r>
              <a:rPr lang="uk-UA" sz="2800" dirty="0" smtClean="0">
                <a:latin typeface="+mn-lt"/>
              </a:rPr>
              <a:t>4.</a:t>
            </a:r>
            <a:r>
              <a:rPr lang="ru-RU" sz="2800" dirty="0" smtClean="0">
                <a:latin typeface="+mn-lt"/>
              </a:rPr>
              <a:t> </a:t>
            </a:r>
            <a:r>
              <a:rPr lang="uk-UA" sz="2800" dirty="0" smtClean="0"/>
              <a:t>“ </a:t>
            </a:r>
            <a:r>
              <a:rPr lang="ru-RU" sz="2800" dirty="0" err="1" smtClean="0">
                <a:latin typeface="+mn-lt"/>
              </a:rPr>
              <a:t>Звіт</a:t>
            </a:r>
            <a:r>
              <a:rPr lang="ru-RU" sz="2800" dirty="0" smtClean="0">
                <a:latin typeface="+mn-lt"/>
              </a:rPr>
              <a:t> </a:t>
            </a:r>
            <a:r>
              <a:rPr lang="ru-RU" sz="2800" dirty="0" smtClean="0">
                <a:latin typeface="+mn-lt"/>
              </a:rPr>
              <a:t>про </a:t>
            </a:r>
            <a:r>
              <a:rPr lang="ru-RU" sz="2800" dirty="0" err="1" smtClean="0">
                <a:latin typeface="+mn-lt"/>
              </a:rPr>
              <a:t>власний</a:t>
            </a:r>
            <a:r>
              <a:rPr lang="ru-RU" sz="2800" dirty="0" smtClean="0">
                <a:latin typeface="+mn-lt"/>
              </a:rPr>
              <a:t> </a:t>
            </a:r>
            <a:r>
              <a:rPr lang="ru-RU" sz="2800" dirty="0" err="1" smtClean="0">
                <a:latin typeface="+mn-lt"/>
              </a:rPr>
              <a:t>капітал</a:t>
            </a:r>
            <a:r>
              <a:rPr lang="uk-UA" sz="2800" dirty="0" smtClean="0"/>
              <a:t> ”</a:t>
            </a:r>
            <a:endParaRPr lang="ru-RU" sz="2800" dirty="0" smtClean="0">
              <a:latin typeface="+mn-lt"/>
            </a:endParaRPr>
          </a:p>
          <a:p>
            <a:pPr algn="just"/>
            <a:r>
              <a:rPr lang="uk-UA" sz="2000" dirty="0" smtClean="0">
                <a:latin typeface="+mn-lt"/>
              </a:rPr>
              <a:t>1.Розкриває інформацію про зміни у складі власного капіталу.</a:t>
            </a:r>
          </a:p>
          <a:p>
            <a:pPr algn="just"/>
            <a:r>
              <a:rPr lang="uk-UA" sz="2000" dirty="0" smtClean="0">
                <a:latin typeface="+mn-lt"/>
              </a:rPr>
              <a:t>2. У звіті про власний капітал наводиться інформація про суми власного капіталу відповідно на початок і кінець звітного періоду, а також наводяться дані, які відображають збільшення або зменшення залишку власного капіталу на початок року в результаті зміни облікової політики, виправлення помилок та інших змін у порядку, передбаченому відповідними національними положеннями (стандартами) бухгалтерського обліку в державному секторі.</a:t>
            </a:r>
          </a:p>
          <a:p>
            <a:pPr algn="just"/>
            <a:r>
              <a:rPr lang="uk-UA" sz="2000" dirty="0" smtClean="0">
                <a:latin typeface="+mn-lt"/>
              </a:rPr>
              <a:t>3. У звіті про власний капітал розкривається інформація про зміни у складі і сумі власного капіталу, пов'язані з наданням або вилученням активів за рішенням власника.</a:t>
            </a:r>
          </a:p>
          <a:p>
            <a:pPr algn="just"/>
            <a:r>
              <a:rPr lang="uk-UA" sz="2000" dirty="0" smtClean="0">
                <a:latin typeface="+mn-lt"/>
              </a:rPr>
              <a:t>4. У звіті про власний капітал окремо наводяться дані, які відображають збільшення або зменшення власного капіталу в результаті переоцінки основних засобів та інших активів у порядку, передбаченому відповідними національними положеннями (стандартами) бухгалтерського обліку в державному секторі.</a:t>
            </a:r>
          </a:p>
          <a:p>
            <a:pPr algn="just"/>
            <a:r>
              <a:rPr lang="uk-UA" sz="2000" dirty="0" smtClean="0">
                <a:latin typeface="+mn-lt"/>
              </a:rPr>
              <a:t>5. У звіті про власний капітал відображається профіцит/дефіцит, що склався у звітному періоді в результаті діяльності суб'єкта державного сектору.</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7504" y="274638"/>
            <a:ext cx="8856984" cy="6250706"/>
          </a:xfrm>
        </p:spPr>
        <p:txBody>
          <a:bodyPr/>
          <a:lstStyle/>
          <a:p>
            <a:pPr>
              <a:defRPr/>
            </a:pPr>
            <a:r>
              <a:rPr lang="uk-UA" sz="8800" dirty="0" smtClean="0">
                <a:solidFill>
                  <a:schemeClr val="tx1"/>
                </a:solidFill>
                <a:latin typeface="+mn-lt"/>
              </a:rPr>
              <a:t>Дякую за увагу!</a:t>
            </a:r>
            <a:br>
              <a:rPr lang="uk-UA" sz="8800" dirty="0" smtClean="0">
                <a:solidFill>
                  <a:schemeClr val="tx1"/>
                </a:solidFill>
                <a:latin typeface="+mn-lt"/>
              </a:rPr>
            </a:br>
            <a:endParaRPr lang="ru-RU" sz="8800" dirty="0">
              <a:solidFill>
                <a:schemeClr val="tx1"/>
              </a:solidFill>
              <a:latin typeface="+mn-lt"/>
            </a:endParaRPr>
          </a:p>
        </p:txBody>
      </p:sp>
      <p:sp>
        <p:nvSpPr>
          <p:cNvPr id="3" name="Номер слайда 2"/>
          <p:cNvSpPr>
            <a:spLocks noGrp="1"/>
          </p:cNvSpPr>
          <p:nvPr>
            <p:ph type="sldNum" sz="quarter" idx="12"/>
          </p:nvPr>
        </p:nvSpPr>
        <p:spPr/>
        <p:txBody>
          <a:bodyPr/>
          <a:lstStyle/>
          <a:p>
            <a:pPr>
              <a:defRPr/>
            </a:pPr>
            <a:fld id="{10625EF7-CAE9-4BC4-8FE4-45B6BA452229}" type="slidenum">
              <a:rPr lang="ru-RU" smtClean="0"/>
              <a:pPr>
                <a:defRPr/>
              </a:pPr>
              <a:t>16</a:t>
            </a:fld>
            <a:endParaRPr lang="ru-RU"/>
          </a:p>
        </p:txBody>
      </p:sp>
    </p:spTree>
    <p:extLst>
      <p:ext uri="{BB962C8B-B14F-4D97-AF65-F5344CB8AC3E}">
        <p14:creationId xmlns:p14="http://schemas.microsoft.com/office/powerpoint/2010/main" xmlns="" val="232692755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Номер слайда 28"/>
          <p:cNvSpPr txBox="1">
            <a:spLocks noGrp="1"/>
          </p:cNvSpPr>
          <p:nvPr/>
        </p:nvSpPr>
        <p:spPr>
          <a:xfrm>
            <a:off x="8391525" y="5753100"/>
            <a:ext cx="503238" cy="365125"/>
          </a:xfrm>
          <a:prstGeom prst="rect">
            <a:avLst/>
          </a:prstGeom>
          <a:noFill/>
        </p:spPr>
        <p:txBody>
          <a:bodyPr anchor="ctr"/>
          <a:lstStyle/>
          <a:p>
            <a:pPr algn="ctr" fontAlgn="auto">
              <a:spcBef>
                <a:spcPts val="0"/>
              </a:spcBef>
              <a:spcAft>
                <a:spcPts val="0"/>
              </a:spcAft>
              <a:defRPr/>
            </a:pPr>
            <a:fld id="{BA483936-A571-409A-AD87-2CB925A42920}" type="slidenum">
              <a:rPr lang="ru-RU" sz="1300">
                <a:solidFill>
                  <a:srgbClr val="FFFFFF"/>
                </a:solidFill>
                <a:latin typeface="+mn-lt"/>
              </a:rPr>
              <a:pPr algn="ctr" fontAlgn="auto">
                <a:spcBef>
                  <a:spcPts val="0"/>
                </a:spcBef>
                <a:spcAft>
                  <a:spcPts val="0"/>
                </a:spcAft>
                <a:defRPr/>
              </a:pPr>
              <a:t>2</a:t>
            </a:fld>
            <a:endParaRPr lang="ru-RU" sz="1300">
              <a:solidFill>
                <a:srgbClr val="FFFFFF"/>
              </a:solidFill>
              <a:latin typeface="+mn-lt"/>
            </a:endParaRPr>
          </a:p>
        </p:txBody>
      </p:sp>
      <p:sp>
        <p:nvSpPr>
          <p:cNvPr id="4099" name="Rectangle 7"/>
          <p:cNvSpPr>
            <a:spLocks noGrp="1"/>
          </p:cNvSpPr>
          <p:nvPr>
            <p:ph type="body" idx="4294967295"/>
          </p:nvPr>
        </p:nvSpPr>
        <p:spPr>
          <a:xfrm>
            <a:off x="395288" y="1052513"/>
            <a:ext cx="8229600" cy="4643437"/>
          </a:xfrm>
        </p:spPr>
        <p:txBody>
          <a:bodyPr/>
          <a:lstStyle/>
          <a:p>
            <a:pPr marL="447675" indent="-382588" algn="ctr">
              <a:buNone/>
            </a:pPr>
            <a:endParaRPr lang="uk-UA" sz="3600" u="sng" dirty="0" smtClean="0">
              <a:solidFill>
                <a:schemeClr val="tx1"/>
              </a:solidFill>
            </a:endParaRPr>
          </a:p>
          <a:p>
            <a:pPr marL="447675" indent="-382588" algn="ctr">
              <a:buNone/>
            </a:pPr>
            <a:endParaRPr lang="uk-UA" sz="3600" u="sng" dirty="0" smtClean="0"/>
          </a:p>
          <a:p>
            <a:pPr marL="447675" indent="-382588" algn="ctr">
              <a:buNone/>
            </a:pPr>
            <a:r>
              <a:rPr lang="uk-UA" sz="3600" u="sng" smtClean="0">
                <a:solidFill>
                  <a:schemeClr val="tx1"/>
                </a:solidFill>
              </a:rPr>
              <a:t>10.2. Поняття </a:t>
            </a:r>
            <a:r>
              <a:rPr lang="uk-UA" sz="3600" u="sng" dirty="0" smtClean="0">
                <a:solidFill>
                  <a:schemeClr val="tx1"/>
                </a:solidFill>
              </a:rPr>
              <a:t>фінансової звітності, її склад та основні вимоги складання</a:t>
            </a:r>
            <a:endParaRPr lang="uk-UA" altLang="ru-RU" sz="3500" b="1" u="sng" dirty="0" smtClean="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Номер слайда 22"/>
          <p:cNvSpPr txBox="1">
            <a:spLocks noGrp="1"/>
          </p:cNvSpPr>
          <p:nvPr/>
        </p:nvSpPr>
        <p:spPr>
          <a:xfrm>
            <a:off x="7589838" y="6481763"/>
            <a:ext cx="503237" cy="301625"/>
          </a:xfrm>
          <a:prstGeom prst="rect">
            <a:avLst/>
          </a:prstGeom>
          <a:noFill/>
        </p:spPr>
        <p:txBody>
          <a:bodyPr anchor="b"/>
          <a:lstStyle/>
          <a:p>
            <a:pPr algn="ctr" fontAlgn="auto">
              <a:spcBef>
                <a:spcPts val="0"/>
              </a:spcBef>
              <a:spcAft>
                <a:spcPts val="0"/>
              </a:spcAft>
              <a:defRPr/>
            </a:pPr>
            <a:fld id="{86FD0A79-1B96-46A3-9BAB-A81F978FB02D}" type="slidenum">
              <a:rPr lang="ru-RU" sz="1200">
                <a:latin typeface="+mn-lt"/>
              </a:rPr>
              <a:pPr algn="ctr" fontAlgn="auto">
                <a:spcBef>
                  <a:spcPts val="0"/>
                </a:spcBef>
                <a:spcAft>
                  <a:spcPts val="0"/>
                </a:spcAft>
                <a:defRPr/>
              </a:pPr>
              <a:t>3</a:t>
            </a:fld>
            <a:endParaRPr lang="ru-RU" sz="1200">
              <a:latin typeface="+mn-lt"/>
            </a:endParaRPr>
          </a:p>
        </p:txBody>
      </p:sp>
      <p:sp>
        <p:nvSpPr>
          <p:cNvPr id="2" name="Прямоугольник 1"/>
          <p:cNvSpPr/>
          <p:nvPr/>
        </p:nvSpPr>
        <p:spPr>
          <a:xfrm>
            <a:off x="1312839" y="11089"/>
            <a:ext cx="6332567" cy="923329"/>
          </a:xfrm>
          <a:prstGeom prst="rect">
            <a:avLst/>
          </a:prstGeom>
          <a:noFill/>
        </p:spPr>
        <p:txBody>
          <a:bodyPr wrap="none">
            <a:spAutoFit/>
          </a:bodyPr>
          <a:lstStyle/>
          <a:p>
            <a:pPr algn="ctr">
              <a:defRPr/>
            </a:pPr>
            <a:r>
              <a:rPr lang="uk-UA" sz="5400" b="1" dirty="0">
                <a:ln w="31550" cmpd="sng">
                  <a:gradFill>
                    <a:gsLst>
                      <a:gs pos="70000">
                        <a:schemeClr val="accent6">
                          <a:shade val="50000"/>
                          <a:satMod val="190000"/>
                        </a:schemeClr>
                      </a:gs>
                      <a:gs pos="0">
                        <a:schemeClr val="accent6">
                          <a:tint val="77000"/>
                          <a:satMod val="180000"/>
                        </a:schemeClr>
                      </a:gs>
                    </a:gsLst>
                    <a:lin ang="5400000"/>
                  </a:gradFill>
                  <a:prstDash val="solid"/>
                </a:ln>
                <a:solidFill>
                  <a:schemeClr val="accent6">
                    <a:tint val="15000"/>
                    <a:satMod val="200000"/>
                  </a:schemeClr>
                </a:solidFill>
                <a:effectLst>
                  <a:outerShdw blurRad="50800" dist="40000" dir="5400000" algn="tl" rotWithShape="0">
                    <a:srgbClr val="000000">
                      <a:shade val="5000"/>
                      <a:satMod val="120000"/>
                      <a:alpha val="33000"/>
                    </a:srgbClr>
                  </a:outerShdw>
                </a:effectLst>
                <a:latin typeface="Arial" pitchFamily="34" charset="0"/>
              </a:rPr>
              <a:t>Нормативна база </a:t>
            </a:r>
            <a:endParaRPr lang="ru-RU" sz="5400" b="1" dirty="0">
              <a:ln w="31550" cmpd="sng">
                <a:gradFill>
                  <a:gsLst>
                    <a:gs pos="70000">
                      <a:schemeClr val="accent6">
                        <a:shade val="50000"/>
                        <a:satMod val="190000"/>
                      </a:schemeClr>
                    </a:gs>
                    <a:gs pos="0">
                      <a:schemeClr val="accent6">
                        <a:tint val="77000"/>
                        <a:satMod val="180000"/>
                      </a:schemeClr>
                    </a:gs>
                  </a:gsLst>
                  <a:lin ang="5400000"/>
                </a:gradFill>
                <a:prstDash val="solid"/>
              </a:ln>
              <a:solidFill>
                <a:schemeClr val="accent6">
                  <a:tint val="15000"/>
                  <a:satMod val="200000"/>
                </a:schemeClr>
              </a:solidFill>
              <a:effectLst>
                <a:outerShdw blurRad="50800" dist="40000" dir="5400000" algn="tl" rotWithShape="0">
                  <a:srgbClr val="000000">
                    <a:shade val="5000"/>
                    <a:satMod val="120000"/>
                    <a:alpha val="33000"/>
                  </a:srgbClr>
                </a:outerShdw>
              </a:effectLst>
              <a:latin typeface="Arial" pitchFamily="34" charset="0"/>
            </a:endParaRPr>
          </a:p>
        </p:txBody>
      </p:sp>
      <p:sp>
        <p:nvSpPr>
          <p:cNvPr id="3076" name="TextBox 2"/>
          <p:cNvSpPr txBox="1">
            <a:spLocks noChangeArrowheads="1"/>
          </p:cNvSpPr>
          <p:nvPr/>
        </p:nvSpPr>
        <p:spPr bwMode="auto">
          <a:xfrm>
            <a:off x="357188" y="905601"/>
            <a:ext cx="8786812" cy="371178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marL="342900" indent="-342900" eaLnBrk="0" hangingPunct="0">
              <a:spcBef>
                <a:spcPct val="20000"/>
              </a:spcBef>
              <a:buClr>
                <a:srgbClr val="F9F9F9"/>
              </a:buClr>
              <a:buSzPct val="65000"/>
              <a:buFont typeface="Wingdings 2" pitchFamily="18" charset="2"/>
              <a:buChar char=""/>
              <a:defRPr sz="2800">
                <a:solidFill>
                  <a:schemeClr val="tx1"/>
                </a:solidFill>
                <a:latin typeface="Times New Roman" pitchFamily="18" charset="0"/>
              </a:defRPr>
            </a:lvl1pPr>
            <a:lvl2pPr marL="742950" indent="-285750" eaLnBrk="0" hangingPunct="0">
              <a:spcBef>
                <a:spcPct val="20000"/>
              </a:spcBef>
              <a:buClr>
                <a:schemeClr val="tx1"/>
              </a:buClr>
              <a:buSzPct val="80000"/>
              <a:buFont typeface="Wingdings 2" pitchFamily="18" charset="2"/>
              <a:buChar char=""/>
              <a:defRPr sz="2400">
                <a:solidFill>
                  <a:schemeClr val="tx1"/>
                </a:solidFill>
                <a:latin typeface="Times New Roman" pitchFamily="18" charset="0"/>
              </a:defRPr>
            </a:lvl2pPr>
            <a:lvl3pPr marL="1143000" indent="-228600" eaLnBrk="0" hangingPunct="0">
              <a:spcBef>
                <a:spcPct val="20000"/>
              </a:spcBef>
              <a:buClr>
                <a:schemeClr val="tx1"/>
              </a:buClr>
              <a:buSzPct val="95000"/>
              <a:buFont typeface="Wingdings" pitchFamily="2" charset="2"/>
              <a:buChar char=""/>
              <a:defRPr sz="2200">
                <a:solidFill>
                  <a:schemeClr val="tx1"/>
                </a:solidFill>
                <a:latin typeface="Times New Roman" pitchFamily="18" charset="0"/>
              </a:defRPr>
            </a:lvl3pPr>
            <a:lvl4pPr marL="1600200" indent="-228600" eaLnBrk="0" hangingPunct="0">
              <a:spcBef>
                <a:spcPct val="20000"/>
              </a:spcBef>
              <a:buClr>
                <a:schemeClr val="tx1"/>
              </a:buClr>
              <a:buSzPct val="100000"/>
              <a:buFont typeface="Wingdings 3" pitchFamily="18" charset="2"/>
              <a:buChar char=""/>
              <a:defRPr sz="2000">
                <a:solidFill>
                  <a:schemeClr val="tx1"/>
                </a:solidFill>
                <a:latin typeface="Times New Roman" pitchFamily="18" charset="0"/>
              </a:defRPr>
            </a:lvl4pPr>
            <a:lvl5pPr marL="2057400" indent="-228600" eaLnBrk="0" hangingPunct="0">
              <a:spcBef>
                <a:spcPct val="20000"/>
              </a:spcBef>
              <a:buClr>
                <a:schemeClr val="tx1"/>
              </a:buClr>
              <a:buFont typeface="Wingdings 2" pitchFamily="18" charset="2"/>
              <a:buChar char=""/>
              <a:defRPr sz="2000">
                <a:solidFill>
                  <a:schemeClr val="tx1"/>
                </a:solidFill>
                <a:latin typeface="Times New Roman" pitchFamily="18" charset="0"/>
              </a:defRPr>
            </a:lvl5pPr>
            <a:lvl6pPr marL="2514600" indent="-228600" eaLnBrk="0" fontAlgn="base" hangingPunct="0">
              <a:spcBef>
                <a:spcPct val="20000"/>
              </a:spcBef>
              <a:spcAft>
                <a:spcPct val="0"/>
              </a:spcAft>
              <a:buClr>
                <a:schemeClr val="tx1"/>
              </a:buClr>
              <a:buFont typeface="Wingdings 2" pitchFamily="18" charset="2"/>
              <a:buChar char=""/>
              <a:defRPr sz="2000">
                <a:solidFill>
                  <a:schemeClr val="tx1"/>
                </a:solidFill>
                <a:latin typeface="Times New Roman" pitchFamily="18" charset="0"/>
              </a:defRPr>
            </a:lvl6pPr>
            <a:lvl7pPr marL="2971800" indent="-228600" eaLnBrk="0" fontAlgn="base" hangingPunct="0">
              <a:spcBef>
                <a:spcPct val="20000"/>
              </a:spcBef>
              <a:spcAft>
                <a:spcPct val="0"/>
              </a:spcAft>
              <a:buClr>
                <a:schemeClr val="tx1"/>
              </a:buClr>
              <a:buFont typeface="Wingdings 2" pitchFamily="18" charset="2"/>
              <a:buChar char=""/>
              <a:defRPr sz="2000">
                <a:solidFill>
                  <a:schemeClr val="tx1"/>
                </a:solidFill>
                <a:latin typeface="Times New Roman" pitchFamily="18" charset="0"/>
              </a:defRPr>
            </a:lvl7pPr>
            <a:lvl8pPr marL="3429000" indent="-228600" eaLnBrk="0" fontAlgn="base" hangingPunct="0">
              <a:spcBef>
                <a:spcPct val="20000"/>
              </a:spcBef>
              <a:spcAft>
                <a:spcPct val="0"/>
              </a:spcAft>
              <a:buClr>
                <a:schemeClr val="tx1"/>
              </a:buClr>
              <a:buFont typeface="Wingdings 2" pitchFamily="18" charset="2"/>
              <a:buChar char=""/>
              <a:defRPr sz="2000">
                <a:solidFill>
                  <a:schemeClr val="tx1"/>
                </a:solidFill>
                <a:latin typeface="Times New Roman" pitchFamily="18" charset="0"/>
              </a:defRPr>
            </a:lvl8pPr>
            <a:lvl9pPr marL="3886200" indent="-228600" eaLnBrk="0" fontAlgn="base" hangingPunct="0">
              <a:spcBef>
                <a:spcPct val="20000"/>
              </a:spcBef>
              <a:spcAft>
                <a:spcPct val="0"/>
              </a:spcAft>
              <a:buClr>
                <a:schemeClr val="tx1"/>
              </a:buClr>
              <a:buFont typeface="Wingdings 2" pitchFamily="18" charset="2"/>
              <a:buChar char=""/>
              <a:defRPr sz="2000">
                <a:solidFill>
                  <a:schemeClr val="tx1"/>
                </a:solidFill>
                <a:latin typeface="Times New Roman" pitchFamily="18" charset="0"/>
              </a:defRPr>
            </a:lvl9pPr>
          </a:lstStyle>
          <a:p>
            <a:pPr algn="just" eaLnBrk="1" hangingPunct="1">
              <a:buNone/>
            </a:pPr>
            <a:r>
              <a:rPr lang="ru-RU" dirty="0" smtClean="0"/>
              <a:t>1. </a:t>
            </a:r>
            <a:r>
              <a:rPr lang="uk-UA" dirty="0" smtClean="0"/>
              <a:t>Бюджетний Кодекс України</a:t>
            </a:r>
          </a:p>
          <a:p>
            <a:pPr algn="just" eaLnBrk="1" hangingPunct="1">
              <a:buNone/>
            </a:pPr>
            <a:r>
              <a:rPr lang="uk-UA" dirty="0" smtClean="0"/>
              <a:t>2. Порядок подання фінансової звітності, затверджений  Постановою Кабінету міністрів України № 419 від 28.02.2000 року</a:t>
            </a:r>
          </a:p>
          <a:p>
            <a:pPr eaLnBrk="1" hangingPunct="1">
              <a:buNone/>
            </a:pPr>
            <a:r>
              <a:rPr lang="uk-UA" dirty="0" smtClean="0"/>
              <a:t>3. </a:t>
            </a:r>
            <a:r>
              <a:rPr lang="uk-UA" dirty="0" smtClean="0"/>
              <a:t>НП(С)БОДС</a:t>
            </a:r>
            <a:r>
              <a:rPr lang="ru-RU" dirty="0" smtClean="0"/>
              <a:t>101 «</a:t>
            </a:r>
            <a:r>
              <a:rPr lang="ru-RU" dirty="0" err="1" smtClean="0"/>
              <a:t>Подання</a:t>
            </a:r>
            <a:r>
              <a:rPr lang="ru-RU" dirty="0" smtClean="0"/>
              <a:t> </a:t>
            </a:r>
            <a:r>
              <a:rPr lang="ru-RU" dirty="0" err="1" smtClean="0"/>
              <a:t>фінансової</a:t>
            </a:r>
            <a:r>
              <a:rPr lang="ru-RU" dirty="0" smtClean="0"/>
              <a:t> </a:t>
            </a:r>
            <a:r>
              <a:rPr lang="ru-RU" dirty="0" err="1" smtClean="0"/>
              <a:t>звітності</a:t>
            </a:r>
            <a:r>
              <a:rPr lang="ru-RU" dirty="0" smtClean="0"/>
              <a:t>»,</a:t>
            </a:r>
            <a:r>
              <a:rPr lang="ru-RU" b="1" dirty="0" smtClean="0"/>
              <a:t> </a:t>
            </a:r>
            <a:r>
              <a:rPr lang="uk-UA" dirty="0" smtClean="0"/>
              <a:t>затверджений наказом Міністерства фінансів від </a:t>
            </a:r>
            <a:r>
              <a:rPr lang="ru-RU" dirty="0" smtClean="0"/>
              <a:t>28.12.2009  № 1541</a:t>
            </a:r>
            <a:endParaRPr lang="uk-UA" dirty="0" smtClean="0"/>
          </a:p>
          <a:p>
            <a:pPr algn="ctr" eaLnBrk="1" hangingPunct="1">
              <a:spcBef>
                <a:spcPct val="0"/>
              </a:spcBef>
              <a:buClrTx/>
              <a:buSzTx/>
              <a:buFontTx/>
              <a:buNone/>
              <a:defRPr/>
            </a:pPr>
            <a:endParaRPr lang="uk-UA" altLang="ru-RU" dirty="0" smtClean="0">
              <a:latin typeface="+mn-lt"/>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Заголовок 2"/>
          <p:cNvSpPr>
            <a:spLocks noGrp="1"/>
          </p:cNvSpPr>
          <p:nvPr>
            <p:ph type="title"/>
          </p:nvPr>
        </p:nvSpPr>
        <p:spPr>
          <a:xfrm>
            <a:off x="395536" y="1196752"/>
            <a:ext cx="8248430" cy="5089768"/>
          </a:xfrm>
        </p:spPr>
        <p:txBody>
          <a:bodyPr>
            <a:normAutofit fontScale="90000"/>
          </a:bodyPr>
          <a:lstStyle/>
          <a:p>
            <a:pPr>
              <a:defRPr/>
            </a:pPr>
            <a:r>
              <a:rPr lang="ru-RU" sz="4000" dirty="0" smtClean="0">
                <a:solidFill>
                  <a:schemeClr val="tx1"/>
                </a:solidFill>
              </a:rPr>
              <a:t>Фінансова </a:t>
            </a:r>
            <a:r>
              <a:rPr lang="ru-RU" sz="4000" dirty="0" err="1" smtClean="0">
                <a:solidFill>
                  <a:schemeClr val="tx1"/>
                </a:solidFill>
              </a:rPr>
              <a:t>звітність</a:t>
            </a:r>
            <a:r>
              <a:rPr lang="ru-RU" sz="4000" dirty="0" smtClean="0">
                <a:solidFill>
                  <a:schemeClr val="tx1"/>
                </a:solidFill>
              </a:rPr>
              <a:t> </a:t>
            </a:r>
            <a:r>
              <a:rPr lang="ru-RU" sz="4000" dirty="0" err="1" smtClean="0">
                <a:solidFill>
                  <a:schemeClr val="tx1"/>
                </a:solidFill>
              </a:rPr>
              <a:t>бюджетних</a:t>
            </a:r>
            <a:r>
              <a:rPr lang="ru-RU" sz="4000" dirty="0" smtClean="0">
                <a:solidFill>
                  <a:schemeClr val="tx1"/>
                </a:solidFill>
              </a:rPr>
              <a:t> </a:t>
            </a:r>
            <a:r>
              <a:rPr lang="ru-RU" sz="4000" dirty="0" err="1" smtClean="0">
                <a:solidFill>
                  <a:schemeClr val="tx1"/>
                </a:solidFill>
              </a:rPr>
              <a:t>установ</a:t>
            </a:r>
            <a:r>
              <a:rPr lang="ru-RU" sz="4000" dirty="0" smtClean="0">
                <a:solidFill>
                  <a:schemeClr val="tx1"/>
                </a:solidFill>
              </a:rPr>
              <a:t> — </a:t>
            </a:r>
            <a:r>
              <a:rPr lang="ru-RU" sz="4000" dirty="0" err="1" smtClean="0">
                <a:solidFill>
                  <a:schemeClr val="tx1"/>
                </a:solidFill>
              </a:rPr>
              <a:t>це</a:t>
            </a:r>
            <a:r>
              <a:rPr lang="ru-RU" sz="4000" dirty="0" smtClean="0">
                <a:solidFill>
                  <a:schemeClr val="tx1"/>
                </a:solidFill>
              </a:rPr>
              <a:t> </a:t>
            </a:r>
            <a:r>
              <a:rPr lang="ru-RU" sz="4000" dirty="0" err="1" smtClean="0">
                <a:solidFill>
                  <a:schemeClr val="tx1"/>
                </a:solidFill>
              </a:rPr>
              <a:t>бухгалтерська</a:t>
            </a:r>
            <a:r>
              <a:rPr lang="ru-RU" sz="4000" dirty="0" smtClean="0">
                <a:solidFill>
                  <a:schemeClr val="tx1"/>
                </a:solidFill>
              </a:rPr>
              <a:t> </a:t>
            </a:r>
            <a:r>
              <a:rPr lang="ru-RU" sz="4000" dirty="0" err="1" smtClean="0">
                <a:solidFill>
                  <a:schemeClr val="tx1"/>
                </a:solidFill>
              </a:rPr>
              <a:t>звітність</a:t>
            </a:r>
            <a:r>
              <a:rPr lang="ru-RU" sz="4000" dirty="0" smtClean="0">
                <a:solidFill>
                  <a:schemeClr val="tx1"/>
                </a:solidFill>
              </a:rPr>
              <a:t>, </a:t>
            </a:r>
            <a:r>
              <a:rPr lang="ru-RU" sz="4000" dirty="0" err="1" smtClean="0">
                <a:solidFill>
                  <a:schemeClr val="tx1"/>
                </a:solidFill>
              </a:rPr>
              <a:t>що</a:t>
            </a:r>
            <a:r>
              <a:rPr lang="ru-RU" sz="4000" dirty="0" smtClean="0">
                <a:solidFill>
                  <a:schemeClr val="tx1"/>
                </a:solidFill>
              </a:rPr>
              <a:t> </a:t>
            </a:r>
            <a:r>
              <a:rPr lang="ru-RU" sz="4000" dirty="0" err="1" smtClean="0">
                <a:solidFill>
                  <a:schemeClr val="tx1"/>
                </a:solidFill>
              </a:rPr>
              <a:t>містить</a:t>
            </a:r>
            <a:r>
              <a:rPr lang="ru-RU" sz="4000" dirty="0" smtClean="0">
                <a:solidFill>
                  <a:schemeClr val="tx1"/>
                </a:solidFill>
              </a:rPr>
              <a:t> </a:t>
            </a:r>
            <a:r>
              <a:rPr lang="ru-RU" sz="4000" dirty="0" err="1" smtClean="0">
                <a:solidFill>
                  <a:schemeClr val="tx1"/>
                </a:solidFill>
              </a:rPr>
              <a:t>інформацію</a:t>
            </a:r>
            <a:r>
              <a:rPr lang="ru-RU" sz="4000" dirty="0" smtClean="0">
                <a:solidFill>
                  <a:schemeClr val="tx1"/>
                </a:solidFill>
              </a:rPr>
              <a:t> про </a:t>
            </a:r>
            <a:r>
              <a:rPr lang="ru-RU" sz="4000" dirty="0" err="1" smtClean="0">
                <a:solidFill>
                  <a:schemeClr val="tx1"/>
                </a:solidFill>
              </a:rPr>
              <a:t>фінансовий</a:t>
            </a:r>
            <a:r>
              <a:rPr lang="ru-RU" sz="4000" dirty="0" smtClean="0">
                <a:solidFill>
                  <a:schemeClr val="tx1"/>
                </a:solidFill>
              </a:rPr>
              <a:t> стан, </a:t>
            </a:r>
            <a:r>
              <a:rPr lang="ru-RU" sz="4000" dirty="0" err="1" smtClean="0">
                <a:solidFill>
                  <a:schemeClr val="tx1"/>
                </a:solidFill>
              </a:rPr>
              <a:t>результати</a:t>
            </a:r>
            <a:r>
              <a:rPr lang="ru-RU" sz="4000" dirty="0" smtClean="0">
                <a:solidFill>
                  <a:schemeClr val="tx1"/>
                </a:solidFill>
              </a:rPr>
              <a:t> </a:t>
            </a:r>
            <a:r>
              <a:rPr lang="ru-RU" sz="4000" dirty="0" err="1" smtClean="0">
                <a:solidFill>
                  <a:schemeClr val="tx1"/>
                </a:solidFill>
              </a:rPr>
              <a:t>діяльності</a:t>
            </a:r>
            <a:r>
              <a:rPr lang="ru-RU" sz="4000" dirty="0" smtClean="0">
                <a:solidFill>
                  <a:schemeClr val="tx1"/>
                </a:solidFill>
              </a:rPr>
              <a:t> та </a:t>
            </a:r>
            <a:r>
              <a:rPr lang="ru-RU" sz="4000" dirty="0" err="1" smtClean="0">
                <a:solidFill>
                  <a:schemeClr val="tx1"/>
                </a:solidFill>
              </a:rPr>
              <a:t>рух</a:t>
            </a:r>
            <a:r>
              <a:rPr lang="ru-RU" sz="4000" dirty="0" smtClean="0">
                <a:solidFill>
                  <a:schemeClr val="tx1"/>
                </a:solidFill>
              </a:rPr>
              <a:t> </a:t>
            </a:r>
            <a:r>
              <a:rPr lang="ru-RU" sz="4000" dirty="0" err="1" smtClean="0">
                <a:solidFill>
                  <a:schemeClr val="tx1"/>
                </a:solidFill>
              </a:rPr>
              <a:t>грошових</a:t>
            </a:r>
            <a:r>
              <a:rPr lang="ru-RU" sz="4000" dirty="0" smtClean="0">
                <a:solidFill>
                  <a:schemeClr val="tx1"/>
                </a:solidFill>
              </a:rPr>
              <a:t> </a:t>
            </a:r>
            <a:r>
              <a:rPr lang="ru-RU" sz="4000" dirty="0" err="1" smtClean="0">
                <a:solidFill>
                  <a:schemeClr val="tx1"/>
                </a:solidFill>
              </a:rPr>
              <a:t>коштів</a:t>
            </a:r>
            <a:r>
              <a:rPr lang="ru-RU" sz="4000" dirty="0" smtClean="0">
                <a:solidFill>
                  <a:schemeClr val="tx1"/>
                </a:solidFill>
              </a:rPr>
              <a:t> </a:t>
            </a:r>
            <a:r>
              <a:rPr lang="ru-RU" sz="4000" dirty="0" err="1" smtClean="0">
                <a:solidFill>
                  <a:schemeClr val="tx1"/>
                </a:solidFill>
              </a:rPr>
              <a:t>установ</a:t>
            </a:r>
            <a:r>
              <a:rPr lang="ru-RU" sz="4000" dirty="0" smtClean="0">
                <a:solidFill>
                  <a:schemeClr val="tx1"/>
                </a:solidFill>
              </a:rPr>
              <a:t> за </a:t>
            </a:r>
            <a:r>
              <a:rPr lang="ru-RU" sz="4000" dirty="0" err="1" smtClean="0">
                <a:solidFill>
                  <a:schemeClr val="tx1"/>
                </a:solidFill>
              </a:rPr>
              <a:t>звітний</a:t>
            </a:r>
            <a:r>
              <a:rPr lang="ru-RU" sz="4000" dirty="0" smtClean="0">
                <a:solidFill>
                  <a:schemeClr val="tx1"/>
                </a:solidFill>
              </a:rPr>
              <a:t> </a:t>
            </a:r>
            <a:r>
              <a:rPr lang="ru-RU" sz="4000" dirty="0" err="1" smtClean="0">
                <a:solidFill>
                  <a:schemeClr val="tx1"/>
                </a:solidFill>
              </a:rPr>
              <a:t>період</a:t>
            </a:r>
            <a:r>
              <a:rPr lang="ru-RU" sz="4000" dirty="0" smtClean="0">
                <a:solidFill>
                  <a:schemeClr val="tx1"/>
                </a:solidFill>
              </a:rPr>
              <a:t>, яка </a:t>
            </a:r>
            <a:r>
              <a:rPr lang="ru-RU" sz="4000" dirty="0" err="1" smtClean="0">
                <a:solidFill>
                  <a:schemeClr val="tx1"/>
                </a:solidFill>
              </a:rPr>
              <a:t>складається</a:t>
            </a:r>
            <a:r>
              <a:rPr lang="ru-RU" sz="4000" dirty="0" smtClean="0">
                <a:solidFill>
                  <a:schemeClr val="tx1"/>
                </a:solidFill>
              </a:rPr>
              <a:t> для </a:t>
            </a:r>
            <a:r>
              <a:rPr lang="ru-RU" sz="4000" dirty="0" err="1" smtClean="0">
                <a:solidFill>
                  <a:schemeClr val="tx1"/>
                </a:solidFill>
              </a:rPr>
              <a:t>користувачів</a:t>
            </a:r>
            <a:r>
              <a:rPr lang="ru-RU" sz="4000" dirty="0" smtClean="0">
                <a:solidFill>
                  <a:schemeClr val="tx1"/>
                </a:solidFill>
              </a:rPr>
              <a:t> </a:t>
            </a:r>
            <a:r>
              <a:rPr lang="ru-RU" sz="4000" dirty="0" err="1" smtClean="0">
                <a:solidFill>
                  <a:schemeClr val="tx1"/>
                </a:solidFill>
              </a:rPr>
              <a:t>з</a:t>
            </a:r>
            <a:r>
              <a:rPr lang="ru-RU" sz="4000" dirty="0" smtClean="0">
                <a:solidFill>
                  <a:schemeClr val="tx1"/>
                </a:solidFill>
              </a:rPr>
              <a:t> метою </a:t>
            </a:r>
            <a:r>
              <a:rPr lang="ru-RU" sz="4000" dirty="0" err="1" smtClean="0">
                <a:solidFill>
                  <a:schemeClr val="tx1"/>
                </a:solidFill>
              </a:rPr>
              <a:t>прийняття</a:t>
            </a:r>
            <a:r>
              <a:rPr lang="ru-RU" sz="4000" dirty="0" smtClean="0">
                <a:solidFill>
                  <a:schemeClr val="tx1"/>
                </a:solidFill>
              </a:rPr>
              <a:t> </a:t>
            </a:r>
            <a:r>
              <a:rPr lang="ru-RU" sz="4000" dirty="0" err="1" smtClean="0">
                <a:solidFill>
                  <a:schemeClr val="tx1"/>
                </a:solidFill>
              </a:rPr>
              <a:t>відповідних</a:t>
            </a:r>
            <a:r>
              <a:rPr lang="ru-RU" sz="4000" dirty="0" smtClean="0">
                <a:solidFill>
                  <a:schemeClr val="tx1"/>
                </a:solidFill>
              </a:rPr>
              <a:t> </a:t>
            </a:r>
            <a:r>
              <a:rPr lang="ru-RU" sz="4000" dirty="0" err="1" smtClean="0">
                <a:solidFill>
                  <a:schemeClr val="tx1"/>
                </a:solidFill>
              </a:rPr>
              <a:t>рішень</a:t>
            </a:r>
            <a:r>
              <a:rPr lang="ru-RU" sz="4000" dirty="0" smtClean="0">
                <a:solidFill>
                  <a:schemeClr val="tx1"/>
                </a:solidFill>
              </a:rPr>
              <a:t>.</a:t>
            </a:r>
            <a:endParaRPr lang="ru-RU" sz="4000" b="0" dirty="0">
              <a:solidFill>
                <a:schemeClr val="tx1"/>
              </a:solidFill>
              <a:latin typeface="+mn-lt"/>
            </a:endParaRPr>
          </a:p>
        </p:txBody>
      </p:sp>
      <p:sp>
        <p:nvSpPr>
          <p:cNvPr id="2" name="Номер слайда 1"/>
          <p:cNvSpPr>
            <a:spLocks noGrp="1"/>
          </p:cNvSpPr>
          <p:nvPr>
            <p:ph type="sldNum" sz="quarter" idx="12"/>
          </p:nvPr>
        </p:nvSpPr>
        <p:spPr/>
        <p:txBody>
          <a:bodyPr/>
          <a:lstStyle/>
          <a:p>
            <a:pPr>
              <a:defRPr/>
            </a:pPr>
            <a:fld id="{C6C1323C-B9B4-487F-A289-246665EB6B68}" type="slidenum">
              <a:rPr lang="ru-RU" smtClean="0"/>
              <a:pPr>
                <a:defRPr/>
              </a:pPr>
              <a:t>4</a:t>
            </a:fld>
            <a:endParaRPr lang="ru-RU"/>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Номер слайда 2"/>
          <p:cNvSpPr>
            <a:spLocks noGrp="1"/>
          </p:cNvSpPr>
          <p:nvPr>
            <p:ph type="sldNum" sz="quarter" idx="12"/>
          </p:nvPr>
        </p:nvSpPr>
        <p:spPr/>
        <p:txBody>
          <a:bodyPr/>
          <a:lstStyle/>
          <a:p>
            <a:pPr>
              <a:defRPr/>
            </a:pPr>
            <a:fld id="{45CAB664-AE66-4BC0-BF4F-1A4D7D41EAD8}" type="slidenum">
              <a:rPr lang="ru-RU" smtClean="0"/>
              <a:pPr>
                <a:defRPr/>
              </a:pPr>
              <a:t>5</a:t>
            </a:fld>
            <a:endParaRPr lang="ru-RU"/>
          </a:p>
        </p:txBody>
      </p:sp>
      <p:sp>
        <p:nvSpPr>
          <p:cNvPr id="4" name="Заголовок 1"/>
          <p:cNvSpPr>
            <a:spLocks noGrp="1"/>
          </p:cNvSpPr>
          <p:nvPr>
            <p:ph type="title"/>
          </p:nvPr>
        </p:nvSpPr>
        <p:spPr>
          <a:xfrm>
            <a:off x="457200" y="274638"/>
            <a:ext cx="8229600" cy="4868874"/>
          </a:xfrm>
        </p:spPr>
        <p:txBody>
          <a:bodyPr>
            <a:normAutofit fontScale="90000"/>
          </a:bodyPr>
          <a:lstStyle/>
          <a:p>
            <a:r>
              <a:rPr lang="ru-RU" sz="3600" i="1" u="sng" dirty="0" smtClean="0">
                <a:solidFill>
                  <a:schemeClr val="tx1"/>
                </a:solidFill>
                <a:latin typeface="+mn-lt"/>
              </a:rPr>
              <a:t/>
            </a:r>
            <a:br>
              <a:rPr lang="ru-RU" sz="3600" i="1" u="sng" dirty="0" smtClean="0">
                <a:solidFill>
                  <a:schemeClr val="tx1"/>
                </a:solidFill>
                <a:latin typeface="+mn-lt"/>
              </a:rPr>
            </a:br>
            <a:r>
              <a:rPr lang="ru-RU" sz="3600" i="1" u="sng" dirty="0" smtClean="0">
                <a:solidFill>
                  <a:schemeClr val="tx1"/>
                </a:solidFill>
                <a:latin typeface="+mn-lt"/>
              </a:rPr>
              <a:t/>
            </a:r>
            <a:br>
              <a:rPr lang="ru-RU" sz="3600" i="1" u="sng" dirty="0" smtClean="0">
                <a:solidFill>
                  <a:schemeClr val="tx1"/>
                </a:solidFill>
                <a:latin typeface="+mn-lt"/>
              </a:rPr>
            </a:br>
            <a:r>
              <a:rPr lang="ru-RU" sz="3600" i="1" u="sng" dirty="0" err="1" smtClean="0">
                <a:solidFill>
                  <a:schemeClr val="tx1"/>
                </a:solidFill>
                <a:latin typeface="+mn-lt"/>
              </a:rPr>
              <a:t>Основним</a:t>
            </a:r>
            <a:r>
              <a:rPr lang="ru-RU" sz="3600" i="1" u="sng" dirty="0" smtClean="0">
                <a:solidFill>
                  <a:schemeClr val="tx1"/>
                </a:solidFill>
                <a:latin typeface="+mn-lt"/>
              </a:rPr>
              <a:t> </a:t>
            </a:r>
            <a:r>
              <a:rPr lang="ru-RU" sz="3600" i="1" u="sng" dirty="0" err="1" smtClean="0">
                <a:solidFill>
                  <a:schemeClr val="tx1"/>
                </a:solidFill>
                <a:latin typeface="+mn-lt"/>
              </a:rPr>
              <a:t>завданням</a:t>
            </a:r>
            <a:r>
              <a:rPr lang="ru-RU" sz="3600" i="1" u="sng" dirty="0" smtClean="0">
                <a:solidFill>
                  <a:schemeClr val="tx1"/>
                </a:solidFill>
                <a:latin typeface="+mn-lt"/>
              </a:rPr>
              <a:t> </a:t>
            </a:r>
            <a:r>
              <a:rPr lang="ru-RU" sz="3600" dirty="0" err="1" smtClean="0">
                <a:solidFill>
                  <a:schemeClr val="tx1"/>
                </a:solidFill>
                <a:latin typeface="+mn-lt"/>
              </a:rPr>
              <a:t>фінансової</a:t>
            </a:r>
            <a:r>
              <a:rPr lang="ru-RU" sz="3600" dirty="0" smtClean="0">
                <a:solidFill>
                  <a:schemeClr val="tx1"/>
                </a:solidFill>
                <a:latin typeface="+mn-lt"/>
              </a:rPr>
              <a:t> </a:t>
            </a:r>
            <a:r>
              <a:rPr lang="ru-RU" sz="3600" dirty="0" err="1" smtClean="0">
                <a:solidFill>
                  <a:schemeClr val="tx1"/>
                </a:solidFill>
                <a:latin typeface="+mn-lt"/>
              </a:rPr>
              <a:t>звітності</a:t>
            </a:r>
            <a:r>
              <a:rPr lang="ru-RU" sz="3600" dirty="0" smtClean="0">
                <a:solidFill>
                  <a:schemeClr val="tx1"/>
                </a:solidFill>
                <a:latin typeface="+mn-lt"/>
              </a:rPr>
              <a:t> </a:t>
            </a:r>
            <a:r>
              <a:rPr lang="ru-RU" sz="3600" dirty="0" err="1" smtClean="0">
                <a:solidFill>
                  <a:schemeClr val="tx1"/>
                </a:solidFill>
                <a:latin typeface="+mn-lt"/>
              </a:rPr>
              <a:t>бюджетних</a:t>
            </a:r>
            <a:r>
              <a:rPr lang="ru-RU" sz="3600" dirty="0" smtClean="0">
                <a:solidFill>
                  <a:schemeClr val="tx1"/>
                </a:solidFill>
                <a:latin typeface="+mn-lt"/>
              </a:rPr>
              <a:t> </a:t>
            </a:r>
            <a:r>
              <a:rPr lang="ru-RU" sz="3600" dirty="0" err="1" smtClean="0">
                <a:solidFill>
                  <a:schemeClr val="tx1"/>
                </a:solidFill>
                <a:latin typeface="+mn-lt"/>
              </a:rPr>
              <a:t>установ</a:t>
            </a:r>
            <a:r>
              <a:rPr lang="ru-RU" sz="3600" dirty="0" smtClean="0">
                <a:solidFill>
                  <a:schemeClr val="tx1"/>
                </a:solidFill>
                <a:latin typeface="+mn-lt"/>
              </a:rPr>
              <a:t> </a:t>
            </a:r>
            <a:r>
              <a:rPr lang="ru-RU" sz="3600" dirty="0" err="1" smtClean="0">
                <a:solidFill>
                  <a:schemeClr val="tx1"/>
                </a:solidFill>
                <a:latin typeface="+mn-lt"/>
              </a:rPr>
              <a:t>є</a:t>
            </a:r>
            <a:r>
              <a:rPr lang="ru-RU" sz="3600" dirty="0" smtClean="0">
                <a:solidFill>
                  <a:schemeClr val="tx1"/>
                </a:solidFill>
                <a:latin typeface="+mn-lt"/>
              </a:rPr>
              <a:t> </a:t>
            </a:r>
            <a:r>
              <a:rPr lang="ru-RU" sz="3600" dirty="0" err="1" smtClean="0">
                <a:solidFill>
                  <a:schemeClr val="tx1"/>
                </a:solidFill>
                <a:latin typeface="+mn-lt"/>
              </a:rPr>
              <a:t>відображення</a:t>
            </a:r>
            <a:r>
              <a:rPr lang="ru-RU" sz="3600" dirty="0" smtClean="0">
                <a:solidFill>
                  <a:schemeClr val="tx1"/>
                </a:solidFill>
                <a:latin typeface="+mn-lt"/>
              </a:rPr>
              <a:t> стану </a:t>
            </a:r>
            <a:r>
              <a:rPr lang="ru-RU" sz="3600" dirty="0" err="1" smtClean="0">
                <a:solidFill>
                  <a:schemeClr val="tx1"/>
                </a:solidFill>
                <a:latin typeface="+mn-lt"/>
              </a:rPr>
              <a:t>їх</a:t>
            </a:r>
            <a:r>
              <a:rPr lang="ru-RU" sz="3600" dirty="0" smtClean="0">
                <a:solidFill>
                  <a:schemeClr val="tx1"/>
                </a:solidFill>
                <a:latin typeface="+mn-lt"/>
              </a:rPr>
              <a:t> майна та </a:t>
            </a:r>
            <a:r>
              <a:rPr lang="ru-RU" sz="3600" dirty="0" err="1" smtClean="0">
                <a:solidFill>
                  <a:schemeClr val="tx1"/>
                </a:solidFill>
                <a:latin typeface="+mn-lt"/>
              </a:rPr>
              <a:t>результатів</a:t>
            </a:r>
            <a:r>
              <a:rPr lang="ru-RU" sz="3600" dirty="0" smtClean="0">
                <a:solidFill>
                  <a:schemeClr val="tx1"/>
                </a:solidFill>
                <a:latin typeface="+mn-lt"/>
              </a:rPr>
              <a:t> </a:t>
            </a:r>
            <a:r>
              <a:rPr lang="ru-RU" sz="3600" dirty="0" err="1" smtClean="0">
                <a:solidFill>
                  <a:schemeClr val="tx1"/>
                </a:solidFill>
                <a:latin typeface="+mn-lt"/>
              </a:rPr>
              <a:t>діяльності</a:t>
            </a:r>
            <a:r>
              <a:rPr lang="ru-RU" sz="3600" dirty="0" smtClean="0">
                <a:solidFill>
                  <a:schemeClr val="tx1"/>
                </a:solidFill>
                <a:latin typeface="+mn-lt"/>
              </a:rPr>
              <a:t> у </a:t>
            </a:r>
            <a:r>
              <a:rPr lang="ru-RU" sz="3600" dirty="0" err="1" smtClean="0">
                <a:solidFill>
                  <a:schemeClr val="tx1"/>
                </a:solidFill>
                <a:latin typeface="+mn-lt"/>
              </a:rPr>
              <a:t>процесі</a:t>
            </a:r>
            <a:r>
              <a:rPr lang="ru-RU" sz="3600" dirty="0" smtClean="0">
                <a:solidFill>
                  <a:schemeClr val="tx1"/>
                </a:solidFill>
                <a:latin typeface="+mn-lt"/>
              </a:rPr>
              <a:t> </a:t>
            </a:r>
            <a:r>
              <a:rPr lang="ru-RU" sz="3600" dirty="0" err="1" smtClean="0">
                <a:solidFill>
                  <a:schemeClr val="tx1"/>
                </a:solidFill>
                <a:latin typeface="+mn-lt"/>
              </a:rPr>
              <a:t>виконання</a:t>
            </a:r>
            <a:r>
              <a:rPr lang="ru-RU" sz="3600" dirty="0" smtClean="0">
                <a:solidFill>
                  <a:schemeClr val="tx1"/>
                </a:solidFill>
                <a:latin typeface="+mn-lt"/>
              </a:rPr>
              <a:t> </a:t>
            </a:r>
            <a:r>
              <a:rPr lang="ru-RU" sz="3600" dirty="0" err="1" smtClean="0">
                <a:solidFill>
                  <a:schemeClr val="tx1"/>
                </a:solidFill>
                <a:latin typeface="+mn-lt"/>
              </a:rPr>
              <a:t>кошторису</a:t>
            </a:r>
            <a:r>
              <a:rPr lang="ru-RU" sz="3600" dirty="0" smtClean="0">
                <a:solidFill>
                  <a:schemeClr val="tx1"/>
                </a:solidFill>
                <a:latin typeface="+mn-lt"/>
              </a:rPr>
              <a:t> </a:t>
            </a:r>
            <a:r>
              <a:rPr lang="ru-RU" sz="3600" dirty="0" err="1" smtClean="0">
                <a:solidFill>
                  <a:schemeClr val="tx1"/>
                </a:solidFill>
                <a:latin typeface="+mn-lt"/>
              </a:rPr>
              <a:t>доходів</a:t>
            </a:r>
            <a:r>
              <a:rPr lang="ru-RU" sz="3600" dirty="0" smtClean="0">
                <a:solidFill>
                  <a:schemeClr val="tx1"/>
                </a:solidFill>
                <a:latin typeface="+mn-lt"/>
              </a:rPr>
              <a:t> </a:t>
            </a:r>
            <a:r>
              <a:rPr lang="ru-RU" sz="3600" dirty="0" err="1" smtClean="0">
                <a:solidFill>
                  <a:schemeClr val="tx1"/>
                </a:solidFill>
                <a:latin typeface="+mn-lt"/>
              </a:rPr>
              <a:t>і</a:t>
            </a:r>
            <a:r>
              <a:rPr lang="ru-RU" sz="3600" dirty="0" smtClean="0">
                <a:solidFill>
                  <a:schemeClr val="tx1"/>
                </a:solidFill>
                <a:latin typeface="+mn-lt"/>
              </a:rPr>
              <a:t> </a:t>
            </a:r>
            <a:r>
              <a:rPr lang="ru-RU" sz="3600" dirty="0" err="1" smtClean="0">
                <a:solidFill>
                  <a:schemeClr val="tx1"/>
                </a:solidFill>
                <a:latin typeface="+mn-lt"/>
              </a:rPr>
              <a:t>видатків</a:t>
            </a:r>
            <a:r>
              <a:rPr lang="ru-RU" sz="3600" dirty="0" smtClean="0">
                <a:solidFill>
                  <a:schemeClr val="tx1"/>
                </a:solidFill>
                <a:latin typeface="+mn-lt"/>
              </a:rPr>
              <a:t>. </a:t>
            </a:r>
            <a:r>
              <a:rPr lang="ru-RU" sz="3600" dirty="0" err="1" smtClean="0">
                <a:solidFill>
                  <a:schemeClr val="tx1"/>
                </a:solidFill>
                <a:latin typeface="+mn-lt"/>
              </a:rPr>
              <a:t>Іншими</a:t>
            </a:r>
            <a:r>
              <a:rPr lang="ru-RU" sz="3600" dirty="0" smtClean="0">
                <a:solidFill>
                  <a:schemeClr val="tx1"/>
                </a:solidFill>
                <a:latin typeface="+mn-lt"/>
              </a:rPr>
              <a:t> словами, </a:t>
            </a:r>
            <a:r>
              <a:rPr lang="ru-RU" sz="3600" dirty="0" err="1" smtClean="0">
                <a:solidFill>
                  <a:schemeClr val="tx1"/>
                </a:solidFill>
                <a:latin typeface="+mn-lt"/>
              </a:rPr>
              <a:t>фінансова</a:t>
            </a:r>
            <a:r>
              <a:rPr lang="ru-RU" sz="3600" dirty="0" smtClean="0">
                <a:solidFill>
                  <a:schemeClr val="tx1"/>
                </a:solidFill>
                <a:latin typeface="+mn-lt"/>
              </a:rPr>
              <a:t> </a:t>
            </a:r>
            <a:r>
              <a:rPr lang="ru-RU" sz="3600" dirty="0" err="1" smtClean="0">
                <a:solidFill>
                  <a:schemeClr val="tx1"/>
                </a:solidFill>
                <a:latin typeface="+mn-lt"/>
              </a:rPr>
              <a:t>звітність</a:t>
            </a:r>
            <a:r>
              <a:rPr lang="ru-RU" sz="3600" dirty="0" smtClean="0">
                <a:solidFill>
                  <a:schemeClr val="tx1"/>
                </a:solidFill>
                <a:latin typeface="+mn-lt"/>
              </a:rPr>
              <a:t> </a:t>
            </a:r>
            <a:r>
              <a:rPr lang="ru-RU" sz="3600" dirty="0" err="1" smtClean="0">
                <a:solidFill>
                  <a:schemeClr val="tx1"/>
                </a:solidFill>
                <a:latin typeface="+mn-lt"/>
              </a:rPr>
              <a:t>бюджетних</a:t>
            </a:r>
            <a:r>
              <a:rPr lang="ru-RU" sz="3600" dirty="0" smtClean="0">
                <a:solidFill>
                  <a:schemeClr val="tx1"/>
                </a:solidFill>
                <a:latin typeface="+mn-lt"/>
              </a:rPr>
              <a:t> </a:t>
            </a:r>
            <a:r>
              <a:rPr lang="ru-RU" sz="3600" dirty="0" err="1" smtClean="0">
                <a:solidFill>
                  <a:schemeClr val="tx1"/>
                </a:solidFill>
                <a:latin typeface="+mn-lt"/>
              </a:rPr>
              <a:t>установ</a:t>
            </a:r>
            <a:r>
              <a:rPr lang="ru-RU" sz="3600" dirty="0" smtClean="0">
                <a:solidFill>
                  <a:schemeClr val="tx1"/>
                </a:solidFill>
                <a:latin typeface="+mn-lt"/>
              </a:rPr>
              <a:t> </a:t>
            </a:r>
            <a:r>
              <a:rPr lang="ru-RU" sz="3600" dirty="0" err="1" smtClean="0">
                <a:solidFill>
                  <a:schemeClr val="tx1"/>
                </a:solidFill>
                <a:latin typeface="+mn-lt"/>
              </a:rPr>
              <a:t>відображає</a:t>
            </a:r>
            <a:r>
              <a:rPr lang="ru-RU" sz="3600" dirty="0" smtClean="0">
                <a:solidFill>
                  <a:schemeClr val="tx1"/>
                </a:solidFill>
                <a:latin typeface="+mn-lt"/>
              </a:rPr>
              <a:t> </a:t>
            </a:r>
            <a:r>
              <a:rPr lang="ru-RU" sz="3600" dirty="0" err="1" smtClean="0">
                <a:solidFill>
                  <a:schemeClr val="tx1"/>
                </a:solidFill>
                <a:latin typeface="+mn-lt"/>
              </a:rPr>
              <a:t>результати</a:t>
            </a:r>
            <a:r>
              <a:rPr lang="ru-RU" sz="3600" dirty="0" smtClean="0">
                <a:solidFill>
                  <a:schemeClr val="tx1"/>
                </a:solidFill>
                <a:latin typeface="+mn-lt"/>
              </a:rPr>
              <a:t> </a:t>
            </a:r>
            <a:r>
              <a:rPr lang="ru-RU" sz="3600" dirty="0" err="1" smtClean="0">
                <a:solidFill>
                  <a:schemeClr val="tx1"/>
                </a:solidFill>
                <a:latin typeface="+mn-lt"/>
              </a:rPr>
              <a:t>розпорядження</a:t>
            </a:r>
            <a:r>
              <a:rPr lang="ru-RU" sz="3600" dirty="0" smtClean="0">
                <a:solidFill>
                  <a:schemeClr val="tx1"/>
                </a:solidFill>
                <a:latin typeface="+mn-lt"/>
              </a:rPr>
              <a:t> коштами та </a:t>
            </a:r>
            <a:r>
              <a:rPr lang="ru-RU" sz="3600" dirty="0" err="1" smtClean="0">
                <a:solidFill>
                  <a:schemeClr val="tx1"/>
                </a:solidFill>
                <a:latin typeface="+mn-lt"/>
              </a:rPr>
              <a:t>майном</a:t>
            </a:r>
            <a:r>
              <a:rPr lang="ru-RU" sz="3600" dirty="0" smtClean="0">
                <a:solidFill>
                  <a:schemeClr val="tx1"/>
                </a:solidFill>
                <a:latin typeface="+mn-lt"/>
              </a:rPr>
              <a:t> </a:t>
            </a:r>
            <a:r>
              <a:rPr lang="ru-RU" sz="3600" dirty="0" err="1" smtClean="0">
                <a:solidFill>
                  <a:schemeClr val="tx1"/>
                </a:solidFill>
                <a:latin typeface="+mn-lt"/>
              </a:rPr>
              <a:t>держави</a:t>
            </a:r>
            <a:r>
              <a:rPr lang="ru-RU" sz="3600" dirty="0" smtClean="0">
                <a:solidFill>
                  <a:schemeClr val="tx1"/>
                </a:solidFill>
                <a:latin typeface="+mn-lt"/>
              </a:rPr>
              <a:t> </a:t>
            </a:r>
            <a:r>
              <a:rPr lang="ru-RU" sz="3600" dirty="0" err="1" smtClean="0">
                <a:solidFill>
                  <a:schemeClr val="tx1"/>
                </a:solidFill>
                <a:latin typeface="+mn-lt"/>
              </a:rPr>
              <a:t>уповноваженими</a:t>
            </a:r>
            <a:r>
              <a:rPr lang="ru-RU" sz="3600" dirty="0" smtClean="0">
                <a:solidFill>
                  <a:schemeClr val="tx1"/>
                </a:solidFill>
                <a:latin typeface="+mn-lt"/>
              </a:rPr>
              <a:t> на </a:t>
            </a:r>
            <a:r>
              <a:rPr lang="ru-RU" sz="3600" dirty="0" err="1" smtClean="0">
                <a:solidFill>
                  <a:schemeClr val="tx1"/>
                </a:solidFill>
                <a:latin typeface="+mn-lt"/>
              </a:rPr>
              <a:t>це</a:t>
            </a:r>
            <a:r>
              <a:rPr lang="ru-RU" sz="3600" dirty="0" smtClean="0">
                <a:solidFill>
                  <a:schemeClr val="tx1"/>
                </a:solidFill>
                <a:latin typeface="+mn-lt"/>
              </a:rPr>
              <a:t> </a:t>
            </a:r>
            <a:r>
              <a:rPr lang="ru-RU" sz="3600" dirty="0" err="1" smtClean="0">
                <a:solidFill>
                  <a:schemeClr val="tx1"/>
                </a:solidFill>
                <a:latin typeface="+mn-lt"/>
              </a:rPr>
              <a:t>суб'єктами</a:t>
            </a:r>
            <a:r>
              <a:rPr lang="ru-RU" sz="3600" dirty="0" smtClean="0">
                <a:solidFill>
                  <a:schemeClr val="tx1"/>
                </a:solidFill>
                <a:latin typeface="+mn-lt"/>
              </a:rPr>
              <a:t> </a:t>
            </a:r>
            <a:r>
              <a:rPr lang="ru-RU" sz="3600" dirty="0" err="1" smtClean="0">
                <a:solidFill>
                  <a:schemeClr val="tx1"/>
                </a:solidFill>
                <a:latin typeface="+mn-lt"/>
              </a:rPr>
              <a:t>відносин</a:t>
            </a:r>
            <a:r>
              <a:rPr lang="ru-RU" sz="3600" dirty="0" smtClean="0">
                <a:solidFill>
                  <a:schemeClr val="tx1"/>
                </a:solidFill>
                <a:latin typeface="+mn-lt"/>
              </a:rPr>
              <a:t> у </a:t>
            </a:r>
            <a:r>
              <a:rPr lang="ru-RU" sz="3600" dirty="0" err="1" smtClean="0">
                <a:solidFill>
                  <a:schemeClr val="tx1"/>
                </a:solidFill>
                <a:latin typeface="+mn-lt"/>
              </a:rPr>
              <a:t>сфері</a:t>
            </a:r>
            <a:r>
              <a:rPr lang="ru-RU" sz="3600" dirty="0" smtClean="0">
                <a:solidFill>
                  <a:schemeClr val="tx1"/>
                </a:solidFill>
                <a:latin typeface="+mn-lt"/>
              </a:rPr>
              <a:t> </a:t>
            </a:r>
            <a:r>
              <a:rPr lang="ru-RU" sz="3600" dirty="0" err="1" smtClean="0">
                <a:solidFill>
                  <a:schemeClr val="tx1"/>
                </a:solidFill>
                <a:latin typeface="+mn-lt"/>
              </a:rPr>
              <a:t>господарювання</a:t>
            </a:r>
            <a:r>
              <a:rPr lang="ru-RU" sz="3600" dirty="0" smtClean="0">
                <a:solidFill>
                  <a:schemeClr val="tx1"/>
                </a:solidFill>
                <a:latin typeface="+mn-lt"/>
              </a:rPr>
              <a:t>.</a:t>
            </a:r>
            <a:r>
              <a:rPr lang="uk-UA" dirty="0" smtClean="0">
                <a:solidFill>
                  <a:schemeClr val="tx1"/>
                </a:solidFill>
              </a:rPr>
              <a:t/>
            </a:r>
            <a:br>
              <a:rPr lang="uk-UA" dirty="0" smtClean="0">
                <a:solidFill>
                  <a:schemeClr val="tx1"/>
                </a:solidFill>
              </a:rPr>
            </a:br>
            <a:endParaRPr lang="uk-UA" dirty="0">
              <a:solidFill>
                <a:schemeClr val="tx1"/>
              </a:solidFill>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5297502"/>
          </a:xfrm>
        </p:spPr>
        <p:txBody>
          <a:bodyPr>
            <a:normAutofit/>
          </a:bodyPr>
          <a:lstStyle/>
          <a:p>
            <a:r>
              <a:rPr lang="ru-RU" sz="2700" dirty="0" err="1" smtClean="0">
                <a:solidFill>
                  <a:schemeClr val="tx1"/>
                </a:solidFill>
                <a:latin typeface="+mn-lt"/>
              </a:rPr>
              <a:t>Регулювання</a:t>
            </a:r>
            <a:r>
              <a:rPr lang="ru-RU" sz="2700" dirty="0" smtClean="0">
                <a:solidFill>
                  <a:schemeClr val="tx1"/>
                </a:solidFill>
                <a:latin typeface="+mn-lt"/>
              </a:rPr>
              <a:t> </a:t>
            </a:r>
            <a:r>
              <a:rPr lang="ru-RU" sz="2700" dirty="0" err="1" smtClean="0">
                <a:solidFill>
                  <a:schemeClr val="tx1"/>
                </a:solidFill>
                <a:latin typeface="+mn-lt"/>
              </a:rPr>
              <a:t>питань</a:t>
            </a:r>
            <a:r>
              <a:rPr lang="ru-RU" sz="2700" dirty="0" smtClean="0">
                <a:solidFill>
                  <a:schemeClr val="tx1"/>
                </a:solidFill>
                <a:latin typeface="+mn-lt"/>
              </a:rPr>
              <a:t> </a:t>
            </a:r>
            <a:r>
              <a:rPr lang="ru-RU" sz="2700" dirty="0" err="1" smtClean="0">
                <a:solidFill>
                  <a:schemeClr val="tx1"/>
                </a:solidFill>
                <a:latin typeface="+mn-lt"/>
              </a:rPr>
              <a:t>щодо</a:t>
            </a:r>
            <a:r>
              <a:rPr lang="ru-RU" sz="2700" dirty="0" smtClean="0">
                <a:solidFill>
                  <a:schemeClr val="tx1"/>
                </a:solidFill>
                <a:latin typeface="+mn-lt"/>
              </a:rPr>
              <a:t> </a:t>
            </a:r>
            <a:r>
              <a:rPr lang="ru-RU" sz="2700" dirty="0" err="1" smtClean="0">
                <a:solidFill>
                  <a:schemeClr val="tx1"/>
                </a:solidFill>
                <a:latin typeface="+mn-lt"/>
              </a:rPr>
              <a:t>переліку</a:t>
            </a:r>
            <a:r>
              <a:rPr lang="ru-RU" sz="2700" dirty="0" smtClean="0">
                <a:solidFill>
                  <a:schemeClr val="tx1"/>
                </a:solidFill>
                <a:latin typeface="+mn-lt"/>
              </a:rPr>
              <a:t> форм </a:t>
            </a:r>
            <a:r>
              <a:rPr lang="ru-RU" sz="2700" dirty="0" err="1" smtClean="0">
                <a:solidFill>
                  <a:schemeClr val="tx1"/>
                </a:solidFill>
                <a:latin typeface="+mn-lt"/>
              </a:rPr>
              <a:t>фінансової</a:t>
            </a:r>
            <a:r>
              <a:rPr lang="ru-RU" sz="2700" dirty="0" smtClean="0">
                <a:solidFill>
                  <a:schemeClr val="tx1"/>
                </a:solidFill>
                <a:latin typeface="+mn-lt"/>
              </a:rPr>
              <a:t> </a:t>
            </a:r>
            <a:r>
              <a:rPr lang="ru-RU" sz="2700" dirty="0" err="1" smtClean="0">
                <a:solidFill>
                  <a:schemeClr val="tx1"/>
                </a:solidFill>
                <a:latin typeface="+mn-lt"/>
              </a:rPr>
              <a:t>звітності</a:t>
            </a:r>
            <a:r>
              <a:rPr lang="ru-RU" sz="2700" dirty="0" smtClean="0">
                <a:solidFill>
                  <a:schemeClr val="tx1"/>
                </a:solidFill>
                <a:latin typeface="+mn-lt"/>
              </a:rPr>
              <a:t> </a:t>
            </a:r>
            <a:r>
              <a:rPr lang="ru-RU" sz="2700" dirty="0" err="1" smtClean="0">
                <a:solidFill>
                  <a:schemeClr val="tx1"/>
                </a:solidFill>
                <a:latin typeface="+mn-lt"/>
              </a:rPr>
              <a:t>бюджетних</a:t>
            </a:r>
            <a:r>
              <a:rPr lang="ru-RU" sz="2700" dirty="0" smtClean="0">
                <a:solidFill>
                  <a:schemeClr val="tx1"/>
                </a:solidFill>
                <a:latin typeface="+mn-lt"/>
              </a:rPr>
              <a:t> </a:t>
            </a:r>
            <a:r>
              <a:rPr lang="ru-RU" sz="2700" dirty="0" err="1" smtClean="0">
                <a:solidFill>
                  <a:schemeClr val="tx1"/>
                </a:solidFill>
                <a:latin typeface="+mn-lt"/>
              </a:rPr>
              <a:t>установ</a:t>
            </a:r>
            <a:r>
              <a:rPr lang="ru-RU" sz="2700" dirty="0" smtClean="0">
                <a:solidFill>
                  <a:schemeClr val="tx1"/>
                </a:solidFill>
                <a:latin typeface="+mn-lt"/>
              </a:rPr>
              <a:t> та порядку </a:t>
            </a:r>
            <a:r>
              <a:rPr lang="ru-RU" sz="2700" dirty="0" err="1" smtClean="0">
                <a:solidFill>
                  <a:schemeClr val="tx1"/>
                </a:solidFill>
                <a:latin typeface="+mn-lt"/>
              </a:rPr>
              <a:t>складання</a:t>
            </a:r>
            <a:r>
              <a:rPr lang="ru-RU" sz="2700" dirty="0" smtClean="0">
                <a:solidFill>
                  <a:schemeClr val="tx1"/>
                </a:solidFill>
                <a:latin typeface="+mn-lt"/>
              </a:rPr>
              <a:t> </a:t>
            </a:r>
            <a:r>
              <a:rPr lang="ru-RU" sz="2700" dirty="0" err="1" smtClean="0">
                <a:solidFill>
                  <a:schemeClr val="tx1"/>
                </a:solidFill>
                <a:latin typeface="+mn-lt"/>
              </a:rPr>
              <a:t>покладено</a:t>
            </a:r>
            <a:r>
              <a:rPr lang="ru-RU" sz="2700" dirty="0" smtClean="0">
                <a:solidFill>
                  <a:schemeClr val="tx1"/>
                </a:solidFill>
                <a:latin typeface="+mn-lt"/>
              </a:rPr>
              <a:t> на </a:t>
            </a:r>
            <a:r>
              <a:rPr lang="ru-RU" sz="2700" dirty="0" err="1" smtClean="0">
                <a:solidFill>
                  <a:schemeClr val="tx1"/>
                </a:solidFill>
                <a:latin typeface="+mn-lt"/>
              </a:rPr>
              <a:t>Державн</a:t>
            </a:r>
            <a:r>
              <a:rPr lang="uk-UA" sz="2700" dirty="0" smtClean="0">
                <a:solidFill>
                  <a:schemeClr val="tx1"/>
                </a:solidFill>
                <a:latin typeface="+mn-lt"/>
              </a:rPr>
              <a:t>у</a:t>
            </a:r>
            <a:r>
              <a:rPr lang="ru-RU" sz="2700" dirty="0" smtClean="0">
                <a:solidFill>
                  <a:schemeClr val="tx1"/>
                </a:solidFill>
                <a:latin typeface="+mn-lt"/>
              </a:rPr>
              <a:t> </a:t>
            </a:r>
            <a:r>
              <a:rPr lang="ru-RU" sz="2700" dirty="0" err="1" smtClean="0">
                <a:solidFill>
                  <a:schemeClr val="tx1"/>
                </a:solidFill>
                <a:latin typeface="+mn-lt"/>
              </a:rPr>
              <a:t>казначейс</a:t>
            </a:r>
            <a:r>
              <a:rPr lang="uk-UA" sz="2700" dirty="0" err="1" smtClean="0">
                <a:solidFill>
                  <a:schemeClr val="tx1"/>
                </a:solidFill>
                <a:latin typeface="+mn-lt"/>
              </a:rPr>
              <a:t>ьку</a:t>
            </a:r>
            <a:r>
              <a:rPr lang="uk-UA" sz="2700" dirty="0" smtClean="0">
                <a:solidFill>
                  <a:schemeClr val="tx1"/>
                </a:solidFill>
                <a:latin typeface="+mn-lt"/>
              </a:rPr>
              <a:t> службу</a:t>
            </a:r>
            <a:r>
              <a:rPr lang="ru-RU" sz="2700" dirty="0" smtClean="0">
                <a:solidFill>
                  <a:schemeClr val="tx1"/>
                </a:solidFill>
                <a:latin typeface="+mn-lt"/>
              </a:rPr>
              <a:t> </a:t>
            </a:r>
            <a:r>
              <a:rPr lang="ru-RU" sz="2700" dirty="0" err="1" smtClean="0">
                <a:solidFill>
                  <a:schemeClr val="tx1"/>
                </a:solidFill>
                <a:latin typeface="+mn-lt"/>
              </a:rPr>
              <a:t>України</a:t>
            </a:r>
            <a:r>
              <a:rPr lang="ru-RU" sz="2700" dirty="0" smtClean="0">
                <a:solidFill>
                  <a:schemeClr val="tx1"/>
                </a:solidFill>
                <a:latin typeface="+mn-lt"/>
              </a:rPr>
              <a:t> (ДК</a:t>
            </a:r>
            <a:r>
              <a:rPr lang="uk-UA" sz="2700" dirty="0" smtClean="0">
                <a:solidFill>
                  <a:schemeClr val="tx1"/>
                </a:solidFill>
                <a:latin typeface="+mn-lt"/>
              </a:rPr>
              <a:t>С</a:t>
            </a:r>
            <a:r>
              <a:rPr lang="ru-RU" sz="2700" dirty="0" smtClean="0">
                <a:solidFill>
                  <a:schemeClr val="tx1"/>
                </a:solidFill>
                <a:latin typeface="+mn-lt"/>
              </a:rPr>
              <a:t>). Цей орган </a:t>
            </a:r>
            <a:r>
              <a:rPr lang="ru-RU" sz="2700" dirty="0" err="1" smtClean="0">
                <a:solidFill>
                  <a:schemeClr val="tx1"/>
                </a:solidFill>
                <a:latin typeface="+mn-lt"/>
              </a:rPr>
              <a:t>державної</a:t>
            </a:r>
            <a:r>
              <a:rPr lang="ru-RU" sz="2700" dirty="0" smtClean="0">
                <a:solidFill>
                  <a:schemeClr val="tx1"/>
                </a:solidFill>
                <a:latin typeface="+mn-lt"/>
              </a:rPr>
              <a:t> </a:t>
            </a:r>
            <a:r>
              <a:rPr lang="ru-RU" sz="2700" dirty="0" err="1" smtClean="0">
                <a:solidFill>
                  <a:schemeClr val="tx1"/>
                </a:solidFill>
                <a:latin typeface="+mn-lt"/>
              </a:rPr>
              <a:t>влади</a:t>
            </a:r>
            <a:r>
              <a:rPr lang="ru-RU" sz="2700" dirty="0" smtClean="0">
                <a:solidFill>
                  <a:schemeClr val="tx1"/>
                </a:solidFill>
                <a:latin typeface="+mn-lt"/>
              </a:rPr>
              <a:t> </a:t>
            </a:r>
            <a:r>
              <a:rPr lang="ru-RU" sz="2700" dirty="0" err="1" smtClean="0">
                <a:solidFill>
                  <a:schemeClr val="tx1"/>
                </a:solidFill>
                <a:latin typeface="+mn-lt"/>
              </a:rPr>
              <a:t>уповноважений</a:t>
            </a:r>
            <a:r>
              <a:rPr lang="ru-RU" sz="2700" dirty="0" smtClean="0">
                <a:solidFill>
                  <a:schemeClr val="tx1"/>
                </a:solidFill>
                <a:latin typeface="+mn-lt"/>
              </a:rPr>
              <a:t> </a:t>
            </a:r>
            <a:r>
              <a:rPr lang="ru-RU" sz="2700" dirty="0" err="1" smtClean="0">
                <a:solidFill>
                  <a:schemeClr val="tx1"/>
                </a:solidFill>
                <a:latin typeface="+mn-lt"/>
              </a:rPr>
              <a:t>встановлювати</a:t>
            </a:r>
            <a:r>
              <a:rPr lang="ru-RU" sz="2700" dirty="0" smtClean="0">
                <a:solidFill>
                  <a:schemeClr val="tx1"/>
                </a:solidFill>
                <a:latin typeface="+mn-lt"/>
              </a:rPr>
              <a:t> номенклатуру форм </a:t>
            </a:r>
            <a:r>
              <a:rPr lang="ru-RU" sz="2700" dirty="0" err="1" smtClean="0">
                <a:solidFill>
                  <a:schemeClr val="tx1"/>
                </a:solidFill>
                <a:latin typeface="+mn-lt"/>
              </a:rPr>
              <a:t>звітності</a:t>
            </a:r>
            <a:r>
              <a:rPr lang="ru-RU" sz="2700" dirty="0" smtClean="0">
                <a:solidFill>
                  <a:schemeClr val="tx1"/>
                </a:solidFill>
                <a:latin typeface="+mn-lt"/>
              </a:rPr>
              <a:t> для </a:t>
            </a:r>
            <a:r>
              <a:rPr lang="ru-RU" sz="2700" dirty="0" err="1" smtClean="0">
                <a:solidFill>
                  <a:schemeClr val="tx1"/>
                </a:solidFill>
                <a:latin typeface="+mn-lt"/>
              </a:rPr>
              <a:t>установ</a:t>
            </a:r>
            <a:r>
              <a:rPr lang="ru-RU" sz="2700" dirty="0" smtClean="0">
                <a:solidFill>
                  <a:schemeClr val="tx1"/>
                </a:solidFill>
                <a:latin typeface="+mn-lt"/>
              </a:rPr>
              <a:t>, </a:t>
            </a:r>
            <a:r>
              <a:rPr lang="ru-RU" sz="2700" dirty="0" err="1" smtClean="0">
                <a:solidFill>
                  <a:schemeClr val="tx1"/>
                </a:solidFill>
                <a:latin typeface="+mn-lt"/>
              </a:rPr>
              <a:t>які</a:t>
            </a:r>
            <a:r>
              <a:rPr lang="ru-RU" sz="2700" dirty="0" smtClean="0">
                <a:solidFill>
                  <a:schemeClr val="tx1"/>
                </a:solidFill>
                <a:latin typeface="+mn-lt"/>
              </a:rPr>
              <a:t> </a:t>
            </a:r>
            <a:r>
              <a:rPr lang="ru-RU" sz="2700" dirty="0" err="1" smtClean="0">
                <a:solidFill>
                  <a:schemeClr val="tx1"/>
                </a:solidFill>
                <a:latin typeface="+mn-lt"/>
              </a:rPr>
              <a:t>отримують</a:t>
            </a:r>
            <a:r>
              <a:rPr lang="ru-RU" sz="2700" dirty="0" smtClean="0">
                <a:solidFill>
                  <a:schemeClr val="tx1"/>
                </a:solidFill>
                <a:latin typeface="+mn-lt"/>
              </a:rPr>
              <a:t> </a:t>
            </a:r>
            <a:r>
              <a:rPr lang="ru-RU" sz="2700" dirty="0" err="1" smtClean="0">
                <a:solidFill>
                  <a:schemeClr val="tx1"/>
                </a:solidFill>
                <a:latin typeface="+mn-lt"/>
              </a:rPr>
              <a:t>фінансування</a:t>
            </a:r>
            <a:r>
              <a:rPr lang="ru-RU" sz="2700" dirty="0" smtClean="0">
                <a:solidFill>
                  <a:schemeClr val="tx1"/>
                </a:solidFill>
                <a:latin typeface="+mn-lt"/>
              </a:rPr>
              <a:t> </a:t>
            </a:r>
            <a:r>
              <a:rPr lang="ru-RU" sz="2700" dirty="0" err="1" smtClean="0">
                <a:solidFill>
                  <a:schemeClr val="tx1"/>
                </a:solidFill>
                <a:latin typeface="+mn-lt"/>
              </a:rPr>
              <a:t>з</a:t>
            </a:r>
            <a:r>
              <a:rPr lang="ru-RU" sz="2700" dirty="0" smtClean="0">
                <a:solidFill>
                  <a:schemeClr val="tx1"/>
                </a:solidFill>
                <a:latin typeface="+mn-lt"/>
              </a:rPr>
              <a:t> бюджету </a:t>
            </a:r>
            <a:r>
              <a:rPr lang="ru-RU" sz="2700" dirty="0" err="1" smtClean="0">
                <a:solidFill>
                  <a:schemeClr val="tx1"/>
                </a:solidFill>
                <a:latin typeface="+mn-lt"/>
              </a:rPr>
              <a:t>відповідного</a:t>
            </a:r>
            <a:r>
              <a:rPr lang="ru-RU" sz="2700" dirty="0" smtClean="0">
                <a:solidFill>
                  <a:schemeClr val="tx1"/>
                </a:solidFill>
                <a:latin typeface="+mn-lt"/>
              </a:rPr>
              <a:t> </a:t>
            </a:r>
            <a:r>
              <a:rPr lang="ru-RU" sz="2700" dirty="0" err="1" smtClean="0">
                <a:solidFill>
                  <a:schemeClr val="tx1"/>
                </a:solidFill>
                <a:latin typeface="+mn-lt"/>
              </a:rPr>
              <a:t>рівня</a:t>
            </a:r>
            <a:r>
              <a:rPr lang="ru-RU" sz="2700" dirty="0" smtClean="0">
                <a:solidFill>
                  <a:schemeClr val="tx1"/>
                </a:solidFill>
                <a:latin typeface="+mn-lt"/>
              </a:rPr>
              <a:t>; </a:t>
            </a:r>
            <a:r>
              <a:rPr lang="ru-RU" sz="2700" dirty="0" err="1" smtClean="0">
                <a:solidFill>
                  <a:schemeClr val="tx1"/>
                </a:solidFill>
                <a:latin typeface="+mn-lt"/>
              </a:rPr>
              <a:t>розробляти</a:t>
            </a:r>
            <a:r>
              <a:rPr lang="ru-RU" sz="2700" dirty="0" smtClean="0">
                <a:solidFill>
                  <a:schemeClr val="tx1"/>
                </a:solidFill>
                <a:latin typeface="+mn-lt"/>
              </a:rPr>
              <a:t> та </a:t>
            </a:r>
            <a:r>
              <a:rPr lang="ru-RU" sz="2700" dirty="0" err="1" smtClean="0">
                <a:solidFill>
                  <a:schemeClr val="tx1"/>
                </a:solidFill>
                <a:latin typeface="+mn-lt"/>
              </a:rPr>
              <a:t>встановлювати</a:t>
            </a:r>
            <a:r>
              <a:rPr lang="ru-RU" sz="2700" dirty="0" smtClean="0">
                <a:solidFill>
                  <a:schemeClr val="tx1"/>
                </a:solidFill>
                <a:latin typeface="+mn-lt"/>
              </a:rPr>
              <a:t> </a:t>
            </a:r>
            <a:r>
              <a:rPr lang="ru-RU" sz="2700" dirty="0" err="1" smtClean="0">
                <a:solidFill>
                  <a:schemeClr val="tx1"/>
                </a:solidFill>
                <a:latin typeface="+mn-lt"/>
              </a:rPr>
              <a:t>зміст</a:t>
            </a:r>
            <a:r>
              <a:rPr lang="ru-RU" sz="2700" dirty="0" smtClean="0">
                <a:solidFill>
                  <a:schemeClr val="tx1"/>
                </a:solidFill>
                <a:latin typeface="+mn-lt"/>
              </a:rPr>
              <a:t> </a:t>
            </a:r>
            <a:r>
              <a:rPr lang="ru-RU" sz="2700" dirty="0" err="1" smtClean="0">
                <a:solidFill>
                  <a:schemeClr val="tx1"/>
                </a:solidFill>
                <a:latin typeface="+mn-lt"/>
              </a:rPr>
              <a:t>показників</a:t>
            </a:r>
            <a:r>
              <a:rPr lang="ru-RU" sz="2700" dirty="0" smtClean="0">
                <a:solidFill>
                  <a:schemeClr val="tx1"/>
                </a:solidFill>
                <a:latin typeface="+mn-lt"/>
              </a:rPr>
              <a:t> форм </a:t>
            </a:r>
            <a:r>
              <a:rPr lang="ru-RU" sz="2700" dirty="0" err="1" smtClean="0">
                <a:solidFill>
                  <a:schemeClr val="tx1"/>
                </a:solidFill>
                <a:latin typeface="+mn-lt"/>
              </a:rPr>
              <a:t>звітності</a:t>
            </a:r>
            <a:r>
              <a:rPr lang="ru-RU" sz="2700" dirty="0" smtClean="0">
                <a:solidFill>
                  <a:schemeClr val="tx1"/>
                </a:solidFill>
                <a:latin typeface="+mn-lt"/>
              </a:rPr>
              <a:t>; </a:t>
            </a:r>
            <a:r>
              <a:rPr lang="ru-RU" sz="2700" dirty="0" err="1" smtClean="0">
                <a:solidFill>
                  <a:schemeClr val="tx1"/>
                </a:solidFill>
                <a:latin typeface="+mn-lt"/>
              </a:rPr>
              <a:t>передбачати</a:t>
            </a:r>
            <a:r>
              <a:rPr lang="ru-RU" sz="2700" dirty="0" smtClean="0">
                <a:solidFill>
                  <a:schemeClr val="tx1"/>
                </a:solidFill>
                <a:latin typeface="+mn-lt"/>
              </a:rPr>
              <a:t> </a:t>
            </a:r>
            <a:r>
              <a:rPr lang="ru-RU" sz="2700" dirty="0" err="1" smtClean="0">
                <a:solidFill>
                  <a:schemeClr val="tx1"/>
                </a:solidFill>
                <a:latin typeface="+mn-lt"/>
              </a:rPr>
              <a:t>необхідність</a:t>
            </a:r>
            <a:r>
              <a:rPr lang="ru-RU" sz="2700" dirty="0" smtClean="0">
                <a:solidFill>
                  <a:schemeClr val="tx1"/>
                </a:solidFill>
                <a:latin typeface="+mn-lt"/>
              </a:rPr>
              <a:t> (</a:t>
            </a:r>
            <a:r>
              <a:rPr lang="ru-RU" sz="2700" dirty="0" err="1" smtClean="0">
                <a:solidFill>
                  <a:schemeClr val="tx1"/>
                </a:solidFill>
                <a:latin typeface="+mn-lt"/>
              </a:rPr>
              <a:t>чи</a:t>
            </a:r>
            <a:r>
              <a:rPr lang="ru-RU" sz="2700" dirty="0" smtClean="0">
                <a:solidFill>
                  <a:schemeClr val="tx1"/>
                </a:solidFill>
                <a:latin typeface="+mn-lt"/>
              </a:rPr>
              <a:t> </a:t>
            </a:r>
            <a:r>
              <a:rPr lang="ru-RU" sz="2700" dirty="0" err="1" smtClean="0">
                <a:solidFill>
                  <a:schemeClr val="tx1"/>
                </a:solidFill>
                <a:latin typeface="+mn-lt"/>
              </a:rPr>
              <a:t>її</a:t>
            </a:r>
            <a:r>
              <a:rPr lang="ru-RU" sz="2700" dirty="0" smtClean="0">
                <a:solidFill>
                  <a:schemeClr val="tx1"/>
                </a:solidFill>
                <a:latin typeface="+mn-lt"/>
              </a:rPr>
              <a:t> </a:t>
            </a:r>
            <a:r>
              <a:rPr lang="ru-RU" sz="2700" dirty="0" err="1" smtClean="0">
                <a:solidFill>
                  <a:schemeClr val="tx1"/>
                </a:solidFill>
                <a:latin typeface="+mn-lt"/>
              </a:rPr>
              <a:t>відсутність</a:t>
            </a:r>
            <a:r>
              <a:rPr lang="ru-RU" sz="2700" dirty="0" smtClean="0">
                <a:solidFill>
                  <a:schemeClr val="tx1"/>
                </a:solidFill>
                <a:latin typeface="+mn-lt"/>
              </a:rPr>
              <a:t>) </a:t>
            </a:r>
            <a:r>
              <a:rPr lang="ru-RU" sz="2700" dirty="0" err="1" smtClean="0">
                <a:solidFill>
                  <a:schemeClr val="tx1"/>
                </a:solidFill>
                <a:latin typeface="+mn-lt"/>
              </a:rPr>
              <a:t>надання</a:t>
            </a:r>
            <a:r>
              <a:rPr lang="ru-RU" sz="2700" dirty="0" smtClean="0">
                <a:solidFill>
                  <a:schemeClr val="tx1"/>
                </a:solidFill>
                <a:latin typeface="+mn-lt"/>
              </a:rPr>
              <a:t> </a:t>
            </a:r>
            <a:r>
              <a:rPr lang="ru-RU" sz="2700" dirty="0" err="1" smtClean="0">
                <a:solidFill>
                  <a:schemeClr val="tx1"/>
                </a:solidFill>
                <a:latin typeface="+mn-lt"/>
              </a:rPr>
              <a:t>пояснення</a:t>
            </a:r>
            <a:r>
              <a:rPr lang="ru-RU" sz="2700" dirty="0" smtClean="0">
                <a:solidFill>
                  <a:schemeClr val="tx1"/>
                </a:solidFill>
                <a:latin typeface="+mn-lt"/>
              </a:rPr>
              <a:t> до </a:t>
            </a:r>
            <a:r>
              <a:rPr lang="ru-RU" sz="2700" dirty="0" err="1" smtClean="0">
                <a:solidFill>
                  <a:schemeClr val="tx1"/>
                </a:solidFill>
                <a:latin typeface="+mn-lt"/>
              </a:rPr>
              <a:t>звітності</a:t>
            </a:r>
            <a:r>
              <a:rPr lang="ru-RU" sz="2700" dirty="0" smtClean="0">
                <a:solidFill>
                  <a:schemeClr val="tx1"/>
                </a:solidFill>
                <a:latin typeface="+mn-lt"/>
              </a:rPr>
              <a:t> за </a:t>
            </a:r>
            <a:r>
              <a:rPr lang="ru-RU" sz="2700" dirty="0" err="1" smtClean="0">
                <a:solidFill>
                  <a:schemeClr val="tx1"/>
                </a:solidFill>
                <a:latin typeface="+mn-lt"/>
              </a:rPr>
              <a:t>відповідний</a:t>
            </a:r>
            <a:r>
              <a:rPr lang="ru-RU" sz="2700" dirty="0" smtClean="0">
                <a:solidFill>
                  <a:schemeClr val="tx1"/>
                </a:solidFill>
                <a:latin typeface="+mn-lt"/>
              </a:rPr>
              <a:t> </a:t>
            </a:r>
            <a:r>
              <a:rPr lang="ru-RU" sz="2700" dirty="0" err="1" smtClean="0">
                <a:solidFill>
                  <a:schemeClr val="tx1"/>
                </a:solidFill>
                <a:latin typeface="+mn-lt"/>
              </a:rPr>
              <a:t>звітний</a:t>
            </a:r>
            <a:r>
              <a:rPr lang="ru-RU" sz="2700" dirty="0" smtClean="0">
                <a:solidFill>
                  <a:schemeClr val="tx1"/>
                </a:solidFill>
                <a:latin typeface="+mn-lt"/>
              </a:rPr>
              <a:t> </a:t>
            </a:r>
            <a:r>
              <a:rPr lang="ru-RU" sz="2700" dirty="0" err="1" smtClean="0">
                <a:solidFill>
                  <a:schemeClr val="tx1"/>
                </a:solidFill>
                <a:latin typeface="+mn-lt"/>
              </a:rPr>
              <a:t>період</a:t>
            </a:r>
            <a:r>
              <a:rPr lang="ru-RU" dirty="0" smtClean="0">
                <a:solidFill>
                  <a:schemeClr val="tx1"/>
                </a:solidFill>
              </a:rPr>
              <a:t>.</a:t>
            </a:r>
            <a:endParaRPr lang="uk-UA" dirty="0">
              <a:solidFill>
                <a:schemeClr val="tx1"/>
              </a:solidFill>
            </a:endParaRPr>
          </a:p>
        </p:txBody>
      </p:sp>
      <p:sp>
        <p:nvSpPr>
          <p:cNvPr id="3" name="Номер слайда 2"/>
          <p:cNvSpPr>
            <a:spLocks noGrp="1"/>
          </p:cNvSpPr>
          <p:nvPr>
            <p:ph type="sldNum" sz="quarter" idx="12"/>
          </p:nvPr>
        </p:nvSpPr>
        <p:spPr/>
        <p:txBody>
          <a:bodyPr/>
          <a:lstStyle/>
          <a:p>
            <a:pPr>
              <a:defRPr/>
            </a:pPr>
            <a:fld id="{45CAB664-AE66-4BC0-BF4F-1A4D7D41EAD8}" type="slidenum">
              <a:rPr lang="ru-RU" smtClean="0"/>
              <a:pPr>
                <a:defRPr/>
              </a:pPr>
              <a:t>6</a:t>
            </a:fld>
            <a:endParaRPr lang="ru-RU"/>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7504" y="274638"/>
            <a:ext cx="9036496" cy="2011354"/>
          </a:xfrm>
        </p:spPr>
        <p:txBody>
          <a:bodyPr/>
          <a:lstStyle/>
          <a:p>
            <a:pPr>
              <a:defRPr/>
            </a:pPr>
            <a:r>
              <a:rPr lang="ru-RU" sz="4000" dirty="0" smtClean="0">
                <a:solidFill>
                  <a:schemeClr val="tx1"/>
                </a:solidFill>
              </a:rPr>
              <a:t>Правила </a:t>
            </a:r>
            <a:r>
              <a:rPr lang="ru-RU" sz="4000" dirty="0" err="1" smtClean="0">
                <a:solidFill>
                  <a:schemeClr val="tx1"/>
                </a:solidFill>
              </a:rPr>
              <a:t>складання</a:t>
            </a:r>
            <a:r>
              <a:rPr lang="ru-RU" sz="4000" dirty="0" smtClean="0">
                <a:solidFill>
                  <a:schemeClr val="tx1"/>
                </a:solidFill>
              </a:rPr>
              <a:t> </a:t>
            </a:r>
            <a:r>
              <a:rPr lang="ru-RU" sz="4000" dirty="0" err="1" smtClean="0">
                <a:solidFill>
                  <a:schemeClr val="tx1"/>
                </a:solidFill>
              </a:rPr>
              <a:t>місячної</a:t>
            </a:r>
            <a:r>
              <a:rPr lang="ru-RU" sz="4000" dirty="0" smtClean="0">
                <a:solidFill>
                  <a:schemeClr val="tx1"/>
                </a:solidFill>
              </a:rPr>
              <a:t>,</a:t>
            </a:r>
            <a:br>
              <a:rPr lang="ru-RU" sz="4000" dirty="0" smtClean="0">
                <a:solidFill>
                  <a:schemeClr val="tx1"/>
                </a:solidFill>
              </a:rPr>
            </a:br>
            <a:r>
              <a:rPr lang="ru-RU" sz="4000" dirty="0" err="1" smtClean="0">
                <a:solidFill>
                  <a:schemeClr val="tx1"/>
                </a:solidFill>
              </a:rPr>
              <a:t>квартальної</a:t>
            </a:r>
            <a:r>
              <a:rPr lang="ru-RU" sz="4000" dirty="0" smtClean="0">
                <a:solidFill>
                  <a:schemeClr val="tx1"/>
                </a:solidFill>
              </a:rPr>
              <a:t> та </a:t>
            </a:r>
            <a:r>
              <a:rPr lang="ru-RU" sz="4000" dirty="0" err="1" smtClean="0">
                <a:solidFill>
                  <a:schemeClr val="tx1"/>
                </a:solidFill>
              </a:rPr>
              <a:t>річної</a:t>
            </a:r>
            <a:r>
              <a:rPr lang="ru-RU" sz="4000" dirty="0" smtClean="0">
                <a:solidFill>
                  <a:schemeClr val="tx1"/>
                </a:solidFill>
              </a:rPr>
              <a:t> </a:t>
            </a:r>
            <a:r>
              <a:rPr lang="ru-RU" sz="4000" dirty="0" err="1" smtClean="0">
                <a:solidFill>
                  <a:schemeClr val="tx1"/>
                </a:solidFill>
              </a:rPr>
              <a:t>фінансової</a:t>
            </a:r>
            <a:r>
              <a:rPr lang="ru-RU" sz="4000" dirty="0" smtClean="0">
                <a:solidFill>
                  <a:schemeClr val="tx1"/>
                </a:solidFill>
              </a:rPr>
              <a:t> </a:t>
            </a:r>
            <a:r>
              <a:rPr lang="ru-RU" sz="4000" dirty="0" err="1" smtClean="0">
                <a:solidFill>
                  <a:schemeClr val="tx1"/>
                </a:solidFill>
              </a:rPr>
              <a:t>звітності</a:t>
            </a:r>
            <a:endParaRPr lang="ru-RU" sz="4000" b="0" dirty="0">
              <a:solidFill>
                <a:schemeClr val="tx1"/>
              </a:solidFill>
              <a:latin typeface="+mn-lt"/>
            </a:endParaRPr>
          </a:p>
        </p:txBody>
      </p:sp>
      <p:sp>
        <p:nvSpPr>
          <p:cNvPr id="3" name="Номер слайда 2"/>
          <p:cNvSpPr>
            <a:spLocks noGrp="1"/>
          </p:cNvSpPr>
          <p:nvPr>
            <p:ph type="sldNum" sz="quarter" idx="12"/>
          </p:nvPr>
        </p:nvSpPr>
        <p:spPr/>
        <p:txBody>
          <a:bodyPr/>
          <a:lstStyle/>
          <a:p>
            <a:pPr>
              <a:defRPr/>
            </a:pPr>
            <a:fld id="{56962409-1E6D-4B43-84E9-94C3C9CA5D1B}" type="slidenum">
              <a:rPr lang="ru-RU" smtClean="0"/>
              <a:pPr>
                <a:defRPr/>
              </a:pPr>
              <a:t>7</a:t>
            </a:fld>
            <a:endParaRPr lang="ru-RU"/>
          </a:p>
        </p:txBody>
      </p:sp>
      <p:sp>
        <p:nvSpPr>
          <p:cNvPr id="4" name="Прямоугольник 3"/>
          <p:cNvSpPr/>
          <p:nvPr/>
        </p:nvSpPr>
        <p:spPr>
          <a:xfrm>
            <a:off x="428596" y="2428868"/>
            <a:ext cx="8215402" cy="4524315"/>
          </a:xfrm>
          <a:prstGeom prst="rect">
            <a:avLst/>
          </a:prstGeom>
        </p:spPr>
        <p:txBody>
          <a:bodyPr wrap="square">
            <a:spAutoFit/>
          </a:bodyPr>
          <a:lstStyle/>
          <a:p>
            <a:pPr algn="just" eaLnBrk="1" hangingPunct="1"/>
            <a:r>
              <a:rPr lang="uk-UA" sz="2400" b="1" dirty="0" smtClean="0">
                <a:latin typeface="+mn-lt"/>
              </a:rPr>
              <a:t>1.  Фінансова та бюджетна звітність повинна бути </a:t>
            </a:r>
            <a:r>
              <a:rPr lang="uk-UA" sz="2400" b="1" u="sng" dirty="0" smtClean="0">
                <a:latin typeface="+mn-lt"/>
              </a:rPr>
              <a:t>достовірною</a:t>
            </a:r>
            <a:r>
              <a:rPr lang="uk-UA" sz="2400" b="1" dirty="0" smtClean="0">
                <a:latin typeface="+mn-lt"/>
              </a:rPr>
              <a:t>. </a:t>
            </a:r>
          </a:p>
          <a:p>
            <a:pPr algn="just" eaLnBrk="1" hangingPunct="1"/>
            <a:r>
              <a:rPr lang="uk-UA" sz="2400" b="1" dirty="0" smtClean="0">
                <a:latin typeface="+mn-lt"/>
              </a:rPr>
              <a:t>2. Фінансова та бюджетна звітність </a:t>
            </a:r>
            <a:r>
              <a:rPr lang="uk-UA" sz="2400" b="1" u="sng" dirty="0" smtClean="0">
                <a:latin typeface="+mn-lt"/>
              </a:rPr>
              <a:t>має відповідати аналогічним даним бухгалтерського обліку та звітності органів Державної казначейської служби України.</a:t>
            </a:r>
          </a:p>
          <a:p>
            <a:pPr algn="just" eaLnBrk="1" hangingPunct="1"/>
            <a:r>
              <a:rPr lang="uk-UA" sz="2400" b="1" dirty="0" smtClean="0">
                <a:latin typeface="+mn-lt"/>
              </a:rPr>
              <a:t>3. Фінансова та бюджетна звітність </a:t>
            </a:r>
            <a:r>
              <a:rPr lang="uk-UA" sz="2400" b="1" u="sng" dirty="0" smtClean="0">
                <a:latin typeface="+mn-lt"/>
              </a:rPr>
              <a:t>повинна містити інформацію про всі проведені господарські операції, які відображені в бухгалтерському обліку</a:t>
            </a:r>
            <a:r>
              <a:rPr lang="uk-UA" sz="2400" b="1" dirty="0" smtClean="0">
                <a:latin typeface="+mn-lt"/>
              </a:rPr>
              <a:t>.</a:t>
            </a:r>
          </a:p>
          <a:p>
            <a:pPr algn="just" eaLnBrk="1" hangingPunct="1"/>
            <a:r>
              <a:rPr lang="uk-UA" sz="2400" b="1" u="sng" dirty="0" smtClean="0">
                <a:latin typeface="+mn-lt"/>
              </a:rPr>
              <a:t>4.Форми звітності і пояснювальні записки підписуються керівниками і головними бухгалтерами </a:t>
            </a:r>
            <a:r>
              <a:rPr lang="uk-UA" sz="2400" b="1" dirty="0" smtClean="0">
                <a:latin typeface="+mn-lt"/>
              </a:rPr>
              <a:t>(спеціалістами, на яких покладено виконання обов'язків бухгалтерської служби). </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7950" y="274638"/>
            <a:ext cx="8928100" cy="6249987"/>
          </a:xfrm>
        </p:spPr>
        <p:txBody>
          <a:bodyPr>
            <a:normAutofit/>
          </a:bodyPr>
          <a:lstStyle/>
          <a:p>
            <a:pPr marL="269875" indent="-269875" algn="just" eaLnBrk="1" hangingPunct="1"/>
            <a:r>
              <a:rPr lang="uk-UA" sz="3100" dirty="0" smtClean="0">
                <a:solidFill>
                  <a:schemeClr val="tx1"/>
                </a:solidFill>
                <a:latin typeface="+mn-lt"/>
              </a:rPr>
              <a:t>   5. </a:t>
            </a:r>
            <a:r>
              <a:rPr lang="uk-UA" sz="3100" u="sng" dirty="0" smtClean="0">
                <a:solidFill>
                  <a:schemeClr val="tx1"/>
                </a:solidFill>
                <a:latin typeface="+mn-lt"/>
              </a:rPr>
              <a:t>Форми фінансової та бюджетної звітності складаються у гривнях з копійками</a:t>
            </a:r>
            <a:r>
              <a:rPr lang="uk-UA" sz="3100" dirty="0" smtClean="0">
                <a:solidFill>
                  <a:schemeClr val="tx1"/>
                </a:solidFill>
                <a:latin typeface="+mn-lt"/>
              </a:rPr>
              <a:t>.</a:t>
            </a:r>
            <a:br>
              <a:rPr lang="uk-UA" sz="3100" dirty="0" smtClean="0">
                <a:solidFill>
                  <a:schemeClr val="tx1"/>
                </a:solidFill>
                <a:latin typeface="+mn-lt"/>
              </a:rPr>
            </a:br>
            <a:r>
              <a:rPr lang="uk-UA" sz="3100" dirty="0" smtClean="0">
                <a:solidFill>
                  <a:schemeClr val="tx1"/>
                </a:solidFill>
                <a:latin typeface="+mn-lt"/>
              </a:rPr>
              <a:t>6. </a:t>
            </a:r>
            <a:r>
              <a:rPr lang="uk-UA" sz="3100" u="sng" dirty="0" smtClean="0">
                <a:solidFill>
                  <a:schemeClr val="tx1"/>
                </a:solidFill>
                <a:latin typeface="+mn-lt"/>
              </a:rPr>
              <a:t>Форми фінансової та бюджетної звітності заповнюються за всіма передбаченими показниками граф, рядків</a:t>
            </a:r>
            <a:r>
              <a:rPr lang="uk-UA" sz="3100" dirty="0" smtClean="0">
                <a:solidFill>
                  <a:schemeClr val="tx1"/>
                </a:solidFill>
                <a:latin typeface="+mn-lt"/>
              </a:rPr>
              <a:t>. За відсутності даних у графах та рядках проставляються прочерки.</a:t>
            </a:r>
            <a:br>
              <a:rPr lang="uk-UA" sz="3100" dirty="0" smtClean="0">
                <a:solidFill>
                  <a:schemeClr val="tx1"/>
                </a:solidFill>
                <a:latin typeface="+mn-lt"/>
              </a:rPr>
            </a:br>
            <a:r>
              <a:rPr lang="uk-UA" sz="3100" u="sng" dirty="0" smtClean="0">
                <a:solidFill>
                  <a:schemeClr val="tx1"/>
                </a:solidFill>
                <a:latin typeface="+mn-lt"/>
              </a:rPr>
              <a:t>Додаткові показники у форми фінансової та бюджетної звітності вводити забороняється</a:t>
            </a:r>
            <a:r>
              <a:rPr lang="uk-UA" sz="4000" u="sng" dirty="0" smtClean="0"/>
              <a:t/>
            </a:r>
            <a:br>
              <a:rPr lang="uk-UA" sz="4000" u="sng" dirty="0" smtClean="0"/>
            </a:br>
            <a:endParaRPr lang="ru-RU" sz="4000" b="0" dirty="0">
              <a:solidFill>
                <a:schemeClr val="tx1"/>
              </a:solidFill>
              <a:latin typeface="+mn-lt"/>
            </a:endParaRPr>
          </a:p>
        </p:txBody>
      </p:sp>
      <p:sp>
        <p:nvSpPr>
          <p:cNvPr id="3" name="Номер слайда 2"/>
          <p:cNvSpPr>
            <a:spLocks noGrp="1"/>
          </p:cNvSpPr>
          <p:nvPr>
            <p:ph type="sldNum" sz="quarter" idx="12"/>
          </p:nvPr>
        </p:nvSpPr>
        <p:spPr/>
        <p:txBody>
          <a:bodyPr/>
          <a:lstStyle/>
          <a:p>
            <a:pPr>
              <a:defRPr/>
            </a:pPr>
            <a:fld id="{60BA43C4-18A2-4256-A446-A3DBE88D5689}" type="slidenum">
              <a:rPr lang="ru-RU" smtClean="0"/>
              <a:pPr>
                <a:defRPr/>
              </a:pPr>
              <a:t>8</a:t>
            </a:fld>
            <a:endParaRPr lang="ru-RU"/>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512" y="260648"/>
            <a:ext cx="8712968" cy="1525278"/>
          </a:xfrm>
        </p:spPr>
        <p:txBody>
          <a:bodyPr/>
          <a:lstStyle/>
          <a:p>
            <a:pPr>
              <a:defRPr/>
            </a:pPr>
            <a:r>
              <a:rPr lang="uk-UA" sz="4000" dirty="0" smtClean="0">
                <a:solidFill>
                  <a:schemeClr val="tx1"/>
                </a:solidFill>
              </a:rPr>
              <a:t>Класифікація звітності:</a:t>
            </a:r>
            <a:endParaRPr lang="ru-RU" sz="4000" b="0" dirty="0">
              <a:solidFill>
                <a:schemeClr val="tx1"/>
              </a:solidFill>
              <a:latin typeface="+mn-lt"/>
            </a:endParaRPr>
          </a:p>
        </p:txBody>
      </p:sp>
      <p:sp>
        <p:nvSpPr>
          <p:cNvPr id="3" name="Номер слайда 2"/>
          <p:cNvSpPr>
            <a:spLocks noGrp="1"/>
          </p:cNvSpPr>
          <p:nvPr>
            <p:ph type="sldNum" sz="quarter" idx="12"/>
          </p:nvPr>
        </p:nvSpPr>
        <p:spPr/>
        <p:txBody>
          <a:bodyPr/>
          <a:lstStyle/>
          <a:p>
            <a:pPr>
              <a:defRPr/>
            </a:pPr>
            <a:fld id="{EBEC981B-93A1-4B1C-8216-D1F1A3046F6C}" type="slidenum">
              <a:rPr lang="ru-RU" smtClean="0"/>
              <a:pPr>
                <a:defRPr/>
              </a:pPr>
              <a:t>9</a:t>
            </a:fld>
            <a:endParaRPr lang="ru-RU"/>
          </a:p>
        </p:txBody>
      </p:sp>
      <p:graphicFrame>
        <p:nvGraphicFramePr>
          <p:cNvPr id="4" name="Содержимое 3"/>
          <p:cNvGraphicFramePr>
            <a:graphicFrameLocks/>
          </p:cNvGraphicFramePr>
          <p:nvPr/>
        </p:nvGraphicFramePr>
        <p:xfrm>
          <a:off x="457200" y="2214554"/>
          <a:ext cx="8229600" cy="391160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Апекс">
  <a:themeElements>
    <a:clrScheme name="Другая 1">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3399FF"/>
      </a:hlink>
      <a:folHlink>
        <a:srgbClr val="800080"/>
      </a:folHlink>
    </a:clrScheme>
    <a:fontScheme name="Апекс">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Апекс">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2863</TotalTime>
  <Words>768</Words>
  <Application>Microsoft Office PowerPoint</Application>
  <PresentationFormat>Экран (4:3)</PresentationFormat>
  <Paragraphs>78</Paragraphs>
  <Slides>16</Slides>
  <Notes>1</Notes>
  <HiddenSlides>0</HiddenSlides>
  <MMClips>0</MMClips>
  <ScaleCrop>false</ScaleCrop>
  <HeadingPairs>
    <vt:vector size="6" baseType="variant">
      <vt:variant>
        <vt:lpstr>Тема</vt:lpstr>
      </vt:variant>
      <vt:variant>
        <vt:i4>1</vt:i4>
      </vt:variant>
      <vt:variant>
        <vt:lpstr>Внедренные серверы OLE</vt:lpstr>
      </vt:variant>
      <vt:variant>
        <vt:i4>1</vt:i4>
      </vt:variant>
      <vt:variant>
        <vt:lpstr>Заголовки слайдов</vt:lpstr>
      </vt:variant>
      <vt:variant>
        <vt:i4>16</vt:i4>
      </vt:variant>
    </vt:vector>
  </HeadingPairs>
  <TitlesOfParts>
    <vt:vector size="18" baseType="lpstr">
      <vt:lpstr>Апекс</vt:lpstr>
      <vt:lpstr>Microsoft Word Picture</vt:lpstr>
      <vt:lpstr>   У лекції розглядаються наступні питання:</vt:lpstr>
      <vt:lpstr>Слайд 2</vt:lpstr>
      <vt:lpstr>Слайд 3</vt:lpstr>
      <vt:lpstr>Фінансова звітність бюджетних установ — це бухгалтерська звітність, що містить інформацію про фінансовий стан, результати діяльності та рух грошових коштів установ за звітний період, яка складається для користувачів з метою прийняття відповідних рішень.</vt:lpstr>
      <vt:lpstr>  Основним завданням фінансової звітності бюджетних установ є відображення стану їх майна та результатів діяльності у процесі виконання кошторису доходів і видатків. Іншими словами, фінансова звітність бюджетних установ відображає результати розпорядження коштами та майном держави уповноваженими на це суб'єктами відносин у сфері господарювання. </vt:lpstr>
      <vt:lpstr>Регулювання питань щодо переліку форм фінансової звітності бюджетних установ та порядку складання покладено на Державну казначейську службу України (ДКС). Цей орган державної влади уповноважений встановлювати номенклатуру форм звітності для установ, які отримують фінансування з бюджету відповідного рівня; розробляти та встановлювати зміст показників форм звітності; передбачати необхідність (чи її відсутність) надання пояснення до звітності за відповідний звітний період.</vt:lpstr>
      <vt:lpstr>Правила складання місячної, квартальної та річної фінансової звітності</vt:lpstr>
      <vt:lpstr>   5. Форми фінансової та бюджетної звітності складаються у гривнях з копійками. 6. Форми фінансової та бюджетної звітності заповнюються за всіма передбаченими показниками граф, рядків. За відсутності даних у графах та рядках проставляються прочерки. Додаткові показники у форми фінансової та бюджетної звітності вводити забороняється </vt:lpstr>
      <vt:lpstr>Класифікація звітності:</vt:lpstr>
      <vt:lpstr>   </vt:lpstr>
      <vt:lpstr>Склад звітності, ступінь деталізації її показників визначається періодом, за який складається звітність. Місячна звітність менш деталізована, ніж квартальна та річна, але її показники теж важливі. Вони дозволяють отримати інформацію, необхідну для поточного контролю за станом виконання кошторису бюджетної установи за доходами та видатками, оперативного управління ресурсами бюджету. </vt:lpstr>
      <vt:lpstr>Склад фінансової звітності:</vt:lpstr>
      <vt:lpstr>Слайд 13</vt:lpstr>
      <vt:lpstr>Слайд 14</vt:lpstr>
      <vt:lpstr>Слайд 15</vt:lpstr>
      <vt:lpstr>Дякую за увагу!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Слайд 1</dc:title>
  <dc:creator>Анжелика</dc:creator>
  <cp:lastModifiedBy>Name</cp:lastModifiedBy>
  <cp:revision>229</cp:revision>
  <dcterms:modified xsi:type="dcterms:W3CDTF">2020-04-14T10:39:37Z</dcterms:modified>
</cp:coreProperties>
</file>