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316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34" r:id="rId62"/>
    <p:sldId id="302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06" autoAdjust="0"/>
  </p:normalViewPr>
  <p:slideViewPr>
    <p:cSldViewPr>
      <p:cViewPr varScale="1">
        <p:scale>
          <a:sx n="67" d="100"/>
          <a:sy n="67" d="100"/>
        </p:scale>
        <p:origin x="25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49B2A-87B4-4408-BCBE-83D402BAFCA5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A350-69E4-49F8-BA4F-39C3E9AB1D7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0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Дослідження</a:t>
            </a:r>
            <a:r>
              <a:rPr lang="ru-RU" dirty="0"/>
              <a:t> параметр</a:t>
            </a:r>
            <a:r>
              <a:rPr lang="uk-UA" dirty="0"/>
              <a:t>і</a:t>
            </a:r>
            <a:r>
              <a:rPr lang="ru-RU" dirty="0"/>
              <a:t>в ТК мереж</a:t>
            </a:r>
          </a:p>
        </p:txBody>
      </p:sp>
    </p:spTree>
    <p:extLst>
      <p:ext uri="{BB962C8B-B14F-4D97-AF65-F5344CB8AC3E}">
        <p14:creationId xmlns:p14="http://schemas.microsoft.com/office/powerpoint/2010/main" val="80912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44824"/>
            <a:ext cx="90297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6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Показники якості послуг споживацькі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6792"/>
            <a:ext cx="908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якості послуг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" y="1484784"/>
            <a:ext cx="90582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6" y="4961409"/>
            <a:ext cx="9134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4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якості послуг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21726"/>
            <a:ext cx="9134475" cy="5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6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Нормативи якості послуг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14538"/>
            <a:ext cx="90868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2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</a:t>
            </a:r>
            <a:r>
              <a:rPr lang="uk-UA" dirty="0"/>
              <a:t>і аналізу параметрів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5" y="1205423"/>
            <a:ext cx="89986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" y="3861048"/>
            <a:ext cx="9048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6998"/>
            <a:ext cx="836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4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Оцінка пропускної здатності ТК мережі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00808"/>
            <a:ext cx="9020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1857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" y="3356992"/>
            <a:ext cx="90392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7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Зворотна задача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1628800"/>
            <a:ext cx="9077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28875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2" y="2698054"/>
            <a:ext cx="654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3431309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4" y="4869160"/>
            <a:ext cx="4514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9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Вихідні дані аналізу ТК мережі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4" y="1916832"/>
            <a:ext cx="9115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9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Перепускна </a:t>
            </a:r>
            <a:r>
              <a:rPr lang="uk-UA" dirty="0"/>
              <a:t>здатність ТК мережі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" y="162880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" y="2590013"/>
            <a:ext cx="9096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6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Якість обслуговування в ТК мережах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" y="1556792"/>
            <a:ext cx="91630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7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Реальна пропускна здатність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1556792"/>
            <a:ext cx="9086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3933056"/>
            <a:ext cx="91201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9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Продуктивність ТК мережі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484784"/>
            <a:ext cx="902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1042"/>
            <a:ext cx="1724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2852936"/>
            <a:ext cx="9020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" y="4581128"/>
            <a:ext cx="9096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7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Матриця продуктивності ТК мережі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6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212976"/>
            <a:ext cx="5619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45224"/>
            <a:ext cx="6267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2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Продуктивність ТК мереж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1" y="1484784"/>
            <a:ext cx="63912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" y="4797152"/>
            <a:ext cx="907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18" y="5101952"/>
            <a:ext cx="3733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75379"/>
            <a:ext cx="5210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Висновки аналізу продуктивності ТК мереж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786063"/>
            <a:ext cx="9096375" cy="165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2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 комутовані ТК мережі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43063"/>
            <a:ext cx="9048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3001516"/>
            <a:ext cx="9039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73016"/>
            <a:ext cx="9048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067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09320"/>
            <a:ext cx="6819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3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Початкові дані для аналізу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73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262313"/>
            <a:ext cx="4410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0" y="3789040"/>
            <a:ext cx="8963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4171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2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Початкові обмеження аналізу продуктивності ТК мережі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8825"/>
            <a:ext cx="9096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3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Реалізація оцінки продуктивності та кількості каналів ТК мережі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9105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2924944"/>
            <a:ext cx="3019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6" y="3573016"/>
            <a:ext cx="910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3518"/>
            <a:ext cx="4105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33123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1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 якості послуг ТК мережі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4824"/>
            <a:ext cx="2438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87674"/>
            <a:ext cx="4048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3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якості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" y="1772816"/>
            <a:ext cx="9115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0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Комутовані ТК мережі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788"/>
            <a:ext cx="893058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" y="1923121"/>
            <a:ext cx="9067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56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Початкові дані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9820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0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обмеження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1188"/>
            <a:ext cx="9039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19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Етапи розрахунку продуктивності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241"/>
            <a:ext cx="915352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Визначення сукупності шляхів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6" y="1556792"/>
            <a:ext cx="9191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61" y="4303889"/>
            <a:ext cx="443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4759069"/>
            <a:ext cx="902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5788057"/>
            <a:ext cx="902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3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 перший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96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653136"/>
            <a:ext cx="90963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1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Матриця маршрутів ТК мережі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1844824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053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" y="3861048"/>
            <a:ext cx="7629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28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" y="1556792"/>
            <a:ext cx="9039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99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Другий етап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1412776"/>
            <a:ext cx="9096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3622576"/>
            <a:ext cx="2369171" cy="6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4293096"/>
            <a:ext cx="9010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0676"/>
            <a:ext cx="804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37321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02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1" y="2060848"/>
            <a:ext cx="2181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1" y="2564904"/>
            <a:ext cx="906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260228"/>
            <a:ext cx="9182100" cy="35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якості послуг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28800"/>
            <a:ext cx="9115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94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" y="1484784"/>
            <a:ext cx="90201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362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73" y="5409219"/>
            <a:ext cx="577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837844"/>
            <a:ext cx="908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25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12776"/>
            <a:ext cx="9124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1" y="4328482"/>
            <a:ext cx="2028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09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89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Четвертий етап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4" y="1442438"/>
            <a:ext cx="9153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19" y="4221088"/>
            <a:ext cx="2600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" y="4953705"/>
            <a:ext cx="9077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90278"/>
            <a:ext cx="3181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95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Четвертий етап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1628800"/>
            <a:ext cx="900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133725"/>
            <a:ext cx="2038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3790950"/>
            <a:ext cx="9134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4602460"/>
            <a:ext cx="166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7067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680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Розрахунок канальної ємності гілок ТК мережі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1484784"/>
            <a:ext cx="911199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4077072"/>
            <a:ext cx="5514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420888"/>
            <a:ext cx="916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95576"/>
            <a:ext cx="9096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63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Задача аналізу та обмеження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" y="1556792"/>
            <a:ext cx="9058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" y="2852936"/>
            <a:ext cx="9067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37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Етапи та порядок аналізу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15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535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24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Перший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8800"/>
            <a:ext cx="9096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352675"/>
            <a:ext cx="9115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5325"/>
            <a:ext cx="4448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2" y="5085184"/>
            <a:ext cx="9163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19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Перший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700808"/>
            <a:ext cx="907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2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Матриця маршрутів ТК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82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3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279351"/>
            <a:ext cx="91344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17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 другий аналізу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" y="1556792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117"/>
            <a:ext cx="908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2101"/>
            <a:ext cx="2990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581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91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 другий аналізу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00808"/>
            <a:ext cx="8953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725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" y="4149080"/>
            <a:ext cx="906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24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оцінки  продуктивності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4784"/>
            <a:ext cx="910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" y="2065809"/>
            <a:ext cx="9058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01" y="3630879"/>
            <a:ext cx="324599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06331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7023"/>
            <a:ext cx="562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32" y="5445224"/>
            <a:ext cx="285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05264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54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оцінки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1628800"/>
            <a:ext cx="9048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2515"/>
            <a:ext cx="2751364" cy="10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61831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3645024"/>
            <a:ext cx="9086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" y="4365104"/>
            <a:ext cx="9105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975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розрахунків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543402"/>
            <a:ext cx="9020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0552"/>
            <a:ext cx="3445019" cy="11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7235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5443321"/>
            <a:ext cx="9096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43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Алгоритм усунення невизначеності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71"/>
            <a:ext cx="9058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420601"/>
            <a:ext cx="9086850" cy="20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544888"/>
            <a:ext cx="9124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41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 аналізу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38250"/>
            <a:ext cx="90963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355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 аналізу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1412776"/>
            <a:ext cx="9010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36" y="2036050"/>
            <a:ext cx="272348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2815936"/>
            <a:ext cx="5734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73016"/>
            <a:ext cx="907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04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Четвертий етап аналізу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12776"/>
            <a:ext cx="9077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365276"/>
            <a:ext cx="9124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3409076"/>
            <a:ext cx="2276829" cy="6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" y="4149080"/>
            <a:ext cx="9115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" y="4739630"/>
            <a:ext cx="9029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11205"/>
            <a:ext cx="2736665" cy="6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50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</a:t>
            </a:r>
            <a:r>
              <a:rPr lang="en-US" dirty="0"/>
              <a:t>’</a:t>
            </a:r>
            <a:r>
              <a:rPr lang="uk-UA" dirty="0" err="1"/>
              <a:t>ятий</a:t>
            </a:r>
            <a:r>
              <a:rPr lang="uk-UA" dirty="0"/>
              <a:t> етап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62150"/>
            <a:ext cx="9105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475184"/>
            <a:ext cx="9086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975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Шостий етап аналізу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43088"/>
            <a:ext cx="90487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06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Живучість ТК мереж та методи її аналізу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1279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Дослідження живучості ТК мереж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1174585"/>
            <a:ext cx="91249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096375" cy="2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92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Фактори, що визначають живучість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" y="1484784"/>
            <a:ext cx="90487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" y="3068960"/>
            <a:ext cx="9020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01208"/>
            <a:ext cx="9058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12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живучості ТК мереж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" y="1484784"/>
            <a:ext cx="9039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69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Функціональна живучість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1412776"/>
            <a:ext cx="9115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3889275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01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Матриця живучості ТК мереж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" y="1556792"/>
            <a:ext cx="9039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78916"/>
            <a:ext cx="4165464" cy="22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06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Структурна живучість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56792"/>
            <a:ext cx="9153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6642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7777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703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11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Точні та наближені методи аналізу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1412776"/>
            <a:ext cx="909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1698"/>
            <a:ext cx="282271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7481"/>
            <a:ext cx="571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05794"/>
            <a:ext cx="6153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3789040"/>
            <a:ext cx="9020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54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Методи та порядок розрахунку живучості ТК мереж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1556792"/>
            <a:ext cx="9086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2751032"/>
            <a:ext cx="9001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2838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1424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22937"/>
            <a:ext cx="5305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0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" y="4447059"/>
            <a:ext cx="913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74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Основне рівняння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" y="1628800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69429"/>
            <a:ext cx="297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2564904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4822"/>
            <a:ext cx="4829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5" y="3533606"/>
            <a:ext cx="1743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23821"/>
            <a:ext cx="695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50" y="3571434"/>
            <a:ext cx="3086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92" y="3544582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7920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86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Порядок розрахунку живучості ТК мереж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82100" cy="18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673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Аналіз надійності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8" y="1268760"/>
            <a:ext cx="896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" y="2904318"/>
            <a:ext cx="9039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" y="3474073"/>
            <a:ext cx="9020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" y="4083673"/>
            <a:ext cx="9058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52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Початкові дані аналізу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" y="1700808"/>
            <a:ext cx="9029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756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Методи аналізу надійності ТК мереж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9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276872"/>
            <a:ext cx="91249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0396"/>
            <a:ext cx="3013068" cy="5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71535"/>
            <a:ext cx="885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7" y="4797152"/>
            <a:ext cx="5705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23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Методи аналізу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6792"/>
            <a:ext cx="9086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27" y="4023767"/>
            <a:ext cx="2890361" cy="12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4017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8084"/>
            <a:ext cx="8162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497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Варіанти умов аналізу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56792"/>
            <a:ext cx="909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37867"/>
            <a:ext cx="4229849" cy="11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432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6" y="3933056"/>
            <a:ext cx="8258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182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 імовірнісних графів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" y="1543050"/>
            <a:ext cx="9067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8" y="3431131"/>
            <a:ext cx="680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58" y="5805264"/>
            <a:ext cx="488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245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надійності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1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500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81877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88" y="3645024"/>
            <a:ext cx="5372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06" y="4869160"/>
            <a:ext cx="6229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83336"/>
            <a:ext cx="2647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64" y="5936677"/>
            <a:ext cx="618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595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 аналізу надійності ТК мереж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2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</a:t>
            </a:r>
            <a:r>
              <a:rPr lang="uk-UA" dirty="0" err="1"/>
              <a:t>чкості</a:t>
            </a:r>
            <a:r>
              <a:rPr lang="uk-UA" dirty="0"/>
              <a:t> послуг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1268760"/>
            <a:ext cx="91249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6369"/>
            <a:ext cx="9172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7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289</Words>
  <Application>Microsoft Office PowerPoint</Application>
  <PresentationFormat>Екран (4:3)</PresentationFormat>
  <Paragraphs>84</Paragraphs>
  <Slides>79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79</vt:i4>
      </vt:variant>
    </vt:vector>
  </HeadingPairs>
  <TitlesOfParts>
    <vt:vector size="82" baseType="lpstr">
      <vt:lpstr>Arial</vt:lpstr>
      <vt:lpstr>Calibri</vt:lpstr>
      <vt:lpstr>Тема Office</vt:lpstr>
      <vt:lpstr>Дослідження параметрів ТК мереж</vt:lpstr>
      <vt:lpstr>Якість обслуговування в ТК мережах</vt:lpstr>
      <vt:lpstr>Показники якості</vt:lpstr>
      <vt:lpstr>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чкості послуг</vt:lpstr>
      <vt:lpstr>Технічні показники якості послуг</vt:lpstr>
      <vt:lpstr>Технічні показники якості послуг</vt:lpstr>
      <vt:lpstr>Показники якості послуг споживацькі</vt:lpstr>
      <vt:lpstr>Показники якості послуг </vt:lpstr>
      <vt:lpstr>Показники якості послуг</vt:lpstr>
      <vt:lpstr>Нормативи якості послуг</vt:lpstr>
      <vt:lpstr>Задачі аналізу параметрів ТК мереж</vt:lpstr>
      <vt:lpstr>Оцінка пропускної здатності ТК мережі</vt:lpstr>
      <vt:lpstr>Зворотна задача</vt:lpstr>
      <vt:lpstr>Вихідні дані аналізу ТК мережі</vt:lpstr>
      <vt:lpstr>Перепускна здатність ТК мережі</vt:lpstr>
      <vt:lpstr>Реальна пропускна здатність мережі</vt:lpstr>
      <vt:lpstr>Продуктивність ТК мережі</vt:lpstr>
      <vt:lpstr>Матриця продуктивності ТК мережі</vt:lpstr>
      <vt:lpstr>Продуктивність ТК мереж</vt:lpstr>
      <vt:lpstr>Висновки аналізу продуктивності ТК мереж</vt:lpstr>
      <vt:lpstr>Не комутовані ТК мережі</vt:lpstr>
      <vt:lpstr>Початкові дані для аналізу</vt:lpstr>
      <vt:lpstr>Початкові обмеження аналізу продуктивності ТК мережі</vt:lpstr>
      <vt:lpstr>Реалізація оцінки продуктивності та кількості каналів ТК мережі</vt:lpstr>
      <vt:lpstr>Показник якості послуг ТК мережі</vt:lpstr>
      <vt:lpstr>Комутовані ТК мережі</vt:lpstr>
      <vt:lpstr>Початкові дані аналізу </vt:lpstr>
      <vt:lpstr>Основні обмеження</vt:lpstr>
      <vt:lpstr>Етапи розрахунку продуктивності</vt:lpstr>
      <vt:lpstr>Визначення сукупності шляхів</vt:lpstr>
      <vt:lpstr>Етап перший</vt:lpstr>
      <vt:lpstr>Матриця маршрутів ТК мережі</vt:lpstr>
      <vt:lpstr>Другий етап</vt:lpstr>
      <vt:lpstr>Другий етап</vt:lpstr>
      <vt:lpstr>Третій етап</vt:lpstr>
      <vt:lpstr>Третій етап</vt:lpstr>
      <vt:lpstr>Третій етап</vt:lpstr>
      <vt:lpstr>Четвертий етап</vt:lpstr>
      <vt:lpstr>Четвертий етап</vt:lpstr>
      <vt:lpstr>Розрахунок канальної ємності гілок ТК мережі</vt:lpstr>
      <vt:lpstr>Задача аналізу та обмеження</vt:lpstr>
      <vt:lpstr>Етапи та порядок аналізу</vt:lpstr>
      <vt:lpstr>Перший етап</vt:lpstr>
      <vt:lpstr>Перший етап</vt:lpstr>
      <vt:lpstr>Матриця маршрутів ТК мережі</vt:lpstr>
      <vt:lpstr>Етап другий аналізу</vt:lpstr>
      <vt:lpstr>Етап другий аналізу</vt:lpstr>
      <vt:lpstr>Порядок оцінки  продуктивності</vt:lpstr>
      <vt:lpstr>Порядок оцінки</vt:lpstr>
      <vt:lpstr>Порядок розрахунків</vt:lpstr>
      <vt:lpstr>Алгоритм усунення невизначеності</vt:lpstr>
      <vt:lpstr>Третій етап аналізу</vt:lpstr>
      <vt:lpstr>Третій етап аналізу</vt:lpstr>
      <vt:lpstr>Четвертий етап аналізу</vt:lpstr>
      <vt:lpstr>П’ятий етап аналізу </vt:lpstr>
      <vt:lpstr>Шостий етап аналізу</vt:lpstr>
      <vt:lpstr>Живучість ТК мереж та методи її аналізу</vt:lpstr>
      <vt:lpstr>Дослідження живучості ТК мереж</vt:lpstr>
      <vt:lpstr>Фактори, що визначають живучість</vt:lpstr>
      <vt:lpstr>Види живучості ТК мереж</vt:lpstr>
      <vt:lpstr>Функціональна живучість</vt:lpstr>
      <vt:lpstr>Матриця живучості ТК мереж</vt:lpstr>
      <vt:lpstr>Структурна живучість</vt:lpstr>
      <vt:lpstr>Точні та наближені методи аналізу</vt:lpstr>
      <vt:lpstr>Методи та порядок розрахунку живучості ТК мереж</vt:lpstr>
      <vt:lpstr>Основне рівняння</vt:lpstr>
      <vt:lpstr>Порядок розрахунку живучості ТК мереж</vt:lpstr>
      <vt:lpstr>Аналіз надійності ТК мереж</vt:lpstr>
      <vt:lpstr>Початкові дані аналізу</vt:lpstr>
      <vt:lpstr>Методи аналізу надійності ТК мереж</vt:lpstr>
      <vt:lpstr>Методи аналізу</vt:lpstr>
      <vt:lpstr>Варіанти умов аналізу</vt:lpstr>
      <vt:lpstr>Метод імовірнісних графів</vt:lpstr>
      <vt:lpstr>Показники надійності</vt:lpstr>
      <vt:lpstr>Результат аналізу надійності ТК мереж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параметрів ТК мереж</dc:title>
  <dc:creator>User</dc:creator>
  <cp:lastModifiedBy>Виталий Ципоренко</cp:lastModifiedBy>
  <cp:revision>126</cp:revision>
  <dcterms:created xsi:type="dcterms:W3CDTF">2024-10-29T09:16:56Z</dcterms:created>
  <dcterms:modified xsi:type="dcterms:W3CDTF">2025-03-15T18:10:03Z</dcterms:modified>
</cp:coreProperties>
</file>