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7" r:id="rId12"/>
    <p:sldId id="258" r:id="rId13"/>
    <p:sldId id="270" r:id="rId14"/>
    <p:sldId id="271" r:id="rId15"/>
    <p:sldId id="272" r:id="rId16"/>
    <p:sldId id="273" r:id="rId17"/>
    <p:sldId id="269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F4AF7-0B49-4048-BBDB-E2EAFB489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436" y="277625"/>
            <a:ext cx="9526682" cy="1322575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Тема 1. Філософія науки як спеціальна філософська дисципліна 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7E6C538-C7B5-43D1-AB9A-98E9E0390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2542" y="2680447"/>
            <a:ext cx="7061388" cy="2832847"/>
          </a:xfrm>
        </p:spPr>
        <p:txBody>
          <a:bodyPr>
            <a:normAutofit/>
          </a:bodyPr>
          <a:lstStyle/>
          <a:p>
            <a:r>
              <a:rPr lang="uk-UA" dirty="0"/>
              <a:t>1. Предмет філософії науки.</a:t>
            </a:r>
          </a:p>
          <a:p>
            <a:r>
              <a:rPr lang="uk-UA" dirty="0"/>
              <a:t>2. Етапи її розвитку.</a:t>
            </a:r>
          </a:p>
          <a:p>
            <a:r>
              <a:rPr lang="uk-UA" dirty="0"/>
              <a:t>3. Основні функції філософії науки.</a:t>
            </a:r>
          </a:p>
          <a:p>
            <a:r>
              <a:rPr lang="uk-UA" dirty="0"/>
              <a:t>4. Діалектика сучасної науки та філософії.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220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953" y="2097088"/>
            <a:ext cx="9974823" cy="398033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Розвиток науки в цей період також пов’язаний із інституціями, такими як академії, університети та наукові товариства.</a:t>
            </a:r>
          </a:p>
          <a:p>
            <a:pPr algn="just"/>
            <a:r>
              <a:rPr lang="uk-UA" dirty="0"/>
              <a:t>Філософія науки еволюціонувала від </a:t>
            </a:r>
            <a:r>
              <a:rPr lang="uk-UA" dirty="0" err="1"/>
              <a:t>космоцентричних</a:t>
            </a:r>
            <a:r>
              <a:rPr lang="uk-UA" dirty="0"/>
              <a:t> уявлень до </a:t>
            </a:r>
            <a:r>
              <a:rPr lang="uk-UA" dirty="0" err="1"/>
              <a:t>антропоцентричних</a:t>
            </a:r>
            <a:r>
              <a:rPr lang="uk-UA" dirty="0"/>
              <a:t> і системних підходів.</a:t>
            </a:r>
          </a:p>
          <a:p>
            <a:pPr algn="just"/>
            <a:r>
              <a:rPr lang="uk-UA" dirty="0"/>
              <a:t>У контексті національної безпеки філософія науки аналізує, як історичні етапи вплинули на розуміння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1590431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953" y="2097088"/>
            <a:ext cx="9974823" cy="398033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Етапи розвитку науки відображають зміну типів раціональності, від античної до </a:t>
            </a:r>
            <a:r>
              <a:rPr lang="uk-UA" dirty="0" err="1"/>
              <a:t>постнекласичної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У сучасності філософія науки інтегрує знання з різних дисциплін для вирішення складних проблем.</a:t>
            </a:r>
          </a:p>
          <a:p>
            <a:pPr algn="just"/>
            <a:r>
              <a:rPr lang="uk-UA" dirty="0"/>
              <a:t>Розвиток філософії науки пов’язаний із появою нових </a:t>
            </a:r>
            <a:r>
              <a:rPr lang="uk-UA" dirty="0" err="1"/>
              <a:t>методологій</a:t>
            </a:r>
            <a:r>
              <a:rPr lang="uk-UA" dirty="0"/>
              <a:t>, таких як фальсифікація Поппера чи парадигми Куна.</a:t>
            </a:r>
          </a:p>
          <a:p>
            <a:pPr algn="just"/>
            <a:r>
              <a:rPr lang="uk-UA" dirty="0"/>
              <a:t>Етапи розвитку філософії науки демонструють її адаптацію до соціокультурних змін і викликів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377089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Основні функції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Філософія науки виконує критичну функцію, аналізуючи методи, припущення та межі наукового знання.</a:t>
            </a:r>
          </a:p>
          <a:p>
            <a:pPr algn="just"/>
            <a:r>
              <a:rPr lang="uk-UA" dirty="0"/>
              <a:t>Ця функція дозволяє виявляти помилки, упередження та псевдонаукові підходи в науці.</a:t>
            </a:r>
          </a:p>
          <a:p>
            <a:pPr algn="just"/>
            <a:r>
              <a:rPr lang="uk-UA" dirty="0"/>
              <a:t>Критична функція важлива для національної безпеки, оскільки допомагає уникати хибних висновків у стратегіях.</a:t>
            </a:r>
          </a:p>
        </p:txBody>
      </p:sp>
    </p:spTree>
    <p:extLst>
      <p:ext uri="{BB962C8B-B14F-4D97-AF65-F5344CB8AC3E}">
        <p14:creationId xmlns:p14="http://schemas.microsoft.com/office/powerpoint/2010/main" val="178225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Основні функції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Пояснювальна функція філософії науки полягає в інтерпретації природи наукового пізнання та його результатів.</a:t>
            </a:r>
          </a:p>
          <a:p>
            <a:pPr algn="just"/>
            <a:r>
              <a:rPr lang="uk-UA" dirty="0"/>
              <a:t>Вона допомагає зрозуміти, чому наука розвивається певним чином і які закони її рухають.</a:t>
            </a:r>
          </a:p>
          <a:p>
            <a:pPr algn="just"/>
            <a:r>
              <a:rPr lang="uk-UA" dirty="0"/>
              <a:t>Ця функція сприяє формуванню цілісного погляду на науку в контексті глобальних викликів, таких як тероризм.</a:t>
            </a:r>
          </a:p>
        </p:txBody>
      </p:sp>
    </p:spTree>
    <p:extLst>
      <p:ext uri="{BB962C8B-B14F-4D97-AF65-F5344CB8AC3E}">
        <p14:creationId xmlns:p14="http://schemas.microsoft.com/office/powerpoint/2010/main" val="118310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Основні функції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Інтегративна функція філософії науки об’єднує різні дисципліни для створення єдиної наукової картини світу.</a:t>
            </a:r>
          </a:p>
          <a:p>
            <a:pPr algn="just"/>
            <a:r>
              <a:rPr lang="uk-UA" dirty="0"/>
              <a:t>Вона забезпечує міждисциплінарний підхід, необхідний для вирішення складних проблем безпеки.</a:t>
            </a:r>
          </a:p>
          <a:p>
            <a:pPr algn="just"/>
            <a:r>
              <a:rPr lang="uk-UA" dirty="0"/>
              <a:t>Інтегративна функція сприяє синтезу емпіричних і теоретичних знань у наукових дослідженнях.</a:t>
            </a:r>
          </a:p>
        </p:txBody>
      </p:sp>
    </p:spTree>
    <p:extLst>
      <p:ext uri="{BB962C8B-B14F-4D97-AF65-F5344CB8AC3E}">
        <p14:creationId xmlns:p14="http://schemas.microsoft.com/office/powerpoint/2010/main" val="324161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Основні функції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Методологічна функція філософії науки полягає в розробці та вдосконаленні наукових методів і принципів.</a:t>
            </a:r>
          </a:p>
          <a:p>
            <a:pPr algn="just"/>
            <a:r>
              <a:rPr lang="uk-UA" dirty="0"/>
              <a:t>Вона допомагає вченим обирати оптимальні підходи для досліджень, зокрема в воєнних науках.</a:t>
            </a:r>
          </a:p>
          <a:p>
            <a:pPr algn="just"/>
            <a:r>
              <a:rPr lang="uk-UA" dirty="0"/>
              <a:t>Ця функція є ключовою для національної безпеки, забезпечуючи раціональність і обґрунтованість рішень.</a:t>
            </a:r>
          </a:p>
        </p:txBody>
      </p:sp>
    </p:spTree>
    <p:extLst>
      <p:ext uri="{BB962C8B-B14F-4D97-AF65-F5344CB8AC3E}">
        <p14:creationId xmlns:p14="http://schemas.microsoft.com/office/powerpoint/2010/main" val="169167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Основні функції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Філософія науки також виконує прогностичну функцію, передбачаючи тенденції розвитку науки.</a:t>
            </a:r>
          </a:p>
          <a:p>
            <a:pPr algn="just"/>
            <a:r>
              <a:rPr lang="uk-UA" dirty="0"/>
              <a:t>Вона дозволяє прогнозувати, як наукові відкриття вплинуть на національну безпеку у майбутньому.</a:t>
            </a:r>
          </a:p>
          <a:p>
            <a:pPr algn="just"/>
            <a:r>
              <a:rPr lang="uk-UA" dirty="0"/>
              <a:t>Прогностична функція сприяє розробці стратегій протидії загрозам, таким як ядерний тероризм.</a:t>
            </a:r>
          </a:p>
          <a:p>
            <a:pPr algn="just"/>
            <a:r>
              <a:rPr lang="uk-UA" dirty="0"/>
              <a:t>Етична функція філософії науки регулює моральні аспекти наукової діяльності.</a:t>
            </a:r>
          </a:p>
          <a:p>
            <a:pPr algn="just"/>
            <a:r>
              <a:rPr lang="uk-UA" dirty="0"/>
              <a:t>Вона забезпечує баланс між науковим прогресом і відповідальністю перед суспільством у сфері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1802530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Діалектика сучасної науки та філософії.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Діалектика сучасної науки та філософії виявляється в їхній взаємодії, де наука постачає факти, а філософія – інтерпретації.</a:t>
            </a:r>
          </a:p>
          <a:p>
            <a:pPr algn="just"/>
            <a:r>
              <a:rPr lang="uk-UA" dirty="0"/>
              <a:t>Ця взаємодія базується на суперечностях між емпіричними даними і теоретичними узагальненнями.</a:t>
            </a:r>
          </a:p>
          <a:p>
            <a:pPr algn="just"/>
            <a:r>
              <a:rPr lang="uk-UA" dirty="0"/>
              <a:t>Наука прагне до об’єктивності, тоді як філософія аналізує суб’єктивні аспекти пізнання.</a:t>
            </a:r>
          </a:p>
        </p:txBody>
      </p:sp>
    </p:spTree>
    <p:extLst>
      <p:ext uri="{BB962C8B-B14F-4D97-AF65-F5344CB8AC3E}">
        <p14:creationId xmlns:p14="http://schemas.microsoft.com/office/powerpoint/2010/main" val="1472285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Діалектика сучасної науки та філософії.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У сучасності наука інколи ігнорує філософські питання, що призводить до конфліктів між ними.</a:t>
            </a:r>
          </a:p>
          <a:p>
            <a:pPr algn="just"/>
            <a:r>
              <a:rPr lang="uk-UA" dirty="0"/>
              <a:t>Філософія критикує науку за надмірний сцієнтизм, наголошуючи на межах її раціональності.</a:t>
            </a:r>
          </a:p>
          <a:p>
            <a:pPr algn="just"/>
            <a:r>
              <a:rPr lang="uk-UA" dirty="0"/>
              <a:t>Наука, у свою чергу, ставить перед філософією нові виклики, такі як квантові парадокси чи штучний інтелект.</a:t>
            </a:r>
          </a:p>
        </p:txBody>
      </p:sp>
    </p:spTree>
    <p:extLst>
      <p:ext uri="{BB962C8B-B14F-4D97-AF65-F5344CB8AC3E}">
        <p14:creationId xmlns:p14="http://schemas.microsoft.com/office/powerpoint/2010/main" val="163914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Діалектика сучасної науки та філософії.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Діалектика проявляється в тому, що наука формує нові парадигми, які філософія осмислює і вдосконалює.</a:t>
            </a:r>
          </a:p>
          <a:p>
            <a:pPr algn="just"/>
            <a:r>
              <a:rPr lang="uk-UA" dirty="0"/>
              <a:t>У контексті національної безпеки ця взаємодія допомагає аналізувати складні загрози, такі як </a:t>
            </a:r>
            <a:r>
              <a:rPr lang="uk-UA" dirty="0" err="1"/>
              <a:t>кібертероризм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Сучасна наука розвиває технології, а філософія оцінює їхній етичний і соціальний вплив.</a:t>
            </a:r>
          </a:p>
          <a:p>
            <a:pPr algn="just"/>
            <a:r>
              <a:rPr lang="uk-UA" dirty="0"/>
              <a:t>Наприклад, філософія науки досліджує, як квантова механіка впливає на уявлення про детермінізм і безпеку.</a:t>
            </a:r>
          </a:p>
        </p:txBody>
      </p:sp>
    </p:spTree>
    <p:extLst>
      <p:ext uri="{BB962C8B-B14F-4D97-AF65-F5344CB8AC3E}">
        <p14:creationId xmlns:p14="http://schemas.microsoft.com/office/powerpoint/2010/main" val="80437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Предмет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7436"/>
            <a:ext cx="9905998" cy="4572046"/>
          </a:xfrm>
        </p:spPr>
        <p:txBody>
          <a:bodyPr>
            <a:normAutofit fontScale="40000" lnSpcReduction="20000"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Предмет філософії науки охоплює закономірності та тенденції наукового пізнання як особливої діяльності, спрямованої на виробництво наукових знань. 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Філософія науки аналізує сутність, структуру та розвиток науки, її методів, ідеалів і норм. 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Вона досліджує, як наука взаємодіє з іншими формами знання, такими як філософія, міфологія чи повсякденне знання. 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Предмет дисципліни включає питання про природу наукового знання, його об’єктивність і раціональність. 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Філософія науки вивчає атрибутивні характеристики науки, такі як системність, </a:t>
            </a:r>
            <a:r>
              <a:rPr lang="uk-UA" sz="5500" dirty="0" err="1"/>
              <a:t>верифікованість</a:t>
            </a:r>
            <a:r>
              <a:rPr lang="uk-UA" sz="5500" dirty="0"/>
              <a:t> і прогрес.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55209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Діалектика сучасної науки та філософії.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Наука і філософія разом формують нову раціональність, необхідну для </a:t>
            </a:r>
            <a:r>
              <a:rPr lang="uk-UA" dirty="0" err="1"/>
              <a:t>постнекласичної</a:t>
            </a:r>
            <a:r>
              <a:rPr lang="uk-UA" dirty="0"/>
              <a:t> науки.</a:t>
            </a:r>
          </a:p>
          <a:p>
            <a:pPr algn="just"/>
            <a:r>
              <a:rPr lang="uk-UA" dirty="0"/>
              <a:t>Діалектика також включає суперечності між швидким прогресом науки і повільним осмисленням філософією.</a:t>
            </a:r>
          </a:p>
          <a:p>
            <a:pPr algn="just"/>
            <a:r>
              <a:rPr lang="uk-UA" dirty="0"/>
              <a:t>У </a:t>
            </a:r>
            <a:r>
              <a:rPr lang="de-DE" dirty="0"/>
              <a:t>XXI </a:t>
            </a:r>
            <a:r>
              <a:rPr lang="uk-UA" dirty="0"/>
              <a:t>столітті філософія науки адаптується до міждисциплінарних підходів, таких як </a:t>
            </a:r>
            <a:r>
              <a:rPr lang="uk-UA" dirty="0" err="1"/>
              <a:t>синергетика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Наука пропонує дані про глобальні проблеми, а філософія шукає їхнє філософське обґрунтування.</a:t>
            </a:r>
          </a:p>
          <a:p>
            <a:pPr algn="just"/>
            <a:r>
              <a:rPr lang="uk-UA" dirty="0"/>
              <a:t>Ця взаємодія важлива для розуміння ролі науки в забезпеченні національної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3579242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Діалектика сучасної науки та філософії.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Філософія допомагає науці уникати однобокості, наприклад, у воєнних технологіях.</a:t>
            </a:r>
          </a:p>
          <a:p>
            <a:pPr algn="just"/>
            <a:r>
              <a:rPr lang="uk-UA" dirty="0"/>
              <a:t>Наука, у свою чергу, збагачує філософію новими фактами, такими як відкриття у квантовій фізиці.</a:t>
            </a:r>
          </a:p>
          <a:p>
            <a:pPr algn="just"/>
            <a:r>
              <a:rPr lang="uk-UA" dirty="0"/>
              <a:t>Діалектика сучасної науки та філософії сприяє створенню цілісної наукової картини світу.</a:t>
            </a:r>
          </a:p>
          <a:p>
            <a:pPr algn="just"/>
            <a:r>
              <a:rPr lang="uk-UA" dirty="0"/>
              <a:t>У контексті безпеки філософія аналізує, як наукові інновації можуть слугувати як загрозам, так і </a:t>
            </a:r>
            <a:r>
              <a:rPr lang="uk-UA" err="1"/>
              <a:t>захисту</a:t>
            </a:r>
            <a:r>
              <a:rPr lang="uk-UA"/>
              <a:t>.</a:t>
            </a:r>
          </a:p>
          <a:p>
            <a:pPr algn="just"/>
            <a:r>
              <a:rPr lang="uk-UA"/>
              <a:t>Цей </a:t>
            </a:r>
            <a:r>
              <a:rPr lang="uk-UA" dirty="0"/>
              <a:t>діалектичний процес є основою для формування стратегій протидії сучасним викликам.</a:t>
            </a:r>
          </a:p>
        </p:txBody>
      </p:sp>
    </p:spTree>
    <p:extLst>
      <p:ext uri="{BB962C8B-B14F-4D97-AF65-F5344CB8AC3E}">
        <p14:creationId xmlns:p14="http://schemas.microsoft.com/office/powerpoint/2010/main" val="179443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Предмет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7436"/>
            <a:ext cx="9905998" cy="4572046"/>
          </a:xfrm>
        </p:spPr>
        <p:txBody>
          <a:bodyPr>
            <a:normAutofit fontScale="40000" lnSpcReduction="20000"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Вона також розглядає межі науки, її можливості та обмеження в контексті вирішення глобальних проблем, наприклад, національної безпеки.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Предмет філософії науки пов’язаний із розумінням науки як соціального інституту, що формує суспільство і культуру.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Філософія науки допомагає розібратися в етичних аспектах наукової діяльності, зокрема в контексті воєнних технологій.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Вона досліджує, як наукові методи впливають на вироблення стратегій у сфері безпеки.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5500" dirty="0"/>
              <a:t>Предмет дисципліни включає аналіз наукової картини світу та її трансформацію в різні історичні періоди.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8526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Предмет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7436"/>
            <a:ext cx="9905998" cy="4572046"/>
          </a:xfrm>
        </p:spPr>
        <p:txBody>
          <a:bodyPr>
            <a:norm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Філософія науки сприяє формуванню науково-методологічного світогляду, необхідного для фахівців з національної безпеки.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Вона вивчає співвідношення емпіричного і теоретичного рівнів наукового знання.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Предмет філософії науки передбачає розгляд наукових революцій і їхнього впливу на раціональність.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Філософія науки аналізує, як наука взаємодіє з владою, зокрема в контексті державного регулювання.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Вона також досліджує роль інституцій і наукових співтовариств у розвитку науки.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Предмет дисципліни включає питання про діалектику пізнавального процесу в науці.</a:t>
            </a:r>
            <a:endParaRPr lang="uk-UA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93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1. Предмет філософії науки.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7436"/>
            <a:ext cx="9905998" cy="4572046"/>
          </a:xfrm>
        </p:spPr>
        <p:txBody>
          <a:bodyPr>
            <a:norm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Філософія науки допомагає зрозуміти, як наука формує відповіді на людські потреби, такі як безпека.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Вона розглядає науку як систему цінностей і норм, що регулюють діяльність учених.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Предмет філософії науки пов’язаний із міждисциплінарними підходами, які важливі для сучасної науки.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/>
              <a:t>У контексті національної безпеки філософія науки дозволяє аналізувати етичні та методологічні виклики наукових досліджень.</a:t>
            </a:r>
            <a:endParaRPr lang="uk-UA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Філософія науки має багатовікову історію, що охоплює античність, Середньовіччя, Новий час і сучасність.</a:t>
            </a:r>
          </a:p>
          <a:p>
            <a:pPr algn="just"/>
            <a:r>
              <a:rPr lang="uk-UA" dirty="0"/>
              <a:t>У Стародавній Греції філософія науки зародилася як частина філософської рефлексії, зокрема завдяки Фалесу, Піфагору та </a:t>
            </a:r>
            <a:r>
              <a:rPr lang="uk-UA" dirty="0" err="1"/>
              <a:t>Арістотелю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Антична філософія заклала основи раціонального підходу до природи, наголошуючи на </a:t>
            </a:r>
            <a:r>
              <a:rPr lang="uk-UA" dirty="0" err="1"/>
              <a:t>космоцентричному</a:t>
            </a:r>
            <a:r>
              <a:rPr lang="uk-UA" dirty="0"/>
              <a:t> світогляді.</a:t>
            </a:r>
          </a:p>
        </p:txBody>
      </p:sp>
    </p:spTree>
    <p:extLst>
      <p:ext uri="{BB962C8B-B14F-4D97-AF65-F5344CB8AC3E}">
        <p14:creationId xmlns:p14="http://schemas.microsoft.com/office/powerpoint/2010/main" val="1763971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953" y="2097088"/>
            <a:ext cx="9974823" cy="398033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У Середньовіччі філософія науки була тісно пов’язана з теологією, де схоластика відігравала ключову роль у розвитку логіки.</a:t>
            </a:r>
          </a:p>
          <a:p>
            <a:pPr algn="just"/>
            <a:r>
              <a:rPr lang="uk-UA" dirty="0"/>
              <a:t>Релігійний вплив у цей період обмежував науку, але водночас сприяв формуванню інституційних норм у монастирях і університетах.</a:t>
            </a:r>
          </a:p>
          <a:p>
            <a:pPr algn="just"/>
            <a:r>
              <a:rPr lang="uk-UA" dirty="0"/>
              <a:t>У Новий час, зокрема в </a:t>
            </a:r>
            <a:r>
              <a:rPr lang="de-DE" dirty="0"/>
              <a:t>XVII </a:t>
            </a:r>
            <a:r>
              <a:rPr lang="uk-UA" dirty="0"/>
              <a:t>столітті, філософія науки пережила Наукову революцію завдяки Галілею, Кеплеру та Ньютону.</a:t>
            </a:r>
          </a:p>
        </p:txBody>
      </p:sp>
    </p:spTree>
    <p:extLst>
      <p:ext uri="{BB962C8B-B14F-4D97-AF65-F5344CB8AC3E}">
        <p14:creationId xmlns:p14="http://schemas.microsoft.com/office/powerpoint/2010/main" val="257831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953" y="2097088"/>
            <a:ext cx="9974823" cy="398033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Цей період ознаменував перехід від споглядальної до експериментальної науки, що стало основою класичної науки.</a:t>
            </a:r>
          </a:p>
          <a:p>
            <a:pPr algn="just"/>
            <a:r>
              <a:rPr lang="uk-UA" dirty="0"/>
              <a:t>У </a:t>
            </a:r>
            <a:r>
              <a:rPr lang="de-DE" dirty="0"/>
              <a:t>XVIII–XIX </a:t>
            </a:r>
            <a:r>
              <a:rPr lang="uk-UA" dirty="0"/>
              <a:t>століттях Просвітництво підкреслило роль науки як інструменту прогресу та суспільного розвитку.</a:t>
            </a:r>
          </a:p>
          <a:p>
            <a:pPr algn="just"/>
            <a:r>
              <a:rPr lang="uk-UA" dirty="0"/>
              <a:t>У цей час розвивалися механіка, хімія та біологія, закладаючи основу для галузевих дисциплін.</a:t>
            </a:r>
          </a:p>
        </p:txBody>
      </p:sp>
    </p:spTree>
    <p:extLst>
      <p:ext uri="{BB962C8B-B14F-4D97-AF65-F5344CB8AC3E}">
        <p14:creationId xmlns:p14="http://schemas.microsoft.com/office/powerpoint/2010/main" val="6036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403FC-3310-4C48-A615-0537C384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2. Етапи її розвитку.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29643B-3C84-4BD9-BCEF-6FB59325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953" y="2097088"/>
            <a:ext cx="9974823" cy="3980330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/>
              <a:t>На межі </a:t>
            </a:r>
            <a:r>
              <a:rPr lang="de-DE" dirty="0"/>
              <a:t>XIX–XX </a:t>
            </a:r>
            <a:r>
              <a:rPr lang="uk-UA" dirty="0"/>
              <a:t>століть сталася криза класичної науки, що призвела до появи некласичної науки, зокрема теорії відносності та квантової механіки.</a:t>
            </a:r>
          </a:p>
          <a:p>
            <a:pPr algn="just"/>
            <a:r>
              <a:rPr lang="uk-UA" dirty="0"/>
              <a:t>У </a:t>
            </a:r>
            <a:r>
              <a:rPr lang="de-DE" dirty="0"/>
              <a:t>XX </a:t>
            </a:r>
            <a:r>
              <a:rPr lang="uk-UA" dirty="0"/>
              <a:t>столітті філософія науки стала самостійною дисципліною, формуючись під впливом позитивізму, неопозитивізму та постпозитивізму.</a:t>
            </a:r>
          </a:p>
          <a:p>
            <a:pPr algn="just"/>
            <a:r>
              <a:rPr lang="uk-UA" dirty="0"/>
              <a:t>Сучасний етап розвитку філософії науки характеризується </a:t>
            </a:r>
            <a:r>
              <a:rPr lang="uk-UA" dirty="0" err="1"/>
              <a:t>постнекласичною</a:t>
            </a:r>
            <a:r>
              <a:rPr lang="uk-UA" dirty="0"/>
              <a:t> наукою, </a:t>
            </a:r>
            <a:r>
              <a:rPr lang="uk-UA" dirty="0" err="1"/>
              <a:t>міждисциплінарністю</a:t>
            </a:r>
            <a:r>
              <a:rPr lang="uk-UA" dirty="0"/>
              <a:t> та </a:t>
            </a:r>
            <a:r>
              <a:rPr lang="uk-UA" dirty="0" err="1"/>
              <a:t>синергетикою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У </a:t>
            </a:r>
            <a:r>
              <a:rPr lang="de-DE" dirty="0"/>
              <a:t>XXI </a:t>
            </a:r>
            <a:r>
              <a:rPr lang="uk-UA" dirty="0"/>
              <a:t>столітті філософія науки зосереджується на глобальних проблемах, таких як безпека, сталий розвиток і технології.</a:t>
            </a:r>
          </a:p>
        </p:txBody>
      </p:sp>
    </p:spTree>
    <p:extLst>
      <p:ext uri="{BB962C8B-B14F-4D97-AF65-F5344CB8AC3E}">
        <p14:creationId xmlns:p14="http://schemas.microsoft.com/office/powerpoint/2010/main" val="2296852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TM04033919[[fn=Схема]]</Template>
  <TotalTime>15</TotalTime>
  <Words>1359</Words>
  <Application>Microsoft Office PowerPoint</Application>
  <PresentationFormat>Широкий екран</PresentationFormat>
  <Paragraphs>103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Tw Cen MT</vt:lpstr>
      <vt:lpstr>Схема</vt:lpstr>
      <vt:lpstr>Тема 1. Філософія науки як спеціальна філософська дисципліна </vt:lpstr>
      <vt:lpstr>1. Предмет філософії науки. </vt:lpstr>
      <vt:lpstr>1. Предмет філософії науки. </vt:lpstr>
      <vt:lpstr>1. Предмет філософії науки. </vt:lpstr>
      <vt:lpstr>1. Предмет філософії науки. </vt:lpstr>
      <vt:lpstr>2. Етапи її розвитку. </vt:lpstr>
      <vt:lpstr>2. Етапи її розвитку. </vt:lpstr>
      <vt:lpstr>2. Етапи її розвитку. </vt:lpstr>
      <vt:lpstr>2. Етапи її розвитку. </vt:lpstr>
      <vt:lpstr>2. Етапи її розвитку. </vt:lpstr>
      <vt:lpstr>2. Етапи її розвитку. </vt:lpstr>
      <vt:lpstr>3. Основні функції філософії науки. </vt:lpstr>
      <vt:lpstr>3. Основні функції філософії науки. </vt:lpstr>
      <vt:lpstr>3. Основні функції філософії науки. </vt:lpstr>
      <vt:lpstr>3. Основні функції філософії науки. </vt:lpstr>
      <vt:lpstr>3. Основні функції філософії науки. </vt:lpstr>
      <vt:lpstr>4. Діалектика сучасної науки та філософії. </vt:lpstr>
      <vt:lpstr>4. Діалектика сучасної науки та філософії. </vt:lpstr>
      <vt:lpstr>4. Діалектика сучасної науки та філософії. </vt:lpstr>
      <vt:lpstr>4. Діалектика сучасної науки та філософії. </vt:lpstr>
      <vt:lpstr>4. Діалектика сучасної науки та філософії.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Філософія науки як спеціальна філософська дисципліна</dc:title>
  <dc:creator>Слюсар Вадим Миколайович</dc:creator>
  <cp:lastModifiedBy>Слюсар Вадим Миколайович</cp:lastModifiedBy>
  <cp:revision>3</cp:revision>
  <dcterms:created xsi:type="dcterms:W3CDTF">2025-03-05T20:25:31Z</dcterms:created>
  <dcterms:modified xsi:type="dcterms:W3CDTF">2025-03-05T20:41:13Z</dcterms:modified>
</cp:coreProperties>
</file>