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13007B-B3E8-43F7-B84E-3798FAC21736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AE4F28-A45F-46A7-8A84-F721E0E7D2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2959969"/>
          </a:xfrm>
        </p:spPr>
        <p:txBody>
          <a:bodyPr/>
          <a:lstStyle/>
          <a:p>
            <a:r>
              <a:rPr lang="uk-UA" sz="6000" b="1" cap="all" dirty="0">
                <a:effectLst/>
              </a:rPr>
              <a:t>Ландшафтна екологія як наука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6497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ru-RU" dirty="0" err="1"/>
              <a:t>Ландшафтна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1628800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Екологія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6948264" y="1628800"/>
            <a:ext cx="170648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Ландшафтознавство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79912" y="1634862"/>
            <a:ext cx="18002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Ландша-</a:t>
            </a:r>
            <a:endParaRPr lang="uk-UA" dirty="0" smtClean="0"/>
          </a:p>
          <a:p>
            <a:pPr algn="ctr"/>
            <a:r>
              <a:rPr lang="uk-UA" dirty="0" err="1" smtClean="0"/>
              <a:t>фтна</a:t>
            </a:r>
            <a:r>
              <a:rPr lang="uk-UA" dirty="0" smtClean="0"/>
              <a:t> екологія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6" idx="6"/>
          </p:cNvCxnSpPr>
          <p:nvPr/>
        </p:nvCxnSpPr>
        <p:spPr>
          <a:xfrm flipH="1">
            <a:off x="5580112" y="2492896"/>
            <a:ext cx="1368152" cy="6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67744" y="256490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99592" y="4174041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Принципова</a:t>
            </a:r>
            <a:r>
              <a:rPr lang="ru-RU" b="1" dirty="0" smtClean="0"/>
              <a:t> </a:t>
            </a:r>
            <a:r>
              <a:rPr lang="ru-RU" b="1" dirty="0" err="1" smtClean="0"/>
              <a:t>можливість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інтеграції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5088440"/>
            <a:ext cx="2160240" cy="93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Питання, які не може вирішити жодна наука</a:t>
            </a:r>
            <a:endParaRPr lang="ru-RU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3913490"/>
            <a:ext cx="1886373" cy="143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Однаковість</a:t>
            </a:r>
            <a:r>
              <a:rPr lang="ru-RU" b="1" dirty="0" smtClean="0"/>
              <a:t> </a:t>
            </a:r>
            <a:r>
              <a:rPr lang="ru-RU" b="1" dirty="0" err="1" smtClean="0"/>
              <a:t>ступеня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контактуючих</a:t>
            </a:r>
            <a:r>
              <a:rPr lang="ru-RU" b="1" dirty="0" smtClean="0"/>
              <a:t> наук 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80012" y="3363054"/>
            <a:ext cx="0" cy="1725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80012" y="3363054"/>
            <a:ext cx="1764196" cy="810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915816" y="3363054"/>
            <a:ext cx="1764196" cy="810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600200"/>
          </a:xfrm>
        </p:spPr>
        <p:txBody>
          <a:bodyPr/>
          <a:lstStyle/>
          <a:p>
            <a:r>
              <a:rPr lang="ru-RU" dirty="0" smtClean="0"/>
              <a:t>Предмет </a:t>
            </a:r>
            <a:r>
              <a:rPr lang="ru-RU" dirty="0" err="1"/>
              <a:t>ландшафтної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336704" cy="390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Ландшафтна</a:t>
            </a:r>
            <a:r>
              <a:rPr lang="ru-RU" b="1" dirty="0"/>
              <a:t> </a:t>
            </a:r>
            <a:r>
              <a:rPr lang="ru-RU" b="1" dirty="0" err="1"/>
              <a:t>екологія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ландшафти</a:t>
            </a:r>
            <a:r>
              <a:rPr lang="ru-RU" dirty="0"/>
              <a:t> шляхом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рослинністю</a:t>
            </a:r>
            <a:r>
              <a:rPr lang="ru-RU" dirty="0"/>
              <a:t> і </a:t>
            </a:r>
            <a:r>
              <a:rPr lang="ru-RU" dirty="0" err="1"/>
              <a:t>середовищем</a:t>
            </a:r>
            <a:r>
              <a:rPr lang="ru-RU" dirty="0"/>
              <a:t>, структуру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на </a:t>
            </a:r>
            <a:r>
              <a:rPr lang="ru-RU" dirty="0" err="1"/>
              <a:t>топологічному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природного комплексу і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err="1"/>
              <a:t>природну</a:t>
            </a:r>
            <a:r>
              <a:rPr lang="ru-RU" dirty="0"/>
              <a:t> </a:t>
            </a:r>
            <a:r>
              <a:rPr lang="ru-RU" dirty="0" err="1"/>
              <a:t>складову</a:t>
            </a:r>
            <a:r>
              <a:rPr lang="ru-RU" dirty="0"/>
              <a:t> </a:t>
            </a:r>
            <a:r>
              <a:rPr lang="ru-RU" dirty="0" err="1"/>
              <a:t>ландшафтів</a:t>
            </a:r>
            <a:r>
              <a:rPr lang="ru-RU" dirty="0"/>
              <a:t> шляхом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балансів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та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991920"/>
            <a:ext cx="5934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Предметом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ЛЕ є природні системи.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574" y="4941168"/>
            <a:ext cx="7817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Серед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природних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систем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існує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цілий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ряд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полігеокомпонентних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602260" cy="260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4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120680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Екосистема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комплекс, </a:t>
            </a:r>
            <a:r>
              <a:rPr lang="ru-RU" dirty="0" err="1"/>
              <a:t>утворений</a:t>
            </a:r>
            <a:r>
              <a:rPr lang="ru-RU" dirty="0"/>
              <a:t> за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живими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 й </a:t>
            </a:r>
            <a:r>
              <a:rPr lang="ru-RU" dirty="0" err="1"/>
              <a:t>середовищем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вони </a:t>
            </a:r>
            <a:r>
              <a:rPr lang="ru-RU" dirty="0" err="1"/>
              <a:t>існують</a:t>
            </a:r>
            <a:r>
              <a:rPr lang="ru-RU" dirty="0"/>
              <a:t>, і де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обміном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та </a:t>
            </a:r>
            <a:r>
              <a:rPr lang="ru-RU" dirty="0" err="1"/>
              <a:t>енергії</a:t>
            </a:r>
            <a:r>
              <a:rPr lang="ru-RU" dirty="0"/>
              <a:t>, при </a:t>
            </a:r>
            <a:r>
              <a:rPr lang="ru-RU" dirty="0" err="1"/>
              <a:t>чому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повинна бути </a:t>
            </a:r>
            <a:r>
              <a:rPr lang="ru-RU" dirty="0" err="1"/>
              <a:t>стабільною</a:t>
            </a:r>
            <a:r>
              <a:rPr lang="ru-RU" dirty="0"/>
              <a:t>, та повинен </a:t>
            </a:r>
            <a:r>
              <a:rPr lang="ru-RU" dirty="0" err="1"/>
              <a:t>чітко</a:t>
            </a:r>
            <a:r>
              <a:rPr lang="ru-RU" dirty="0"/>
              <a:t> і </a:t>
            </a:r>
            <a:r>
              <a:rPr lang="ru-RU" dirty="0" err="1"/>
              <a:t>стабільно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/>
              <a:t>Геосистема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полігеокомпонентних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систем,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з реального </a:t>
            </a:r>
            <a:r>
              <a:rPr lang="ru-RU" dirty="0" err="1"/>
              <a:t>тривимірного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простору як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, у межах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й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існуючим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та з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відношенням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типу (генетико-</a:t>
            </a:r>
            <a:r>
              <a:rPr lang="ru-RU" dirty="0" err="1"/>
              <a:t>еволюційним</a:t>
            </a:r>
            <a:r>
              <a:rPr lang="ru-RU" dirty="0"/>
              <a:t>,  </a:t>
            </a:r>
            <a:r>
              <a:rPr lang="ru-RU" dirty="0" err="1"/>
              <a:t>позиційним</a:t>
            </a:r>
            <a:r>
              <a:rPr lang="ru-RU" dirty="0"/>
              <a:t>, </a:t>
            </a:r>
            <a:r>
              <a:rPr lang="ru-RU" dirty="0" err="1"/>
              <a:t>речовинно-потоковим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 </a:t>
            </a:r>
            <a:r>
              <a:rPr lang="ru-RU" dirty="0" err="1"/>
              <a:t>упорядковуються</a:t>
            </a:r>
            <a:r>
              <a:rPr lang="ru-RU" dirty="0"/>
              <a:t> у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відношенням</a:t>
            </a:r>
            <a:r>
              <a:rPr lang="ru-RU" dirty="0"/>
              <a:t>  </a:t>
            </a:r>
            <a:r>
              <a:rPr lang="ru-RU" dirty="0" err="1"/>
              <a:t>структури</a:t>
            </a:r>
            <a:r>
              <a:rPr lang="ru-RU" dirty="0"/>
              <a:t> з </a:t>
            </a:r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інваріантними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та </a:t>
            </a:r>
            <a:r>
              <a:rPr lang="ru-RU" dirty="0" err="1"/>
              <a:t>динамічними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56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Ландшафтно-</a:t>
            </a:r>
            <a:r>
              <a:rPr lang="ru-RU" dirty="0" err="1" smtClean="0"/>
              <a:t>екологічний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1628800"/>
            <a:ext cx="237626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Екологічний підхід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6228184" y="1628800"/>
            <a:ext cx="244827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Ландшафтний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підх</a:t>
            </a:r>
            <a:r>
              <a:rPr lang="uk-UA" sz="1600" b="1" dirty="0" err="1" smtClean="0"/>
              <a:t>ід</a:t>
            </a:r>
            <a:endParaRPr lang="ru-RU" sz="1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59832" y="3501008"/>
            <a:ext cx="3168352" cy="3013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b="1" dirty="0" smtClean="0"/>
              <a:t>Ландшафтно-екологічний підхід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95736" y="3501008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H="1">
            <a:off x="6012160" y="3718531"/>
            <a:ext cx="574565" cy="502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35496"/>
          </a:xfrm>
        </p:spPr>
        <p:txBody>
          <a:bodyPr/>
          <a:lstStyle/>
          <a:p>
            <a:r>
              <a:rPr lang="ru-RU" dirty="0" err="1" smtClean="0"/>
              <a:t>Екологічний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комплексу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взаємодією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правові</a:t>
            </a:r>
            <a:r>
              <a:rPr lang="ru-RU" dirty="0"/>
              <a:t>, </a:t>
            </a:r>
            <a:r>
              <a:rPr lang="ru-RU" dirty="0" err="1"/>
              <a:t>інженерно-технологічні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2256"/>
            <a:ext cx="3935710" cy="289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Характеризується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Концепціїя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Класична</a:t>
            </a:r>
            <a:r>
              <a:rPr lang="ru-RU" dirty="0" smtClean="0"/>
              <a:t> </a:t>
            </a:r>
            <a:r>
              <a:rPr lang="ru-RU" dirty="0"/>
              <a:t>модель </a:t>
            </a:r>
            <a:r>
              <a:rPr lang="ru-RU" dirty="0" err="1"/>
              <a:t>екосистеми</a:t>
            </a:r>
            <a:r>
              <a:rPr lang="ru-RU" dirty="0"/>
              <a:t> </a:t>
            </a:r>
            <a:r>
              <a:rPr lang="ru-RU" dirty="0" err="1" smtClean="0"/>
              <a:t>моноцентрична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Позаранговість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Другорядність</a:t>
            </a:r>
            <a:r>
              <a:rPr lang="ru-RU" dirty="0" smtClean="0"/>
              <a:t> </a:t>
            </a:r>
            <a:r>
              <a:rPr lang="ru-RU" dirty="0" err="1"/>
              <a:t>територіального</a:t>
            </a:r>
            <a:r>
              <a:rPr lang="ru-RU" dirty="0"/>
              <a:t> </a:t>
            </a:r>
            <a:r>
              <a:rPr lang="ru-RU" dirty="0" smtClean="0"/>
              <a:t>аспекту;</a:t>
            </a:r>
          </a:p>
          <a:p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біотичним</a:t>
            </a:r>
            <a:r>
              <a:rPr lang="ru-RU" dirty="0"/>
              <a:t> </a:t>
            </a:r>
            <a:r>
              <a:rPr lang="ru-RU" dirty="0" err="1" smtClean="0"/>
              <a:t>процесам</a:t>
            </a:r>
            <a:r>
              <a:rPr lang="ru-RU" dirty="0" smtClean="0"/>
              <a:t>;</a:t>
            </a:r>
          </a:p>
          <a:p>
            <a:r>
              <a:rPr lang="ru-RU" dirty="0" err="1"/>
              <a:t>Пріоритет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аспекту </a:t>
            </a:r>
            <a:r>
              <a:rPr lang="ru-RU" dirty="0" smtClean="0"/>
              <a:t>;</a:t>
            </a:r>
          </a:p>
          <a:p>
            <a:r>
              <a:rPr lang="uk-UA" dirty="0" smtClean="0"/>
              <a:t>Функціональний спосіб декомпозиції;</a:t>
            </a:r>
          </a:p>
          <a:p>
            <a:r>
              <a:rPr lang="uk-UA" dirty="0" smtClean="0"/>
              <a:t>Функціональні </a:t>
            </a:r>
            <a:r>
              <a:rPr lang="uk-UA" dirty="0" err="1" smtClean="0"/>
              <a:t>звязки</a:t>
            </a:r>
            <a:r>
              <a:rPr lang="uk-UA" dirty="0" smtClean="0"/>
              <a:t>;</a:t>
            </a:r>
          </a:p>
          <a:p>
            <a:r>
              <a:rPr lang="ru-RU" dirty="0"/>
              <a:t>При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на </a:t>
            </a:r>
            <a:r>
              <a:rPr lang="ru-RU" dirty="0" err="1"/>
              <a:t>екосистеми</a:t>
            </a:r>
            <a:r>
              <a:rPr lang="ru-RU" dirty="0"/>
              <a:t> </a:t>
            </a:r>
            <a:r>
              <a:rPr lang="ru-RU" dirty="0" err="1"/>
              <a:t>звертають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діапазонах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лімітуючого</a:t>
            </a:r>
            <a:r>
              <a:rPr lang="ru-RU" dirty="0" smtClean="0"/>
              <a:t> </a:t>
            </a:r>
            <a:r>
              <a:rPr lang="ru-RU" dirty="0"/>
              <a:t>фактора,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ординації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uk-UA" dirty="0" smtClean="0"/>
              <a:t>Ландшафтний підхід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простору як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, в межах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ландшафтної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</a:t>
            </a:r>
            <a:r>
              <a:rPr lang="ru-RU" dirty="0" err="1"/>
              <a:t>геокомпоненти</a:t>
            </a:r>
            <a:r>
              <a:rPr lang="ru-RU" dirty="0"/>
              <a:t>)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пристосувалися</a:t>
            </a:r>
            <a:r>
              <a:rPr lang="ru-RU" dirty="0"/>
              <a:t> один до одного,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взаємопов’язані</a:t>
            </a:r>
            <a:r>
              <a:rPr lang="ru-RU" dirty="0"/>
              <a:t> і є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цілим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5054"/>
            <a:ext cx="3521968" cy="26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uk-UA" dirty="0" smtClean="0"/>
              <a:t>Характеризується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err="1"/>
              <a:t>Концепціїя</a:t>
            </a:r>
            <a:r>
              <a:rPr lang="ru-RU" dirty="0"/>
              <a:t> </a:t>
            </a:r>
            <a:r>
              <a:rPr lang="ru-RU" dirty="0" err="1" smtClean="0"/>
              <a:t>геосистем</a:t>
            </a:r>
            <a:r>
              <a:rPr lang="ru-RU" dirty="0"/>
              <a:t>;</a:t>
            </a:r>
          </a:p>
          <a:p>
            <a:r>
              <a:rPr lang="ru-RU" dirty="0" err="1"/>
              <a:t>Класична</a:t>
            </a:r>
            <a:r>
              <a:rPr lang="ru-RU" dirty="0"/>
              <a:t> модель </a:t>
            </a:r>
            <a:r>
              <a:rPr lang="ru-RU" dirty="0" err="1"/>
              <a:t>екосистеми</a:t>
            </a:r>
            <a:r>
              <a:rPr lang="ru-RU" dirty="0"/>
              <a:t> </a:t>
            </a:r>
            <a:r>
              <a:rPr lang="ru-RU" dirty="0" err="1" smtClean="0"/>
              <a:t>поліцентрична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Привязка до </a:t>
            </a:r>
            <a:r>
              <a:rPr lang="ru-RU" dirty="0" err="1" smtClean="0"/>
              <a:t>території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dirty="0" err="1" smtClean="0"/>
              <a:t>біотичним</a:t>
            </a:r>
            <a:r>
              <a:rPr lang="ru-RU" dirty="0" smtClean="0"/>
              <a:t> так і </a:t>
            </a:r>
            <a:r>
              <a:rPr lang="ru-RU" dirty="0" err="1" smtClean="0"/>
              <a:t>абіотичним</a:t>
            </a:r>
            <a:r>
              <a:rPr lang="ru-RU" dirty="0" smtClean="0"/>
              <a:t> </a:t>
            </a:r>
            <a:r>
              <a:rPr lang="ru-RU" dirty="0" err="1" smtClean="0"/>
              <a:t>процесам</a:t>
            </a:r>
            <a:r>
              <a:rPr lang="ru-RU" dirty="0"/>
              <a:t>;</a:t>
            </a:r>
          </a:p>
          <a:p>
            <a:r>
              <a:rPr lang="ru-RU" dirty="0" err="1" smtClean="0"/>
              <a:t>Вивчається</a:t>
            </a:r>
            <a:r>
              <a:rPr lang="ru-RU" dirty="0" smtClean="0"/>
              <a:t> генезис;</a:t>
            </a:r>
          </a:p>
          <a:p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класифікації</a:t>
            </a:r>
            <a:r>
              <a:rPr lang="ru-RU" dirty="0" smtClean="0"/>
              <a:t> та </a:t>
            </a:r>
            <a:r>
              <a:rPr lang="ru-RU" dirty="0" err="1" smtClean="0"/>
              <a:t>районування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Ієрархічність</a:t>
            </a:r>
            <a:r>
              <a:rPr lang="ru-RU" dirty="0" smtClean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smtClean="0"/>
              <a:t>систем.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3744"/>
            <a:ext cx="833318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8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143</TotalTime>
  <Words>374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Ландшафтна екологія як наука</vt:lpstr>
      <vt:lpstr>Предмет ландшафтної екології</vt:lpstr>
      <vt:lpstr>Презентация PowerPoint</vt:lpstr>
      <vt:lpstr>Презентация PowerPoint</vt:lpstr>
      <vt:lpstr>Ландшафтно-екологічний підхід</vt:lpstr>
      <vt:lpstr>Екологічний підхід </vt:lpstr>
      <vt:lpstr>Характеризується</vt:lpstr>
      <vt:lpstr>Ландшафтний підхід</vt:lpstr>
      <vt:lpstr>Характеризується</vt:lpstr>
      <vt:lpstr>Ландшафтна екологія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Ландшафтна екологія як наука</dc:title>
  <dc:creator>night queen</dc:creator>
  <cp:lastModifiedBy>night queen</cp:lastModifiedBy>
  <cp:revision>6</cp:revision>
  <dcterms:created xsi:type="dcterms:W3CDTF">2020-02-06T18:35:18Z</dcterms:created>
  <dcterms:modified xsi:type="dcterms:W3CDTF">2020-02-06T20:59:01Z</dcterms:modified>
</cp:coreProperties>
</file>