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5" r:id="rId20"/>
    <p:sldId id="274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5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171E33-09D8-4CE2-8611-CD490642F82A}" type="doc">
      <dgm:prSet loTypeId="urn:microsoft.com/office/officeart/2005/8/layout/list1" loCatId="list" qsTypeId="urn:microsoft.com/office/officeart/2005/8/quickstyle/3d3" qsCatId="3D" csTypeId="urn:microsoft.com/office/officeart/2005/8/colors/accent2_3" csCatId="accent2" phldr="1"/>
      <dgm:spPr/>
      <dgm:t>
        <a:bodyPr/>
        <a:lstStyle/>
        <a:p>
          <a:endParaRPr lang="uk-UA"/>
        </a:p>
      </dgm:t>
    </dgm:pt>
    <dgm:pt modelId="{A1BCA41C-ED22-40A6-9C01-BF2D79A730C5}">
      <dgm:prSet phldrT="[Текст]" custT="1"/>
      <dgm:spPr/>
      <dgm:t>
        <a:bodyPr/>
        <a:lstStyle/>
        <a:p>
          <a:r>
            <a:rPr lang="uk-UA" sz="1400" dirty="0" smtClean="0">
              <a:solidFill>
                <a:schemeClr val="bg1"/>
              </a:solidFill>
            </a:rPr>
            <a:t>земельне питання (включає такі аспекти як реєстрація прав на землю, захист прав землевласників, купівля, облік та ціна на землю, податок на землю тощо); </a:t>
          </a:r>
          <a:endParaRPr lang="uk-UA" sz="1400" dirty="0">
            <a:solidFill>
              <a:schemeClr val="bg1"/>
            </a:solidFill>
          </a:endParaRPr>
        </a:p>
      </dgm:t>
    </dgm:pt>
    <dgm:pt modelId="{1BA257CC-B9EB-4456-9083-FBAB81859C6E}" type="parTrans" cxnId="{7E17F4E3-B012-481F-80B4-5F7EB5C17FF4}">
      <dgm:prSet/>
      <dgm:spPr/>
      <dgm:t>
        <a:bodyPr/>
        <a:lstStyle/>
        <a:p>
          <a:endParaRPr lang="uk-UA" sz="1400">
            <a:solidFill>
              <a:schemeClr val="bg1"/>
            </a:solidFill>
          </a:endParaRPr>
        </a:p>
      </dgm:t>
    </dgm:pt>
    <dgm:pt modelId="{AAD1EE46-E739-402F-94ED-5044E41015C5}" type="sibTrans" cxnId="{7E17F4E3-B012-481F-80B4-5F7EB5C17FF4}">
      <dgm:prSet/>
      <dgm:spPr/>
      <dgm:t>
        <a:bodyPr/>
        <a:lstStyle/>
        <a:p>
          <a:endParaRPr lang="uk-UA" sz="1400">
            <a:solidFill>
              <a:schemeClr val="bg1"/>
            </a:solidFill>
          </a:endParaRPr>
        </a:p>
      </dgm:t>
    </dgm:pt>
    <dgm:pt modelId="{988A315A-BFD8-44BF-8341-E43C3E35E93A}">
      <dgm:prSet phldrT="[Текст]" custT="1"/>
      <dgm:spPr/>
      <dgm:t>
        <a:bodyPr/>
        <a:lstStyle/>
        <a:p>
          <a:r>
            <a:rPr lang="uk-UA" sz="1400" dirty="0" smtClean="0">
              <a:solidFill>
                <a:schemeClr val="bg1"/>
              </a:solidFill>
            </a:rPr>
            <a:t>відсутність розвинутої ринкової інфраструктури; </a:t>
          </a:r>
          <a:endParaRPr lang="uk-UA" sz="1400" dirty="0">
            <a:solidFill>
              <a:schemeClr val="bg1"/>
            </a:solidFill>
          </a:endParaRPr>
        </a:p>
      </dgm:t>
    </dgm:pt>
    <dgm:pt modelId="{236A8805-23E6-429A-A737-BD9B63F8062E}" type="parTrans" cxnId="{CCAAB03D-B222-4694-93DE-0E4F0B021315}">
      <dgm:prSet/>
      <dgm:spPr/>
      <dgm:t>
        <a:bodyPr/>
        <a:lstStyle/>
        <a:p>
          <a:endParaRPr lang="uk-UA" sz="1400">
            <a:solidFill>
              <a:schemeClr val="bg1"/>
            </a:solidFill>
          </a:endParaRPr>
        </a:p>
      </dgm:t>
    </dgm:pt>
    <dgm:pt modelId="{D4E0C675-0E16-4F14-A203-BE929BFC1AA8}" type="sibTrans" cxnId="{CCAAB03D-B222-4694-93DE-0E4F0B021315}">
      <dgm:prSet/>
      <dgm:spPr/>
      <dgm:t>
        <a:bodyPr/>
        <a:lstStyle/>
        <a:p>
          <a:endParaRPr lang="uk-UA" sz="1400">
            <a:solidFill>
              <a:schemeClr val="bg1"/>
            </a:solidFill>
          </a:endParaRPr>
        </a:p>
      </dgm:t>
    </dgm:pt>
    <dgm:pt modelId="{E90EC4CB-11DE-4360-B722-B83BDD4F2C64}">
      <dgm:prSet phldrT="[Текст]" custT="1"/>
      <dgm:spPr/>
      <dgm:t>
        <a:bodyPr/>
        <a:lstStyle/>
        <a:p>
          <a:r>
            <a:rPr lang="uk-UA" sz="1400" dirty="0" smtClean="0">
              <a:solidFill>
                <a:schemeClr val="bg1"/>
              </a:solidFill>
            </a:rPr>
            <a:t>непослідовний та непередбачуваний характер законодавчого регулювання інвестиційної діяльності; </a:t>
          </a:r>
          <a:endParaRPr lang="uk-UA" sz="1400" dirty="0">
            <a:solidFill>
              <a:schemeClr val="bg1"/>
            </a:solidFill>
          </a:endParaRPr>
        </a:p>
      </dgm:t>
    </dgm:pt>
    <dgm:pt modelId="{5A502308-DB4F-43CE-8F55-E1FAC20BEE40}" type="parTrans" cxnId="{F9336F90-F01C-4CA8-8C33-B1D8EAF817C7}">
      <dgm:prSet/>
      <dgm:spPr/>
      <dgm:t>
        <a:bodyPr/>
        <a:lstStyle/>
        <a:p>
          <a:endParaRPr lang="uk-UA" sz="1400">
            <a:solidFill>
              <a:schemeClr val="bg1"/>
            </a:solidFill>
          </a:endParaRPr>
        </a:p>
      </dgm:t>
    </dgm:pt>
    <dgm:pt modelId="{A7D25AE0-EAB3-464C-9628-34AF9BCA514D}" type="sibTrans" cxnId="{F9336F90-F01C-4CA8-8C33-B1D8EAF817C7}">
      <dgm:prSet/>
      <dgm:spPr/>
      <dgm:t>
        <a:bodyPr/>
        <a:lstStyle/>
        <a:p>
          <a:endParaRPr lang="uk-UA" sz="1400">
            <a:solidFill>
              <a:schemeClr val="bg1"/>
            </a:solidFill>
          </a:endParaRPr>
        </a:p>
      </dgm:t>
    </dgm:pt>
    <dgm:pt modelId="{3BD412F6-C3B4-46E3-B4E4-FC8B4DCA85A1}">
      <dgm:prSet phldrT="[Текст]" custT="1"/>
      <dgm:spPr/>
      <dgm:t>
        <a:bodyPr/>
        <a:lstStyle/>
        <a:p>
          <a:r>
            <a:rPr lang="uk-UA" sz="1400" smtClean="0">
              <a:solidFill>
                <a:schemeClr val="bg1"/>
              </a:solidFill>
            </a:rPr>
            <a:t>суперечливий </a:t>
          </a:r>
          <a:r>
            <a:rPr lang="uk-UA" sz="1400" dirty="0" smtClean="0">
              <a:solidFill>
                <a:schemeClr val="bg1"/>
              </a:solidFill>
            </a:rPr>
            <a:t>характер реформ</a:t>
          </a:r>
          <a:endParaRPr lang="uk-UA" sz="1400" dirty="0">
            <a:solidFill>
              <a:schemeClr val="bg1"/>
            </a:solidFill>
          </a:endParaRPr>
        </a:p>
      </dgm:t>
    </dgm:pt>
    <dgm:pt modelId="{8D38CA93-21E5-4105-9A10-1A8D1D2056F8}" type="parTrans" cxnId="{076252A8-E297-4819-8A6D-18F9F19B25ED}">
      <dgm:prSet/>
      <dgm:spPr/>
      <dgm:t>
        <a:bodyPr/>
        <a:lstStyle/>
        <a:p>
          <a:endParaRPr lang="uk-UA" sz="1400">
            <a:solidFill>
              <a:schemeClr val="bg1"/>
            </a:solidFill>
          </a:endParaRPr>
        </a:p>
      </dgm:t>
    </dgm:pt>
    <dgm:pt modelId="{9EC7D391-682F-4E57-955A-822604150679}" type="sibTrans" cxnId="{076252A8-E297-4819-8A6D-18F9F19B25ED}">
      <dgm:prSet/>
      <dgm:spPr/>
      <dgm:t>
        <a:bodyPr/>
        <a:lstStyle/>
        <a:p>
          <a:endParaRPr lang="uk-UA" sz="1400">
            <a:solidFill>
              <a:schemeClr val="bg1"/>
            </a:solidFill>
          </a:endParaRPr>
        </a:p>
      </dgm:t>
    </dgm:pt>
    <dgm:pt modelId="{2B208F74-E220-46B3-B840-FDDB05FAF62F}" type="pres">
      <dgm:prSet presAssocID="{62171E33-09D8-4CE2-8611-CD490642F82A}" presName="linear" presStyleCnt="0">
        <dgm:presLayoutVars>
          <dgm:dir/>
          <dgm:animLvl val="lvl"/>
          <dgm:resizeHandles val="exact"/>
        </dgm:presLayoutVars>
      </dgm:prSet>
      <dgm:spPr/>
    </dgm:pt>
    <dgm:pt modelId="{1A51E6CC-61A2-47D7-A563-E1FD9B94B839}" type="pres">
      <dgm:prSet presAssocID="{A1BCA41C-ED22-40A6-9C01-BF2D79A730C5}" presName="parentLin" presStyleCnt="0"/>
      <dgm:spPr/>
    </dgm:pt>
    <dgm:pt modelId="{0CC9ACB3-D4DA-4A7F-ACF8-EA83E0112C93}" type="pres">
      <dgm:prSet presAssocID="{A1BCA41C-ED22-40A6-9C01-BF2D79A730C5}" presName="parentLeftMargin" presStyleLbl="node1" presStyleIdx="0" presStyleCnt="4"/>
      <dgm:spPr/>
    </dgm:pt>
    <dgm:pt modelId="{BE5574C2-FCAD-4D4D-8965-61410668881E}" type="pres">
      <dgm:prSet presAssocID="{A1BCA41C-ED22-40A6-9C01-BF2D79A730C5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78EDA0C-741E-4DD9-AA41-BA97063DDC16}" type="pres">
      <dgm:prSet presAssocID="{A1BCA41C-ED22-40A6-9C01-BF2D79A730C5}" presName="negativeSpace" presStyleCnt="0"/>
      <dgm:spPr/>
    </dgm:pt>
    <dgm:pt modelId="{5AC4A5F5-AE1E-43DC-A0C7-FFAC3511D47F}" type="pres">
      <dgm:prSet presAssocID="{A1BCA41C-ED22-40A6-9C01-BF2D79A730C5}" presName="childText" presStyleLbl="conFgAcc1" presStyleIdx="0" presStyleCnt="4">
        <dgm:presLayoutVars>
          <dgm:bulletEnabled val="1"/>
        </dgm:presLayoutVars>
      </dgm:prSet>
      <dgm:spPr/>
    </dgm:pt>
    <dgm:pt modelId="{8A5A15CE-39BE-45AE-B9C8-E4D1EC31F1DC}" type="pres">
      <dgm:prSet presAssocID="{AAD1EE46-E739-402F-94ED-5044E41015C5}" presName="spaceBetweenRectangles" presStyleCnt="0"/>
      <dgm:spPr/>
    </dgm:pt>
    <dgm:pt modelId="{219C5A8D-3C8F-4E74-9592-BF9C428CF631}" type="pres">
      <dgm:prSet presAssocID="{988A315A-BFD8-44BF-8341-E43C3E35E93A}" presName="parentLin" presStyleCnt="0"/>
      <dgm:spPr/>
    </dgm:pt>
    <dgm:pt modelId="{1F2BCCDE-3A54-4E77-8B8B-B2D327F5EDF9}" type="pres">
      <dgm:prSet presAssocID="{988A315A-BFD8-44BF-8341-E43C3E35E93A}" presName="parentLeftMargin" presStyleLbl="node1" presStyleIdx="0" presStyleCnt="4"/>
      <dgm:spPr/>
    </dgm:pt>
    <dgm:pt modelId="{C41BCEF1-0D75-41C6-9C0C-BBFAF9B50AAF}" type="pres">
      <dgm:prSet presAssocID="{988A315A-BFD8-44BF-8341-E43C3E35E93A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62B18478-4BB1-4FD9-A339-F1C990D431D0}" type="pres">
      <dgm:prSet presAssocID="{988A315A-BFD8-44BF-8341-E43C3E35E93A}" presName="negativeSpace" presStyleCnt="0"/>
      <dgm:spPr/>
    </dgm:pt>
    <dgm:pt modelId="{E2D68CB7-200E-4BC2-8322-088095CC2C31}" type="pres">
      <dgm:prSet presAssocID="{988A315A-BFD8-44BF-8341-E43C3E35E93A}" presName="childText" presStyleLbl="conFgAcc1" presStyleIdx="1" presStyleCnt="4">
        <dgm:presLayoutVars>
          <dgm:bulletEnabled val="1"/>
        </dgm:presLayoutVars>
      </dgm:prSet>
      <dgm:spPr/>
    </dgm:pt>
    <dgm:pt modelId="{C73F297C-00AA-487D-BF47-D645DDA48C5B}" type="pres">
      <dgm:prSet presAssocID="{D4E0C675-0E16-4F14-A203-BE929BFC1AA8}" presName="spaceBetweenRectangles" presStyleCnt="0"/>
      <dgm:spPr/>
    </dgm:pt>
    <dgm:pt modelId="{99345593-6A67-4449-92DF-4AB552DE479E}" type="pres">
      <dgm:prSet presAssocID="{E90EC4CB-11DE-4360-B722-B83BDD4F2C64}" presName="parentLin" presStyleCnt="0"/>
      <dgm:spPr/>
    </dgm:pt>
    <dgm:pt modelId="{A24B16B0-B10C-4D64-8D25-1CEB73C8BE9A}" type="pres">
      <dgm:prSet presAssocID="{E90EC4CB-11DE-4360-B722-B83BDD4F2C64}" presName="parentLeftMargin" presStyleLbl="node1" presStyleIdx="1" presStyleCnt="4"/>
      <dgm:spPr/>
    </dgm:pt>
    <dgm:pt modelId="{F05B039A-C968-482C-9D73-0276A63FCD0C}" type="pres">
      <dgm:prSet presAssocID="{E90EC4CB-11DE-4360-B722-B83BDD4F2C64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B65AB55C-9781-4EFB-B18A-955385060829}" type="pres">
      <dgm:prSet presAssocID="{E90EC4CB-11DE-4360-B722-B83BDD4F2C64}" presName="negativeSpace" presStyleCnt="0"/>
      <dgm:spPr/>
    </dgm:pt>
    <dgm:pt modelId="{3E078E70-33E6-4214-BD99-F8E0D21FC422}" type="pres">
      <dgm:prSet presAssocID="{E90EC4CB-11DE-4360-B722-B83BDD4F2C64}" presName="childText" presStyleLbl="conFgAcc1" presStyleIdx="2" presStyleCnt="4">
        <dgm:presLayoutVars>
          <dgm:bulletEnabled val="1"/>
        </dgm:presLayoutVars>
      </dgm:prSet>
      <dgm:spPr/>
    </dgm:pt>
    <dgm:pt modelId="{590E4EA3-D742-474C-ADFB-B3D4DFC83B08}" type="pres">
      <dgm:prSet presAssocID="{A7D25AE0-EAB3-464C-9628-34AF9BCA514D}" presName="spaceBetweenRectangles" presStyleCnt="0"/>
      <dgm:spPr/>
    </dgm:pt>
    <dgm:pt modelId="{ACE38C89-2903-4A7B-A71A-75BF3BB7FAB2}" type="pres">
      <dgm:prSet presAssocID="{3BD412F6-C3B4-46E3-B4E4-FC8B4DCA85A1}" presName="parentLin" presStyleCnt="0"/>
      <dgm:spPr/>
    </dgm:pt>
    <dgm:pt modelId="{3243BDBD-2DC7-4D69-B138-9BE056D7F284}" type="pres">
      <dgm:prSet presAssocID="{3BD412F6-C3B4-46E3-B4E4-FC8B4DCA85A1}" presName="parentLeftMargin" presStyleLbl="node1" presStyleIdx="2" presStyleCnt="4"/>
      <dgm:spPr/>
    </dgm:pt>
    <dgm:pt modelId="{0BC23D52-EF48-406D-812B-575477157CE7}" type="pres">
      <dgm:prSet presAssocID="{3BD412F6-C3B4-46E3-B4E4-FC8B4DCA85A1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B6BA1534-9131-4978-B1BE-79683E26047C}" type="pres">
      <dgm:prSet presAssocID="{3BD412F6-C3B4-46E3-B4E4-FC8B4DCA85A1}" presName="negativeSpace" presStyleCnt="0"/>
      <dgm:spPr/>
    </dgm:pt>
    <dgm:pt modelId="{8F9C983B-F173-433D-9FDA-C8CAE1372A1A}" type="pres">
      <dgm:prSet presAssocID="{3BD412F6-C3B4-46E3-B4E4-FC8B4DCA85A1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AF07A746-EB86-4F2F-90D4-6782440058D1}" type="presOf" srcId="{A1BCA41C-ED22-40A6-9C01-BF2D79A730C5}" destId="{0CC9ACB3-D4DA-4A7F-ACF8-EA83E0112C93}" srcOrd="0" destOrd="0" presId="urn:microsoft.com/office/officeart/2005/8/layout/list1"/>
    <dgm:cxn modelId="{9925EE94-4C2C-432D-85AF-73F5C94B1FF0}" type="presOf" srcId="{3BD412F6-C3B4-46E3-B4E4-FC8B4DCA85A1}" destId="{0BC23D52-EF48-406D-812B-575477157CE7}" srcOrd="1" destOrd="0" presId="urn:microsoft.com/office/officeart/2005/8/layout/list1"/>
    <dgm:cxn modelId="{7E17F4E3-B012-481F-80B4-5F7EB5C17FF4}" srcId="{62171E33-09D8-4CE2-8611-CD490642F82A}" destId="{A1BCA41C-ED22-40A6-9C01-BF2D79A730C5}" srcOrd="0" destOrd="0" parTransId="{1BA257CC-B9EB-4456-9083-FBAB81859C6E}" sibTransId="{AAD1EE46-E739-402F-94ED-5044E41015C5}"/>
    <dgm:cxn modelId="{076252A8-E297-4819-8A6D-18F9F19B25ED}" srcId="{62171E33-09D8-4CE2-8611-CD490642F82A}" destId="{3BD412F6-C3B4-46E3-B4E4-FC8B4DCA85A1}" srcOrd="3" destOrd="0" parTransId="{8D38CA93-21E5-4105-9A10-1A8D1D2056F8}" sibTransId="{9EC7D391-682F-4E57-955A-822604150679}"/>
    <dgm:cxn modelId="{F9336F90-F01C-4CA8-8C33-B1D8EAF817C7}" srcId="{62171E33-09D8-4CE2-8611-CD490642F82A}" destId="{E90EC4CB-11DE-4360-B722-B83BDD4F2C64}" srcOrd="2" destOrd="0" parTransId="{5A502308-DB4F-43CE-8F55-E1FAC20BEE40}" sibTransId="{A7D25AE0-EAB3-464C-9628-34AF9BCA514D}"/>
    <dgm:cxn modelId="{EADA97C9-C786-4035-9875-7D62CD584268}" type="presOf" srcId="{A1BCA41C-ED22-40A6-9C01-BF2D79A730C5}" destId="{BE5574C2-FCAD-4D4D-8965-61410668881E}" srcOrd="1" destOrd="0" presId="urn:microsoft.com/office/officeart/2005/8/layout/list1"/>
    <dgm:cxn modelId="{15C88B01-D2A7-4EC6-AAF3-F5511BCD2766}" type="presOf" srcId="{988A315A-BFD8-44BF-8341-E43C3E35E93A}" destId="{1F2BCCDE-3A54-4E77-8B8B-B2D327F5EDF9}" srcOrd="0" destOrd="0" presId="urn:microsoft.com/office/officeart/2005/8/layout/list1"/>
    <dgm:cxn modelId="{29223E33-F24F-4D93-962D-429E728F95BC}" type="presOf" srcId="{E90EC4CB-11DE-4360-B722-B83BDD4F2C64}" destId="{F05B039A-C968-482C-9D73-0276A63FCD0C}" srcOrd="1" destOrd="0" presId="urn:microsoft.com/office/officeart/2005/8/layout/list1"/>
    <dgm:cxn modelId="{A6ECE2B6-5ED0-4BAF-9E43-9DB18FB84A28}" type="presOf" srcId="{E90EC4CB-11DE-4360-B722-B83BDD4F2C64}" destId="{A24B16B0-B10C-4D64-8D25-1CEB73C8BE9A}" srcOrd="0" destOrd="0" presId="urn:microsoft.com/office/officeart/2005/8/layout/list1"/>
    <dgm:cxn modelId="{323B5FFB-6BDA-45C8-A065-5CCC34424AC0}" type="presOf" srcId="{62171E33-09D8-4CE2-8611-CD490642F82A}" destId="{2B208F74-E220-46B3-B840-FDDB05FAF62F}" srcOrd="0" destOrd="0" presId="urn:microsoft.com/office/officeart/2005/8/layout/list1"/>
    <dgm:cxn modelId="{2922F93E-7458-4434-8C60-F09993C2732D}" type="presOf" srcId="{988A315A-BFD8-44BF-8341-E43C3E35E93A}" destId="{C41BCEF1-0D75-41C6-9C0C-BBFAF9B50AAF}" srcOrd="1" destOrd="0" presId="urn:microsoft.com/office/officeart/2005/8/layout/list1"/>
    <dgm:cxn modelId="{CCAAB03D-B222-4694-93DE-0E4F0B021315}" srcId="{62171E33-09D8-4CE2-8611-CD490642F82A}" destId="{988A315A-BFD8-44BF-8341-E43C3E35E93A}" srcOrd="1" destOrd="0" parTransId="{236A8805-23E6-429A-A737-BD9B63F8062E}" sibTransId="{D4E0C675-0E16-4F14-A203-BE929BFC1AA8}"/>
    <dgm:cxn modelId="{65BE59A8-0B97-46F0-9995-FBE6E5A036C9}" type="presOf" srcId="{3BD412F6-C3B4-46E3-B4E4-FC8B4DCA85A1}" destId="{3243BDBD-2DC7-4D69-B138-9BE056D7F284}" srcOrd="0" destOrd="0" presId="urn:microsoft.com/office/officeart/2005/8/layout/list1"/>
    <dgm:cxn modelId="{3F7533AC-F249-42AD-8407-7FF38FBC178E}" type="presParOf" srcId="{2B208F74-E220-46B3-B840-FDDB05FAF62F}" destId="{1A51E6CC-61A2-47D7-A563-E1FD9B94B839}" srcOrd="0" destOrd="0" presId="urn:microsoft.com/office/officeart/2005/8/layout/list1"/>
    <dgm:cxn modelId="{5FB7B394-2A7E-4C85-AF15-A0BFF37C92E4}" type="presParOf" srcId="{1A51E6CC-61A2-47D7-A563-E1FD9B94B839}" destId="{0CC9ACB3-D4DA-4A7F-ACF8-EA83E0112C93}" srcOrd="0" destOrd="0" presId="urn:microsoft.com/office/officeart/2005/8/layout/list1"/>
    <dgm:cxn modelId="{B043CED4-EE33-4911-9C4A-D15640DEB419}" type="presParOf" srcId="{1A51E6CC-61A2-47D7-A563-E1FD9B94B839}" destId="{BE5574C2-FCAD-4D4D-8965-61410668881E}" srcOrd="1" destOrd="0" presId="urn:microsoft.com/office/officeart/2005/8/layout/list1"/>
    <dgm:cxn modelId="{DAACAF33-C61E-4DCB-8D61-995EFA5D0E11}" type="presParOf" srcId="{2B208F74-E220-46B3-B840-FDDB05FAF62F}" destId="{D78EDA0C-741E-4DD9-AA41-BA97063DDC16}" srcOrd="1" destOrd="0" presId="urn:microsoft.com/office/officeart/2005/8/layout/list1"/>
    <dgm:cxn modelId="{420624B1-51E4-43DD-9626-8BB190CC3213}" type="presParOf" srcId="{2B208F74-E220-46B3-B840-FDDB05FAF62F}" destId="{5AC4A5F5-AE1E-43DC-A0C7-FFAC3511D47F}" srcOrd="2" destOrd="0" presId="urn:microsoft.com/office/officeart/2005/8/layout/list1"/>
    <dgm:cxn modelId="{F48B3939-C540-4FC3-B458-D01A05F73E28}" type="presParOf" srcId="{2B208F74-E220-46B3-B840-FDDB05FAF62F}" destId="{8A5A15CE-39BE-45AE-B9C8-E4D1EC31F1DC}" srcOrd="3" destOrd="0" presId="urn:microsoft.com/office/officeart/2005/8/layout/list1"/>
    <dgm:cxn modelId="{27D070AF-C320-450E-A10A-0A9699505F23}" type="presParOf" srcId="{2B208F74-E220-46B3-B840-FDDB05FAF62F}" destId="{219C5A8D-3C8F-4E74-9592-BF9C428CF631}" srcOrd="4" destOrd="0" presId="urn:microsoft.com/office/officeart/2005/8/layout/list1"/>
    <dgm:cxn modelId="{8B4C5EAB-3756-4053-98D1-9AA895FFC9A4}" type="presParOf" srcId="{219C5A8D-3C8F-4E74-9592-BF9C428CF631}" destId="{1F2BCCDE-3A54-4E77-8B8B-B2D327F5EDF9}" srcOrd="0" destOrd="0" presId="urn:microsoft.com/office/officeart/2005/8/layout/list1"/>
    <dgm:cxn modelId="{2BF2FAC5-3FEF-43BE-8E67-756B41180F5A}" type="presParOf" srcId="{219C5A8D-3C8F-4E74-9592-BF9C428CF631}" destId="{C41BCEF1-0D75-41C6-9C0C-BBFAF9B50AAF}" srcOrd="1" destOrd="0" presId="urn:microsoft.com/office/officeart/2005/8/layout/list1"/>
    <dgm:cxn modelId="{DE984D83-F318-455F-B286-0B80252096EF}" type="presParOf" srcId="{2B208F74-E220-46B3-B840-FDDB05FAF62F}" destId="{62B18478-4BB1-4FD9-A339-F1C990D431D0}" srcOrd="5" destOrd="0" presId="urn:microsoft.com/office/officeart/2005/8/layout/list1"/>
    <dgm:cxn modelId="{25EDDF97-D1AB-4F55-9381-8D613710F0BE}" type="presParOf" srcId="{2B208F74-E220-46B3-B840-FDDB05FAF62F}" destId="{E2D68CB7-200E-4BC2-8322-088095CC2C31}" srcOrd="6" destOrd="0" presId="urn:microsoft.com/office/officeart/2005/8/layout/list1"/>
    <dgm:cxn modelId="{0E60CB5D-E109-4534-B08E-373DD84626F5}" type="presParOf" srcId="{2B208F74-E220-46B3-B840-FDDB05FAF62F}" destId="{C73F297C-00AA-487D-BF47-D645DDA48C5B}" srcOrd="7" destOrd="0" presId="urn:microsoft.com/office/officeart/2005/8/layout/list1"/>
    <dgm:cxn modelId="{8490C905-C2FB-48BF-AB4C-BF25B7E48BDA}" type="presParOf" srcId="{2B208F74-E220-46B3-B840-FDDB05FAF62F}" destId="{99345593-6A67-4449-92DF-4AB552DE479E}" srcOrd="8" destOrd="0" presId="urn:microsoft.com/office/officeart/2005/8/layout/list1"/>
    <dgm:cxn modelId="{0ACEB91B-4E59-42A5-9B27-262E12286C96}" type="presParOf" srcId="{99345593-6A67-4449-92DF-4AB552DE479E}" destId="{A24B16B0-B10C-4D64-8D25-1CEB73C8BE9A}" srcOrd="0" destOrd="0" presId="urn:microsoft.com/office/officeart/2005/8/layout/list1"/>
    <dgm:cxn modelId="{A71DFAD8-528E-4590-8843-32F5E37E614E}" type="presParOf" srcId="{99345593-6A67-4449-92DF-4AB552DE479E}" destId="{F05B039A-C968-482C-9D73-0276A63FCD0C}" srcOrd="1" destOrd="0" presId="urn:microsoft.com/office/officeart/2005/8/layout/list1"/>
    <dgm:cxn modelId="{9000CF56-566A-4F43-9920-C11946EC1DB0}" type="presParOf" srcId="{2B208F74-E220-46B3-B840-FDDB05FAF62F}" destId="{B65AB55C-9781-4EFB-B18A-955385060829}" srcOrd="9" destOrd="0" presId="urn:microsoft.com/office/officeart/2005/8/layout/list1"/>
    <dgm:cxn modelId="{D8F3CDB3-B72B-4D15-889E-340DEDBBC440}" type="presParOf" srcId="{2B208F74-E220-46B3-B840-FDDB05FAF62F}" destId="{3E078E70-33E6-4214-BD99-F8E0D21FC422}" srcOrd="10" destOrd="0" presId="urn:microsoft.com/office/officeart/2005/8/layout/list1"/>
    <dgm:cxn modelId="{6FCD7638-2A78-4C85-9BB9-9C339FED5C55}" type="presParOf" srcId="{2B208F74-E220-46B3-B840-FDDB05FAF62F}" destId="{590E4EA3-D742-474C-ADFB-B3D4DFC83B08}" srcOrd="11" destOrd="0" presId="urn:microsoft.com/office/officeart/2005/8/layout/list1"/>
    <dgm:cxn modelId="{B4FB5322-C521-411A-A0A7-CAAEE3804993}" type="presParOf" srcId="{2B208F74-E220-46B3-B840-FDDB05FAF62F}" destId="{ACE38C89-2903-4A7B-A71A-75BF3BB7FAB2}" srcOrd="12" destOrd="0" presId="urn:microsoft.com/office/officeart/2005/8/layout/list1"/>
    <dgm:cxn modelId="{E71808FA-C5D0-4EAE-923F-D185BAF0B17C}" type="presParOf" srcId="{ACE38C89-2903-4A7B-A71A-75BF3BB7FAB2}" destId="{3243BDBD-2DC7-4D69-B138-9BE056D7F284}" srcOrd="0" destOrd="0" presId="urn:microsoft.com/office/officeart/2005/8/layout/list1"/>
    <dgm:cxn modelId="{FBD53741-B6D5-4948-8E0F-8A8FC3F68ECB}" type="presParOf" srcId="{ACE38C89-2903-4A7B-A71A-75BF3BB7FAB2}" destId="{0BC23D52-EF48-406D-812B-575477157CE7}" srcOrd="1" destOrd="0" presId="urn:microsoft.com/office/officeart/2005/8/layout/list1"/>
    <dgm:cxn modelId="{8386635D-D72A-47B1-A2EB-D233C61550C3}" type="presParOf" srcId="{2B208F74-E220-46B3-B840-FDDB05FAF62F}" destId="{B6BA1534-9131-4978-B1BE-79683E26047C}" srcOrd="13" destOrd="0" presId="urn:microsoft.com/office/officeart/2005/8/layout/list1"/>
    <dgm:cxn modelId="{3E888FF7-B40E-4CB6-B641-3422A614AE31}" type="presParOf" srcId="{2B208F74-E220-46B3-B840-FDDB05FAF62F}" destId="{8F9C983B-F173-433D-9FDA-C8CAE1372A1A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BEB9D395-2C98-4F39-A586-EA442B7AFA3B}" type="doc">
      <dgm:prSet loTypeId="urn:microsoft.com/office/officeart/2008/layout/PictureAccentList" loCatId="list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endParaRPr lang="uk-UA"/>
        </a:p>
      </dgm:t>
    </dgm:pt>
    <dgm:pt modelId="{BC163A94-C22B-4B96-BFAF-4C4A1249279E}">
      <dgm:prSet phldrT="[Текст]"/>
      <dgm:spPr/>
      <dgm:t>
        <a:bodyPr/>
        <a:lstStyle/>
        <a:p>
          <a:r>
            <a:rPr lang="uk-UA" b="1" dirty="0" smtClean="0">
              <a:solidFill>
                <a:schemeClr val="bg1"/>
              </a:solidFill>
            </a:rPr>
            <a:t>Оцінка ефективності функціонування системи регіонального маркетингу з використанням показників:</a:t>
          </a:r>
          <a:endParaRPr lang="uk-UA" b="1" dirty="0">
            <a:solidFill>
              <a:schemeClr val="bg1"/>
            </a:solidFill>
          </a:endParaRPr>
        </a:p>
      </dgm:t>
    </dgm:pt>
    <dgm:pt modelId="{EE75CCC2-2E00-463C-9DA4-D299A3DE8B3D}" type="parTrans" cxnId="{C11D9272-9908-4765-8383-C228C1AE2543}">
      <dgm:prSet/>
      <dgm:spPr/>
      <dgm:t>
        <a:bodyPr/>
        <a:lstStyle/>
        <a:p>
          <a:endParaRPr lang="uk-UA">
            <a:solidFill>
              <a:schemeClr val="bg1"/>
            </a:solidFill>
          </a:endParaRPr>
        </a:p>
      </dgm:t>
    </dgm:pt>
    <dgm:pt modelId="{1206AAA1-1A37-4C0F-A890-FB78D7F09890}" type="sibTrans" cxnId="{C11D9272-9908-4765-8383-C228C1AE2543}">
      <dgm:prSet/>
      <dgm:spPr/>
      <dgm:t>
        <a:bodyPr/>
        <a:lstStyle/>
        <a:p>
          <a:endParaRPr lang="uk-UA">
            <a:solidFill>
              <a:schemeClr val="bg1"/>
            </a:solidFill>
          </a:endParaRPr>
        </a:p>
      </dgm:t>
    </dgm:pt>
    <dgm:pt modelId="{7E8AA004-99B4-43F9-A232-9477B589F65F}">
      <dgm:prSet phldrT="[Текст]"/>
      <dgm:spPr/>
      <dgm:t>
        <a:bodyPr/>
        <a:lstStyle/>
        <a:p>
          <a:r>
            <a:rPr lang="uk-UA" dirty="0" smtClean="0">
              <a:solidFill>
                <a:schemeClr val="bg1"/>
              </a:solidFill>
            </a:rPr>
            <a:t>індекс економічної активності</a:t>
          </a:r>
          <a:endParaRPr lang="uk-UA" dirty="0">
            <a:solidFill>
              <a:schemeClr val="bg1"/>
            </a:solidFill>
          </a:endParaRPr>
        </a:p>
      </dgm:t>
    </dgm:pt>
    <dgm:pt modelId="{F78EEEAD-CA5A-4CD3-A419-35BF60E660B2}" type="parTrans" cxnId="{EBCAE562-8DB2-463E-8A52-C1DC3C552B78}">
      <dgm:prSet/>
      <dgm:spPr/>
      <dgm:t>
        <a:bodyPr/>
        <a:lstStyle/>
        <a:p>
          <a:endParaRPr lang="uk-UA">
            <a:solidFill>
              <a:schemeClr val="bg1"/>
            </a:solidFill>
          </a:endParaRPr>
        </a:p>
      </dgm:t>
    </dgm:pt>
    <dgm:pt modelId="{BB25F6E2-AFDD-4252-91FB-FB9483B4F0E1}" type="sibTrans" cxnId="{EBCAE562-8DB2-463E-8A52-C1DC3C552B78}">
      <dgm:prSet/>
      <dgm:spPr/>
      <dgm:t>
        <a:bodyPr/>
        <a:lstStyle/>
        <a:p>
          <a:endParaRPr lang="uk-UA">
            <a:solidFill>
              <a:schemeClr val="bg1"/>
            </a:solidFill>
          </a:endParaRPr>
        </a:p>
      </dgm:t>
    </dgm:pt>
    <dgm:pt modelId="{C3DC23C6-1888-4A40-9E52-BC01FDA31ACB}">
      <dgm:prSet phldrT="[Текст]"/>
      <dgm:spPr/>
      <dgm:t>
        <a:bodyPr/>
        <a:lstStyle/>
        <a:p>
          <a:r>
            <a:rPr lang="uk-UA" dirty="0" smtClean="0">
              <a:solidFill>
                <a:schemeClr val="bg1"/>
              </a:solidFill>
            </a:rPr>
            <a:t>податково-фіскальний індекс</a:t>
          </a:r>
          <a:endParaRPr lang="uk-UA" dirty="0">
            <a:solidFill>
              <a:schemeClr val="bg1"/>
            </a:solidFill>
          </a:endParaRPr>
        </a:p>
      </dgm:t>
    </dgm:pt>
    <dgm:pt modelId="{83C5347D-66BB-4774-97A9-B5260B745E26}" type="parTrans" cxnId="{D57EA6C4-66AA-4E93-94E1-BE2E90EDC96A}">
      <dgm:prSet/>
      <dgm:spPr/>
      <dgm:t>
        <a:bodyPr/>
        <a:lstStyle/>
        <a:p>
          <a:endParaRPr lang="uk-UA">
            <a:solidFill>
              <a:schemeClr val="bg1"/>
            </a:solidFill>
          </a:endParaRPr>
        </a:p>
      </dgm:t>
    </dgm:pt>
    <dgm:pt modelId="{019E4140-39D4-46A8-932C-D1EF6981B7F3}" type="sibTrans" cxnId="{D57EA6C4-66AA-4E93-94E1-BE2E90EDC96A}">
      <dgm:prSet/>
      <dgm:spPr/>
      <dgm:t>
        <a:bodyPr/>
        <a:lstStyle/>
        <a:p>
          <a:endParaRPr lang="uk-UA">
            <a:solidFill>
              <a:schemeClr val="bg1"/>
            </a:solidFill>
          </a:endParaRPr>
        </a:p>
      </dgm:t>
    </dgm:pt>
    <dgm:pt modelId="{D9A2EE33-A459-45C5-9B31-1E0032578E23}">
      <dgm:prSet phldrT="[Текст]"/>
      <dgm:spPr/>
      <dgm:t>
        <a:bodyPr/>
        <a:lstStyle/>
        <a:p>
          <a:r>
            <a:rPr lang="uk-UA" smtClean="0">
              <a:solidFill>
                <a:schemeClr val="bg1"/>
              </a:solidFill>
            </a:rPr>
            <a:t>індекс ділової життєздатності</a:t>
          </a:r>
          <a:endParaRPr lang="uk-UA" dirty="0">
            <a:solidFill>
              <a:schemeClr val="bg1"/>
            </a:solidFill>
          </a:endParaRPr>
        </a:p>
      </dgm:t>
    </dgm:pt>
    <dgm:pt modelId="{9FF6FF49-4945-4218-8593-F0EA5E618040}" type="parTrans" cxnId="{4F96FE43-0932-450F-986D-BB024EF8A143}">
      <dgm:prSet/>
      <dgm:spPr/>
      <dgm:t>
        <a:bodyPr/>
        <a:lstStyle/>
        <a:p>
          <a:endParaRPr lang="uk-UA">
            <a:solidFill>
              <a:schemeClr val="bg1"/>
            </a:solidFill>
          </a:endParaRPr>
        </a:p>
      </dgm:t>
    </dgm:pt>
    <dgm:pt modelId="{05D4BED4-16D3-420D-89B8-A2C596E3C57D}" type="sibTrans" cxnId="{4F96FE43-0932-450F-986D-BB024EF8A143}">
      <dgm:prSet/>
      <dgm:spPr/>
      <dgm:t>
        <a:bodyPr/>
        <a:lstStyle/>
        <a:p>
          <a:endParaRPr lang="uk-UA">
            <a:solidFill>
              <a:schemeClr val="bg1"/>
            </a:solidFill>
          </a:endParaRPr>
        </a:p>
      </dgm:t>
    </dgm:pt>
    <dgm:pt modelId="{6EF11B2C-76E8-496F-878D-D59CD2F92BD8}">
      <dgm:prSet phldrT="[Текст]"/>
      <dgm:spPr/>
      <dgm:t>
        <a:bodyPr/>
        <a:lstStyle/>
        <a:p>
          <a:r>
            <a:rPr lang="uk-UA" dirty="0" smtClean="0">
              <a:solidFill>
                <a:schemeClr val="bg1"/>
              </a:solidFill>
            </a:rPr>
            <a:t>індекс потенціалу зростання</a:t>
          </a:r>
          <a:endParaRPr lang="uk-UA" dirty="0">
            <a:solidFill>
              <a:schemeClr val="bg1"/>
            </a:solidFill>
          </a:endParaRPr>
        </a:p>
      </dgm:t>
    </dgm:pt>
    <dgm:pt modelId="{A6DA207C-0D8D-4D37-A1C3-3227195DAABD}" type="parTrans" cxnId="{E2334997-5772-4224-B875-812B4C30FE7B}">
      <dgm:prSet/>
      <dgm:spPr/>
      <dgm:t>
        <a:bodyPr/>
        <a:lstStyle/>
        <a:p>
          <a:endParaRPr lang="uk-UA">
            <a:solidFill>
              <a:schemeClr val="bg1"/>
            </a:solidFill>
          </a:endParaRPr>
        </a:p>
      </dgm:t>
    </dgm:pt>
    <dgm:pt modelId="{F0157EF4-ED41-4E51-9181-22A0739F0321}" type="sibTrans" cxnId="{E2334997-5772-4224-B875-812B4C30FE7B}">
      <dgm:prSet/>
      <dgm:spPr/>
      <dgm:t>
        <a:bodyPr/>
        <a:lstStyle/>
        <a:p>
          <a:endParaRPr lang="uk-UA">
            <a:solidFill>
              <a:schemeClr val="bg1"/>
            </a:solidFill>
          </a:endParaRPr>
        </a:p>
      </dgm:t>
    </dgm:pt>
    <dgm:pt modelId="{1977E7F7-78E1-4877-8DB3-1E666A69397D}" type="pres">
      <dgm:prSet presAssocID="{BEB9D395-2C98-4F39-A586-EA442B7AFA3B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</dgm:pt>
    <dgm:pt modelId="{51080CCA-53C6-4E85-9028-54B595B1BBFD}" type="pres">
      <dgm:prSet presAssocID="{BC163A94-C22B-4B96-BFAF-4C4A1249279E}" presName="root" presStyleCnt="0">
        <dgm:presLayoutVars>
          <dgm:chMax/>
          <dgm:chPref val="4"/>
        </dgm:presLayoutVars>
      </dgm:prSet>
      <dgm:spPr/>
    </dgm:pt>
    <dgm:pt modelId="{E4EE8E1E-4584-4096-8276-1F9DC0B24798}" type="pres">
      <dgm:prSet presAssocID="{BC163A94-C22B-4B96-BFAF-4C4A1249279E}" presName="rootComposite" presStyleCnt="0">
        <dgm:presLayoutVars/>
      </dgm:prSet>
      <dgm:spPr/>
    </dgm:pt>
    <dgm:pt modelId="{01970F8A-5279-44DE-BA8F-27EFFE8968E7}" type="pres">
      <dgm:prSet presAssocID="{BC163A94-C22B-4B96-BFAF-4C4A1249279E}" presName="rootText" presStyleLbl="node0" presStyleIdx="0" presStyleCnt="1">
        <dgm:presLayoutVars>
          <dgm:chMax/>
          <dgm:chPref val="4"/>
        </dgm:presLayoutVars>
      </dgm:prSet>
      <dgm:spPr/>
      <dgm:t>
        <a:bodyPr/>
        <a:lstStyle/>
        <a:p>
          <a:endParaRPr lang="uk-UA"/>
        </a:p>
      </dgm:t>
    </dgm:pt>
    <dgm:pt modelId="{84625C52-AA53-4278-8816-8088A52E33A8}" type="pres">
      <dgm:prSet presAssocID="{BC163A94-C22B-4B96-BFAF-4C4A1249279E}" presName="childShape" presStyleCnt="0">
        <dgm:presLayoutVars>
          <dgm:chMax val="0"/>
          <dgm:chPref val="0"/>
        </dgm:presLayoutVars>
      </dgm:prSet>
      <dgm:spPr/>
    </dgm:pt>
    <dgm:pt modelId="{5A5BF1BB-D47A-496D-A7B9-7D672F57E447}" type="pres">
      <dgm:prSet presAssocID="{7E8AA004-99B4-43F9-A232-9477B589F65F}" presName="childComposite" presStyleCnt="0">
        <dgm:presLayoutVars>
          <dgm:chMax val="0"/>
          <dgm:chPref val="0"/>
        </dgm:presLayoutVars>
      </dgm:prSet>
      <dgm:spPr/>
    </dgm:pt>
    <dgm:pt modelId="{7F423E79-8964-4E76-B637-ECC6A16493CE}" type="pres">
      <dgm:prSet presAssocID="{7E8AA004-99B4-43F9-A232-9477B589F65F}" presName="Image" presStyleLbl="node1" presStyleIdx="0" presStyleCnt="4"/>
      <dgm:spPr/>
    </dgm:pt>
    <dgm:pt modelId="{188BF521-EA8E-4328-AC46-C982D67BF5AB}" type="pres">
      <dgm:prSet presAssocID="{7E8AA004-99B4-43F9-A232-9477B589F65F}" presName="childText" presStyleLbl="ln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5999391-B667-4F97-8B39-052F878C171A}" type="pres">
      <dgm:prSet presAssocID="{D9A2EE33-A459-45C5-9B31-1E0032578E23}" presName="childComposite" presStyleCnt="0">
        <dgm:presLayoutVars>
          <dgm:chMax val="0"/>
          <dgm:chPref val="0"/>
        </dgm:presLayoutVars>
      </dgm:prSet>
      <dgm:spPr/>
    </dgm:pt>
    <dgm:pt modelId="{743FCCA7-4FE7-4DD1-827B-1C83BED2A29F}" type="pres">
      <dgm:prSet presAssocID="{D9A2EE33-A459-45C5-9B31-1E0032578E23}" presName="Image" presStyleLbl="node1" presStyleIdx="1" presStyleCnt="4"/>
      <dgm:spPr/>
    </dgm:pt>
    <dgm:pt modelId="{64B9481B-4A6C-4F28-8552-5AA254F159CB}" type="pres">
      <dgm:prSet presAssocID="{D9A2EE33-A459-45C5-9B31-1E0032578E23}" presName="childText" presStyleLbl="ln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E637684-6F43-4F1A-A527-1007D7F8B10E}" type="pres">
      <dgm:prSet presAssocID="{6EF11B2C-76E8-496F-878D-D59CD2F92BD8}" presName="childComposite" presStyleCnt="0">
        <dgm:presLayoutVars>
          <dgm:chMax val="0"/>
          <dgm:chPref val="0"/>
        </dgm:presLayoutVars>
      </dgm:prSet>
      <dgm:spPr/>
    </dgm:pt>
    <dgm:pt modelId="{6AD36192-6A8C-408D-AC11-B7CE9B5A37AB}" type="pres">
      <dgm:prSet presAssocID="{6EF11B2C-76E8-496F-878D-D59CD2F92BD8}" presName="Image" presStyleLbl="node1" presStyleIdx="2" presStyleCnt="4"/>
      <dgm:spPr/>
    </dgm:pt>
    <dgm:pt modelId="{A6361512-A097-42BE-90EC-A9E8C7E3F3C4}" type="pres">
      <dgm:prSet presAssocID="{6EF11B2C-76E8-496F-878D-D59CD2F92BD8}" presName="childText" presStyleLbl="ln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0A385B0-C29D-427D-A424-A44AC071B0C8}" type="pres">
      <dgm:prSet presAssocID="{C3DC23C6-1888-4A40-9E52-BC01FDA31ACB}" presName="childComposite" presStyleCnt="0">
        <dgm:presLayoutVars>
          <dgm:chMax val="0"/>
          <dgm:chPref val="0"/>
        </dgm:presLayoutVars>
      </dgm:prSet>
      <dgm:spPr/>
    </dgm:pt>
    <dgm:pt modelId="{D18D99AD-D306-45B8-B5A1-52E1F47F29B9}" type="pres">
      <dgm:prSet presAssocID="{C3DC23C6-1888-4A40-9E52-BC01FDA31ACB}" presName="Image" presStyleLbl="node1" presStyleIdx="3" presStyleCnt="4"/>
      <dgm:spPr/>
    </dgm:pt>
    <dgm:pt modelId="{90BBDFA8-FACF-4830-8F62-6A32795D7033}" type="pres">
      <dgm:prSet presAssocID="{C3DC23C6-1888-4A40-9E52-BC01FDA31ACB}" presName="childText" presStyleLbl="ln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4F96FE43-0932-450F-986D-BB024EF8A143}" srcId="{BC163A94-C22B-4B96-BFAF-4C4A1249279E}" destId="{D9A2EE33-A459-45C5-9B31-1E0032578E23}" srcOrd="1" destOrd="0" parTransId="{9FF6FF49-4945-4218-8593-F0EA5E618040}" sibTransId="{05D4BED4-16D3-420D-89B8-A2C596E3C57D}"/>
    <dgm:cxn modelId="{9BB82266-662C-4CE9-9146-BCCCE0E896F0}" type="presOf" srcId="{7E8AA004-99B4-43F9-A232-9477B589F65F}" destId="{188BF521-EA8E-4328-AC46-C982D67BF5AB}" srcOrd="0" destOrd="0" presId="urn:microsoft.com/office/officeart/2008/layout/PictureAccentList"/>
    <dgm:cxn modelId="{45831F0D-1DAB-4C83-99F6-D79A7F0F3D43}" type="presOf" srcId="{D9A2EE33-A459-45C5-9B31-1E0032578E23}" destId="{64B9481B-4A6C-4F28-8552-5AA254F159CB}" srcOrd="0" destOrd="0" presId="urn:microsoft.com/office/officeart/2008/layout/PictureAccentList"/>
    <dgm:cxn modelId="{70EBBE8C-472A-4183-8905-22BA86856E52}" type="presOf" srcId="{BC163A94-C22B-4B96-BFAF-4C4A1249279E}" destId="{01970F8A-5279-44DE-BA8F-27EFFE8968E7}" srcOrd="0" destOrd="0" presId="urn:microsoft.com/office/officeart/2008/layout/PictureAccentList"/>
    <dgm:cxn modelId="{C11D9272-9908-4765-8383-C228C1AE2543}" srcId="{BEB9D395-2C98-4F39-A586-EA442B7AFA3B}" destId="{BC163A94-C22B-4B96-BFAF-4C4A1249279E}" srcOrd="0" destOrd="0" parTransId="{EE75CCC2-2E00-463C-9DA4-D299A3DE8B3D}" sibTransId="{1206AAA1-1A37-4C0F-A890-FB78D7F09890}"/>
    <dgm:cxn modelId="{EBCAE562-8DB2-463E-8A52-C1DC3C552B78}" srcId="{BC163A94-C22B-4B96-BFAF-4C4A1249279E}" destId="{7E8AA004-99B4-43F9-A232-9477B589F65F}" srcOrd="0" destOrd="0" parTransId="{F78EEEAD-CA5A-4CD3-A419-35BF60E660B2}" sibTransId="{BB25F6E2-AFDD-4252-91FB-FB9483B4F0E1}"/>
    <dgm:cxn modelId="{E0CEF8FC-0BD8-4C17-9A47-50B15C18BFDA}" type="presOf" srcId="{BEB9D395-2C98-4F39-A586-EA442B7AFA3B}" destId="{1977E7F7-78E1-4877-8DB3-1E666A69397D}" srcOrd="0" destOrd="0" presId="urn:microsoft.com/office/officeart/2008/layout/PictureAccentList"/>
    <dgm:cxn modelId="{E2334997-5772-4224-B875-812B4C30FE7B}" srcId="{BC163A94-C22B-4B96-BFAF-4C4A1249279E}" destId="{6EF11B2C-76E8-496F-878D-D59CD2F92BD8}" srcOrd="2" destOrd="0" parTransId="{A6DA207C-0D8D-4D37-A1C3-3227195DAABD}" sibTransId="{F0157EF4-ED41-4E51-9181-22A0739F0321}"/>
    <dgm:cxn modelId="{7814698A-F4F1-4980-A95F-5104973650C9}" type="presOf" srcId="{C3DC23C6-1888-4A40-9E52-BC01FDA31ACB}" destId="{90BBDFA8-FACF-4830-8F62-6A32795D7033}" srcOrd="0" destOrd="0" presId="urn:microsoft.com/office/officeart/2008/layout/PictureAccentList"/>
    <dgm:cxn modelId="{D57EA6C4-66AA-4E93-94E1-BE2E90EDC96A}" srcId="{BC163A94-C22B-4B96-BFAF-4C4A1249279E}" destId="{C3DC23C6-1888-4A40-9E52-BC01FDA31ACB}" srcOrd="3" destOrd="0" parTransId="{83C5347D-66BB-4774-97A9-B5260B745E26}" sibTransId="{019E4140-39D4-46A8-932C-D1EF6981B7F3}"/>
    <dgm:cxn modelId="{8AAC0478-52CC-4D01-969B-CED1B613AF7F}" type="presOf" srcId="{6EF11B2C-76E8-496F-878D-D59CD2F92BD8}" destId="{A6361512-A097-42BE-90EC-A9E8C7E3F3C4}" srcOrd="0" destOrd="0" presId="urn:microsoft.com/office/officeart/2008/layout/PictureAccentList"/>
    <dgm:cxn modelId="{31B99728-0E07-4827-B040-AFF70EB9FBE4}" type="presParOf" srcId="{1977E7F7-78E1-4877-8DB3-1E666A69397D}" destId="{51080CCA-53C6-4E85-9028-54B595B1BBFD}" srcOrd="0" destOrd="0" presId="urn:microsoft.com/office/officeart/2008/layout/PictureAccentList"/>
    <dgm:cxn modelId="{B83F6176-6AE6-4E60-A553-354E2FA9F4D2}" type="presParOf" srcId="{51080CCA-53C6-4E85-9028-54B595B1BBFD}" destId="{E4EE8E1E-4584-4096-8276-1F9DC0B24798}" srcOrd="0" destOrd="0" presId="urn:microsoft.com/office/officeart/2008/layout/PictureAccentList"/>
    <dgm:cxn modelId="{92C06E66-5BA3-45F3-958C-F9DA1AD89EA2}" type="presParOf" srcId="{E4EE8E1E-4584-4096-8276-1F9DC0B24798}" destId="{01970F8A-5279-44DE-BA8F-27EFFE8968E7}" srcOrd="0" destOrd="0" presId="urn:microsoft.com/office/officeart/2008/layout/PictureAccentList"/>
    <dgm:cxn modelId="{DB1BADDB-09D3-412F-BEC5-AF8173A14531}" type="presParOf" srcId="{51080CCA-53C6-4E85-9028-54B595B1BBFD}" destId="{84625C52-AA53-4278-8816-8088A52E33A8}" srcOrd="1" destOrd="0" presId="urn:microsoft.com/office/officeart/2008/layout/PictureAccentList"/>
    <dgm:cxn modelId="{E4886191-85E4-4367-88F6-5DB3F431E2CE}" type="presParOf" srcId="{84625C52-AA53-4278-8816-8088A52E33A8}" destId="{5A5BF1BB-D47A-496D-A7B9-7D672F57E447}" srcOrd="0" destOrd="0" presId="urn:microsoft.com/office/officeart/2008/layout/PictureAccentList"/>
    <dgm:cxn modelId="{136207C6-17D6-4F13-B6C9-071C6747049F}" type="presParOf" srcId="{5A5BF1BB-D47A-496D-A7B9-7D672F57E447}" destId="{7F423E79-8964-4E76-B637-ECC6A16493CE}" srcOrd="0" destOrd="0" presId="urn:microsoft.com/office/officeart/2008/layout/PictureAccentList"/>
    <dgm:cxn modelId="{F6A5D2B6-2459-45A0-BE2A-EBE110AAAEA6}" type="presParOf" srcId="{5A5BF1BB-D47A-496D-A7B9-7D672F57E447}" destId="{188BF521-EA8E-4328-AC46-C982D67BF5AB}" srcOrd="1" destOrd="0" presId="urn:microsoft.com/office/officeart/2008/layout/PictureAccentList"/>
    <dgm:cxn modelId="{D6FE3607-5C8E-4981-8C52-15ED34AEA9E3}" type="presParOf" srcId="{84625C52-AA53-4278-8816-8088A52E33A8}" destId="{B5999391-B667-4F97-8B39-052F878C171A}" srcOrd="1" destOrd="0" presId="urn:microsoft.com/office/officeart/2008/layout/PictureAccentList"/>
    <dgm:cxn modelId="{250DB8D6-519B-4F6D-89BE-C9B83A1AB367}" type="presParOf" srcId="{B5999391-B667-4F97-8B39-052F878C171A}" destId="{743FCCA7-4FE7-4DD1-827B-1C83BED2A29F}" srcOrd="0" destOrd="0" presId="urn:microsoft.com/office/officeart/2008/layout/PictureAccentList"/>
    <dgm:cxn modelId="{FFF6C46F-0309-4B20-89D7-A4E520289A3D}" type="presParOf" srcId="{B5999391-B667-4F97-8B39-052F878C171A}" destId="{64B9481B-4A6C-4F28-8552-5AA254F159CB}" srcOrd="1" destOrd="0" presId="urn:microsoft.com/office/officeart/2008/layout/PictureAccentList"/>
    <dgm:cxn modelId="{5AF0DD6B-1CC1-43AA-B05F-C70BE0506629}" type="presParOf" srcId="{84625C52-AA53-4278-8816-8088A52E33A8}" destId="{3E637684-6F43-4F1A-A527-1007D7F8B10E}" srcOrd="2" destOrd="0" presId="urn:microsoft.com/office/officeart/2008/layout/PictureAccentList"/>
    <dgm:cxn modelId="{960522F7-5F68-437C-8099-218201B5AD75}" type="presParOf" srcId="{3E637684-6F43-4F1A-A527-1007D7F8B10E}" destId="{6AD36192-6A8C-408D-AC11-B7CE9B5A37AB}" srcOrd="0" destOrd="0" presId="urn:microsoft.com/office/officeart/2008/layout/PictureAccentList"/>
    <dgm:cxn modelId="{57DEFD83-001C-4754-B718-984EAA0AFF6F}" type="presParOf" srcId="{3E637684-6F43-4F1A-A527-1007D7F8B10E}" destId="{A6361512-A097-42BE-90EC-A9E8C7E3F3C4}" srcOrd="1" destOrd="0" presId="urn:microsoft.com/office/officeart/2008/layout/PictureAccentList"/>
    <dgm:cxn modelId="{3CB50BB3-0F17-4370-869C-BAA0DEE71159}" type="presParOf" srcId="{84625C52-AA53-4278-8816-8088A52E33A8}" destId="{70A385B0-C29D-427D-A424-A44AC071B0C8}" srcOrd="3" destOrd="0" presId="urn:microsoft.com/office/officeart/2008/layout/PictureAccentList"/>
    <dgm:cxn modelId="{6AD5EA70-6486-4B5A-BE10-605301FDA099}" type="presParOf" srcId="{70A385B0-C29D-427D-A424-A44AC071B0C8}" destId="{D18D99AD-D306-45B8-B5A1-52E1F47F29B9}" srcOrd="0" destOrd="0" presId="urn:microsoft.com/office/officeart/2008/layout/PictureAccentList"/>
    <dgm:cxn modelId="{56E19D9C-3384-42C2-B574-8CDCC22D844B}" type="presParOf" srcId="{70A385B0-C29D-427D-A424-A44AC071B0C8}" destId="{90BBDFA8-FACF-4830-8F62-6A32795D7033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E421660A-70EF-41C7-891E-78722FEAA4AD}" type="doc">
      <dgm:prSet loTypeId="urn:microsoft.com/office/officeart/2005/8/layout/default" loCatId="list" qsTypeId="urn:microsoft.com/office/officeart/2005/8/quickstyle/simple3" qsCatId="simple" csTypeId="urn:microsoft.com/office/officeart/2005/8/colors/accent1_1" csCatId="accent1" phldr="1"/>
      <dgm:spPr/>
      <dgm:t>
        <a:bodyPr/>
        <a:lstStyle/>
        <a:p>
          <a:endParaRPr lang="uk-UA"/>
        </a:p>
      </dgm:t>
    </dgm:pt>
    <dgm:pt modelId="{96651E3B-4CBA-4062-A753-557801C5C283}">
      <dgm:prSet phldrT="[Текст]"/>
      <dgm:spPr/>
      <dgm:t>
        <a:bodyPr/>
        <a:lstStyle/>
        <a:p>
          <a:r>
            <a:rPr lang="uk-UA" dirty="0" smtClean="0"/>
            <a:t>принцип участі населення регіону у вирішенні </a:t>
          </a:r>
          <a:r>
            <a:rPr lang="uk-UA" dirty="0" err="1" smtClean="0"/>
            <a:t>загальнорегіональних</a:t>
          </a:r>
          <a:r>
            <a:rPr lang="uk-UA" dirty="0" smtClean="0"/>
            <a:t> проблем</a:t>
          </a:r>
          <a:endParaRPr lang="uk-UA" dirty="0"/>
        </a:p>
      </dgm:t>
    </dgm:pt>
    <dgm:pt modelId="{4177A183-155C-41E1-9590-92277B032D48}" type="parTrans" cxnId="{63F76801-2E14-4A06-AD7D-7D41FC1CA10D}">
      <dgm:prSet/>
      <dgm:spPr/>
      <dgm:t>
        <a:bodyPr/>
        <a:lstStyle/>
        <a:p>
          <a:endParaRPr lang="uk-UA"/>
        </a:p>
      </dgm:t>
    </dgm:pt>
    <dgm:pt modelId="{A3C9D9BF-9E0E-4CA8-B6CC-4B757408B0EA}" type="sibTrans" cxnId="{63F76801-2E14-4A06-AD7D-7D41FC1CA10D}">
      <dgm:prSet/>
      <dgm:spPr/>
      <dgm:t>
        <a:bodyPr/>
        <a:lstStyle/>
        <a:p>
          <a:endParaRPr lang="uk-UA"/>
        </a:p>
      </dgm:t>
    </dgm:pt>
    <dgm:pt modelId="{045011E5-AEAF-4BE6-8D8E-58FE63FCE085}">
      <dgm:prSet phldrT="[Текст]"/>
      <dgm:spPr/>
      <dgm:t>
        <a:bodyPr/>
        <a:lstStyle/>
        <a:p>
          <a:r>
            <a:rPr lang="uk-UA" dirty="0" smtClean="0"/>
            <a:t>принцип формування сприятливого інвестиційного клімату</a:t>
          </a:r>
          <a:endParaRPr lang="uk-UA" dirty="0"/>
        </a:p>
      </dgm:t>
    </dgm:pt>
    <dgm:pt modelId="{538C84AE-0F1B-48BC-BF7A-F7C5E9B0F116}" type="parTrans" cxnId="{940539D8-DE55-462C-98F8-EF60A3372DDC}">
      <dgm:prSet/>
      <dgm:spPr/>
      <dgm:t>
        <a:bodyPr/>
        <a:lstStyle/>
        <a:p>
          <a:endParaRPr lang="uk-UA"/>
        </a:p>
      </dgm:t>
    </dgm:pt>
    <dgm:pt modelId="{0808F35F-286D-4F7E-947A-59C2822DCBBC}" type="sibTrans" cxnId="{940539D8-DE55-462C-98F8-EF60A3372DDC}">
      <dgm:prSet/>
      <dgm:spPr/>
      <dgm:t>
        <a:bodyPr/>
        <a:lstStyle/>
        <a:p>
          <a:endParaRPr lang="uk-UA"/>
        </a:p>
      </dgm:t>
    </dgm:pt>
    <dgm:pt modelId="{6BD02538-6A9F-49D8-9DEE-BFF6868EEA4E}">
      <dgm:prSet phldrT="[Текст]"/>
      <dgm:spPr/>
      <dgm:t>
        <a:bodyPr/>
        <a:lstStyle/>
        <a:p>
          <a:r>
            <a:rPr lang="uk-UA" dirty="0" smtClean="0"/>
            <a:t>принцип розвитку гнучкої та ефективної корпоративної культури</a:t>
          </a:r>
          <a:endParaRPr lang="uk-UA" dirty="0"/>
        </a:p>
      </dgm:t>
    </dgm:pt>
    <dgm:pt modelId="{85BD865A-9F8C-4B82-AE08-0E3D0450B3C0}" type="parTrans" cxnId="{89E6C379-E593-4699-9FED-44492340D9DE}">
      <dgm:prSet/>
      <dgm:spPr/>
      <dgm:t>
        <a:bodyPr/>
        <a:lstStyle/>
        <a:p>
          <a:endParaRPr lang="uk-UA"/>
        </a:p>
      </dgm:t>
    </dgm:pt>
    <dgm:pt modelId="{A855399F-E67E-415C-840C-C34322F4C013}" type="sibTrans" cxnId="{89E6C379-E593-4699-9FED-44492340D9DE}">
      <dgm:prSet/>
      <dgm:spPr/>
      <dgm:t>
        <a:bodyPr/>
        <a:lstStyle/>
        <a:p>
          <a:endParaRPr lang="uk-UA"/>
        </a:p>
      </dgm:t>
    </dgm:pt>
    <dgm:pt modelId="{5785B530-3FFB-402E-9139-952327E9A985}">
      <dgm:prSet phldrT="[Текст]"/>
      <dgm:spPr/>
      <dgm:t>
        <a:bodyPr/>
        <a:lstStyle/>
        <a:p>
          <a:r>
            <a:rPr lang="uk-UA" dirty="0" smtClean="0"/>
            <a:t>принцип підвищення якості життя соціально незахищених верств населення</a:t>
          </a:r>
          <a:endParaRPr lang="uk-UA" dirty="0"/>
        </a:p>
      </dgm:t>
    </dgm:pt>
    <dgm:pt modelId="{36D21C1B-8CA3-41BF-8D2A-9A895E25787A}" type="parTrans" cxnId="{E8B7C6C8-DD88-44F7-BFAC-CF4D8C43C9FC}">
      <dgm:prSet/>
      <dgm:spPr/>
      <dgm:t>
        <a:bodyPr/>
        <a:lstStyle/>
        <a:p>
          <a:endParaRPr lang="uk-UA"/>
        </a:p>
      </dgm:t>
    </dgm:pt>
    <dgm:pt modelId="{C486B6F2-C658-4C41-9758-1405AD8F4A1F}" type="sibTrans" cxnId="{E8B7C6C8-DD88-44F7-BFAC-CF4D8C43C9FC}">
      <dgm:prSet/>
      <dgm:spPr/>
      <dgm:t>
        <a:bodyPr/>
        <a:lstStyle/>
        <a:p>
          <a:endParaRPr lang="uk-UA"/>
        </a:p>
      </dgm:t>
    </dgm:pt>
    <dgm:pt modelId="{6DCAF209-94B5-4113-9F53-F5916DE0F53C}">
      <dgm:prSet phldrT="[Текст]"/>
      <dgm:spPr/>
      <dgm:t>
        <a:bodyPr/>
        <a:lstStyle/>
        <a:p>
          <a:r>
            <a:rPr lang="uk-UA" smtClean="0"/>
            <a:t>принцип </a:t>
          </a:r>
          <a:r>
            <a:rPr lang="uk-UA" dirty="0" smtClean="0"/>
            <a:t>створення сприятливого іміджу та позитивної репутації регіону</a:t>
          </a:r>
          <a:endParaRPr lang="uk-UA" dirty="0"/>
        </a:p>
      </dgm:t>
    </dgm:pt>
    <dgm:pt modelId="{1A8886F5-81A4-44E3-8A86-B48E8E0472A4}" type="parTrans" cxnId="{0222E73A-5602-4B2D-AF97-95C91664DCE3}">
      <dgm:prSet/>
      <dgm:spPr/>
      <dgm:t>
        <a:bodyPr/>
        <a:lstStyle/>
        <a:p>
          <a:endParaRPr lang="uk-UA"/>
        </a:p>
      </dgm:t>
    </dgm:pt>
    <dgm:pt modelId="{A3F60FE8-6663-49CE-9BCE-6588E71AD246}" type="sibTrans" cxnId="{0222E73A-5602-4B2D-AF97-95C91664DCE3}">
      <dgm:prSet/>
      <dgm:spPr/>
      <dgm:t>
        <a:bodyPr/>
        <a:lstStyle/>
        <a:p>
          <a:endParaRPr lang="uk-UA"/>
        </a:p>
      </dgm:t>
    </dgm:pt>
    <dgm:pt modelId="{56425D9A-D02B-43B8-A4E0-9800D4D43037}" type="pres">
      <dgm:prSet presAssocID="{E421660A-70EF-41C7-891E-78722FEAA4AD}" presName="diagram" presStyleCnt="0">
        <dgm:presLayoutVars>
          <dgm:dir/>
          <dgm:resizeHandles val="exact"/>
        </dgm:presLayoutVars>
      </dgm:prSet>
      <dgm:spPr/>
    </dgm:pt>
    <dgm:pt modelId="{6E563E1A-F6FC-409B-94A6-3CE3B46D78C9}" type="pres">
      <dgm:prSet presAssocID="{96651E3B-4CBA-4062-A753-557801C5C283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7737257-6D2C-4445-9AF2-F1DD5E7AB59D}" type="pres">
      <dgm:prSet presAssocID="{A3C9D9BF-9E0E-4CA8-B6CC-4B757408B0EA}" presName="sibTrans" presStyleCnt="0"/>
      <dgm:spPr/>
    </dgm:pt>
    <dgm:pt modelId="{764B9E92-3962-40EB-8439-030D68992176}" type="pres">
      <dgm:prSet presAssocID="{045011E5-AEAF-4BE6-8D8E-58FE63FCE085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479917C-9E8D-41D2-AFE2-51E0281DF0AA}" type="pres">
      <dgm:prSet presAssocID="{0808F35F-286D-4F7E-947A-59C2822DCBBC}" presName="sibTrans" presStyleCnt="0"/>
      <dgm:spPr/>
    </dgm:pt>
    <dgm:pt modelId="{68FE13DD-4490-4F4C-BD40-6D781BCC5CB0}" type="pres">
      <dgm:prSet presAssocID="{6BD02538-6A9F-49D8-9DEE-BFF6868EEA4E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1C898FE-2310-45F4-9594-56E7DC299123}" type="pres">
      <dgm:prSet presAssocID="{A855399F-E67E-415C-840C-C34322F4C013}" presName="sibTrans" presStyleCnt="0"/>
      <dgm:spPr/>
    </dgm:pt>
    <dgm:pt modelId="{4426F0D9-DCDA-4101-9702-7D3DC853C4AB}" type="pres">
      <dgm:prSet presAssocID="{5785B530-3FFB-402E-9139-952327E9A985}" presName="node" presStyleLbl="node1" presStyleIdx="3" presStyleCnt="5">
        <dgm:presLayoutVars>
          <dgm:bulletEnabled val="1"/>
        </dgm:presLayoutVars>
      </dgm:prSet>
      <dgm:spPr/>
    </dgm:pt>
    <dgm:pt modelId="{40BE56EC-24E6-40A7-B618-E1C13B482572}" type="pres">
      <dgm:prSet presAssocID="{C486B6F2-C658-4C41-9758-1405AD8F4A1F}" presName="sibTrans" presStyleCnt="0"/>
      <dgm:spPr/>
    </dgm:pt>
    <dgm:pt modelId="{EABC0AF4-F378-4650-99D0-8D23C5AAB6CA}" type="pres">
      <dgm:prSet presAssocID="{6DCAF209-94B5-4113-9F53-F5916DE0F53C}" presName="node" presStyleLbl="node1" presStyleIdx="4" presStyleCnt="5">
        <dgm:presLayoutVars>
          <dgm:bulletEnabled val="1"/>
        </dgm:presLayoutVars>
      </dgm:prSet>
      <dgm:spPr/>
    </dgm:pt>
  </dgm:ptLst>
  <dgm:cxnLst>
    <dgm:cxn modelId="{940539D8-DE55-462C-98F8-EF60A3372DDC}" srcId="{E421660A-70EF-41C7-891E-78722FEAA4AD}" destId="{045011E5-AEAF-4BE6-8D8E-58FE63FCE085}" srcOrd="1" destOrd="0" parTransId="{538C84AE-0F1B-48BC-BF7A-F7C5E9B0F116}" sibTransId="{0808F35F-286D-4F7E-947A-59C2822DCBBC}"/>
    <dgm:cxn modelId="{5AA67021-91EA-4D8F-A9C9-803125083318}" type="presOf" srcId="{6DCAF209-94B5-4113-9F53-F5916DE0F53C}" destId="{EABC0AF4-F378-4650-99D0-8D23C5AAB6CA}" srcOrd="0" destOrd="0" presId="urn:microsoft.com/office/officeart/2005/8/layout/default"/>
    <dgm:cxn modelId="{CFC06301-9BEE-47E1-A0AB-0EE87BD087C2}" type="presOf" srcId="{045011E5-AEAF-4BE6-8D8E-58FE63FCE085}" destId="{764B9E92-3962-40EB-8439-030D68992176}" srcOrd="0" destOrd="0" presId="urn:microsoft.com/office/officeart/2005/8/layout/default"/>
    <dgm:cxn modelId="{63F76801-2E14-4A06-AD7D-7D41FC1CA10D}" srcId="{E421660A-70EF-41C7-891E-78722FEAA4AD}" destId="{96651E3B-4CBA-4062-A753-557801C5C283}" srcOrd="0" destOrd="0" parTransId="{4177A183-155C-41E1-9590-92277B032D48}" sibTransId="{A3C9D9BF-9E0E-4CA8-B6CC-4B757408B0EA}"/>
    <dgm:cxn modelId="{89E6C379-E593-4699-9FED-44492340D9DE}" srcId="{E421660A-70EF-41C7-891E-78722FEAA4AD}" destId="{6BD02538-6A9F-49D8-9DEE-BFF6868EEA4E}" srcOrd="2" destOrd="0" parTransId="{85BD865A-9F8C-4B82-AE08-0E3D0450B3C0}" sibTransId="{A855399F-E67E-415C-840C-C34322F4C013}"/>
    <dgm:cxn modelId="{E8B7C6C8-DD88-44F7-BFAC-CF4D8C43C9FC}" srcId="{E421660A-70EF-41C7-891E-78722FEAA4AD}" destId="{5785B530-3FFB-402E-9139-952327E9A985}" srcOrd="3" destOrd="0" parTransId="{36D21C1B-8CA3-41BF-8D2A-9A895E25787A}" sibTransId="{C486B6F2-C658-4C41-9758-1405AD8F4A1F}"/>
    <dgm:cxn modelId="{A04FC041-9F4D-4570-8112-818DCF8603F4}" type="presOf" srcId="{E421660A-70EF-41C7-891E-78722FEAA4AD}" destId="{56425D9A-D02B-43B8-A4E0-9800D4D43037}" srcOrd="0" destOrd="0" presId="urn:microsoft.com/office/officeart/2005/8/layout/default"/>
    <dgm:cxn modelId="{A384FD77-2FF8-4FBF-B92C-5DD393867A9A}" type="presOf" srcId="{96651E3B-4CBA-4062-A753-557801C5C283}" destId="{6E563E1A-F6FC-409B-94A6-3CE3B46D78C9}" srcOrd="0" destOrd="0" presId="urn:microsoft.com/office/officeart/2005/8/layout/default"/>
    <dgm:cxn modelId="{A50DF7B8-9CD1-40B6-A416-80A555086360}" type="presOf" srcId="{5785B530-3FFB-402E-9139-952327E9A985}" destId="{4426F0D9-DCDA-4101-9702-7D3DC853C4AB}" srcOrd="0" destOrd="0" presId="urn:microsoft.com/office/officeart/2005/8/layout/default"/>
    <dgm:cxn modelId="{83F249BA-9939-4505-AE27-705CF26953C7}" type="presOf" srcId="{6BD02538-6A9F-49D8-9DEE-BFF6868EEA4E}" destId="{68FE13DD-4490-4F4C-BD40-6D781BCC5CB0}" srcOrd="0" destOrd="0" presId="urn:microsoft.com/office/officeart/2005/8/layout/default"/>
    <dgm:cxn modelId="{0222E73A-5602-4B2D-AF97-95C91664DCE3}" srcId="{E421660A-70EF-41C7-891E-78722FEAA4AD}" destId="{6DCAF209-94B5-4113-9F53-F5916DE0F53C}" srcOrd="4" destOrd="0" parTransId="{1A8886F5-81A4-44E3-8A86-B48E8E0472A4}" sibTransId="{A3F60FE8-6663-49CE-9BCE-6588E71AD246}"/>
    <dgm:cxn modelId="{781CA9DD-CA1A-4205-938C-E85100E6A664}" type="presParOf" srcId="{56425D9A-D02B-43B8-A4E0-9800D4D43037}" destId="{6E563E1A-F6FC-409B-94A6-3CE3B46D78C9}" srcOrd="0" destOrd="0" presId="urn:microsoft.com/office/officeart/2005/8/layout/default"/>
    <dgm:cxn modelId="{71DF173B-91BB-43C4-B8E0-5B378766654C}" type="presParOf" srcId="{56425D9A-D02B-43B8-A4E0-9800D4D43037}" destId="{87737257-6D2C-4445-9AF2-F1DD5E7AB59D}" srcOrd="1" destOrd="0" presId="urn:microsoft.com/office/officeart/2005/8/layout/default"/>
    <dgm:cxn modelId="{575A2B6B-FB03-4923-B8BE-FCB78C7A51F0}" type="presParOf" srcId="{56425D9A-D02B-43B8-A4E0-9800D4D43037}" destId="{764B9E92-3962-40EB-8439-030D68992176}" srcOrd="2" destOrd="0" presId="urn:microsoft.com/office/officeart/2005/8/layout/default"/>
    <dgm:cxn modelId="{1F5ABA81-F0D0-42EA-96FF-5EBB62011E07}" type="presParOf" srcId="{56425D9A-D02B-43B8-A4E0-9800D4D43037}" destId="{D479917C-9E8D-41D2-AFE2-51E0281DF0AA}" srcOrd="3" destOrd="0" presId="urn:microsoft.com/office/officeart/2005/8/layout/default"/>
    <dgm:cxn modelId="{2360B667-3C30-4942-8EE5-6F095C898521}" type="presParOf" srcId="{56425D9A-D02B-43B8-A4E0-9800D4D43037}" destId="{68FE13DD-4490-4F4C-BD40-6D781BCC5CB0}" srcOrd="4" destOrd="0" presId="urn:microsoft.com/office/officeart/2005/8/layout/default"/>
    <dgm:cxn modelId="{9662DA81-B66B-424F-9159-17E57E7F99B6}" type="presParOf" srcId="{56425D9A-D02B-43B8-A4E0-9800D4D43037}" destId="{01C898FE-2310-45F4-9594-56E7DC299123}" srcOrd="5" destOrd="0" presId="urn:microsoft.com/office/officeart/2005/8/layout/default"/>
    <dgm:cxn modelId="{0145FE32-82AB-4545-A368-72DBC6C85347}" type="presParOf" srcId="{56425D9A-D02B-43B8-A4E0-9800D4D43037}" destId="{4426F0D9-DCDA-4101-9702-7D3DC853C4AB}" srcOrd="6" destOrd="0" presId="urn:microsoft.com/office/officeart/2005/8/layout/default"/>
    <dgm:cxn modelId="{3D898F79-CDD4-4D14-8533-4259A71E52A9}" type="presParOf" srcId="{56425D9A-D02B-43B8-A4E0-9800D4D43037}" destId="{40BE56EC-24E6-40A7-B618-E1C13B482572}" srcOrd="7" destOrd="0" presId="urn:microsoft.com/office/officeart/2005/8/layout/default"/>
    <dgm:cxn modelId="{DE7FE896-0564-417F-BBB5-2BBA3BBA9BFA}" type="presParOf" srcId="{56425D9A-D02B-43B8-A4E0-9800D4D43037}" destId="{EABC0AF4-F378-4650-99D0-8D23C5AAB6CA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4BC51549-1C7F-4BA4-8849-6FD3D29E2A72}" type="doc">
      <dgm:prSet loTypeId="urn:microsoft.com/office/officeart/2005/8/layout/list1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uk-UA"/>
        </a:p>
      </dgm:t>
    </dgm:pt>
    <dgm:pt modelId="{9FC2E4EB-8439-4EB6-85FF-810F79602980}">
      <dgm:prSet phldrT="[Текст]" custT="1"/>
      <dgm:spPr/>
      <dgm:t>
        <a:bodyPr/>
        <a:lstStyle/>
        <a:p>
          <a:r>
            <a:rPr lang="uk-UA" sz="1600" smtClean="0">
              <a:solidFill>
                <a:schemeClr val="bg1"/>
              </a:solidFill>
            </a:rPr>
            <a:t>принцип державного регулювання в узгодженні інтересів і цілей суб'єктів господарювання, </a:t>
          </a:r>
          <a:endParaRPr lang="uk-UA" sz="1600" dirty="0">
            <a:solidFill>
              <a:schemeClr val="bg1"/>
            </a:solidFill>
          </a:endParaRPr>
        </a:p>
      </dgm:t>
    </dgm:pt>
    <dgm:pt modelId="{22DCBD43-356A-4923-84D0-67FE4C8AAF65}" type="parTrans" cxnId="{49FECBA1-C434-49C1-A1DE-F00FAAC54AB4}">
      <dgm:prSet/>
      <dgm:spPr/>
      <dgm:t>
        <a:bodyPr/>
        <a:lstStyle/>
        <a:p>
          <a:endParaRPr lang="uk-UA" sz="1600">
            <a:solidFill>
              <a:schemeClr val="bg1"/>
            </a:solidFill>
          </a:endParaRPr>
        </a:p>
      </dgm:t>
    </dgm:pt>
    <dgm:pt modelId="{7205E264-7520-4477-BBB2-CA1EF81C9797}" type="sibTrans" cxnId="{49FECBA1-C434-49C1-A1DE-F00FAAC54AB4}">
      <dgm:prSet/>
      <dgm:spPr/>
      <dgm:t>
        <a:bodyPr/>
        <a:lstStyle/>
        <a:p>
          <a:endParaRPr lang="uk-UA" sz="1600">
            <a:solidFill>
              <a:schemeClr val="bg1"/>
            </a:solidFill>
          </a:endParaRPr>
        </a:p>
      </dgm:t>
    </dgm:pt>
    <dgm:pt modelId="{7BD9E480-66A6-45C2-8922-1B787D5D136F}">
      <dgm:prSet phldrT="[Текст]" custT="1"/>
      <dgm:spPr/>
      <dgm:t>
        <a:bodyPr/>
        <a:lstStyle/>
        <a:p>
          <a:r>
            <a:rPr lang="uk-UA" sz="1600" smtClean="0">
              <a:solidFill>
                <a:schemeClr val="bg1"/>
              </a:solidFill>
            </a:rPr>
            <a:t>принцип науково-обґрунтованої індикативності регіональних маркетингових досліджень, </a:t>
          </a:r>
          <a:endParaRPr lang="uk-UA" sz="1600" dirty="0">
            <a:solidFill>
              <a:schemeClr val="bg1"/>
            </a:solidFill>
          </a:endParaRPr>
        </a:p>
      </dgm:t>
    </dgm:pt>
    <dgm:pt modelId="{B76ABD66-2A53-48BB-8D8D-59BD19D90CAC}" type="parTrans" cxnId="{2F2AE28E-FB12-432D-85E4-EB5534C67D9D}">
      <dgm:prSet/>
      <dgm:spPr/>
      <dgm:t>
        <a:bodyPr/>
        <a:lstStyle/>
        <a:p>
          <a:endParaRPr lang="uk-UA" sz="1600">
            <a:solidFill>
              <a:schemeClr val="bg1"/>
            </a:solidFill>
          </a:endParaRPr>
        </a:p>
      </dgm:t>
    </dgm:pt>
    <dgm:pt modelId="{1EB34408-77A9-4CF0-9D96-2DA43AA9ED10}" type="sibTrans" cxnId="{2F2AE28E-FB12-432D-85E4-EB5534C67D9D}">
      <dgm:prSet/>
      <dgm:spPr/>
      <dgm:t>
        <a:bodyPr/>
        <a:lstStyle/>
        <a:p>
          <a:endParaRPr lang="uk-UA" sz="1600">
            <a:solidFill>
              <a:schemeClr val="bg1"/>
            </a:solidFill>
          </a:endParaRPr>
        </a:p>
      </dgm:t>
    </dgm:pt>
    <dgm:pt modelId="{5B7CCCD1-B5AB-48ED-84E7-33C9E600F147}">
      <dgm:prSet phldrT="[Текст]" custT="1"/>
      <dgm:spPr/>
      <dgm:t>
        <a:bodyPr/>
        <a:lstStyle/>
        <a:p>
          <a:r>
            <a:rPr lang="uk-UA" sz="1600" smtClean="0">
              <a:solidFill>
                <a:schemeClr val="bg1"/>
              </a:solidFill>
            </a:rPr>
            <a:t>принцип адаптації, стійкості і надійності регіонального відтворювального процесу, </a:t>
          </a:r>
          <a:endParaRPr lang="uk-UA" sz="1600" dirty="0">
            <a:solidFill>
              <a:schemeClr val="bg1"/>
            </a:solidFill>
          </a:endParaRPr>
        </a:p>
      </dgm:t>
    </dgm:pt>
    <dgm:pt modelId="{7E4FA2E7-E21C-4A35-B4F3-8423170C9A21}" type="parTrans" cxnId="{078ADA82-1AE1-4A3A-9914-717F2EA6F23C}">
      <dgm:prSet/>
      <dgm:spPr/>
      <dgm:t>
        <a:bodyPr/>
        <a:lstStyle/>
        <a:p>
          <a:endParaRPr lang="uk-UA" sz="1600">
            <a:solidFill>
              <a:schemeClr val="bg1"/>
            </a:solidFill>
          </a:endParaRPr>
        </a:p>
      </dgm:t>
    </dgm:pt>
    <dgm:pt modelId="{AF6FD4B7-73F4-4CEA-9F83-3CC3D124EBA0}" type="sibTrans" cxnId="{078ADA82-1AE1-4A3A-9914-717F2EA6F23C}">
      <dgm:prSet/>
      <dgm:spPr/>
      <dgm:t>
        <a:bodyPr/>
        <a:lstStyle/>
        <a:p>
          <a:endParaRPr lang="uk-UA" sz="1600">
            <a:solidFill>
              <a:schemeClr val="bg1"/>
            </a:solidFill>
          </a:endParaRPr>
        </a:p>
      </dgm:t>
    </dgm:pt>
    <dgm:pt modelId="{2C3914F8-0FF7-45A4-BC11-08235E65EDF8}">
      <dgm:prSet phldrT="[Текст]" custT="1"/>
      <dgm:spPr/>
      <dgm:t>
        <a:bodyPr/>
        <a:lstStyle/>
        <a:p>
          <a:r>
            <a:rPr lang="uk-UA" sz="1600" dirty="0" smtClean="0">
              <a:solidFill>
                <a:schemeClr val="bg1"/>
              </a:solidFill>
            </a:rPr>
            <a:t>принцип формування іміджу й системи конкурентоспроможності регіону</a:t>
          </a:r>
          <a:endParaRPr lang="uk-UA" sz="1600" dirty="0">
            <a:solidFill>
              <a:schemeClr val="bg1"/>
            </a:solidFill>
          </a:endParaRPr>
        </a:p>
      </dgm:t>
    </dgm:pt>
    <dgm:pt modelId="{613EEC84-58C3-4423-B8AB-075263B56587}" type="parTrans" cxnId="{85DC2D43-28C3-4F6D-AEFA-47B1A1974031}">
      <dgm:prSet/>
      <dgm:spPr/>
      <dgm:t>
        <a:bodyPr/>
        <a:lstStyle/>
        <a:p>
          <a:endParaRPr lang="uk-UA" sz="1600">
            <a:solidFill>
              <a:schemeClr val="bg1"/>
            </a:solidFill>
          </a:endParaRPr>
        </a:p>
      </dgm:t>
    </dgm:pt>
    <dgm:pt modelId="{D52E40CC-35E6-48D9-8717-017EA98AA233}" type="sibTrans" cxnId="{85DC2D43-28C3-4F6D-AEFA-47B1A1974031}">
      <dgm:prSet/>
      <dgm:spPr/>
      <dgm:t>
        <a:bodyPr/>
        <a:lstStyle/>
        <a:p>
          <a:endParaRPr lang="uk-UA" sz="1600">
            <a:solidFill>
              <a:schemeClr val="bg1"/>
            </a:solidFill>
          </a:endParaRPr>
        </a:p>
      </dgm:t>
    </dgm:pt>
    <dgm:pt modelId="{D4A42F2C-9ACF-4891-942C-2F5C4B2D9CDC}">
      <dgm:prSet phldrT="[Текст]" custT="1"/>
      <dgm:spPr/>
      <dgm:t>
        <a:bodyPr/>
        <a:lstStyle/>
        <a:p>
          <a:r>
            <a:rPr lang="uk-UA" sz="1600" smtClean="0">
              <a:solidFill>
                <a:schemeClr val="bg1"/>
              </a:solidFill>
            </a:rPr>
            <a:t>принцип лобіювання регіональних інтересів.</a:t>
          </a:r>
          <a:endParaRPr lang="uk-UA" sz="1600" dirty="0">
            <a:solidFill>
              <a:schemeClr val="bg1"/>
            </a:solidFill>
          </a:endParaRPr>
        </a:p>
      </dgm:t>
    </dgm:pt>
    <dgm:pt modelId="{08F8F0F5-0E16-4F2B-9414-7815253D7C69}" type="parTrans" cxnId="{8ABA06B5-A6B6-4384-8514-93D6093843E6}">
      <dgm:prSet/>
      <dgm:spPr/>
      <dgm:t>
        <a:bodyPr/>
        <a:lstStyle/>
        <a:p>
          <a:endParaRPr lang="uk-UA" sz="1600">
            <a:solidFill>
              <a:schemeClr val="bg1"/>
            </a:solidFill>
          </a:endParaRPr>
        </a:p>
      </dgm:t>
    </dgm:pt>
    <dgm:pt modelId="{A52726D8-355B-4C7E-B269-1AF302481594}" type="sibTrans" cxnId="{8ABA06B5-A6B6-4384-8514-93D6093843E6}">
      <dgm:prSet/>
      <dgm:spPr/>
      <dgm:t>
        <a:bodyPr/>
        <a:lstStyle/>
        <a:p>
          <a:endParaRPr lang="uk-UA" sz="1600">
            <a:solidFill>
              <a:schemeClr val="bg1"/>
            </a:solidFill>
          </a:endParaRPr>
        </a:p>
      </dgm:t>
    </dgm:pt>
    <dgm:pt modelId="{DD84BE2B-84D9-4499-BCDD-C4BCF462EA37}" type="pres">
      <dgm:prSet presAssocID="{4BC51549-1C7F-4BA4-8849-6FD3D29E2A72}" presName="linear" presStyleCnt="0">
        <dgm:presLayoutVars>
          <dgm:dir/>
          <dgm:animLvl val="lvl"/>
          <dgm:resizeHandles val="exact"/>
        </dgm:presLayoutVars>
      </dgm:prSet>
      <dgm:spPr/>
    </dgm:pt>
    <dgm:pt modelId="{A9B73E8B-E74B-47AE-BED5-A081E59D2B97}" type="pres">
      <dgm:prSet presAssocID="{9FC2E4EB-8439-4EB6-85FF-810F79602980}" presName="parentLin" presStyleCnt="0"/>
      <dgm:spPr/>
    </dgm:pt>
    <dgm:pt modelId="{0400A462-882B-4C36-ACBC-ACDF6E3FB89B}" type="pres">
      <dgm:prSet presAssocID="{9FC2E4EB-8439-4EB6-85FF-810F79602980}" presName="parentLeftMargin" presStyleLbl="node1" presStyleIdx="0" presStyleCnt="5"/>
      <dgm:spPr/>
    </dgm:pt>
    <dgm:pt modelId="{F98AFAB0-5983-463F-9BD4-2E49C1B9BDA9}" type="pres">
      <dgm:prSet presAssocID="{9FC2E4EB-8439-4EB6-85FF-810F79602980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366144B-9BFC-4DC7-A543-1B454EF83CB1}" type="pres">
      <dgm:prSet presAssocID="{9FC2E4EB-8439-4EB6-85FF-810F79602980}" presName="negativeSpace" presStyleCnt="0"/>
      <dgm:spPr/>
    </dgm:pt>
    <dgm:pt modelId="{54FC3E94-77E8-41B3-A424-C31ED1176E79}" type="pres">
      <dgm:prSet presAssocID="{9FC2E4EB-8439-4EB6-85FF-810F79602980}" presName="childText" presStyleLbl="conFgAcc1" presStyleIdx="0" presStyleCnt="5">
        <dgm:presLayoutVars>
          <dgm:bulletEnabled val="1"/>
        </dgm:presLayoutVars>
      </dgm:prSet>
      <dgm:spPr/>
    </dgm:pt>
    <dgm:pt modelId="{23969E77-27DD-42FA-A9C5-D59A0E189C54}" type="pres">
      <dgm:prSet presAssocID="{7205E264-7520-4477-BBB2-CA1EF81C9797}" presName="spaceBetweenRectangles" presStyleCnt="0"/>
      <dgm:spPr/>
    </dgm:pt>
    <dgm:pt modelId="{352EFFE4-5155-4515-9353-E401583F0DCF}" type="pres">
      <dgm:prSet presAssocID="{7BD9E480-66A6-45C2-8922-1B787D5D136F}" presName="parentLin" presStyleCnt="0"/>
      <dgm:spPr/>
    </dgm:pt>
    <dgm:pt modelId="{CA75C428-5FC2-4539-9A06-D7858EC4327E}" type="pres">
      <dgm:prSet presAssocID="{7BD9E480-66A6-45C2-8922-1B787D5D136F}" presName="parentLeftMargin" presStyleLbl="node1" presStyleIdx="0" presStyleCnt="5"/>
      <dgm:spPr/>
    </dgm:pt>
    <dgm:pt modelId="{26F82BB9-8A26-444A-B157-73113797BCAA}" type="pres">
      <dgm:prSet presAssocID="{7BD9E480-66A6-45C2-8922-1B787D5D136F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F35741A2-039C-47D8-9B93-92FAE1C39F80}" type="pres">
      <dgm:prSet presAssocID="{7BD9E480-66A6-45C2-8922-1B787D5D136F}" presName="negativeSpace" presStyleCnt="0"/>
      <dgm:spPr/>
    </dgm:pt>
    <dgm:pt modelId="{2D8D54AB-00CA-4592-B767-D678481221E9}" type="pres">
      <dgm:prSet presAssocID="{7BD9E480-66A6-45C2-8922-1B787D5D136F}" presName="childText" presStyleLbl="conFgAcc1" presStyleIdx="1" presStyleCnt="5">
        <dgm:presLayoutVars>
          <dgm:bulletEnabled val="1"/>
        </dgm:presLayoutVars>
      </dgm:prSet>
      <dgm:spPr/>
    </dgm:pt>
    <dgm:pt modelId="{D8A4A2FD-3C4C-4796-8527-3D504D5C31A4}" type="pres">
      <dgm:prSet presAssocID="{1EB34408-77A9-4CF0-9D96-2DA43AA9ED10}" presName="spaceBetweenRectangles" presStyleCnt="0"/>
      <dgm:spPr/>
    </dgm:pt>
    <dgm:pt modelId="{F257A57B-9DFA-48FB-951D-45302DD2C874}" type="pres">
      <dgm:prSet presAssocID="{5B7CCCD1-B5AB-48ED-84E7-33C9E600F147}" presName="parentLin" presStyleCnt="0"/>
      <dgm:spPr/>
    </dgm:pt>
    <dgm:pt modelId="{AB59E25D-0D8D-4319-9D25-0DFCFF23D866}" type="pres">
      <dgm:prSet presAssocID="{5B7CCCD1-B5AB-48ED-84E7-33C9E600F147}" presName="parentLeftMargin" presStyleLbl="node1" presStyleIdx="1" presStyleCnt="5"/>
      <dgm:spPr/>
    </dgm:pt>
    <dgm:pt modelId="{68A79763-6DD4-47D2-B319-B66FDEDA6C05}" type="pres">
      <dgm:prSet presAssocID="{5B7CCCD1-B5AB-48ED-84E7-33C9E600F147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F2888110-A26C-4B82-AC0A-3952FAAE605A}" type="pres">
      <dgm:prSet presAssocID="{5B7CCCD1-B5AB-48ED-84E7-33C9E600F147}" presName="negativeSpace" presStyleCnt="0"/>
      <dgm:spPr/>
    </dgm:pt>
    <dgm:pt modelId="{CB85D002-94D3-4CAC-8445-D893905BB6E1}" type="pres">
      <dgm:prSet presAssocID="{5B7CCCD1-B5AB-48ED-84E7-33C9E600F147}" presName="childText" presStyleLbl="conFgAcc1" presStyleIdx="2" presStyleCnt="5">
        <dgm:presLayoutVars>
          <dgm:bulletEnabled val="1"/>
        </dgm:presLayoutVars>
      </dgm:prSet>
      <dgm:spPr/>
    </dgm:pt>
    <dgm:pt modelId="{B36EF80F-8700-43A2-8EA0-2731ED95833E}" type="pres">
      <dgm:prSet presAssocID="{AF6FD4B7-73F4-4CEA-9F83-3CC3D124EBA0}" presName="spaceBetweenRectangles" presStyleCnt="0"/>
      <dgm:spPr/>
    </dgm:pt>
    <dgm:pt modelId="{8846B399-28A8-47BC-86A3-5D2EDC7E95C1}" type="pres">
      <dgm:prSet presAssocID="{2C3914F8-0FF7-45A4-BC11-08235E65EDF8}" presName="parentLin" presStyleCnt="0"/>
      <dgm:spPr/>
    </dgm:pt>
    <dgm:pt modelId="{8A53D1B5-0E5E-480A-AEF6-60D949583909}" type="pres">
      <dgm:prSet presAssocID="{2C3914F8-0FF7-45A4-BC11-08235E65EDF8}" presName="parentLeftMargin" presStyleLbl="node1" presStyleIdx="2" presStyleCnt="5"/>
      <dgm:spPr/>
    </dgm:pt>
    <dgm:pt modelId="{EC4C73D9-8B7C-4EC5-AE8B-AF497C0F2897}" type="pres">
      <dgm:prSet presAssocID="{2C3914F8-0FF7-45A4-BC11-08235E65EDF8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170C0CF7-FF3F-4038-AF94-5BA7FFD30AB8}" type="pres">
      <dgm:prSet presAssocID="{2C3914F8-0FF7-45A4-BC11-08235E65EDF8}" presName="negativeSpace" presStyleCnt="0"/>
      <dgm:spPr/>
    </dgm:pt>
    <dgm:pt modelId="{5AC9369D-4A2C-4C51-B828-EE62B1B4A04B}" type="pres">
      <dgm:prSet presAssocID="{2C3914F8-0FF7-45A4-BC11-08235E65EDF8}" presName="childText" presStyleLbl="conFgAcc1" presStyleIdx="3" presStyleCnt="5">
        <dgm:presLayoutVars>
          <dgm:bulletEnabled val="1"/>
        </dgm:presLayoutVars>
      </dgm:prSet>
      <dgm:spPr/>
    </dgm:pt>
    <dgm:pt modelId="{7BC566C7-83AB-4A16-934E-F14D40D41B7B}" type="pres">
      <dgm:prSet presAssocID="{D52E40CC-35E6-48D9-8717-017EA98AA233}" presName="spaceBetweenRectangles" presStyleCnt="0"/>
      <dgm:spPr/>
    </dgm:pt>
    <dgm:pt modelId="{899B2893-262E-4572-A525-8D4BA6FC6F02}" type="pres">
      <dgm:prSet presAssocID="{D4A42F2C-9ACF-4891-942C-2F5C4B2D9CDC}" presName="parentLin" presStyleCnt="0"/>
      <dgm:spPr/>
    </dgm:pt>
    <dgm:pt modelId="{B77A7715-3729-45A1-BE5E-81F1A8C210E0}" type="pres">
      <dgm:prSet presAssocID="{D4A42F2C-9ACF-4891-942C-2F5C4B2D9CDC}" presName="parentLeftMargin" presStyleLbl="node1" presStyleIdx="3" presStyleCnt="5"/>
      <dgm:spPr/>
    </dgm:pt>
    <dgm:pt modelId="{9A936FA0-C123-45DC-9B8B-8E74F4813CA5}" type="pres">
      <dgm:prSet presAssocID="{D4A42F2C-9ACF-4891-942C-2F5C4B2D9CDC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702D5928-6C0F-41C7-B8B3-EBBCB8EC9E24}" type="pres">
      <dgm:prSet presAssocID="{D4A42F2C-9ACF-4891-942C-2F5C4B2D9CDC}" presName="negativeSpace" presStyleCnt="0"/>
      <dgm:spPr/>
    </dgm:pt>
    <dgm:pt modelId="{E02D0665-0BA3-45E5-83B5-EDB44BC6EFDE}" type="pres">
      <dgm:prSet presAssocID="{D4A42F2C-9ACF-4891-942C-2F5C4B2D9CDC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670F3244-8F35-4F43-9036-F3839507B40F}" type="presOf" srcId="{2C3914F8-0FF7-45A4-BC11-08235E65EDF8}" destId="{8A53D1B5-0E5E-480A-AEF6-60D949583909}" srcOrd="0" destOrd="0" presId="urn:microsoft.com/office/officeart/2005/8/layout/list1"/>
    <dgm:cxn modelId="{9D82626F-796A-4786-91DF-658A5498E4E0}" type="presOf" srcId="{D4A42F2C-9ACF-4891-942C-2F5C4B2D9CDC}" destId="{B77A7715-3729-45A1-BE5E-81F1A8C210E0}" srcOrd="0" destOrd="0" presId="urn:microsoft.com/office/officeart/2005/8/layout/list1"/>
    <dgm:cxn modelId="{8ABA06B5-A6B6-4384-8514-93D6093843E6}" srcId="{4BC51549-1C7F-4BA4-8849-6FD3D29E2A72}" destId="{D4A42F2C-9ACF-4891-942C-2F5C4B2D9CDC}" srcOrd="4" destOrd="0" parTransId="{08F8F0F5-0E16-4F2B-9414-7815253D7C69}" sibTransId="{A52726D8-355B-4C7E-B269-1AF302481594}"/>
    <dgm:cxn modelId="{7776FBDC-0105-419A-BB2D-88DBFD59C6DC}" type="presOf" srcId="{4BC51549-1C7F-4BA4-8849-6FD3D29E2A72}" destId="{DD84BE2B-84D9-4499-BCDD-C4BCF462EA37}" srcOrd="0" destOrd="0" presId="urn:microsoft.com/office/officeart/2005/8/layout/list1"/>
    <dgm:cxn modelId="{32172FDE-954B-4ADD-9C8A-3FBE1AD2F3E0}" type="presOf" srcId="{D4A42F2C-9ACF-4891-942C-2F5C4B2D9CDC}" destId="{9A936FA0-C123-45DC-9B8B-8E74F4813CA5}" srcOrd="1" destOrd="0" presId="urn:microsoft.com/office/officeart/2005/8/layout/list1"/>
    <dgm:cxn modelId="{FB43BF8E-D03B-43D0-A463-276758599CC8}" type="presOf" srcId="{9FC2E4EB-8439-4EB6-85FF-810F79602980}" destId="{0400A462-882B-4C36-ACBC-ACDF6E3FB89B}" srcOrd="0" destOrd="0" presId="urn:microsoft.com/office/officeart/2005/8/layout/list1"/>
    <dgm:cxn modelId="{85DC2D43-28C3-4F6D-AEFA-47B1A1974031}" srcId="{4BC51549-1C7F-4BA4-8849-6FD3D29E2A72}" destId="{2C3914F8-0FF7-45A4-BC11-08235E65EDF8}" srcOrd="3" destOrd="0" parTransId="{613EEC84-58C3-4423-B8AB-075263B56587}" sibTransId="{D52E40CC-35E6-48D9-8717-017EA98AA233}"/>
    <dgm:cxn modelId="{078ADA82-1AE1-4A3A-9914-717F2EA6F23C}" srcId="{4BC51549-1C7F-4BA4-8849-6FD3D29E2A72}" destId="{5B7CCCD1-B5AB-48ED-84E7-33C9E600F147}" srcOrd="2" destOrd="0" parTransId="{7E4FA2E7-E21C-4A35-B4F3-8423170C9A21}" sibTransId="{AF6FD4B7-73F4-4CEA-9F83-3CC3D124EBA0}"/>
    <dgm:cxn modelId="{0A4BFFAC-89A4-4244-9CEB-8223A60251E3}" type="presOf" srcId="{7BD9E480-66A6-45C2-8922-1B787D5D136F}" destId="{26F82BB9-8A26-444A-B157-73113797BCAA}" srcOrd="1" destOrd="0" presId="urn:microsoft.com/office/officeart/2005/8/layout/list1"/>
    <dgm:cxn modelId="{1A7AB72E-5BA6-4E88-A2C7-4309114F11B9}" type="presOf" srcId="{5B7CCCD1-B5AB-48ED-84E7-33C9E600F147}" destId="{AB59E25D-0D8D-4319-9D25-0DFCFF23D866}" srcOrd="0" destOrd="0" presId="urn:microsoft.com/office/officeart/2005/8/layout/list1"/>
    <dgm:cxn modelId="{49FECBA1-C434-49C1-A1DE-F00FAAC54AB4}" srcId="{4BC51549-1C7F-4BA4-8849-6FD3D29E2A72}" destId="{9FC2E4EB-8439-4EB6-85FF-810F79602980}" srcOrd="0" destOrd="0" parTransId="{22DCBD43-356A-4923-84D0-67FE4C8AAF65}" sibTransId="{7205E264-7520-4477-BBB2-CA1EF81C9797}"/>
    <dgm:cxn modelId="{19DF6FB8-02FE-4787-9393-35224A246C7A}" type="presOf" srcId="{9FC2E4EB-8439-4EB6-85FF-810F79602980}" destId="{F98AFAB0-5983-463F-9BD4-2E49C1B9BDA9}" srcOrd="1" destOrd="0" presId="urn:microsoft.com/office/officeart/2005/8/layout/list1"/>
    <dgm:cxn modelId="{01FD52ED-2701-4E73-AC26-D20DDBB76443}" type="presOf" srcId="{5B7CCCD1-B5AB-48ED-84E7-33C9E600F147}" destId="{68A79763-6DD4-47D2-B319-B66FDEDA6C05}" srcOrd="1" destOrd="0" presId="urn:microsoft.com/office/officeart/2005/8/layout/list1"/>
    <dgm:cxn modelId="{2F2AE28E-FB12-432D-85E4-EB5534C67D9D}" srcId="{4BC51549-1C7F-4BA4-8849-6FD3D29E2A72}" destId="{7BD9E480-66A6-45C2-8922-1B787D5D136F}" srcOrd="1" destOrd="0" parTransId="{B76ABD66-2A53-48BB-8D8D-59BD19D90CAC}" sibTransId="{1EB34408-77A9-4CF0-9D96-2DA43AA9ED10}"/>
    <dgm:cxn modelId="{4A7B1717-A7F5-4ABA-8A83-AB70643D1CB9}" type="presOf" srcId="{2C3914F8-0FF7-45A4-BC11-08235E65EDF8}" destId="{EC4C73D9-8B7C-4EC5-AE8B-AF497C0F2897}" srcOrd="1" destOrd="0" presId="urn:microsoft.com/office/officeart/2005/8/layout/list1"/>
    <dgm:cxn modelId="{F75057AE-724F-42B5-A67B-740167BE2AAA}" type="presOf" srcId="{7BD9E480-66A6-45C2-8922-1B787D5D136F}" destId="{CA75C428-5FC2-4539-9A06-D7858EC4327E}" srcOrd="0" destOrd="0" presId="urn:microsoft.com/office/officeart/2005/8/layout/list1"/>
    <dgm:cxn modelId="{2695C1B4-276F-4913-99FE-1A0B6F6379BB}" type="presParOf" srcId="{DD84BE2B-84D9-4499-BCDD-C4BCF462EA37}" destId="{A9B73E8B-E74B-47AE-BED5-A081E59D2B97}" srcOrd="0" destOrd="0" presId="urn:microsoft.com/office/officeart/2005/8/layout/list1"/>
    <dgm:cxn modelId="{8B7978B4-233E-4F64-9A4E-976C72ED7515}" type="presParOf" srcId="{A9B73E8B-E74B-47AE-BED5-A081E59D2B97}" destId="{0400A462-882B-4C36-ACBC-ACDF6E3FB89B}" srcOrd="0" destOrd="0" presId="urn:microsoft.com/office/officeart/2005/8/layout/list1"/>
    <dgm:cxn modelId="{C12297BB-BDB8-4FC0-9AB5-2924C333BD55}" type="presParOf" srcId="{A9B73E8B-E74B-47AE-BED5-A081E59D2B97}" destId="{F98AFAB0-5983-463F-9BD4-2E49C1B9BDA9}" srcOrd="1" destOrd="0" presId="urn:microsoft.com/office/officeart/2005/8/layout/list1"/>
    <dgm:cxn modelId="{C71843D3-0C15-4B03-B795-E1A93EB2041C}" type="presParOf" srcId="{DD84BE2B-84D9-4499-BCDD-C4BCF462EA37}" destId="{4366144B-9BFC-4DC7-A543-1B454EF83CB1}" srcOrd="1" destOrd="0" presId="urn:microsoft.com/office/officeart/2005/8/layout/list1"/>
    <dgm:cxn modelId="{1EAA288D-AAC8-49D1-9BEF-F0D4961C2ADB}" type="presParOf" srcId="{DD84BE2B-84D9-4499-BCDD-C4BCF462EA37}" destId="{54FC3E94-77E8-41B3-A424-C31ED1176E79}" srcOrd="2" destOrd="0" presId="urn:microsoft.com/office/officeart/2005/8/layout/list1"/>
    <dgm:cxn modelId="{D74397B0-1660-4590-A7B6-7629F1E1E6E3}" type="presParOf" srcId="{DD84BE2B-84D9-4499-BCDD-C4BCF462EA37}" destId="{23969E77-27DD-42FA-A9C5-D59A0E189C54}" srcOrd="3" destOrd="0" presId="urn:microsoft.com/office/officeart/2005/8/layout/list1"/>
    <dgm:cxn modelId="{EB4D65AB-77E8-4946-B8C9-F5906EDCE2E8}" type="presParOf" srcId="{DD84BE2B-84D9-4499-BCDD-C4BCF462EA37}" destId="{352EFFE4-5155-4515-9353-E401583F0DCF}" srcOrd="4" destOrd="0" presId="urn:microsoft.com/office/officeart/2005/8/layout/list1"/>
    <dgm:cxn modelId="{8D2B2922-0280-48F2-AE10-5D5D682CF49A}" type="presParOf" srcId="{352EFFE4-5155-4515-9353-E401583F0DCF}" destId="{CA75C428-5FC2-4539-9A06-D7858EC4327E}" srcOrd="0" destOrd="0" presId="urn:microsoft.com/office/officeart/2005/8/layout/list1"/>
    <dgm:cxn modelId="{A6CBE375-5BC3-4C43-A9E1-C2B18BEB5DD3}" type="presParOf" srcId="{352EFFE4-5155-4515-9353-E401583F0DCF}" destId="{26F82BB9-8A26-444A-B157-73113797BCAA}" srcOrd="1" destOrd="0" presId="urn:microsoft.com/office/officeart/2005/8/layout/list1"/>
    <dgm:cxn modelId="{1B6DEA8A-474B-4061-876A-EA9FA8E66C0C}" type="presParOf" srcId="{DD84BE2B-84D9-4499-BCDD-C4BCF462EA37}" destId="{F35741A2-039C-47D8-9B93-92FAE1C39F80}" srcOrd="5" destOrd="0" presId="urn:microsoft.com/office/officeart/2005/8/layout/list1"/>
    <dgm:cxn modelId="{7FBC4663-AA2E-4B05-A72A-18A5FB676258}" type="presParOf" srcId="{DD84BE2B-84D9-4499-BCDD-C4BCF462EA37}" destId="{2D8D54AB-00CA-4592-B767-D678481221E9}" srcOrd="6" destOrd="0" presId="urn:microsoft.com/office/officeart/2005/8/layout/list1"/>
    <dgm:cxn modelId="{D58115AC-EA5B-4F1C-A187-940CE3A9FC51}" type="presParOf" srcId="{DD84BE2B-84D9-4499-BCDD-C4BCF462EA37}" destId="{D8A4A2FD-3C4C-4796-8527-3D504D5C31A4}" srcOrd="7" destOrd="0" presId="urn:microsoft.com/office/officeart/2005/8/layout/list1"/>
    <dgm:cxn modelId="{C2D0EFAE-45E4-4EFC-BCED-06B52BCC627D}" type="presParOf" srcId="{DD84BE2B-84D9-4499-BCDD-C4BCF462EA37}" destId="{F257A57B-9DFA-48FB-951D-45302DD2C874}" srcOrd="8" destOrd="0" presId="urn:microsoft.com/office/officeart/2005/8/layout/list1"/>
    <dgm:cxn modelId="{85D98DEF-C77D-4CD9-A2C6-98D524B26CF5}" type="presParOf" srcId="{F257A57B-9DFA-48FB-951D-45302DD2C874}" destId="{AB59E25D-0D8D-4319-9D25-0DFCFF23D866}" srcOrd="0" destOrd="0" presId="urn:microsoft.com/office/officeart/2005/8/layout/list1"/>
    <dgm:cxn modelId="{8DF1A03A-09F5-4687-8964-AB722EF00C02}" type="presParOf" srcId="{F257A57B-9DFA-48FB-951D-45302DD2C874}" destId="{68A79763-6DD4-47D2-B319-B66FDEDA6C05}" srcOrd="1" destOrd="0" presId="urn:microsoft.com/office/officeart/2005/8/layout/list1"/>
    <dgm:cxn modelId="{E9DA2995-97F0-48AB-9E8F-0A5671527CB9}" type="presParOf" srcId="{DD84BE2B-84D9-4499-BCDD-C4BCF462EA37}" destId="{F2888110-A26C-4B82-AC0A-3952FAAE605A}" srcOrd="9" destOrd="0" presId="urn:microsoft.com/office/officeart/2005/8/layout/list1"/>
    <dgm:cxn modelId="{A1A045C1-743F-471D-8DE7-AB3C77BC20EA}" type="presParOf" srcId="{DD84BE2B-84D9-4499-BCDD-C4BCF462EA37}" destId="{CB85D002-94D3-4CAC-8445-D893905BB6E1}" srcOrd="10" destOrd="0" presId="urn:microsoft.com/office/officeart/2005/8/layout/list1"/>
    <dgm:cxn modelId="{B4439F69-5425-454A-B2C8-5E4156A92901}" type="presParOf" srcId="{DD84BE2B-84D9-4499-BCDD-C4BCF462EA37}" destId="{B36EF80F-8700-43A2-8EA0-2731ED95833E}" srcOrd="11" destOrd="0" presId="urn:microsoft.com/office/officeart/2005/8/layout/list1"/>
    <dgm:cxn modelId="{78A81AA4-4921-4798-A675-CF42E11D808F}" type="presParOf" srcId="{DD84BE2B-84D9-4499-BCDD-C4BCF462EA37}" destId="{8846B399-28A8-47BC-86A3-5D2EDC7E95C1}" srcOrd="12" destOrd="0" presId="urn:microsoft.com/office/officeart/2005/8/layout/list1"/>
    <dgm:cxn modelId="{E266B727-FAB0-4BC4-AF4F-3479472E010A}" type="presParOf" srcId="{8846B399-28A8-47BC-86A3-5D2EDC7E95C1}" destId="{8A53D1B5-0E5E-480A-AEF6-60D949583909}" srcOrd="0" destOrd="0" presId="urn:microsoft.com/office/officeart/2005/8/layout/list1"/>
    <dgm:cxn modelId="{F00549D3-CEAD-4C50-A9C7-45188201D1B6}" type="presParOf" srcId="{8846B399-28A8-47BC-86A3-5D2EDC7E95C1}" destId="{EC4C73D9-8B7C-4EC5-AE8B-AF497C0F2897}" srcOrd="1" destOrd="0" presId="urn:microsoft.com/office/officeart/2005/8/layout/list1"/>
    <dgm:cxn modelId="{C07B69E3-0029-4969-9033-86DF12A3E223}" type="presParOf" srcId="{DD84BE2B-84D9-4499-BCDD-C4BCF462EA37}" destId="{170C0CF7-FF3F-4038-AF94-5BA7FFD30AB8}" srcOrd="13" destOrd="0" presId="urn:microsoft.com/office/officeart/2005/8/layout/list1"/>
    <dgm:cxn modelId="{8A931D17-4F7C-4EBB-A979-A63084C08CC1}" type="presParOf" srcId="{DD84BE2B-84D9-4499-BCDD-C4BCF462EA37}" destId="{5AC9369D-4A2C-4C51-B828-EE62B1B4A04B}" srcOrd="14" destOrd="0" presId="urn:microsoft.com/office/officeart/2005/8/layout/list1"/>
    <dgm:cxn modelId="{9BE06F81-B03E-4309-ADC1-6999352BEE80}" type="presParOf" srcId="{DD84BE2B-84D9-4499-BCDD-C4BCF462EA37}" destId="{7BC566C7-83AB-4A16-934E-F14D40D41B7B}" srcOrd="15" destOrd="0" presId="urn:microsoft.com/office/officeart/2005/8/layout/list1"/>
    <dgm:cxn modelId="{A96CA9E2-F89A-4AFE-8A2B-793F032AF1B2}" type="presParOf" srcId="{DD84BE2B-84D9-4499-BCDD-C4BCF462EA37}" destId="{899B2893-262E-4572-A525-8D4BA6FC6F02}" srcOrd="16" destOrd="0" presId="urn:microsoft.com/office/officeart/2005/8/layout/list1"/>
    <dgm:cxn modelId="{5C19567A-1A78-4449-96C5-A5AD2F23B699}" type="presParOf" srcId="{899B2893-262E-4572-A525-8D4BA6FC6F02}" destId="{B77A7715-3729-45A1-BE5E-81F1A8C210E0}" srcOrd="0" destOrd="0" presId="urn:microsoft.com/office/officeart/2005/8/layout/list1"/>
    <dgm:cxn modelId="{7E1E0C49-8777-4EED-8020-B11E286884DF}" type="presParOf" srcId="{899B2893-262E-4572-A525-8D4BA6FC6F02}" destId="{9A936FA0-C123-45DC-9B8B-8E74F4813CA5}" srcOrd="1" destOrd="0" presId="urn:microsoft.com/office/officeart/2005/8/layout/list1"/>
    <dgm:cxn modelId="{B944DB0D-EA8D-4350-96BF-054B29CCFDC4}" type="presParOf" srcId="{DD84BE2B-84D9-4499-BCDD-C4BCF462EA37}" destId="{702D5928-6C0F-41C7-B8B3-EBBCB8EC9E24}" srcOrd="17" destOrd="0" presId="urn:microsoft.com/office/officeart/2005/8/layout/list1"/>
    <dgm:cxn modelId="{E6F776EC-280B-4944-8D14-016349A2BFF3}" type="presParOf" srcId="{DD84BE2B-84D9-4499-BCDD-C4BCF462EA37}" destId="{E02D0665-0BA3-45E5-83B5-EDB44BC6EFDE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E1448C93-4FE9-4B7A-B4C1-09E3F97DEA2D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9634AC7F-7578-4A05-8BFA-DEDE3CB5F503}">
      <dgm:prSet phldrT="[Текст]"/>
      <dgm:spPr/>
      <dgm:t>
        <a:bodyPr/>
        <a:lstStyle/>
        <a:p>
          <a:r>
            <a:rPr lang="uk-UA" dirty="0" smtClean="0">
              <a:solidFill>
                <a:schemeClr val="bg1"/>
              </a:solidFill>
            </a:rPr>
            <a:t>природно-ресурсний,</a:t>
          </a:r>
          <a:endParaRPr lang="uk-UA" dirty="0">
            <a:solidFill>
              <a:schemeClr val="bg1"/>
            </a:solidFill>
          </a:endParaRPr>
        </a:p>
      </dgm:t>
    </dgm:pt>
    <dgm:pt modelId="{7102DB7E-86E4-419E-83AA-161F6DF63342}" type="parTrans" cxnId="{5EF2AA38-B522-4C97-B8E0-0EC3A9DF0FD0}">
      <dgm:prSet/>
      <dgm:spPr/>
      <dgm:t>
        <a:bodyPr/>
        <a:lstStyle/>
        <a:p>
          <a:endParaRPr lang="uk-UA">
            <a:solidFill>
              <a:schemeClr val="bg1"/>
            </a:solidFill>
          </a:endParaRPr>
        </a:p>
      </dgm:t>
    </dgm:pt>
    <dgm:pt modelId="{130FE07B-E408-46EC-8D63-FEBBF03989B5}" type="sibTrans" cxnId="{5EF2AA38-B522-4C97-B8E0-0EC3A9DF0FD0}">
      <dgm:prSet/>
      <dgm:spPr/>
      <dgm:t>
        <a:bodyPr/>
        <a:lstStyle/>
        <a:p>
          <a:endParaRPr lang="uk-UA">
            <a:solidFill>
              <a:schemeClr val="bg1"/>
            </a:solidFill>
          </a:endParaRPr>
        </a:p>
      </dgm:t>
    </dgm:pt>
    <dgm:pt modelId="{2DB6A2F1-8EEB-4DCB-9F24-036353959A53}">
      <dgm:prSet phldrT="[Текст]"/>
      <dgm:spPr/>
      <dgm:t>
        <a:bodyPr/>
        <a:lstStyle/>
        <a:p>
          <a:r>
            <a:rPr lang="uk-UA" dirty="0" smtClean="0">
              <a:solidFill>
                <a:schemeClr val="bg1"/>
              </a:solidFill>
            </a:rPr>
            <a:t> економічний, </a:t>
          </a:r>
          <a:endParaRPr lang="uk-UA" dirty="0">
            <a:solidFill>
              <a:schemeClr val="bg1"/>
            </a:solidFill>
          </a:endParaRPr>
        </a:p>
      </dgm:t>
    </dgm:pt>
    <dgm:pt modelId="{15D5320B-5EBC-4FC4-A71B-9A09AEBAEFE7}" type="parTrans" cxnId="{6B2A41EB-A038-48D8-9492-1E7FC761FCEC}">
      <dgm:prSet/>
      <dgm:spPr/>
      <dgm:t>
        <a:bodyPr/>
        <a:lstStyle/>
        <a:p>
          <a:endParaRPr lang="uk-UA">
            <a:solidFill>
              <a:schemeClr val="bg1"/>
            </a:solidFill>
          </a:endParaRPr>
        </a:p>
      </dgm:t>
    </dgm:pt>
    <dgm:pt modelId="{3DD25E88-DBFE-490C-BD22-8B1AFB63E158}" type="sibTrans" cxnId="{6B2A41EB-A038-48D8-9492-1E7FC761FCEC}">
      <dgm:prSet/>
      <dgm:spPr/>
      <dgm:t>
        <a:bodyPr/>
        <a:lstStyle/>
        <a:p>
          <a:endParaRPr lang="uk-UA">
            <a:solidFill>
              <a:schemeClr val="bg1"/>
            </a:solidFill>
          </a:endParaRPr>
        </a:p>
      </dgm:t>
    </dgm:pt>
    <dgm:pt modelId="{F89B628F-4FAE-427F-9B8C-904DFBBDCB7E}">
      <dgm:prSet phldrT="[Текст]"/>
      <dgm:spPr/>
      <dgm:t>
        <a:bodyPr/>
        <a:lstStyle/>
        <a:p>
          <a:r>
            <a:rPr lang="uk-UA" dirty="0" smtClean="0">
              <a:solidFill>
                <a:schemeClr val="bg1"/>
              </a:solidFill>
            </a:rPr>
            <a:t>екологічний, </a:t>
          </a:r>
          <a:endParaRPr lang="uk-UA" dirty="0">
            <a:solidFill>
              <a:schemeClr val="bg1"/>
            </a:solidFill>
          </a:endParaRPr>
        </a:p>
      </dgm:t>
    </dgm:pt>
    <dgm:pt modelId="{629946D2-8947-42EE-8F82-305DD27F13A7}" type="parTrans" cxnId="{04E8891A-BCE1-4F79-88B6-5467DAC28B6B}">
      <dgm:prSet/>
      <dgm:spPr/>
      <dgm:t>
        <a:bodyPr/>
        <a:lstStyle/>
        <a:p>
          <a:endParaRPr lang="uk-UA">
            <a:solidFill>
              <a:schemeClr val="bg1"/>
            </a:solidFill>
          </a:endParaRPr>
        </a:p>
      </dgm:t>
    </dgm:pt>
    <dgm:pt modelId="{FBCA7E14-172B-431B-A486-BD1CBCD37C5C}" type="sibTrans" cxnId="{04E8891A-BCE1-4F79-88B6-5467DAC28B6B}">
      <dgm:prSet/>
      <dgm:spPr/>
      <dgm:t>
        <a:bodyPr/>
        <a:lstStyle/>
        <a:p>
          <a:endParaRPr lang="uk-UA">
            <a:solidFill>
              <a:schemeClr val="bg1"/>
            </a:solidFill>
          </a:endParaRPr>
        </a:p>
      </dgm:t>
    </dgm:pt>
    <dgm:pt modelId="{702C77A0-A7E6-42A1-B337-1AF5F47D52A0}">
      <dgm:prSet phldrT="[Текст]"/>
      <dgm:spPr/>
      <dgm:t>
        <a:bodyPr/>
        <a:lstStyle/>
        <a:p>
          <a:r>
            <a:rPr lang="uk-UA" dirty="0" smtClean="0">
              <a:solidFill>
                <a:schemeClr val="bg1"/>
              </a:solidFill>
            </a:rPr>
            <a:t>інноваційний та інші .</a:t>
          </a:r>
          <a:endParaRPr lang="uk-UA" dirty="0">
            <a:solidFill>
              <a:schemeClr val="bg1"/>
            </a:solidFill>
          </a:endParaRPr>
        </a:p>
      </dgm:t>
    </dgm:pt>
    <dgm:pt modelId="{19E21BE2-8631-4BC0-B8FC-5264E8E8538B}" type="parTrans" cxnId="{2861B605-1F93-4678-82CC-4B77BDC5BE40}">
      <dgm:prSet/>
      <dgm:spPr/>
      <dgm:t>
        <a:bodyPr/>
        <a:lstStyle/>
        <a:p>
          <a:endParaRPr lang="uk-UA">
            <a:solidFill>
              <a:schemeClr val="bg1"/>
            </a:solidFill>
          </a:endParaRPr>
        </a:p>
      </dgm:t>
    </dgm:pt>
    <dgm:pt modelId="{FCE61A6B-8E23-4D70-9AD2-C95E4FA5AC30}" type="sibTrans" cxnId="{2861B605-1F93-4678-82CC-4B77BDC5BE40}">
      <dgm:prSet/>
      <dgm:spPr/>
      <dgm:t>
        <a:bodyPr/>
        <a:lstStyle/>
        <a:p>
          <a:endParaRPr lang="uk-UA">
            <a:solidFill>
              <a:schemeClr val="bg1"/>
            </a:solidFill>
          </a:endParaRPr>
        </a:p>
      </dgm:t>
    </dgm:pt>
    <dgm:pt modelId="{AB08C922-6975-4014-B169-BF3812E8DB60}" type="pres">
      <dgm:prSet presAssocID="{E1448C93-4FE9-4B7A-B4C1-09E3F97DEA2D}" presName="linearFlow" presStyleCnt="0">
        <dgm:presLayoutVars>
          <dgm:dir/>
          <dgm:resizeHandles val="exact"/>
        </dgm:presLayoutVars>
      </dgm:prSet>
      <dgm:spPr/>
    </dgm:pt>
    <dgm:pt modelId="{5B0D5177-B17B-4CE0-A106-045465ED53E9}" type="pres">
      <dgm:prSet presAssocID="{9634AC7F-7578-4A05-8BFA-DEDE3CB5F503}" presName="composite" presStyleCnt="0"/>
      <dgm:spPr/>
    </dgm:pt>
    <dgm:pt modelId="{EDE0CF0A-BFCB-4B01-93C6-BE0D8A567DE4}" type="pres">
      <dgm:prSet presAssocID="{9634AC7F-7578-4A05-8BFA-DEDE3CB5F503}" presName="imgShp" presStyleLbl="fgImgPlace1" presStyleIdx="0" presStyleCnt="4"/>
      <dgm:spPr/>
    </dgm:pt>
    <dgm:pt modelId="{E2358ED5-46B2-4E67-81B8-035BF840B98C}" type="pres">
      <dgm:prSet presAssocID="{9634AC7F-7578-4A05-8BFA-DEDE3CB5F503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25728A2-DC33-42FC-A16E-68F9806C038B}" type="pres">
      <dgm:prSet presAssocID="{130FE07B-E408-46EC-8D63-FEBBF03989B5}" presName="spacing" presStyleCnt="0"/>
      <dgm:spPr/>
    </dgm:pt>
    <dgm:pt modelId="{D7CD6D41-98BF-4B9A-A135-0E72EC184AE8}" type="pres">
      <dgm:prSet presAssocID="{2DB6A2F1-8EEB-4DCB-9F24-036353959A53}" presName="composite" presStyleCnt="0"/>
      <dgm:spPr/>
    </dgm:pt>
    <dgm:pt modelId="{8CF6915C-F665-4018-AB8D-290120103AF8}" type="pres">
      <dgm:prSet presAssocID="{2DB6A2F1-8EEB-4DCB-9F24-036353959A53}" presName="imgShp" presStyleLbl="fgImgPlace1" presStyleIdx="1" presStyleCnt="4"/>
      <dgm:spPr/>
    </dgm:pt>
    <dgm:pt modelId="{B595A1CA-928B-45C5-ABAE-7E3521781D46}" type="pres">
      <dgm:prSet presAssocID="{2DB6A2F1-8EEB-4DCB-9F24-036353959A53}" presName="txShp" presStyleLbl="node1" presStyleIdx="1" presStyleCnt="4">
        <dgm:presLayoutVars>
          <dgm:bulletEnabled val="1"/>
        </dgm:presLayoutVars>
      </dgm:prSet>
      <dgm:spPr/>
    </dgm:pt>
    <dgm:pt modelId="{19FDB892-4518-4779-AC82-8E3C3E49745D}" type="pres">
      <dgm:prSet presAssocID="{3DD25E88-DBFE-490C-BD22-8B1AFB63E158}" presName="spacing" presStyleCnt="0"/>
      <dgm:spPr/>
    </dgm:pt>
    <dgm:pt modelId="{293D7F41-9EDB-4250-9C2E-FE9C3B3B3EC6}" type="pres">
      <dgm:prSet presAssocID="{F89B628F-4FAE-427F-9B8C-904DFBBDCB7E}" presName="composite" presStyleCnt="0"/>
      <dgm:spPr/>
    </dgm:pt>
    <dgm:pt modelId="{305540F9-3251-43AA-88A3-52AFB7059031}" type="pres">
      <dgm:prSet presAssocID="{F89B628F-4FAE-427F-9B8C-904DFBBDCB7E}" presName="imgShp" presStyleLbl="fgImgPlace1" presStyleIdx="2" presStyleCnt="4"/>
      <dgm:spPr/>
    </dgm:pt>
    <dgm:pt modelId="{13163244-4F7D-4757-8F78-04C21C5101C4}" type="pres">
      <dgm:prSet presAssocID="{F89B628F-4FAE-427F-9B8C-904DFBBDCB7E}" presName="txShp" presStyleLbl="node1" presStyleIdx="2" presStyleCnt="4">
        <dgm:presLayoutVars>
          <dgm:bulletEnabled val="1"/>
        </dgm:presLayoutVars>
      </dgm:prSet>
      <dgm:spPr/>
    </dgm:pt>
    <dgm:pt modelId="{DB6B7F3E-3DF4-41A3-BB00-8AB6A03BF641}" type="pres">
      <dgm:prSet presAssocID="{FBCA7E14-172B-431B-A486-BD1CBCD37C5C}" presName="spacing" presStyleCnt="0"/>
      <dgm:spPr/>
    </dgm:pt>
    <dgm:pt modelId="{D49423E2-BD8D-4903-BA34-3AA8D6FDB678}" type="pres">
      <dgm:prSet presAssocID="{702C77A0-A7E6-42A1-B337-1AF5F47D52A0}" presName="composite" presStyleCnt="0"/>
      <dgm:spPr/>
    </dgm:pt>
    <dgm:pt modelId="{FFED1429-7C0F-4C2B-B127-D6146C4CAF22}" type="pres">
      <dgm:prSet presAssocID="{702C77A0-A7E6-42A1-B337-1AF5F47D52A0}" presName="imgShp" presStyleLbl="fgImgPlace1" presStyleIdx="3" presStyleCnt="4"/>
      <dgm:spPr/>
    </dgm:pt>
    <dgm:pt modelId="{66B4E06C-7CA8-4D8E-98B2-5BA4A0BA064E}" type="pres">
      <dgm:prSet presAssocID="{702C77A0-A7E6-42A1-B337-1AF5F47D52A0}" presName="txShp" presStyleLbl="node1" presStyleIdx="3" presStyleCnt="4">
        <dgm:presLayoutVars>
          <dgm:bulletEnabled val="1"/>
        </dgm:presLayoutVars>
      </dgm:prSet>
      <dgm:spPr/>
    </dgm:pt>
  </dgm:ptLst>
  <dgm:cxnLst>
    <dgm:cxn modelId="{04E8891A-BCE1-4F79-88B6-5467DAC28B6B}" srcId="{E1448C93-4FE9-4B7A-B4C1-09E3F97DEA2D}" destId="{F89B628F-4FAE-427F-9B8C-904DFBBDCB7E}" srcOrd="2" destOrd="0" parTransId="{629946D2-8947-42EE-8F82-305DD27F13A7}" sibTransId="{FBCA7E14-172B-431B-A486-BD1CBCD37C5C}"/>
    <dgm:cxn modelId="{A08EF32A-284D-4A85-89FD-7BADF65F7A4A}" type="presOf" srcId="{E1448C93-4FE9-4B7A-B4C1-09E3F97DEA2D}" destId="{AB08C922-6975-4014-B169-BF3812E8DB60}" srcOrd="0" destOrd="0" presId="urn:microsoft.com/office/officeart/2005/8/layout/vList3"/>
    <dgm:cxn modelId="{2861B605-1F93-4678-82CC-4B77BDC5BE40}" srcId="{E1448C93-4FE9-4B7A-B4C1-09E3F97DEA2D}" destId="{702C77A0-A7E6-42A1-B337-1AF5F47D52A0}" srcOrd="3" destOrd="0" parTransId="{19E21BE2-8631-4BC0-B8FC-5264E8E8538B}" sibTransId="{FCE61A6B-8E23-4D70-9AD2-C95E4FA5AC30}"/>
    <dgm:cxn modelId="{5EF2AA38-B522-4C97-B8E0-0EC3A9DF0FD0}" srcId="{E1448C93-4FE9-4B7A-B4C1-09E3F97DEA2D}" destId="{9634AC7F-7578-4A05-8BFA-DEDE3CB5F503}" srcOrd="0" destOrd="0" parTransId="{7102DB7E-86E4-419E-83AA-161F6DF63342}" sibTransId="{130FE07B-E408-46EC-8D63-FEBBF03989B5}"/>
    <dgm:cxn modelId="{6B2A41EB-A038-48D8-9492-1E7FC761FCEC}" srcId="{E1448C93-4FE9-4B7A-B4C1-09E3F97DEA2D}" destId="{2DB6A2F1-8EEB-4DCB-9F24-036353959A53}" srcOrd="1" destOrd="0" parTransId="{15D5320B-5EBC-4FC4-A71B-9A09AEBAEFE7}" sibTransId="{3DD25E88-DBFE-490C-BD22-8B1AFB63E158}"/>
    <dgm:cxn modelId="{8B7AE77A-81B4-481B-97F9-07075AD9004B}" type="presOf" srcId="{F89B628F-4FAE-427F-9B8C-904DFBBDCB7E}" destId="{13163244-4F7D-4757-8F78-04C21C5101C4}" srcOrd="0" destOrd="0" presId="urn:microsoft.com/office/officeart/2005/8/layout/vList3"/>
    <dgm:cxn modelId="{F658EE64-76D0-4508-B489-D0BA3015F009}" type="presOf" srcId="{9634AC7F-7578-4A05-8BFA-DEDE3CB5F503}" destId="{E2358ED5-46B2-4E67-81B8-035BF840B98C}" srcOrd="0" destOrd="0" presId="urn:microsoft.com/office/officeart/2005/8/layout/vList3"/>
    <dgm:cxn modelId="{22DE7782-0ADB-40DA-98F5-5E63E167FC31}" type="presOf" srcId="{702C77A0-A7E6-42A1-B337-1AF5F47D52A0}" destId="{66B4E06C-7CA8-4D8E-98B2-5BA4A0BA064E}" srcOrd="0" destOrd="0" presId="urn:microsoft.com/office/officeart/2005/8/layout/vList3"/>
    <dgm:cxn modelId="{E687CB6C-708C-42DA-A7EF-D095DE57113D}" type="presOf" srcId="{2DB6A2F1-8EEB-4DCB-9F24-036353959A53}" destId="{B595A1CA-928B-45C5-ABAE-7E3521781D46}" srcOrd="0" destOrd="0" presId="urn:microsoft.com/office/officeart/2005/8/layout/vList3"/>
    <dgm:cxn modelId="{442BF1F4-3080-436A-AB21-BF58DD893999}" type="presParOf" srcId="{AB08C922-6975-4014-B169-BF3812E8DB60}" destId="{5B0D5177-B17B-4CE0-A106-045465ED53E9}" srcOrd="0" destOrd="0" presId="urn:microsoft.com/office/officeart/2005/8/layout/vList3"/>
    <dgm:cxn modelId="{B2F699C3-E166-4B30-B856-D80BBA03F9B6}" type="presParOf" srcId="{5B0D5177-B17B-4CE0-A106-045465ED53E9}" destId="{EDE0CF0A-BFCB-4B01-93C6-BE0D8A567DE4}" srcOrd="0" destOrd="0" presId="urn:microsoft.com/office/officeart/2005/8/layout/vList3"/>
    <dgm:cxn modelId="{5DFFF9AC-7463-464F-BDA8-A24342645363}" type="presParOf" srcId="{5B0D5177-B17B-4CE0-A106-045465ED53E9}" destId="{E2358ED5-46B2-4E67-81B8-035BF840B98C}" srcOrd="1" destOrd="0" presId="urn:microsoft.com/office/officeart/2005/8/layout/vList3"/>
    <dgm:cxn modelId="{8DFE6A30-B91F-4350-AE7F-EDCD89FB899C}" type="presParOf" srcId="{AB08C922-6975-4014-B169-BF3812E8DB60}" destId="{125728A2-DC33-42FC-A16E-68F9806C038B}" srcOrd="1" destOrd="0" presId="urn:microsoft.com/office/officeart/2005/8/layout/vList3"/>
    <dgm:cxn modelId="{16FD786F-7AD4-4017-9E0C-7593C835AB8A}" type="presParOf" srcId="{AB08C922-6975-4014-B169-BF3812E8DB60}" destId="{D7CD6D41-98BF-4B9A-A135-0E72EC184AE8}" srcOrd="2" destOrd="0" presId="urn:microsoft.com/office/officeart/2005/8/layout/vList3"/>
    <dgm:cxn modelId="{C6E98DE1-9C1C-42B3-9557-452DC7FE9085}" type="presParOf" srcId="{D7CD6D41-98BF-4B9A-A135-0E72EC184AE8}" destId="{8CF6915C-F665-4018-AB8D-290120103AF8}" srcOrd="0" destOrd="0" presId="urn:microsoft.com/office/officeart/2005/8/layout/vList3"/>
    <dgm:cxn modelId="{89638318-A3CE-4662-B728-642F83C50041}" type="presParOf" srcId="{D7CD6D41-98BF-4B9A-A135-0E72EC184AE8}" destId="{B595A1CA-928B-45C5-ABAE-7E3521781D46}" srcOrd="1" destOrd="0" presId="urn:microsoft.com/office/officeart/2005/8/layout/vList3"/>
    <dgm:cxn modelId="{5B32A7A6-7C35-4993-A047-F39120B65769}" type="presParOf" srcId="{AB08C922-6975-4014-B169-BF3812E8DB60}" destId="{19FDB892-4518-4779-AC82-8E3C3E49745D}" srcOrd="3" destOrd="0" presId="urn:microsoft.com/office/officeart/2005/8/layout/vList3"/>
    <dgm:cxn modelId="{ED97DDA8-0BB3-4821-AC45-276AFD555516}" type="presParOf" srcId="{AB08C922-6975-4014-B169-BF3812E8DB60}" destId="{293D7F41-9EDB-4250-9C2E-FE9C3B3B3EC6}" srcOrd="4" destOrd="0" presId="urn:microsoft.com/office/officeart/2005/8/layout/vList3"/>
    <dgm:cxn modelId="{D025F29E-E392-4C59-A204-C7908E3C4D27}" type="presParOf" srcId="{293D7F41-9EDB-4250-9C2E-FE9C3B3B3EC6}" destId="{305540F9-3251-43AA-88A3-52AFB7059031}" srcOrd="0" destOrd="0" presId="urn:microsoft.com/office/officeart/2005/8/layout/vList3"/>
    <dgm:cxn modelId="{699279FF-C2CB-456A-B856-A5346914EFCB}" type="presParOf" srcId="{293D7F41-9EDB-4250-9C2E-FE9C3B3B3EC6}" destId="{13163244-4F7D-4757-8F78-04C21C5101C4}" srcOrd="1" destOrd="0" presId="urn:microsoft.com/office/officeart/2005/8/layout/vList3"/>
    <dgm:cxn modelId="{151B32C8-05E7-496D-A295-24BA98892AA3}" type="presParOf" srcId="{AB08C922-6975-4014-B169-BF3812E8DB60}" destId="{DB6B7F3E-3DF4-41A3-BB00-8AB6A03BF641}" srcOrd="5" destOrd="0" presId="urn:microsoft.com/office/officeart/2005/8/layout/vList3"/>
    <dgm:cxn modelId="{DC72EB53-3CA7-4A4C-996C-61EC973D34DA}" type="presParOf" srcId="{AB08C922-6975-4014-B169-BF3812E8DB60}" destId="{D49423E2-BD8D-4903-BA34-3AA8D6FDB678}" srcOrd="6" destOrd="0" presId="urn:microsoft.com/office/officeart/2005/8/layout/vList3"/>
    <dgm:cxn modelId="{C800D99D-E796-46D1-96BB-52AFCA818DD0}" type="presParOf" srcId="{D49423E2-BD8D-4903-BA34-3AA8D6FDB678}" destId="{FFED1429-7C0F-4C2B-B127-D6146C4CAF22}" srcOrd="0" destOrd="0" presId="urn:microsoft.com/office/officeart/2005/8/layout/vList3"/>
    <dgm:cxn modelId="{48DAAE5B-0803-41AC-AFE8-A46A7B7FFFE8}" type="presParOf" srcId="{D49423E2-BD8D-4903-BA34-3AA8D6FDB678}" destId="{66B4E06C-7CA8-4D8E-98B2-5BA4A0BA064E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E95A241D-EB90-4BE3-8190-6DA88D34EB82}" type="doc">
      <dgm:prSet loTypeId="urn:microsoft.com/office/officeart/2008/layout/PictureStrips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C0492E27-1951-402F-919B-13E956F905B1}">
      <dgm:prSet phldrT="[Текст]"/>
      <dgm:spPr/>
      <dgm:t>
        <a:bodyPr/>
        <a:lstStyle/>
        <a:p>
          <a:r>
            <a:rPr lang="uk-UA" dirty="0" smtClean="0"/>
            <a:t>принцип задоволення потреб цільових ринків, </a:t>
          </a:r>
          <a:endParaRPr lang="uk-UA" dirty="0"/>
        </a:p>
      </dgm:t>
    </dgm:pt>
    <dgm:pt modelId="{C700B84C-D4D9-4320-9D84-3F0BBAF0FDEE}" type="parTrans" cxnId="{A0C92E85-3574-4B3C-B5BD-CA5D93313508}">
      <dgm:prSet/>
      <dgm:spPr/>
      <dgm:t>
        <a:bodyPr/>
        <a:lstStyle/>
        <a:p>
          <a:endParaRPr lang="uk-UA"/>
        </a:p>
      </dgm:t>
    </dgm:pt>
    <dgm:pt modelId="{1220726D-0BE8-4E61-AA43-7540DC10FD0D}" type="sibTrans" cxnId="{A0C92E85-3574-4B3C-B5BD-CA5D93313508}">
      <dgm:prSet/>
      <dgm:spPr/>
      <dgm:t>
        <a:bodyPr/>
        <a:lstStyle/>
        <a:p>
          <a:endParaRPr lang="uk-UA"/>
        </a:p>
      </dgm:t>
    </dgm:pt>
    <dgm:pt modelId="{1460D63B-9E87-4BC8-A834-BAC678E3ECEA}">
      <dgm:prSet phldrT="[Текст]"/>
      <dgm:spPr/>
      <dgm:t>
        <a:bodyPr/>
        <a:lstStyle/>
        <a:p>
          <a:r>
            <a:rPr lang="uk-UA" dirty="0" smtClean="0"/>
            <a:t>принцип партнерства, </a:t>
          </a:r>
          <a:endParaRPr lang="uk-UA" dirty="0"/>
        </a:p>
      </dgm:t>
    </dgm:pt>
    <dgm:pt modelId="{D2597CBC-19B0-4660-8321-FEA27C3AD5F9}" type="parTrans" cxnId="{88EA5870-5C5B-41A5-9FC9-C7AB34757054}">
      <dgm:prSet/>
      <dgm:spPr/>
      <dgm:t>
        <a:bodyPr/>
        <a:lstStyle/>
        <a:p>
          <a:endParaRPr lang="uk-UA"/>
        </a:p>
      </dgm:t>
    </dgm:pt>
    <dgm:pt modelId="{F99C72ED-A7C2-44AC-A6A5-567010D88695}" type="sibTrans" cxnId="{88EA5870-5C5B-41A5-9FC9-C7AB34757054}">
      <dgm:prSet/>
      <dgm:spPr/>
      <dgm:t>
        <a:bodyPr/>
        <a:lstStyle/>
        <a:p>
          <a:endParaRPr lang="uk-UA"/>
        </a:p>
      </dgm:t>
    </dgm:pt>
    <dgm:pt modelId="{009FCC15-8969-4BBB-BC8C-D4553558764D}">
      <dgm:prSet phldrT="[Текст]"/>
      <dgm:spPr/>
      <dgm:t>
        <a:bodyPr/>
        <a:lstStyle/>
        <a:p>
          <a:r>
            <a:rPr lang="uk-UA" dirty="0" smtClean="0"/>
            <a:t>принцип раціонального використання потенціалу регіону, </a:t>
          </a:r>
          <a:endParaRPr lang="uk-UA" dirty="0"/>
        </a:p>
      </dgm:t>
    </dgm:pt>
    <dgm:pt modelId="{90E8C636-EC6C-411A-AC17-46530153E966}" type="parTrans" cxnId="{44CF521A-91FA-4C47-B7B7-1348FB8881EF}">
      <dgm:prSet/>
      <dgm:spPr/>
      <dgm:t>
        <a:bodyPr/>
        <a:lstStyle/>
        <a:p>
          <a:endParaRPr lang="uk-UA"/>
        </a:p>
      </dgm:t>
    </dgm:pt>
    <dgm:pt modelId="{FECBCB5B-B5D4-4284-8AB2-205B7FCD28F5}" type="sibTrans" cxnId="{44CF521A-91FA-4C47-B7B7-1348FB8881EF}">
      <dgm:prSet/>
      <dgm:spPr/>
      <dgm:t>
        <a:bodyPr/>
        <a:lstStyle/>
        <a:p>
          <a:endParaRPr lang="uk-UA"/>
        </a:p>
      </dgm:t>
    </dgm:pt>
    <dgm:pt modelId="{EFFD1C83-A964-479D-AA9E-ECAD57160DE4}">
      <dgm:prSet phldrT="[Текст]"/>
      <dgm:spPr/>
      <dgm:t>
        <a:bodyPr/>
        <a:lstStyle/>
        <a:p>
          <a:r>
            <a:rPr lang="uk-UA" dirty="0" smtClean="0"/>
            <a:t>принцип формування і підтримання сприятливого іміджу регіону, </a:t>
          </a:r>
          <a:endParaRPr lang="uk-UA" dirty="0"/>
        </a:p>
      </dgm:t>
    </dgm:pt>
    <dgm:pt modelId="{E6D2C077-0E3F-47F9-AB43-4123ED899139}" type="parTrans" cxnId="{972178CD-53AD-4E9F-90F7-B3776C3C6385}">
      <dgm:prSet/>
      <dgm:spPr/>
      <dgm:t>
        <a:bodyPr/>
        <a:lstStyle/>
        <a:p>
          <a:endParaRPr lang="uk-UA"/>
        </a:p>
      </dgm:t>
    </dgm:pt>
    <dgm:pt modelId="{A60BBFEA-5E52-47D3-AFC0-31E4509739FF}" type="sibTrans" cxnId="{972178CD-53AD-4E9F-90F7-B3776C3C6385}">
      <dgm:prSet/>
      <dgm:spPr/>
      <dgm:t>
        <a:bodyPr/>
        <a:lstStyle/>
        <a:p>
          <a:endParaRPr lang="uk-UA"/>
        </a:p>
      </dgm:t>
    </dgm:pt>
    <dgm:pt modelId="{0095AB5F-39CA-42D6-9D0F-E22071DA1141}">
      <dgm:prSet phldrT="[Текст]"/>
      <dgm:spPr/>
      <dgm:t>
        <a:bodyPr/>
        <a:lstStyle/>
        <a:p>
          <a:r>
            <a:rPr lang="uk-UA" smtClean="0"/>
            <a:t>принцип </a:t>
          </a:r>
          <a:r>
            <a:rPr lang="uk-UA" dirty="0" smtClean="0"/>
            <a:t>лобіювання регіональних інтересів.</a:t>
          </a:r>
          <a:endParaRPr lang="uk-UA" dirty="0"/>
        </a:p>
      </dgm:t>
    </dgm:pt>
    <dgm:pt modelId="{82C23EB7-D38A-4170-9224-4A2FA03082DC}" type="parTrans" cxnId="{86AB4A11-74FF-4AF3-B307-9E3766ECE60D}">
      <dgm:prSet/>
      <dgm:spPr/>
      <dgm:t>
        <a:bodyPr/>
        <a:lstStyle/>
        <a:p>
          <a:endParaRPr lang="uk-UA"/>
        </a:p>
      </dgm:t>
    </dgm:pt>
    <dgm:pt modelId="{9326DFAD-F579-42B5-8790-284D29A2E41B}" type="sibTrans" cxnId="{86AB4A11-74FF-4AF3-B307-9E3766ECE60D}">
      <dgm:prSet/>
      <dgm:spPr/>
      <dgm:t>
        <a:bodyPr/>
        <a:lstStyle/>
        <a:p>
          <a:endParaRPr lang="uk-UA"/>
        </a:p>
      </dgm:t>
    </dgm:pt>
    <dgm:pt modelId="{06EE52BD-0205-45BF-A4C6-BDCB7556365E}" type="pres">
      <dgm:prSet presAssocID="{E95A241D-EB90-4BE3-8190-6DA88D34EB82}" presName="Name0" presStyleCnt="0">
        <dgm:presLayoutVars>
          <dgm:dir/>
          <dgm:resizeHandles val="exact"/>
        </dgm:presLayoutVars>
      </dgm:prSet>
      <dgm:spPr/>
    </dgm:pt>
    <dgm:pt modelId="{0A2F58D7-53E4-4AC5-84E6-C71B00C2D396}" type="pres">
      <dgm:prSet presAssocID="{C0492E27-1951-402F-919B-13E956F905B1}" presName="composite" presStyleCnt="0"/>
      <dgm:spPr/>
    </dgm:pt>
    <dgm:pt modelId="{091E6AAD-5E29-4265-B03C-60872631A49C}" type="pres">
      <dgm:prSet presAssocID="{C0492E27-1951-402F-919B-13E956F905B1}" presName="rect1" presStyleLbl="tr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EB5A7AB-9AB8-4EC9-A34A-83C3704D19BF}" type="pres">
      <dgm:prSet presAssocID="{C0492E27-1951-402F-919B-13E956F905B1}" presName="rect2" presStyleLbl="fgImgPlace1" presStyleIdx="0" presStyleCnt="5"/>
      <dgm:spPr/>
    </dgm:pt>
    <dgm:pt modelId="{74D0E5ED-EB03-47C1-849F-7AEBE687E4FC}" type="pres">
      <dgm:prSet presAssocID="{1220726D-0BE8-4E61-AA43-7540DC10FD0D}" presName="sibTrans" presStyleCnt="0"/>
      <dgm:spPr/>
    </dgm:pt>
    <dgm:pt modelId="{6478D89A-9FBB-426A-B7E4-0D0A1F063134}" type="pres">
      <dgm:prSet presAssocID="{1460D63B-9E87-4BC8-A834-BAC678E3ECEA}" presName="composite" presStyleCnt="0"/>
      <dgm:spPr/>
    </dgm:pt>
    <dgm:pt modelId="{D2C89A79-0515-4508-9589-72AB6C527792}" type="pres">
      <dgm:prSet presAssocID="{1460D63B-9E87-4BC8-A834-BAC678E3ECEA}" presName="rect1" presStyleLbl="trAlignAcc1" presStyleIdx="1" presStyleCnt="5">
        <dgm:presLayoutVars>
          <dgm:bulletEnabled val="1"/>
        </dgm:presLayoutVars>
      </dgm:prSet>
      <dgm:spPr/>
    </dgm:pt>
    <dgm:pt modelId="{D89A723B-E726-40E1-B5F7-3211A54658C7}" type="pres">
      <dgm:prSet presAssocID="{1460D63B-9E87-4BC8-A834-BAC678E3ECEA}" presName="rect2" presStyleLbl="fgImgPlace1" presStyleIdx="1" presStyleCnt="5"/>
      <dgm:spPr/>
    </dgm:pt>
    <dgm:pt modelId="{C4A86947-12AA-4C3C-8549-30C7D0C000C9}" type="pres">
      <dgm:prSet presAssocID="{F99C72ED-A7C2-44AC-A6A5-567010D88695}" presName="sibTrans" presStyleCnt="0"/>
      <dgm:spPr/>
    </dgm:pt>
    <dgm:pt modelId="{6B42F13D-ADB4-46BD-882D-8AE7B4E4D148}" type="pres">
      <dgm:prSet presAssocID="{009FCC15-8969-4BBB-BC8C-D4553558764D}" presName="composite" presStyleCnt="0"/>
      <dgm:spPr/>
    </dgm:pt>
    <dgm:pt modelId="{C2C6C695-5CD2-4439-B1EA-3C5ECD879D20}" type="pres">
      <dgm:prSet presAssocID="{009FCC15-8969-4BBB-BC8C-D4553558764D}" presName="rect1" presStyleLbl="trAlignAcc1" presStyleIdx="2" presStyleCnt="5">
        <dgm:presLayoutVars>
          <dgm:bulletEnabled val="1"/>
        </dgm:presLayoutVars>
      </dgm:prSet>
      <dgm:spPr/>
    </dgm:pt>
    <dgm:pt modelId="{E0E4357D-BADD-4181-868E-2061DE22F5DE}" type="pres">
      <dgm:prSet presAssocID="{009FCC15-8969-4BBB-BC8C-D4553558764D}" presName="rect2" presStyleLbl="fgImgPlace1" presStyleIdx="2" presStyleCnt="5"/>
      <dgm:spPr/>
    </dgm:pt>
    <dgm:pt modelId="{5A4A1DB5-A154-4340-B2DC-1188CFBBFB2F}" type="pres">
      <dgm:prSet presAssocID="{FECBCB5B-B5D4-4284-8AB2-205B7FCD28F5}" presName="sibTrans" presStyleCnt="0"/>
      <dgm:spPr/>
    </dgm:pt>
    <dgm:pt modelId="{53EA5848-37EB-4C3B-A106-EE7C3C1C9390}" type="pres">
      <dgm:prSet presAssocID="{EFFD1C83-A964-479D-AA9E-ECAD57160DE4}" presName="composite" presStyleCnt="0"/>
      <dgm:spPr/>
    </dgm:pt>
    <dgm:pt modelId="{FCE3E5C0-F39F-4641-987F-D53044BDDA0C}" type="pres">
      <dgm:prSet presAssocID="{EFFD1C83-A964-479D-AA9E-ECAD57160DE4}" presName="rect1" presStyleLbl="tr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FE5A36C-B9D2-4D1A-8F79-1A3E261889B0}" type="pres">
      <dgm:prSet presAssocID="{EFFD1C83-A964-479D-AA9E-ECAD57160DE4}" presName="rect2" presStyleLbl="fgImgPlace1" presStyleIdx="3" presStyleCnt="5"/>
      <dgm:spPr/>
    </dgm:pt>
    <dgm:pt modelId="{8883D05E-A7B0-45C9-9E3A-6409AAC86CE5}" type="pres">
      <dgm:prSet presAssocID="{A60BBFEA-5E52-47D3-AFC0-31E4509739FF}" presName="sibTrans" presStyleCnt="0"/>
      <dgm:spPr/>
    </dgm:pt>
    <dgm:pt modelId="{8B87FC1B-C459-41F4-AE66-D2E7C6AE447F}" type="pres">
      <dgm:prSet presAssocID="{0095AB5F-39CA-42D6-9D0F-E22071DA1141}" presName="composite" presStyleCnt="0"/>
      <dgm:spPr/>
    </dgm:pt>
    <dgm:pt modelId="{36754D14-76DA-4B92-8A0E-19BBA129E4EF}" type="pres">
      <dgm:prSet presAssocID="{0095AB5F-39CA-42D6-9D0F-E22071DA1141}" presName="rect1" presStyleLbl="trAlignAcc1" presStyleIdx="4" presStyleCnt="5">
        <dgm:presLayoutVars>
          <dgm:bulletEnabled val="1"/>
        </dgm:presLayoutVars>
      </dgm:prSet>
      <dgm:spPr/>
    </dgm:pt>
    <dgm:pt modelId="{F82E3CEF-08DD-4B45-8C6B-D07A70F5B7B8}" type="pres">
      <dgm:prSet presAssocID="{0095AB5F-39CA-42D6-9D0F-E22071DA1141}" presName="rect2" presStyleLbl="fgImgPlace1" presStyleIdx="4" presStyleCnt="5"/>
      <dgm:spPr/>
    </dgm:pt>
  </dgm:ptLst>
  <dgm:cxnLst>
    <dgm:cxn modelId="{972178CD-53AD-4E9F-90F7-B3776C3C6385}" srcId="{E95A241D-EB90-4BE3-8190-6DA88D34EB82}" destId="{EFFD1C83-A964-479D-AA9E-ECAD57160DE4}" srcOrd="3" destOrd="0" parTransId="{E6D2C077-0E3F-47F9-AB43-4123ED899139}" sibTransId="{A60BBFEA-5E52-47D3-AFC0-31E4509739FF}"/>
    <dgm:cxn modelId="{CA372FCE-E806-463F-96FA-734A7CA46701}" type="presOf" srcId="{C0492E27-1951-402F-919B-13E956F905B1}" destId="{091E6AAD-5E29-4265-B03C-60872631A49C}" srcOrd="0" destOrd="0" presId="urn:microsoft.com/office/officeart/2008/layout/PictureStrips"/>
    <dgm:cxn modelId="{88EA5870-5C5B-41A5-9FC9-C7AB34757054}" srcId="{E95A241D-EB90-4BE3-8190-6DA88D34EB82}" destId="{1460D63B-9E87-4BC8-A834-BAC678E3ECEA}" srcOrd="1" destOrd="0" parTransId="{D2597CBC-19B0-4660-8321-FEA27C3AD5F9}" sibTransId="{F99C72ED-A7C2-44AC-A6A5-567010D88695}"/>
    <dgm:cxn modelId="{A0C92E85-3574-4B3C-B5BD-CA5D93313508}" srcId="{E95A241D-EB90-4BE3-8190-6DA88D34EB82}" destId="{C0492E27-1951-402F-919B-13E956F905B1}" srcOrd="0" destOrd="0" parTransId="{C700B84C-D4D9-4320-9D84-3F0BBAF0FDEE}" sibTransId="{1220726D-0BE8-4E61-AA43-7540DC10FD0D}"/>
    <dgm:cxn modelId="{44CF521A-91FA-4C47-B7B7-1348FB8881EF}" srcId="{E95A241D-EB90-4BE3-8190-6DA88D34EB82}" destId="{009FCC15-8969-4BBB-BC8C-D4553558764D}" srcOrd="2" destOrd="0" parTransId="{90E8C636-EC6C-411A-AC17-46530153E966}" sibTransId="{FECBCB5B-B5D4-4284-8AB2-205B7FCD28F5}"/>
    <dgm:cxn modelId="{984DAA19-4C8E-42ED-8C5E-EF10D19FF0AB}" type="presOf" srcId="{009FCC15-8969-4BBB-BC8C-D4553558764D}" destId="{C2C6C695-5CD2-4439-B1EA-3C5ECD879D20}" srcOrd="0" destOrd="0" presId="urn:microsoft.com/office/officeart/2008/layout/PictureStrips"/>
    <dgm:cxn modelId="{2545B983-FB42-4AF4-960F-D4AEC83167F2}" type="presOf" srcId="{EFFD1C83-A964-479D-AA9E-ECAD57160DE4}" destId="{FCE3E5C0-F39F-4641-987F-D53044BDDA0C}" srcOrd="0" destOrd="0" presId="urn:microsoft.com/office/officeart/2008/layout/PictureStrips"/>
    <dgm:cxn modelId="{39521338-E738-4D63-B720-1A6AB9142D5C}" type="presOf" srcId="{E95A241D-EB90-4BE3-8190-6DA88D34EB82}" destId="{06EE52BD-0205-45BF-A4C6-BDCB7556365E}" srcOrd="0" destOrd="0" presId="urn:microsoft.com/office/officeart/2008/layout/PictureStrips"/>
    <dgm:cxn modelId="{86AB4A11-74FF-4AF3-B307-9E3766ECE60D}" srcId="{E95A241D-EB90-4BE3-8190-6DA88D34EB82}" destId="{0095AB5F-39CA-42D6-9D0F-E22071DA1141}" srcOrd="4" destOrd="0" parTransId="{82C23EB7-D38A-4170-9224-4A2FA03082DC}" sibTransId="{9326DFAD-F579-42B5-8790-284D29A2E41B}"/>
    <dgm:cxn modelId="{03968729-0BF1-45D7-8E22-0DA4465F751B}" type="presOf" srcId="{1460D63B-9E87-4BC8-A834-BAC678E3ECEA}" destId="{D2C89A79-0515-4508-9589-72AB6C527792}" srcOrd="0" destOrd="0" presId="urn:microsoft.com/office/officeart/2008/layout/PictureStrips"/>
    <dgm:cxn modelId="{78D52E7B-3588-4518-9769-B5BA13B1E71F}" type="presOf" srcId="{0095AB5F-39CA-42D6-9D0F-E22071DA1141}" destId="{36754D14-76DA-4B92-8A0E-19BBA129E4EF}" srcOrd="0" destOrd="0" presId="urn:microsoft.com/office/officeart/2008/layout/PictureStrips"/>
    <dgm:cxn modelId="{873D74B7-B6CD-44BE-9D55-8B0E562F6F6D}" type="presParOf" srcId="{06EE52BD-0205-45BF-A4C6-BDCB7556365E}" destId="{0A2F58D7-53E4-4AC5-84E6-C71B00C2D396}" srcOrd="0" destOrd="0" presId="urn:microsoft.com/office/officeart/2008/layout/PictureStrips"/>
    <dgm:cxn modelId="{0EF6122E-50E1-4169-BB9B-657E0F26CADB}" type="presParOf" srcId="{0A2F58D7-53E4-4AC5-84E6-C71B00C2D396}" destId="{091E6AAD-5E29-4265-B03C-60872631A49C}" srcOrd="0" destOrd="0" presId="urn:microsoft.com/office/officeart/2008/layout/PictureStrips"/>
    <dgm:cxn modelId="{88294232-C825-4AF7-B5E9-960C92D83F24}" type="presParOf" srcId="{0A2F58D7-53E4-4AC5-84E6-C71B00C2D396}" destId="{8EB5A7AB-9AB8-4EC9-A34A-83C3704D19BF}" srcOrd="1" destOrd="0" presId="urn:microsoft.com/office/officeart/2008/layout/PictureStrips"/>
    <dgm:cxn modelId="{9693851E-4D3D-49E0-9104-BA8296C1FAA5}" type="presParOf" srcId="{06EE52BD-0205-45BF-A4C6-BDCB7556365E}" destId="{74D0E5ED-EB03-47C1-849F-7AEBE687E4FC}" srcOrd="1" destOrd="0" presId="urn:microsoft.com/office/officeart/2008/layout/PictureStrips"/>
    <dgm:cxn modelId="{976175FA-ECCD-45EA-9E4F-45FC89448A58}" type="presParOf" srcId="{06EE52BD-0205-45BF-A4C6-BDCB7556365E}" destId="{6478D89A-9FBB-426A-B7E4-0D0A1F063134}" srcOrd="2" destOrd="0" presId="urn:microsoft.com/office/officeart/2008/layout/PictureStrips"/>
    <dgm:cxn modelId="{AC4BC2C8-93F7-4895-B61C-C88C41E7D9F2}" type="presParOf" srcId="{6478D89A-9FBB-426A-B7E4-0D0A1F063134}" destId="{D2C89A79-0515-4508-9589-72AB6C527792}" srcOrd="0" destOrd="0" presId="urn:microsoft.com/office/officeart/2008/layout/PictureStrips"/>
    <dgm:cxn modelId="{354B4074-CE2E-4482-85EC-F5EB8491B2AD}" type="presParOf" srcId="{6478D89A-9FBB-426A-B7E4-0D0A1F063134}" destId="{D89A723B-E726-40E1-B5F7-3211A54658C7}" srcOrd="1" destOrd="0" presId="urn:microsoft.com/office/officeart/2008/layout/PictureStrips"/>
    <dgm:cxn modelId="{0E760CEE-D735-44FA-ADD6-E1F0F2414376}" type="presParOf" srcId="{06EE52BD-0205-45BF-A4C6-BDCB7556365E}" destId="{C4A86947-12AA-4C3C-8549-30C7D0C000C9}" srcOrd="3" destOrd="0" presId="urn:microsoft.com/office/officeart/2008/layout/PictureStrips"/>
    <dgm:cxn modelId="{417A89A8-523B-43D3-B2A1-F8C7FA9E7000}" type="presParOf" srcId="{06EE52BD-0205-45BF-A4C6-BDCB7556365E}" destId="{6B42F13D-ADB4-46BD-882D-8AE7B4E4D148}" srcOrd="4" destOrd="0" presId="urn:microsoft.com/office/officeart/2008/layout/PictureStrips"/>
    <dgm:cxn modelId="{CA023EE0-EDB7-49BC-869B-6DCDE8D08C40}" type="presParOf" srcId="{6B42F13D-ADB4-46BD-882D-8AE7B4E4D148}" destId="{C2C6C695-5CD2-4439-B1EA-3C5ECD879D20}" srcOrd="0" destOrd="0" presId="urn:microsoft.com/office/officeart/2008/layout/PictureStrips"/>
    <dgm:cxn modelId="{9CE186EC-8A28-4353-BD87-F425B5E6BEA5}" type="presParOf" srcId="{6B42F13D-ADB4-46BD-882D-8AE7B4E4D148}" destId="{E0E4357D-BADD-4181-868E-2061DE22F5DE}" srcOrd="1" destOrd="0" presId="urn:microsoft.com/office/officeart/2008/layout/PictureStrips"/>
    <dgm:cxn modelId="{B68095B7-05D5-4155-A193-D342ED820B2B}" type="presParOf" srcId="{06EE52BD-0205-45BF-A4C6-BDCB7556365E}" destId="{5A4A1DB5-A154-4340-B2DC-1188CFBBFB2F}" srcOrd="5" destOrd="0" presId="urn:microsoft.com/office/officeart/2008/layout/PictureStrips"/>
    <dgm:cxn modelId="{EA66F586-334E-4A83-B75B-1D9427D692D4}" type="presParOf" srcId="{06EE52BD-0205-45BF-A4C6-BDCB7556365E}" destId="{53EA5848-37EB-4C3B-A106-EE7C3C1C9390}" srcOrd="6" destOrd="0" presId="urn:microsoft.com/office/officeart/2008/layout/PictureStrips"/>
    <dgm:cxn modelId="{4336170F-53A6-4982-A9DC-3424BE8ACB63}" type="presParOf" srcId="{53EA5848-37EB-4C3B-A106-EE7C3C1C9390}" destId="{FCE3E5C0-F39F-4641-987F-D53044BDDA0C}" srcOrd="0" destOrd="0" presId="urn:microsoft.com/office/officeart/2008/layout/PictureStrips"/>
    <dgm:cxn modelId="{49647FC1-CA40-4749-A80D-0CA1660D2DC9}" type="presParOf" srcId="{53EA5848-37EB-4C3B-A106-EE7C3C1C9390}" destId="{6FE5A36C-B9D2-4D1A-8F79-1A3E261889B0}" srcOrd="1" destOrd="0" presId="urn:microsoft.com/office/officeart/2008/layout/PictureStrips"/>
    <dgm:cxn modelId="{F80E20D4-5FCC-49A8-9D2F-6636028635FD}" type="presParOf" srcId="{06EE52BD-0205-45BF-A4C6-BDCB7556365E}" destId="{8883D05E-A7B0-45C9-9E3A-6409AAC86CE5}" srcOrd="7" destOrd="0" presId="urn:microsoft.com/office/officeart/2008/layout/PictureStrips"/>
    <dgm:cxn modelId="{074F204F-BF96-41CF-8AFC-90225E8AB41C}" type="presParOf" srcId="{06EE52BD-0205-45BF-A4C6-BDCB7556365E}" destId="{8B87FC1B-C459-41F4-AE66-D2E7C6AE447F}" srcOrd="8" destOrd="0" presId="urn:microsoft.com/office/officeart/2008/layout/PictureStrips"/>
    <dgm:cxn modelId="{F2238072-E40B-451A-B021-BF06DBC5A387}" type="presParOf" srcId="{8B87FC1B-C459-41F4-AE66-D2E7C6AE447F}" destId="{36754D14-76DA-4B92-8A0E-19BBA129E4EF}" srcOrd="0" destOrd="0" presId="urn:microsoft.com/office/officeart/2008/layout/PictureStrips"/>
    <dgm:cxn modelId="{334507CE-14F0-4DF3-AEB0-673D3426C58F}" type="presParOf" srcId="{8B87FC1B-C459-41F4-AE66-D2E7C6AE447F}" destId="{F82E3CEF-08DD-4B45-8C6B-D07A70F5B7B8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A7674612-D19B-44BD-B880-69D33DA34B15}" type="doc">
      <dgm:prSet loTypeId="urn:microsoft.com/office/officeart/2005/8/layout/vProcess5" loCatId="process" qsTypeId="urn:microsoft.com/office/officeart/2005/8/quickstyle/simple3" qsCatId="simple" csTypeId="urn:microsoft.com/office/officeart/2005/8/colors/accent0_2" csCatId="mainScheme" phldr="1"/>
      <dgm:spPr/>
      <dgm:t>
        <a:bodyPr/>
        <a:lstStyle/>
        <a:p>
          <a:endParaRPr lang="uk-UA"/>
        </a:p>
      </dgm:t>
    </dgm:pt>
    <dgm:pt modelId="{9BB0AC89-72C4-4D6A-A47B-AB96D7C49D37}">
      <dgm:prSet phldrT="[Текст]"/>
      <dgm:spPr/>
      <dgm:t>
        <a:bodyPr/>
        <a:lstStyle/>
        <a:p>
          <a:r>
            <a:rPr lang="uk-UA" dirty="0" smtClean="0">
              <a:effectLst/>
            </a:rPr>
            <a:t>підвищенні ділової активності, </a:t>
          </a:r>
          <a:endParaRPr lang="uk-UA" dirty="0"/>
        </a:p>
      </dgm:t>
    </dgm:pt>
    <dgm:pt modelId="{91449452-9FF9-4DC8-B399-C1B3646E8367}" type="parTrans" cxnId="{A3814443-CC85-4D31-A119-4CC87F364963}">
      <dgm:prSet/>
      <dgm:spPr/>
      <dgm:t>
        <a:bodyPr/>
        <a:lstStyle/>
        <a:p>
          <a:endParaRPr lang="uk-UA"/>
        </a:p>
      </dgm:t>
    </dgm:pt>
    <dgm:pt modelId="{AD326202-6586-4876-9E0F-77149C826BAC}" type="sibTrans" cxnId="{A3814443-CC85-4D31-A119-4CC87F364963}">
      <dgm:prSet/>
      <dgm:spPr/>
      <dgm:t>
        <a:bodyPr/>
        <a:lstStyle/>
        <a:p>
          <a:endParaRPr lang="uk-UA"/>
        </a:p>
      </dgm:t>
    </dgm:pt>
    <dgm:pt modelId="{5BFFB219-3643-4059-AE55-01DD61190209}">
      <dgm:prSet phldrT="[Текст]"/>
      <dgm:spPr/>
      <dgm:t>
        <a:bodyPr/>
        <a:lstStyle/>
        <a:p>
          <a:r>
            <a:rPr lang="uk-UA" dirty="0" smtClean="0">
              <a:effectLst/>
            </a:rPr>
            <a:t>розвитку ринкової інфраструктури, </a:t>
          </a:r>
          <a:endParaRPr lang="uk-UA" dirty="0"/>
        </a:p>
      </dgm:t>
    </dgm:pt>
    <dgm:pt modelId="{DABA15B9-ABFB-4E4A-9188-E356F7EA59ED}" type="parTrans" cxnId="{484DD4CC-2451-4EAA-B96E-709023B358E5}">
      <dgm:prSet/>
      <dgm:spPr/>
      <dgm:t>
        <a:bodyPr/>
        <a:lstStyle/>
        <a:p>
          <a:endParaRPr lang="uk-UA"/>
        </a:p>
      </dgm:t>
    </dgm:pt>
    <dgm:pt modelId="{8DFB9942-6681-4515-94CD-4AB2F17847FD}" type="sibTrans" cxnId="{484DD4CC-2451-4EAA-B96E-709023B358E5}">
      <dgm:prSet/>
      <dgm:spPr/>
      <dgm:t>
        <a:bodyPr/>
        <a:lstStyle/>
        <a:p>
          <a:endParaRPr lang="uk-UA"/>
        </a:p>
      </dgm:t>
    </dgm:pt>
    <dgm:pt modelId="{43DEEE4C-AF7E-4CC3-A6B3-AE33CEDAD0D3}">
      <dgm:prSet phldrT="[Текст]"/>
      <dgm:spPr/>
      <dgm:t>
        <a:bodyPr/>
        <a:lstStyle/>
        <a:p>
          <a:r>
            <a:rPr lang="uk-UA" dirty="0" smtClean="0">
              <a:effectLst/>
            </a:rPr>
            <a:t>формуванні корпоративної культури регіональних утворень, </a:t>
          </a:r>
          <a:endParaRPr lang="uk-UA" dirty="0"/>
        </a:p>
      </dgm:t>
    </dgm:pt>
    <dgm:pt modelId="{BD60B0E8-AAC5-47C2-B337-8685D96ACA65}" type="parTrans" cxnId="{C8D3752E-71C4-4273-84E8-A77B6E425F33}">
      <dgm:prSet/>
      <dgm:spPr/>
      <dgm:t>
        <a:bodyPr/>
        <a:lstStyle/>
        <a:p>
          <a:endParaRPr lang="uk-UA"/>
        </a:p>
      </dgm:t>
    </dgm:pt>
    <dgm:pt modelId="{86DC4811-7A56-4B02-9A7F-6548C7F172CE}" type="sibTrans" cxnId="{C8D3752E-71C4-4273-84E8-A77B6E425F33}">
      <dgm:prSet/>
      <dgm:spPr/>
      <dgm:t>
        <a:bodyPr/>
        <a:lstStyle/>
        <a:p>
          <a:endParaRPr lang="uk-UA"/>
        </a:p>
      </dgm:t>
    </dgm:pt>
    <dgm:pt modelId="{851741D1-AA5D-4956-94C5-320F3D53761B}">
      <dgm:prSet phldrT="[Текст]"/>
      <dgm:spPr/>
      <dgm:t>
        <a:bodyPr/>
        <a:lstStyle/>
        <a:p>
          <a:r>
            <a:rPr lang="uk-UA" dirty="0" smtClean="0">
              <a:effectLst/>
            </a:rPr>
            <a:t>розробці концепції регіонального маркетингу, </a:t>
          </a:r>
          <a:endParaRPr lang="uk-UA" dirty="0"/>
        </a:p>
      </dgm:t>
    </dgm:pt>
    <dgm:pt modelId="{7720AF43-1C3E-44CC-A6C6-E28FD0E85397}" type="parTrans" cxnId="{A7D6CD8B-F7C1-4D9C-BD6B-896DA228487A}">
      <dgm:prSet/>
      <dgm:spPr/>
      <dgm:t>
        <a:bodyPr/>
        <a:lstStyle/>
        <a:p>
          <a:endParaRPr lang="uk-UA"/>
        </a:p>
      </dgm:t>
    </dgm:pt>
    <dgm:pt modelId="{3F8DE119-5D8D-45FE-9793-861C43D0A973}" type="sibTrans" cxnId="{A7D6CD8B-F7C1-4D9C-BD6B-896DA228487A}">
      <dgm:prSet/>
      <dgm:spPr/>
      <dgm:t>
        <a:bodyPr/>
        <a:lstStyle/>
        <a:p>
          <a:endParaRPr lang="uk-UA"/>
        </a:p>
      </dgm:t>
    </dgm:pt>
    <dgm:pt modelId="{708D5C5C-AEED-41CF-9BD2-EA5D865BF1BB}">
      <dgm:prSet phldrT="[Текст]"/>
      <dgm:spPr/>
      <dgm:t>
        <a:bodyPr/>
        <a:lstStyle/>
        <a:p>
          <a:r>
            <a:rPr lang="uk-UA" dirty="0" smtClean="0">
              <a:effectLst/>
            </a:rPr>
            <a:t>розвитку локальних ринків регіону,  формуванні і розвитку конкурентних переваг</a:t>
          </a:r>
          <a:endParaRPr lang="uk-UA" dirty="0"/>
        </a:p>
      </dgm:t>
    </dgm:pt>
    <dgm:pt modelId="{D0003C5F-89E5-494E-AE2D-BB57409D5E80}" type="parTrans" cxnId="{DCB9A32D-46C9-42F0-A19E-F107679D5DDA}">
      <dgm:prSet/>
      <dgm:spPr/>
      <dgm:t>
        <a:bodyPr/>
        <a:lstStyle/>
        <a:p>
          <a:endParaRPr lang="uk-UA"/>
        </a:p>
      </dgm:t>
    </dgm:pt>
    <dgm:pt modelId="{56E85D33-60C8-482D-A7FB-A91C3B27E713}" type="sibTrans" cxnId="{DCB9A32D-46C9-42F0-A19E-F107679D5DDA}">
      <dgm:prSet/>
      <dgm:spPr/>
      <dgm:t>
        <a:bodyPr/>
        <a:lstStyle/>
        <a:p>
          <a:endParaRPr lang="uk-UA"/>
        </a:p>
      </dgm:t>
    </dgm:pt>
    <dgm:pt modelId="{50FD7272-17DD-4378-971A-AFBF5AB0A06E}" type="pres">
      <dgm:prSet presAssocID="{A7674612-D19B-44BD-B880-69D33DA34B15}" presName="outerComposite" presStyleCnt="0">
        <dgm:presLayoutVars>
          <dgm:chMax val="5"/>
          <dgm:dir/>
          <dgm:resizeHandles val="exact"/>
        </dgm:presLayoutVars>
      </dgm:prSet>
      <dgm:spPr/>
    </dgm:pt>
    <dgm:pt modelId="{19D0ACB4-F3EC-4B89-BC0A-ACE5401ED729}" type="pres">
      <dgm:prSet presAssocID="{A7674612-D19B-44BD-B880-69D33DA34B15}" presName="dummyMaxCanvas" presStyleCnt="0">
        <dgm:presLayoutVars/>
      </dgm:prSet>
      <dgm:spPr/>
    </dgm:pt>
    <dgm:pt modelId="{ECA945E0-60EA-4393-9B64-C5699818F216}" type="pres">
      <dgm:prSet presAssocID="{A7674612-D19B-44BD-B880-69D33DA34B15}" presName="FiveNodes_1" presStyleLbl="node1" presStyleIdx="0" presStyleCnt="5" custLinFactNeighborX="-2606" custLinFactNeighborY="-19114">
        <dgm:presLayoutVars>
          <dgm:bulletEnabled val="1"/>
        </dgm:presLayoutVars>
      </dgm:prSet>
      <dgm:spPr/>
    </dgm:pt>
    <dgm:pt modelId="{EF55BAFC-6DCF-4321-A2C7-7C1BFD79849C}" type="pres">
      <dgm:prSet presAssocID="{A7674612-D19B-44BD-B880-69D33DA34B15}" presName="FiveNodes_2" presStyleLbl="node1" presStyleIdx="1" presStyleCnt="5">
        <dgm:presLayoutVars>
          <dgm:bulletEnabled val="1"/>
        </dgm:presLayoutVars>
      </dgm:prSet>
      <dgm:spPr/>
    </dgm:pt>
    <dgm:pt modelId="{8210C488-496B-4D2D-ADCD-FD67A38CEE4F}" type="pres">
      <dgm:prSet presAssocID="{A7674612-D19B-44BD-B880-69D33DA34B15}" presName="FiveNodes_3" presStyleLbl="node1" presStyleIdx="2" presStyleCnt="5">
        <dgm:presLayoutVars>
          <dgm:bulletEnabled val="1"/>
        </dgm:presLayoutVars>
      </dgm:prSet>
      <dgm:spPr/>
    </dgm:pt>
    <dgm:pt modelId="{EF9DEC7D-0062-40E1-8D49-D1A43D5DBFE7}" type="pres">
      <dgm:prSet presAssocID="{A7674612-D19B-44BD-B880-69D33DA34B15}" presName="FiveNodes_4" presStyleLbl="node1" presStyleIdx="3" presStyleCnt="5">
        <dgm:presLayoutVars>
          <dgm:bulletEnabled val="1"/>
        </dgm:presLayoutVars>
      </dgm:prSet>
      <dgm:spPr/>
    </dgm:pt>
    <dgm:pt modelId="{D8EAB97B-8722-475C-A2CB-01A36F4604F1}" type="pres">
      <dgm:prSet presAssocID="{A7674612-D19B-44BD-B880-69D33DA34B15}" presName="FiveNodes_5" presStyleLbl="node1" presStyleIdx="4" presStyleCnt="5">
        <dgm:presLayoutVars>
          <dgm:bulletEnabled val="1"/>
        </dgm:presLayoutVars>
      </dgm:prSet>
      <dgm:spPr/>
    </dgm:pt>
    <dgm:pt modelId="{B240CD59-027B-46F6-ABE8-2E9729B92CA5}" type="pres">
      <dgm:prSet presAssocID="{A7674612-D19B-44BD-B880-69D33DA34B15}" presName="FiveConn_1-2" presStyleLbl="fgAccFollowNode1" presStyleIdx="0" presStyleCnt="4">
        <dgm:presLayoutVars>
          <dgm:bulletEnabled val="1"/>
        </dgm:presLayoutVars>
      </dgm:prSet>
      <dgm:spPr/>
    </dgm:pt>
    <dgm:pt modelId="{37003600-5FD1-4E9E-9C0B-DFA485628DDC}" type="pres">
      <dgm:prSet presAssocID="{A7674612-D19B-44BD-B880-69D33DA34B15}" presName="FiveConn_2-3" presStyleLbl="fgAccFollowNode1" presStyleIdx="1" presStyleCnt="4">
        <dgm:presLayoutVars>
          <dgm:bulletEnabled val="1"/>
        </dgm:presLayoutVars>
      </dgm:prSet>
      <dgm:spPr/>
    </dgm:pt>
    <dgm:pt modelId="{E258282C-8E67-46B2-8B0E-141686E09D55}" type="pres">
      <dgm:prSet presAssocID="{A7674612-D19B-44BD-B880-69D33DA34B15}" presName="FiveConn_3-4" presStyleLbl="fgAccFollowNode1" presStyleIdx="2" presStyleCnt="4">
        <dgm:presLayoutVars>
          <dgm:bulletEnabled val="1"/>
        </dgm:presLayoutVars>
      </dgm:prSet>
      <dgm:spPr/>
    </dgm:pt>
    <dgm:pt modelId="{FD905E51-9624-4FDA-9389-D56A4339542D}" type="pres">
      <dgm:prSet presAssocID="{A7674612-D19B-44BD-B880-69D33DA34B15}" presName="FiveConn_4-5" presStyleLbl="fgAccFollowNode1" presStyleIdx="3" presStyleCnt="4">
        <dgm:presLayoutVars>
          <dgm:bulletEnabled val="1"/>
        </dgm:presLayoutVars>
      </dgm:prSet>
      <dgm:spPr/>
    </dgm:pt>
    <dgm:pt modelId="{0466F87B-6D6B-4B04-9F04-05CC51E42522}" type="pres">
      <dgm:prSet presAssocID="{A7674612-D19B-44BD-B880-69D33DA34B15}" presName="FiveNodes_1_text" presStyleLbl="node1" presStyleIdx="4" presStyleCnt="5">
        <dgm:presLayoutVars>
          <dgm:bulletEnabled val="1"/>
        </dgm:presLayoutVars>
      </dgm:prSet>
      <dgm:spPr/>
    </dgm:pt>
    <dgm:pt modelId="{0C6CEC4E-D0DC-499B-A6B6-22A70D7AB609}" type="pres">
      <dgm:prSet presAssocID="{A7674612-D19B-44BD-B880-69D33DA34B15}" presName="FiveNodes_2_text" presStyleLbl="node1" presStyleIdx="4" presStyleCnt="5">
        <dgm:presLayoutVars>
          <dgm:bulletEnabled val="1"/>
        </dgm:presLayoutVars>
      </dgm:prSet>
      <dgm:spPr/>
    </dgm:pt>
    <dgm:pt modelId="{4DED66D2-461E-48DE-A236-2A283FF00715}" type="pres">
      <dgm:prSet presAssocID="{A7674612-D19B-44BD-B880-69D33DA34B15}" presName="FiveNodes_3_text" presStyleLbl="node1" presStyleIdx="4" presStyleCnt="5">
        <dgm:presLayoutVars>
          <dgm:bulletEnabled val="1"/>
        </dgm:presLayoutVars>
      </dgm:prSet>
      <dgm:spPr/>
    </dgm:pt>
    <dgm:pt modelId="{4978AE1B-0A35-4129-A247-6A7361B672FB}" type="pres">
      <dgm:prSet presAssocID="{A7674612-D19B-44BD-B880-69D33DA34B15}" presName="FiveNodes_4_text" presStyleLbl="node1" presStyleIdx="4" presStyleCnt="5">
        <dgm:presLayoutVars>
          <dgm:bulletEnabled val="1"/>
        </dgm:presLayoutVars>
      </dgm:prSet>
      <dgm:spPr/>
    </dgm:pt>
    <dgm:pt modelId="{0B631D7D-73D5-48FC-8C0F-6BBE36A00696}" type="pres">
      <dgm:prSet presAssocID="{A7674612-D19B-44BD-B880-69D33DA34B15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8E2FCE4F-8380-4F96-B16E-FAB133C53BBD}" type="presOf" srcId="{43DEEE4C-AF7E-4CC3-A6B3-AE33CEDAD0D3}" destId="{4DED66D2-461E-48DE-A236-2A283FF00715}" srcOrd="1" destOrd="0" presId="urn:microsoft.com/office/officeart/2005/8/layout/vProcess5"/>
    <dgm:cxn modelId="{484DD4CC-2451-4EAA-B96E-709023B358E5}" srcId="{A7674612-D19B-44BD-B880-69D33DA34B15}" destId="{5BFFB219-3643-4059-AE55-01DD61190209}" srcOrd="1" destOrd="0" parTransId="{DABA15B9-ABFB-4E4A-9188-E356F7EA59ED}" sibTransId="{8DFB9942-6681-4515-94CD-4AB2F17847FD}"/>
    <dgm:cxn modelId="{B294B22E-1A4A-47EB-AAEE-0179769A2B24}" type="presOf" srcId="{851741D1-AA5D-4956-94C5-320F3D53761B}" destId="{EF9DEC7D-0062-40E1-8D49-D1A43D5DBFE7}" srcOrd="0" destOrd="0" presId="urn:microsoft.com/office/officeart/2005/8/layout/vProcess5"/>
    <dgm:cxn modelId="{7386F7E1-F871-44E7-9F98-58EB2C0B26EC}" type="presOf" srcId="{9BB0AC89-72C4-4D6A-A47B-AB96D7C49D37}" destId="{ECA945E0-60EA-4393-9B64-C5699818F216}" srcOrd="0" destOrd="0" presId="urn:microsoft.com/office/officeart/2005/8/layout/vProcess5"/>
    <dgm:cxn modelId="{3C51966D-DCB7-467D-88F9-C3DD14ABB53D}" type="presOf" srcId="{708D5C5C-AEED-41CF-9BD2-EA5D865BF1BB}" destId="{0B631D7D-73D5-48FC-8C0F-6BBE36A00696}" srcOrd="1" destOrd="0" presId="urn:microsoft.com/office/officeart/2005/8/layout/vProcess5"/>
    <dgm:cxn modelId="{A3814443-CC85-4D31-A119-4CC87F364963}" srcId="{A7674612-D19B-44BD-B880-69D33DA34B15}" destId="{9BB0AC89-72C4-4D6A-A47B-AB96D7C49D37}" srcOrd="0" destOrd="0" parTransId="{91449452-9FF9-4DC8-B399-C1B3646E8367}" sibTransId="{AD326202-6586-4876-9E0F-77149C826BAC}"/>
    <dgm:cxn modelId="{F0BB2F15-1362-482B-B185-76D014B972EC}" type="presOf" srcId="{5BFFB219-3643-4059-AE55-01DD61190209}" destId="{0C6CEC4E-D0DC-499B-A6B6-22A70D7AB609}" srcOrd="1" destOrd="0" presId="urn:microsoft.com/office/officeart/2005/8/layout/vProcess5"/>
    <dgm:cxn modelId="{0EBC95BA-42CB-4ADA-9AD2-363531F63519}" type="presOf" srcId="{851741D1-AA5D-4956-94C5-320F3D53761B}" destId="{4978AE1B-0A35-4129-A247-6A7361B672FB}" srcOrd="1" destOrd="0" presId="urn:microsoft.com/office/officeart/2005/8/layout/vProcess5"/>
    <dgm:cxn modelId="{BA419A8A-2604-4268-9EA2-09DFAFF000A9}" type="presOf" srcId="{5BFFB219-3643-4059-AE55-01DD61190209}" destId="{EF55BAFC-6DCF-4321-A2C7-7C1BFD79849C}" srcOrd="0" destOrd="0" presId="urn:microsoft.com/office/officeart/2005/8/layout/vProcess5"/>
    <dgm:cxn modelId="{C3690762-917E-4446-A7F4-D15BC00C8FFF}" type="presOf" srcId="{708D5C5C-AEED-41CF-9BD2-EA5D865BF1BB}" destId="{D8EAB97B-8722-475C-A2CB-01A36F4604F1}" srcOrd="0" destOrd="0" presId="urn:microsoft.com/office/officeart/2005/8/layout/vProcess5"/>
    <dgm:cxn modelId="{C8D3752E-71C4-4273-84E8-A77B6E425F33}" srcId="{A7674612-D19B-44BD-B880-69D33DA34B15}" destId="{43DEEE4C-AF7E-4CC3-A6B3-AE33CEDAD0D3}" srcOrd="2" destOrd="0" parTransId="{BD60B0E8-AAC5-47C2-B337-8685D96ACA65}" sibTransId="{86DC4811-7A56-4B02-9A7F-6548C7F172CE}"/>
    <dgm:cxn modelId="{9D797B21-C8DD-4DFC-8BFC-219DF479CB54}" type="presOf" srcId="{AD326202-6586-4876-9E0F-77149C826BAC}" destId="{B240CD59-027B-46F6-ABE8-2E9729B92CA5}" srcOrd="0" destOrd="0" presId="urn:microsoft.com/office/officeart/2005/8/layout/vProcess5"/>
    <dgm:cxn modelId="{5EF8D0B8-CBC3-4864-A197-FE2413FF5A0F}" type="presOf" srcId="{43DEEE4C-AF7E-4CC3-A6B3-AE33CEDAD0D3}" destId="{8210C488-496B-4D2D-ADCD-FD67A38CEE4F}" srcOrd="0" destOrd="0" presId="urn:microsoft.com/office/officeart/2005/8/layout/vProcess5"/>
    <dgm:cxn modelId="{A7D6CD8B-F7C1-4D9C-BD6B-896DA228487A}" srcId="{A7674612-D19B-44BD-B880-69D33DA34B15}" destId="{851741D1-AA5D-4956-94C5-320F3D53761B}" srcOrd="3" destOrd="0" parTransId="{7720AF43-1C3E-44CC-A6C6-E28FD0E85397}" sibTransId="{3F8DE119-5D8D-45FE-9793-861C43D0A973}"/>
    <dgm:cxn modelId="{DCB9A32D-46C9-42F0-A19E-F107679D5DDA}" srcId="{A7674612-D19B-44BD-B880-69D33DA34B15}" destId="{708D5C5C-AEED-41CF-9BD2-EA5D865BF1BB}" srcOrd="4" destOrd="0" parTransId="{D0003C5F-89E5-494E-AE2D-BB57409D5E80}" sibTransId="{56E85D33-60C8-482D-A7FB-A91C3B27E713}"/>
    <dgm:cxn modelId="{A14E9AFB-063C-4A4D-8007-DF04B4B52618}" type="presOf" srcId="{86DC4811-7A56-4B02-9A7F-6548C7F172CE}" destId="{E258282C-8E67-46B2-8B0E-141686E09D55}" srcOrd="0" destOrd="0" presId="urn:microsoft.com/office/officeart/2005/8/layout/vProcess5"/>
    <dgm:cxn modelId="{E6DB1FBA-EA45-4575-A29B-5E4D56ACC1CD}" type="presOf" srcId="{A7674612-D19B-44BD-B880-69D33DA34B15}" destId="{50FD7272-17DD-4378-971A-AFBF5AB0A06E}" srcOrd="0" destOrd="0" presId="urn:microsoft.com/office/officeart/2005/8/layout/vProcess5"/>
    <dgm:cxn modelId="{0BB0D86F-9B9B-47DE-A09F-EF728F067E2E}" type="presOf" srcId="{3F8DE119-5D8D-45FE-9793-861C43D0A973}" destId="{FD905E51-9624-4FDA-9389-D56A4339542D}" srcOrd="0" destOrd="0" presId="urn:microsoft.com/office/officeart/2005/8/layout/vProcess5"/>
    <dgm:cxn modelId="{E58A0A7A-5ED8-45E5-81DA-491985254BB5}" type="presOf" srcId="{8DFB9942-6681-4515-94CD-4AB2F17847FD}" destId="{37003600-5FD1-4E9E-9C0B-DFA485628DDC}" srcOrd="0" destOrd="0" presId="urn:microsoft.com/office/officeart/2005/8/layout/vProcess5"/>
    <dgm:cxn modelId="{7D261C63-A55A-4100-A541-58D0215DD144}" type="presOf" srcId="{9BB0AC89-72C4-4D6A-A47B-AB96D7C49D37}" destId="{0466F87B-6D6B-4B04-9F04-05CC51E42522}" srcOrd="1" destOrd="0" presId="urn:microsoft.com/office/officeart/2005/8/layout/vProcess5"/>
    <dgm:cxn modelId="{BF45BA3F-77CF-4B7B-ADC6-163A76DEBE2B}" type="presParOf" srcId="{50FD7272-17DD-4378-971A-AFBF5AB0A06E}" destId="{19D0ACB4-F3EC-4B89-BC0A-ACE5401ED729}" srcOrd="0" destOrd="0" presId="urn:microsoft.com/office/officeart/2005/8/layout/vProcess5"/>
    <dgm:cxn modelId="{A29E7E76-2572-46BB-BAA4-E72B49DE4A5D}" type="presParOf" srcId="{50FD7272-17DD-4378-971A-AFBF5AB0A06E}" destId="{ECA945E0-60EA-4393-9B64-C5699818F216}" srcOrd="1" destOrd="0" presId="urn:microsoft.com/office/officeart/2005/8/layout/vProcess5"/>
    <dgm:cxn modelId="{F0052387-F73E-49A3-8BDF-8F82F96A8B34}" type="presParOf" srcId="{50FD7272-17DD-4378-971A-AFBF5AB0A06E}" destId="{EF55BAFC-6DCF-4321-A2C7-7C1BFD79849C}" srcOrd="2" destOrd="0" presId="urn:microsoft.com/office/officeart/2005/8/layout/vProcess5"/>
    <dgm:cxn modelId="{C6794442-B0FF-4814-B518-D468A2CD6BAC}" type="presParOf" srcId="{50FD7272-17DD-4378-971A-AFBF5AB0A06E}" destId="{8210C488-496B-4D2D-ADCD-FD67A38CEE4F}" srcOrd="3" destOrd="0" presId="urn:microsoft.com/office/officeart/2005/8/layout/vProcess5"/>
    <dgm:cxn modelId="{DCC69BFF-A79B-4319-9C9D-1F625A944B35}" type="presParOf" srcId="{50FD7272-17DD-4378-971A-AFBF5AB0A06E}" destId="{EF9DEC7D-0062-40E1-8D49-D1A43D5DBFE7}" srcOrd="4" destOrd="0" presId="urn:microsoft.com/office/officeart/2005/8/layout/vProcess5"/>
    <dgm:cxn modelId="{2530EC00-1F0F-4387-BF8E-E6B139C27693}" type="presParOf" srcId="{50FD7272-17DD-4378-971A-AFBF5AB0A06E}" destId="{D8EAB97B-8722-475C-A2CB-01A36F4604F1}" srcOrd="5" destOrd="0" presId="urn:microsoft.com/office/officeart/2005/8/layout/vProcess5"/>
    <dgm:cxn modelId="{AF359BA8-B831-4EBE-986A-A6F931D11758}" type="presParOf" srcId="{50FD7272-17DD-4378-971A-AFBF5AB0A06E}" destId="{B240CD59-027B-46F6-ABE8-2E9729B92CA5}" srcOrd="6" destOrd="0" presId="urn:microsoft.com/office/officeart/2005/8/layout/vProcess5"/>
    <dgm:cxn modelId="{01A7532E-3C35-45B6-BFF2-8393CBF985F4}" type="presParOf" srcId="{50FD7272-17DD-4378-971A-AFBF5AB0A06E}" destId="{37003600-5FD1-4E9E-9C0B-DFA485628DDC}" srcOrd="7" destOrd="0" presId="urn:microsoft.com/office/officeart/2005/8/layout/vProcess5"/>
    <dgm:cxn modelId="{08B57B05-E593-4604-9937-FAD2975FD3F4}" type="presParOf" srcId="{50FD7272-17DD-4378-971A-AFBF5AB0A06E}" destId="{E258282C-8E67-46B2-8B0E-141686E09D55}" srcOrd="8" destOrd="0" presId="urn:microsoft.com/office/officeart/2005/8/layout/vProcess5"/>
    <dgm:cxn modelId="{263B23F1-76F7-4F8F-8BED-48E9197E4215}" type="presParOf" srcId="{50FD7272-17DD-4378-971A-AFBF5AB0A06E}" destId="{FD905E51-9624-4FDA-9389-D56A4339542D}" srcOrd="9" destOrd="0" presId="urn:microsoft.com/office/officeart/2005/8/layout/vProcess5"/>
    <dgm:cxn modelId="{E234CB7A-0CD7-4AF3-83FA-5A8B958D089B}" type="presParOf" srcId="{50FD7272-17DD-4378-971A-AFBF5AB0A06E}" destId="{0466F87B-6D6B-4B04-9F04-05CC51E42522}" srcOrd="10" destOrd="0" presId="urn:microsoft.com/office/officeart/2005/8/layout/vProcess5"/>
    <dgm:cxn modelId="{B343EDDA-4485-4C78-9472-E68886681622}" type="presParOf" srcId="{50FD7272-17DD-4378-971A-AFBF5AB0A06E}" destId="{0C6CEC4E-D0DC-499B-A6B6-22A70D7AB609}" srcOrd="11" destOrd="0" presId="urn:microsoft.com/office/officeart/2005/8/layout/vProcess5"/>
    <dgm:cxn modelId="{73A54E34-8FC6-425B-8C37-12FF999705EB}" type="presParOf" srcId="{50FD7272-17DD-4378-971A-AFBF5AB0A06E}" destId="{4DED66D2-461E-48DE-A236-2A283FF00715}" srcOrd="12" destOrd="0" presId="urn:microsoft.com/office/officeart/2005/8/layout/vProcess5"/>
    <dgm:cxn modelId="{C240DD72-442B-4EF7-A1EC-D91955DE790B}" type="presParOf" srcId="{50FD7272-17DD-4378-971A-AFBF5AB0A06E}" destId="{4978AE1B-0A35-4129-A247-6A7361B672FB}" srcOrd="13" destOrd="0" presId="urn:microsoft.com/office/officeart/2005/8/layout/vProcess5"/>
    <dgm:cxn modelId="{07E95317-38A5-4EC2-9D64-5D1F050C46F1}" type="presParOf" srcId="{50FD7272-17DD-4378-971A-AFBF5AB0A06E}" destId="{0B631D7D-73D5-48FC-8C0F-6BBE36A00696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7562BAE6-C73F-4012-A848-42AF0D89A3D7}" type="doc">
      <dgm:prSet loTypeId="urn:microsoft.com/office/officeart/2005/8/layout/default" loCatId="list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endParaRPr lang="uk-UA"/>
        </a:p>
      </dgm:t>
    </dgm:pt>
    <dgm:pt modelId="{AF848BA2-5460-480A-91BD-A851C612573D}">
      <dgm:prSet phldrT="[Текст]"/>
      <dgm:spPr/>
      <dgm:t>
        <a:bodyPr/>
        <a:lstStyle/>
        <a:p>
          <a:r>
            <a:rPr lang="uk-UA" dirty="0" smtClean="0">
              <a:solidFill>
                <a:schemeClr val="bg1"/>
              </a:solidFill>
            </a:rPr>
            <a:t>моніторинг маркетингового середовища</a:t>
          </a:r>
          <a:endParaRPr lang="uk-UA" dirty="0">
            <a:solidFill>
              <a:schemeClr val="bg1"/>
            </a:solidFill>
          </a:endParaRPr>
        </a:p>
      </dgm:t>
    </dgm:pt>
    <dgm:pt modelId="{18CFCB47-096F-4CDF-9720-B51E2655059B}" type="parTrans" cxnId="{2EABA8A0-5AD7-4F0B-AD2A-AAE814196873}">
      <dgm:prSet/>
      <dgm:spPr/>
      <dgm:t>
        <a:bodyPr/>
        <a:lstStyle/>
        <a:p>
          <a:endParaRPr lang="uk-UA">
            <a:solidFill>
              <a:schemeClr val="bg1"/>
            </a:solidFill>
          </a:endParaRPr>
        </a:p>
      </dgm:t>
    </dgm:pt>
    <dgm:pt modelId="{051976B1-7666-4097-B5A9-2E8C83E5FD52}" type="sibTrans" cxnId="{2EABA8A0-5AD7-4F0B-AD2A-AAE814196873}">
      <dgm:prSet/>
      <dgm:spPr/>
      <dgm:t>
        <a:bodyPr/>
        <a:lstStyle/>
        <a:p>
          <a:endParaRPr lang="uk-UA">
            <a:solidFill>
              <a:schemeClr val="bg1"/>
            </a:solidFill>
          </a:endParaRPr>
        </a:p>
      </dgm:t>
    </dgm:pt>
    <dgm:pt modelId="{768B7CBE-DE0C-4047-B897-457814646B82}">
      <dgm:prSet phldrT="[Текст]"/>
      <dgm:spPr/>
      <dgm:t>
        <a:bodyPr/>
        <a:lstStyle/>
        <a:p>
          <a:r>
            <a:rPr lang="uk-UA" dirty="0" smtClean="0">
              <a:solidFill>
                <a:schemeClr val="bg1"/>
              </a:solidFill>
            </a:rPr>
            <a:t>профілювання і позиціювання регіону</a:t>
          </a:r>
          <a:endParaRPr lang="uk-UA" dirty="0">
            <a:solidFill>
              <a:schemeClr val="bg1"/>
            </a:solidFill>
          </a:endParaRPr>
        </a:p>
      </dgm:t>
    </dgm:pt>
    <dgm:pt modelId="{8F7DC0ED-969B-4278-B9EC-88E8ACD80AD8}" type="parTrans" cxnId="{53FECA54-CCB0-4663-B7CB-C9BEE348ABFC}">
      <dgm:prSet/>
      <dgm:spPr/>
      <dgm:t>
        <a:bodyPr/>
        <a:lstStyle/>
        <a:p>
          <a:endParaRPr lang="uk-UA">
            <a:solidFill>
              <a:schemeClr val="bg1"/>
            </a:solidFill>
          </a:endParaRPr>
        </a:p>
      </dgm:t>
    </dgm:pt>
    <dgm:pt modelId="{D5CFE87F-56D6-4978-A071-7362CAF8820D}" type="sibTrans" cxnId="{53FECA54-CCB0-4663-B7CB-C9BEE348ABFC}">
      <dgm:prSet/>
      <dgm:spPr/>
      <dgm:t>
        <a:bodyPr/>
        <a:lstStyle/>
        <a:p>
          <a:endParaRPr lang="uk-UA">
            <a:solidFill>
              <a:schemeClr val="bg1"/>
            </a:solidFill>
          </a:endParaRPr>
        </a:p>
      </dgm:t>
    </dgm:pt>
    <dgm:pt modelId="{C0A755B1-DE00-4A21-B625-DD303FD288D5}">
      <dgm:prSet phldrT="[Текст]"/>
      <dgm:spPr/>
      <dgm:t>
        <a:bodyPr/>
        <a:lstStyle/>
        <a:p>
          <a:r>
            <a:rPr lang="uk-UA" dirty="0" smtClean="0">
              <a:solidFill>
                <a:schemeClr val="bg1"/>
              </a:solidFill>
            </a:rPr>
            <a:t>розробка цільових регіональних програм</a:t>
          </a:r>
          <a:endParaRPr lang="uk-UA" dirty="0">
            <a:solidFill>
              <a:schemeClr val="bg1"/>
            </a:solidFill>
          </a:endParaRPr>
        </a:p>
      </dgm:t>
    </dgm:pt>
    <dgm:pt modelId="{CD820453-C38B-4D2A-B48F-1AC5A9A5BD73}" type="parTrans" cxnId="{6A81BD85-3BBE-48E2-B913-2FF4C2123597}">
      <dgm:prSet/>
      <dgm:spPr/>
      <dgm:t>
        <a:bodyPr/>
        <a:lstStyle/>
        <a:p>
          <a:endParaRPr lang="uk-UA">
            <a:solidFill>
              <a:schemeClr val="bg1"/>
            </a:solidFill>
          </a:endParaRPr>
        </a:p>
      </dgm:t>
    </dgm:pt>
    <dgm:pt modelId="{9485FC5E-E814-4025-BA6C-ED06E1D5BBD3}" type="sibTrans" cxnId="{6A81BD85-3BBE-48E2-B913-2FF4C2123597}">
      <dgm:prSet/>
      <dgm:spPr/>
      <dgm:t>
        <a:bodyPr/>
        <a:lstStyle/>
        <a:p>
          <a:endParaRPr lang="uk-UA">
            <a:solidFill>
              <a:schemeClr val="bg1"/>
            </a:solidFill>
          </a:endParaRPr>
        </a:p>
      </dgm:t>
    </dgm:pt>
    <dgm:pt modelId="{3A5CCC7D-7A71-418B-9055-5CE9316E1730}">
      <dgm:prSet phldrT="[Текст]"/>
      <dgm:spPr/>
      <dgm:t>
        <a:bodyPr/>
        <a:lstStyle/>
        <a:p>
          <a:r>
            <a:rPr lang="uk-UA" dirty="0" smtClean="0">
              <a:solidFill>
                <a:schemeClr val="bg1"/>
              </a:solidFill>
            </a:rPr>
            <a:t>прогнозування макроекономічних показників соціально-економічного розвитку</a:t>
          </a:r>
          <a:endParaRPr lang="uk-UA" dirty="0">
            <a:solidFill>
              <a:schemeClr val="bg1"/>
            </a:solidFill>
          </a:endParaRPr>
        </a:p>
      </dgm:t>
    </dgm:pt>
    <dgm:pt modelId="{F7ECEE74-661A-49C9-939A-13B704BD575F}" type="parTrans" cxnId="{23B9803E-3FD5-410B-A14A-C24479A8C46F}">
      <dgm:prSet/>
      <dgm:spPr/>
      <dgm:t>
        <a:bodyPr/>
        <a:lstStyle/>
        <a:p>
          <a:endParaRPr lang="uk-UA">
            <a:solidFill>
              <a:schemeClr val="bg1"/>
            </a:solidFill>
          </a:endParaRPr>
        </a:p>
      </dgm:t>
    </dgm:pt>
    <dgm:pt modelId="{C12D3CC3-FBF6-499F-AEF1-F46BA039C0DA}" type="sibTrans" cxnId="{23B9803E-3FD5-410B-A14A-C24479A8C46F}">
      <dgm:prSet/>
      <dgm:spPr/>
      <dgm:t>
        <a:bodyPr/>
        <a:lstStyle/>
        <a:p>
          <a:endParaRPr lang="uk-UA">
            <a:solidFill>
              <a:schemeClr val="bg1"/>
            </a:solidFill>
          </a:endParaRPr>
        </a:p>
      </dgm:t>
    </dgm:pt>
    <dgm:pt modelId="{2677821C-6083-4020-B387-37092CF0F5EC}">
      <dgm:prSet phldrT="[Текст]"/>
      <dgm:spPr/>
      <dgm:t>
        <a:bodyPr/>
        <a:lstStyle/>
        <a:p>
          <a:r>
            <a:rPr lang="uk-UA" dirty="0" smtClean="0">
              <a:solidFill>
                <a:schemeClr val="bg1"/>
              </a:solidFill>
            </a:rPr>
            <a:t> параметрична оцінка і коригування регіональних програм</a:t>
          </a:r>
          <a:endParaRPr lang="uk-UA" dirty="0">
            <a:solidFill>
              <a:schemeClr val="bg1"/>
            </a:solidFill>
          </a:endParaRPr>
        </a:p>
      </dgm:t>
    </dgm:pt>
    <dgm:pt modelId="{DF9EC270-2835-456B-99FA-ACF56043B7DD}" type="parTrans" cxnId="{C2BD87D4-1136-4976-BC4B-1E1061AB1D11}">
      <dgm:prSet/>
      <dgm:spPr/>
      <dgm:t>
        <a:bodyPr/>
        <a:lstStyle/>
        <a:p>
          <a:endParaRPr lang="uk-UA">
            <a:solidFill>
              <a:schemeClr val="bg1"/>
            </a:solidFill>
          </a:endParaRPr>
        </a:p>
      </dgm:t>
    </dgm:pt>
    <dgm:pt modelId="{DB7DE118-FE10-4BB4-AF79-444FE49F178F}" type="sibTrans" cxnId="{C2BD87D4-1136-4976-BC4B-1E1061AB1D11}">
      <dgm:prSet/>
      <dgm:spPr/>
      <dgm:t>
        <a:bodyPr/>
        <a:lstStyle/>
        <a:p>
          <a:endParaRPr lang="uk-UA">
            <a:solidFill>
              <a:schemeClr val="bg1"/>
            </a:solidFill>
          </a:endParaRPr>
        </a:p>
      </dgm:t>
    </dgm:pt>
    <dgm:pt modelId="{02DFCE2A-0823-4764-A6A3-6C40E79C01EA}" type="pres">
      <dgm:prSet presAssocID="{7562BAE6-C73F-4012-A848-42AF0D89A3D7}" presName="diagram" presStyleCnt="0">
        <dgm:presLayoutVars>
          <dgm:dir/>
          <dgm:resizeHandles val="exact"/>
        </dgm:presLayoutVars>
      </dgm:prSet>
      <dgm:spPr/>
    </dgm:pt>
    <dgm:pt modelId="{D8793999-BAC1-40F3-84E8-FDA2BD9681FE}" type="pres">
      <dgm:prSet presAssocID="{AF848BA2-5460-480A-91BD-A851C612573D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4B50251-CC09-4188-A42C-71E86F8A4734}" type="pres">
      <dgm:prSet presAssocID="{051976B1-7666-4097-B5A9-2E8C83E5FD52}" presName="sibTrans" presStyleCnt="0"/>
      <dgm:spPr/>
    </dgm:pt>
    <dgm:pt modelId="{0DF86CF9-494F-4A0A-98D9-DF2D5DB90A5E}" type="pres">
      <dgm:prSet presAssocID="{768B7CBE-DE0C-4047-B897-457814646B82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1944113-B2E0-4BF3-93ED-82A5B9E90F46}" type="pres">
      <dgm:prSet presAssocID="{D5CFE87F-56D6-4978-A071-7362CAF8820D}" presName="sibTrans" presStyleCnt="0"/>
      <dgm:spPr/>
    </dgm:pt>
    <dgm:pt modelId="{63166202-8CAA-4A0A-9EC0-C3816B3BE97B}" type="pres">
      <dgm:prSet presAssocID="{C0A755B1-DE00-4A21-B625-DD303FD288D5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1B6B61F-6EA6-4F5C-99E7-C7746E943398}" type="pres">
      <dgm:prSet presAssocID="{9485FC5E-E814-4025-BA6C-ED06E1D5BBD3}" presName="sibTrans" presStyleCnt="0"/>
      <dgm:spPr/>
    </dgm:pt>
    <dgm:pt modelId="{61DE47E8-1F9C-4B38-8CA3-AF2B02D79120}" type="pres">
      <dgm:prSet presAssocID="{3A5CCC7D-7A71-418B-9055-5CE9316E1730}" presName="node" presStyleLbl="node1" presStyleIdx="3" presStyleCnt="5">
        <dgm:presLayoutVars>
          <dgm:bulletEnabled val="1"/>
        </dgm:presLayoutVars>
      </dgm:prSet>
      <dgm:spPr/>
    </dgm:pt>
    <dgm:pt modelId="{8254EF1B-C63C-47E8-9277-1EB8EAB6F0D7}" type="pres">
      <dgm:prSet presAssocID="{C12D3CC3-FBF6-499F-AEF1-F46BA039C0DA}" presName="sibTrans" presStyleCnt="0"/>
      <dgm:spPr/>
    </dgm:pt>
    <dgm:pt modelId="{6798FF74-85B8-47B0-B587-38081E745715}" type="pres">
      <dgm:prSet presAssocID="{2677821C-6083-4020-B387-37092CF0F5EC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C2BD87D4-1136-4976-BC4B-1E1061AB1D11}" srcId="{7562BAE6-C73F-4012-A848-42AF0D89A3D7}" destId="{2677821C-6083-4020-B387-37092CF0F5EC}" srcOrd="4" destOrd="0" parTransId="{DF9EC270-2835-456B-99FA-ACF56043B7DD}" sibTransId="{DB7DE118-FE10-4BB4-AF79-444FE49F178F}"/>
    <dgm:cxn modelId="{3F149428-0575-4136-8360-55F1FCB60652}" type="presOf" srcId="{AF848BA2-5460-480A-91BD-A851C612573D}" destId="{D8793999-BAC1-40F3-84E8-FDA2BD9681FE}" srcOrd="0" destOrd="0" presId="urn:microsoft.com/office/officeart/2005/8/layout/default"/>
    <dgm:cxn modelId="{23B9803E-3FD5-410B-A14A-C24479A8C46F}" srcId="{7562BAE6-C73F-4012-A848-42AF0D89A3D7}" destId="{3A5CCC7D-7A71-418B-9055-5CE9316E1730}" srcOrd="3" destOrd="0" parTransId="{F7ECEE74-661A-49C9-939A-13B704BD575F}" sibTransId="{C12D3CC3-FBF6-499F-AEF1-F46BA039C0DA}"/>
    <dgm:cxn modelId="{2EABA8A0-5AD7-4F0B-AD2A-AAE814196873}" srcId="{7562BAE6-C73F-4012-A848-42AF0D89A3D7}" destId="{AF848BA2-5460-480A-91BD-A851C612573D}" srcOrd="0" destOrd="0" parTransId="{18CFCB47-096F-4CDF-9720-B51E2655059B}" sibTransId="{051976B1-7666-4097-B5A9-2E8C83E5FD52}"/>
    <dgm:cxn modelId="{CB2A4BA0-B816-4085-85BB-5D4281C6BB6E}" type="presOf" srcId="{7562BAE6-C73F-4012-A848-42AF0D89A3D7}" destId="{02DFCE2A-0823-4764-A6A3-6C40E79C01EA}" srcOrd="0" destOrd="0" presId="urn:microsoft.com/office/officeart/2005/8/layout/default"/>
    <dgm:cxn modelId="{B49A5DD3-0E4E-4245-976D-F96FC32E051B}" type="presOf" srcId="{2677821C-6083-4020-B387-37092CF0F5EC}" destId="{6798FF74-85B8-47B0-B587-38081E745715}" srcOrd="0" destOrd="0" presId="urn:microsoft.com/office/officeart/2005/8/layout/default"/>
    <dgm:cxn modelId="{1D5E3FB1-DD68-4CF1-9F13-70C83DB771A0}" type="presOf" srcId="{768B7CBE-DE0C-4047-B897-457814646B82}" destId="{0DF86CF9-494F-4A0A-98D9-DF2D5DB90A5E}" srcOrd="0" destOrd="0" presId="urn:microsoft.com/office/officeart/2005/8/layout/default"/>
    <dgm:cxn modelId="{6A81BD85-3BBE-48E2-B913-2FF4C2123597}" srcId="{7562BAE6-C73F-4012-A848-42AF0D89A3D7}" destId="{C0A755B1-DE00-4A21-B625-DD303FD288D5}" srcOrd="2" destOrd="0" parTransId="{CD820453-C38B-4D2A-B48F-1AC5A9A5BD73}" sibTransId="{9485FC5E-E814-4025-BA6C-ED06E1D5BBD3}"/>
    <dgm:cxn modelId="{A7C348FE-33C9-4E9F-811C-FD76B632649F}" type="presOf" srcId="{3A5CCC7D-7A71-418B-9055-5CE9316E1730}" destId="{61DE47E8-1F9C-4B38-8CA3-AF2B02D79120}" srcOrd="0" destOrd="0" presId="urn:microsoft.com/office/officeart/2005/8/layout/default"/>
    <dgm:cxn modelId="{D11157AE-1A01-4E84-B876-AA26A6B986E9}" type="presOf" srcId="{C0A755B1-DE00-4A21-B625-DD303FD288D5}" destId="{63166202-8CAA-4A0A-9EC0-C3816B3BE97B}" srcOrd="0" destOrd="0" presId="urn:microsoft.com/office/officeart/2005/8/layout/default"/>
    <dgm:cxn modelId="{53FECA54-CCB0-4663-B7CB-C9BEE348ABFC}" srcId="{7562BAE6-C73F-4012-A848-42AF0D89A3D7}" destId="{768B7CBE-DE0C-4047-B897-457814646B82}" srcOrd="1" destOrd="0" parTransId="{8F7DC0ED-969B-4278-B9EC-88E8ACD80AD8}" sibTransId="{D5CFE87F-56D6-4978-A071-7362CAF8820D}"/>
    <dgm:cxn modelId="{E45BE2BB-8EB7-4085-9AB7-3959589A8876}" type="presParOf" srcId="{02DFCE2A-0823-4764-A6A3-6C40E79C01EA}" destId="{D8793999-BAC1-40F3-84E8-FDA2BD9681FE}" srcOrd="0" destOrd="0" presId="urn:microsoft.com/office/officeart/2005/8/layout/default"/>
    <dgm:cxn modelId="{178B7826-1E74-46BD-B01C-0711E5E57CB3}" type="presParOf" srcId="{02DFCE2A-0823-4764-A6A3-6C40E79C01EA}" destId="{64B50251-CC09-4188-A42C-71E86F8A4734}" srcOrd="1" destOrd="0" presId="urn:microsoft.com/office/officeart/2005/8/layout/default"/>
    <dgm:cxn modelId="{39B4D6C3-9175-4905-BF23-C430C8CAC0BC}" type="presParOf" srcId="{02DFCE2A-0823-4764-A6A3-6C40E79C01EA}" destId="{0DF86CF9-494F-4A0A-98D9-DF2D5DB90A5E}" srcOrd="2" destOrd="0" presId="urn:microsoft.com/office/officeart/2005/8/layout/default"/>
    <dgm:cxn modelId="{12B779D0-6EF9-4B8D-B6B0-800F8151837D}" type="presParOf" srcId="{02DFCE2A-0823-4764-A6A3-6C40E79C01EA}" destId="{11944113-B2E0-4BF3-93ED-82A5B9E90F46}" srcOrd="3" destOrd="0" presId="urn:microsoft.com/office/officeart/2005/8/layout/default"/>
    <dgm:cxn modelId="{086104AE-0656-49B4-9793-417149330B63}" type="presParOf" srcId="{02DFCE2A-0823-4764-A6A3-6C40E79C01EA}" destId="{63166202-8CAA-4A0A-9EC0-C3816B3BE97B}" srcOrd="4" destOrd="0" presId="urn:microsoft.com/office/officeart/2005/8/layout/default"/>
    <dgm:cxn modelId="{1F441DBF-FD68-499E-AF2B-6E48AA87A516}" type="presParOf" srcId="{02DFCE2A-0823-4764-A6A3-6C40E79C01EA}" destId="{61B6B61F-6EA6-4F5C-99E7-C7746E943398}" srcOrd="5" destOrd="0" presId="urn:microsoft.com/office/officeart/2005/8/layout/default"/>
    <dgm:cxn modelId="{B8B97BC2-B63F-4168-830F-11F1FA67C809}" type="presParOf" srcId="{02DFCE2A-0823-4764-A6A3-6C40E79C01EA}" destId="{61DE47E8-1F9C-4B38-8CA3-AF2B02D79120}" srcOrd="6" destOrd="0" presId="urn:microsoft.com/office/officeart/2005/8/layout/default"/>
    <dgm:cxn modelId="{98369461-0FA9-46C3-A573-510F2F0D9B21}" type="presParOf" srcId="{02DFCE2A-0823-4764-A6A3-6C40E79C01EA}" destId="{8254EF1B-C63C-47E8-9277-1EB8EAB6F0D7}" srcOrd="7" destOrd="0" presId="urn:microsoft.com/office/officeart/2005/8/layout/default"/>
    <dgm:cxn modelId="{869137C2-4857-4061-9ABB-28A94892B527}" type="presParOf" srcId="{02DFCE2A-0823-4764-A6A3-6C40E79C01EA}" destId="{6798FF74-85B8-47B0-B587-38081E745715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E794A65E-1567-46C5-9A6E-0AE661EED5DA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BFF6DF7A-E026-461F-B433-EC38D213B1A3}">
      <dgm:prSet phldrT="[Текст]" custT="1"/>
      <dgm:spPr/>
      <dgm:t>
        <a:bodyPr/>
        <a:lstStyle/>
        <a:p>
          <a:r>
            <a:rPr lang="uk-UA" sz="1400" dirty="0" smtClean="0">
              <a:solidFill>
                <a:schemeClr val="bg1"/>
              </a:solidFill>
            </a:rPr>
            <a:t>оцінка сукупного потенціалу регіону (базису системи)</a:t>
          </a:r>
          <a:endParaRPr lang="uk-UA" sz="1400" dirty="0">
            <a:solidFill>
              <a:schemeClr val="bg1"/>
            </a:solidFill>
          </a:endParaRPr>
        </a:p>
      </dgm:t>
    </dgm:pt>
    <dgm:pt modelId="{1999FC9B-23E6-46E9-8771-3B98B734B0C6}" type="parTrans" cxnId="{A47A17BD-0D3C-4303-AF73-C29D9B69B77B}">
      <dgm:prSet/>
      <dgm:spPr/>
      <dgm:t>
        <a:bodyPr/>
        <a:lstStyle/>
        <a:p>
          <a:endParaRPr lang="uk-UA" sz="1400">
            <a:solidFill>
              <a:schemeClr val="bg1"/>
            </a:solidFill>
          </a:endParaRPr>
        </a:p>
      </dgm:t>
    </dgm:pt>
    <dgm:pt modelId="{9878777C-1DFB-4C78-9F30-1B1AE9596104}" type="sibTrans" cxnId="{A47A17BD-0D3C-4303-AF73-C29D9B69B77B}">
      <dgm:prSet/>
      <dgm:spPr/>
      <dgm:t>
        <a:bodyPr/>
        <a:lstStyle/>
        <a:p>
          <a:endParaRPr lang="uk-UA" sz="1400">
            <a:solidFill>
              <a:schemeClr val="bg1"/>
            </a:solidFill>
          </a:endParaRPr>
        </a:p>
      </dgm:t>
    </dgm:pt>
    <dgm:pt modelId="{8C5E171A-3190-4980-B3DF-4B6CA38E48D5}">
      <dgm:prSet phldrT="[Текст]" custT="1"/>
      <dgm:spPr/>
      <dgm:t>
        <a:bodyPr/>
        <a:lstStyle/>
        <a:p>
          <a:r>
            <a:rPr lang="uk-UA" sz="1400" dirty="0" smtClean="0">
              <a:solidFill>
                <a:schemeClr val="bg1"/>
              </a:solidFill>
            </a:rPr>
            <a:t>оцінка туристських ринків регіону щодо ефективності організації туристської діяльності</a:t>
          </a:r>
          <a:endParaRPr lang="uk-UA" sz="1400" dirty="0">
            <a:solidFill>
              <a:schemeClr val="bg1"/>
            </a:solidFill>
          </a:endParaRPr>
        </a:p>
      </dgm:t>
    </dgm:pt>
    <dgm:pt modelId="{CA6F0E9D-7C0A-439E-8D9B-B46CD95472CA}" type="parTrans" cxnId="{9A721512-1BC9-4B0E-9AED-699DD4E1014A}">
      <dgm:prSet/>
      <dgm:spPr/>
      <dgm:t>
        <a:bodyPr/>
        <a:lstStyle/>
        <a:p>
          <a:endParaRPr lang="uk-UA" sz="1400">
            <a:solidFill>
              <a:schemeClr val="bg1"/>
            </a:solidFill>
          </a:endParaRPr>
        </a:p>
      </dgm:t>
    </dgm:pt>
    <dgm:pt modelId="{C3E56673-A514-4308-B247-A4369B823EB9}" type="sibTrans" cxnId="{9A721512-1BC9-4B0E-9AED-699DD4E1014A}">
      <dgm:prSet/>
      <dgm:spPr/>
      <dgm:t>
        <a:bodyPr/>
        <a:lstStyle/>
        <a:p>
          <a:endParaRPr lang="uk-UA" sz="1400">
            <a:solidFill>
              <a:schemeClr val="bg1"/>
            </a:solidFill>
          </a:endParaRPr>
        </a:p>
      </dgm:t>
    </dgm:pt>
    <dgm:pt modelId="{92D61513-1023-42FE-8733-388B2E95AD95}">
      <dgm:prSet phldrT="[Текст]" custT="1"/>
      <dgm:spPr/>
      <dgm:t>
        <a:bodyPr/>
        <a:lstStyle/>
        <a:p>
          <a:r>
            <a:rPr lang="uk-UA" sz="1400" smtClean="0">
              <a:solidFill>
                <a:schemeClr val="bg1"/>
              </a:solidFill>
            </a:rPr>
            <a:t>прогнозування </a:t>
          </a:r>
          <a:r>
            <a:rPr lang="uk-UA" sz="1400" dirty="0" smtClean="0">
              <a:solidFill>
                <a:schemeClr val="bg1"/>
              </a:solidFill>
            </a:rPr>
            <a:t>доходів туристського ринку </a:t>
          </a:r>
          <a:r>
            <a:rPr lang="uk-UA" sz="1400" smtClean="0">
              <a:solidFill>
                <a:schemeClr val="bg1"/>
              </a:solidFill>
            </a:rPr>
            <a:t>регіону.</a:t>
          </a:r>
          <a:endParaRPr lang="uk-UA" sz="1400" dirty="0">
            <a:solidFill>
              <a:schemeClr val="bg1"/>
            </a:solidFill>
          </a:endParaRPr>
        </a:p>
      </dgm:t>
    </dgm:pt>
    <dgm:pt modelId="{6DA64442-5456-4207-AC32-EFEE92D72D1C}" type="parTrans" cxnId="{5B74F3C6-52B5-4133-82A3-C68CA86E7499}">
      <dgm:prSet/>
      <dgm:spPr/>
      <dgm:t>
        <a:bodyPr/>
        <a:lstStyle/>
        <a:p>
          <a:endParaRPr lang="uk-UA" sz="1400">
            <a:solidFill>
              <a:schemeClr val="bg1"/>
            </a:solidFill>
          </a:endParaRPr>
        </a:p>
      </dgm:t>
    </dgm:pt>
    <dgm:pt modelId="{FB750045-C2F3-4481-8293-C630A052573F}" type="sibTrans" cxnId="{5B74F3C6-52B5-4133-82A3-C68CA86E7499}">
      <dgm:prSet/>
      <dgm:spPr/>
      <dgm:t>
        <a:bodyPr/>
        <a:lstStyle/>
        <a:p>
          <a:endParaRPr lang="uk-UA" sz="1400">
            <a:solidFill>
              <a:schemeClr val="bg1"/>
            </a:solidFill>
          </a:endParaRPr>
        </a:p>
      </dgm:t>
    </dgm:pt>
    <dgm:pt modelId="{8F1505C7-48C3-494E-A9A2-54E0BDA6641C}" type="pres">
      <dgm:prSet presAssocID="{E794A65E-1567-46C5-9A6E-0AE661EED5DA}" presName="linear" presStyleCnt="0">
        <dgm:presLayoutVars>
          <dgm:dir/>
          <dgm:animLvl val="lvl"/>
          <dgm:resizeHandles val="exact"/>
        </dgm:presLayoutVars>
      </dgm:prSet>
      <dgm:spPr/>
    </dgm:pt>
    <dgm:pt modelId="{BE31511E-D949-4F09-ADCD-23C07D8A07D9}" type="pres">
      <dgm:prSet presAssocID="{BFF6DF7A-E026-461F-B433-EC38D213B1A3}" presName="parentLin" presStyleCnt="0"/>
      <dgm:spPr/>
    </dgm:pt>
    <dgm:pt modelId="{4D74BA7A-360F-4F7C-B293-F40B2B17C295}" type="pres">
      <dgm:prSet presAssocID="{BFF6DF7A-E026-461F-B433-EC38D213B1A3}" presName="parentLeftMargin" presStyleLbl="node1" presStyleIdx="0" presStyleCnt="3"/>
      <dgm:spPr/>
    </dgm:pt>
    <dgm:pt modelId="{E0A35C31-0EDB-48F5-B066-E045B358827A}" type="pres">
      <dgm:prSet presAssocID="{BFF6DF7A-E026-461F-B433-EC38D213B1A3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E9FE531-9AED-400F-BD3A-AA3D8CF7C376}" type="pres">
      <dgm:prSet presAssocID="{BFF6DF7A-E026-461F-B433-EC38D213B1A3}" presName="negativeSpace" presStyleCnt="0"/>
      <dgm:spPr/>
    </dgm:pt>
    <dgm:pt modelId="{88ADB9B5-62EC-47EA-B7C4-862C44B074C6}" type="pres">
      <dgm:prSet presAssocID="{BFF6DF7A-E026-461F-B433-EC38D213B1A3}" presName="childText" presStyleLbl="conFgAcc1" presStyleIdx="0" presStyleCnt="3">
        <dgm:presLayoutVars>
          <dgm:bulletEnabled val="1"/>
        </dgm:presLayoutVars>
      </dgm:prSet>
      <dgm:spPr/>
    </dgm:pt>
    <dgm:pt modelId="{001D71EF-248A-4334-B6FC-ADEFB96892FC}" type="pres">
      <dgm:prSet presAssocID="{9878777C-1DFB-4C78-9F30-1B1AE9596104}" presName="spaceBetweenRectangles" presStyleCnt="0"/>
      <dgm:spPr/>
    </dgm:pt>
    <dgm:pt modelId="{1D587572-D7EB-49AE-AB20-5C6EE4E9CD2C}" type="pres">
      <dgm:prSet presAssocID="{8C5E171A-3190-4980-B3DF-4B6CA38E48D5}" presName="parentLin" presStyleCnt="0"/>
      <dgm:spPr/>
    </dgm:pt>
    <dgm:pt modelId="{DCF63B15-C52C-4557-BDB1-61888A9DA177}" type="pres">
      <dgm:prSet presAssocID="{8C5E171A-3190-4980-B3DF-4B6CA38E48D5}" presName="parentLeftMargin" presStyleLbl="node1" presStyleIdx="0" presStyleCnt="3"/>
      <dgm:spPr/>
    </dgm:pt>
    <dgm:pt modelId="{A8D4A16B-5748-4B13-94DC-702C87D31EB1}" type="pres">
      <dgm:prSet presAssocID="{8C5E171A-3190-4980-B3DF-4B6CA38E48D5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3FDA09C-B028-47C9-908A-E6A863AF8040}" type="pres">
      <dgm:prSet presAssocID="{8C5E171A-3190-4980-B3DF-4B6CA38E48D5}" presName="negativeSpace" presStyleCnt="0"/>
      <dgm:spPr/>
    </dgm:pt>
    <dgm:pt modelId="{CD469A9C-2650-4A4C-8F21-8C2BA4575821}" type="pres">
      <dgm:prSet presAssocID="{8C5E171A-3190-4980-B3DF-4B6CA38E48D5}" presName="childText" presStyleLbl="conFgAcc1" presStyleIdx="1" presStyleCnt="3">
        <dgm:presLayoutVars>
          <dgm:bulletEnabled val="1"/>
        </dgm:presLayoutVars>
      </dgm:prSet>
      <dgm:spPr/>
    </dgm:pt>
    <dgm:pt modelId="{6B1C6931-D418-4CA6-9417-B9BE0833271E}" type="pres">
      <dgm:prSet presAssocID="{C3E56673-A514-4308-B247-A4369B823EB9}" presName="spaceBetweenRectangles" presStyleCnt="0"/>
      <dgm:spPr/>
    </dgm:pt>
    <dgm:pt modelId="{88E740CD-BE80-415C-88DD-F00EE20C8847}" type="pres">
      <dgm:prSet presAssocID="{92D61513-1023-42FE-8733-388B2E95AD95}" presName="parentLin" presStyleCnt="0"/>
      <dgm:spPr/>
    </dgm:pt>
    <dgm:pt modelId="{CB0A1036-618D-41A7-917B-85475B84EBEE}" type="pres">
      <dgm:prSet presAssocID="{92D61513-1023-42FE-8733-388B2E95AD95}" presName="parentLeftMargin" presStyleLbl="node1" presStyleIdx="1" presStyleCnt="3"/>
      <dgm:spPr/>
    </dgm:pt>
    <dgm:pt modelId="{EB03DA44-D46A-431A-B952-8A87552F52CA}" type="pres">
      <dgm:prSet presAssocID="{92D61513-1023-42FE-8733-388B2E95AD95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54B1958-477A-46D1-99E0-DF9B080688CB}" type="pres">
      <dgm:prSet presAssocID="{92D61513-1023-42FE-8733-388B2E95AD95}" presName="negativeSpace" presStyleCnt="0"/>
      <dgm:spPr/>
    </dgm:pt>
    <dgm:pt modelId="{23A31048-E450-4A79-AD76-1350FDEB40C2}" type="pres">
      <dgm:prSet presAssocID="{92D61513-1023-42FE-8733-388B2E95AD95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57F4890B-6174-4F31-9124-B9E78A40F8EF}" type="presOf" srcId="{92D61513-1023-42FE-8733-388B2E95AD95}" destId="{EB03DA44-D46A-431A-B952-8A87552F52CA}" srcOrd="1" destOrd="0" presId="urn:microsoft.com/office/officeart/2005/8/layout/list1"/>
    <dgm:cxn modelId="{4A374555-754F-4398-A989-E1FA49DE2FD0}" type="presOf" srcId="{8C5E171A-3190-4980-B3DF-4B6CA38E48D5}" destId="{A8D4A16B-5748-4B13-94DC-702C87D31EB1}" srcOrd="1" destOrd="0" presId="urn:microsoft.com/office/officeart/2005/8/layout/list1"/>
    <dgm:cxn modelId="{87A85A70-7817-4C30-9E5D-338309D3FF29}" type="presOf" srcId="{92D61513-1023-42FE-8733-388B2E95AD95}" destId="{CB0A1036-618D-41A7-917B-85475B84EBEE}" srcOrd="0" destOrd="0" presId="urn:microsoft.com/office/officeart/2005/8/layout/list1"/>
    <dgm:cxn modelId="{25574C4F-9C25-4288-911A-682EC8D44F99}" type="presOf" srcId="{E794A65E-1567-46C5-9A6E-0AE661EED5DA}" destId="{8F1505C7-48C3-494E-A9A2-54E0BDA6641C}" srcOrd="0" destOrd="0" presId="urn:microsoft.com/office/officeart/2005/8/layout/list1"/>
    <dgm:cxn modelId="{9A721512-1BC9-4B0E-9AED-699DD4E1014A}" srcId="{E794A65E-1567-46C5-9A6E-0AE661EED5DA}" destId="{8C5E171A-3190-4980-B3DF-4B6CA38E48D5}" srcOrd="1" destOrd="0" parTransId="{CA6F0E9D-7C0A-439E-8D9B-B46CD95472CA}" sibTransId="{C3E56673-A514-4308-B247-A4369B823EB9}"/>
    <dgm:cxn modelId="{A47A17BD-0D3C-4303-AF73-C29D9B69B77B}" srcId="{E794A65E-1567-46C5-9A6E-0AE661EED5DA}" destId="{BFF6DF7A-E026-461F-B433-EC38D213B1A3}" srcOrd="0" destOrd="0" parTransId="{1999FC9B-23E6-46E9-8771-3B98B734B0C6}" sibTransId="{9878777C-1DFB-4C78-9F30-1B1AE9596104}"/>
    <dgm:cxn modelId="{ACE07975-2DC3-4A59-BFAA-63CDA612C009}" type="presOf" srcId="{BFF6DF7A-E026-461F-B433-EC38D213B1A3}" destId="{4D74BA7A-360F-4F7C-B293-F40B2B17C295}" srcOrd="0" destOrd="0" presId="urn:microsoft.com/office/officeart/2005/8/layout/list1"/>
    <dgm:cxn modelId="{5B74F3C6-52B5-4133-82A3-C68CA86E7499}" srcId="{E794A65E-1567-46C5-9A6E-0AE661EED5DA}" destId="{92D61513-1023-42FE-8733-388B2E95AD95}" srcOrd="2" destOrd="0" parTransId="{6DA64442-5456-4207-AC32-EFEE92D72D1C}" sibTransId="{FB750045-C2F3-4481-8293-C630A052573F}"/>
    <dgm:cxn modelId="{6BDF6F63-AB39-40CF-B1C3-52806E96D0A2}" type="presOf" srcId="{8C5E171A-3190-4980-B3DF-4B6CA38E48D5}" destId="{DCF63B15-C52C-4557-BDB1-61888A9DA177}" srcOrd="0" destOrd="0" presId="urn:microsoft.com/office/officeart/2005/8/layout/list1"/>
    <dgm:cxn modelId="{E0D42D59-8EA0-4DC6-9DA0-BE6DD802C008}" type="presOf" srcId="{BFF6DF7A-E026-461F-B433-EC38D213B1A3}" destId="{E0A35C31-0EDB-48F5-B066-E045B358827A}" srcOrd="1" destOrd="0" presId="urn:microsoft.com/office/officeart/2005/8/layout/list1"/>
    <dgm:cxn modelId="{4B2A131F-646D-4B10-BD8F-7A06E71EE2B1}" type="presParOf" srcId="{8F1505C7-48C3-494E-A9A2-54E0BDA6641C}" destId="{BE31511E-D949-4F09-ADCD-23C07D8A07D9}" srcOrd="0" destOrd="0" presId="urn:microsoft.com/office/officeart/2005/8/layout/list1"/>
    <dgm:cxn modelId="{B3CEADF5-5903-4761-8087-6EAD197095B4}" type="presParOf" srcId="{BE31511E-D949-4F09-ADCD-23C07D8A07D9}" destId="{4D74BA7A-360F-4F7C-B293-F40B2B17C295}" srcOrd="0" destOrd="0" presId="urn:microsoft.com/office/officeart/2005/8/layout/list1"/>
    <dgm:cxn modelId="{E81BF115-45E1-4AD1-B5E1-3672CB9FD717}" type="presParOf" srcId="{BE31511E-D949-4F09-ADCD-23C07D8A07D9}" destId="{E0A35C31-0EDB-48F5-B066-E045B358827A}" srcOrd="1" destOrd="0" presId="urn:microsoft.com/office/officeart/2005/8/layout/list1"/>
    <dgm:cxn modelId="{4E71B39D-79B7-41F2-885E-DA7ABDA06497}" type="presParOf" srcId="{8F1505C7-48C3-494E-A9A2-54E0BDA6641C}" destId="{5E9FE531-9AED-400F-BD3A-AA3D8CF7C376}" srcOrd="1" destOrd="0" presId="urn:microsoft.com/office/officeart/2005/8/layout/list1"/>
    <dgm:cxn modelId="{1B544DCA-6AC9-4B0C-94B9-E55AEEB6936F}" type="presParOf" srcId="{8F1505C7-48C3-494E-A9A2-54E0BDA6641C}" destId="{88ADB9B5-62EC-47EA-B7C4-862C44B074C6}" srcOrd="2" destOrd="0" presId="urn:microsoft.com/office/officeart/2005/8/layout/list1"/>
    <dgm:cxn modelId="{B3DAECAC-424C-4EFE-9736-493A6E6AEFCC}" type="presParOf" srcId="{8F1505C7-48C3-494E-A9A2-54E0BDA6641C}" destId="{001D71EF-248A-4334-B6FC-ADEFB96892FC}" srcOrd="3" destOrd="0" presId="urn:microsoft.com/office/officeart/2005/8/layout/list1"/>
    <dgm:cxn modelId="{68C97A26-93A9-4986-9AE0-2A7E33B12B67}" type="presParOf" srcId="{8F1505C7-48C3-494E-A9A2-54E0BDA6641C}" destId="{1D587572-D7EB-49AE-AB20-5C6EE4E9CD2C}" srcOrd="4" destOrd="0" presId="urn:microsoft.com/office/officeart/2005/8/layout/list1"/>
    <dgm:cxn modelId="{8D99F399-CC5A-4620-8122-C47CF9A4E978}" type="presParOf" srcId="{1D587572-D7EB-49AE-AB20-5C6EE4E9CD2C}" destId="{DCF63B15-C52C-4557-BDB1-61888A9DA177}" srcOrd="0" destOrd="0" presId="urn:microsoft.com/office/officeart/2005/8/layout/list1"/>
    <dgm:cxn modelId="{5C3494B2-D19B-46AD-9374-8572A19DB190}" type="presParOf" srcId="{1D587572-D7EB-49AE-AB20-5C6EE4E9CD2C}" destId="{A8D4A16B-5748-4B13-94DC-702C87D31EB1}" srcOrd="1" destOrd="0" presId="urn:microsoft.com/office/officeart/2005/8/layout/list1"/>
    <dgm:cxn modelId="{2EF273E8-703D-4042-AB73-E36C33A06D70}" type="presParOf" srcId="{8F1505C7-48C3-494E-A9A2-54E0BDA6641C}" destId="{A3FDA09C-B028-47C9-908A-E6A863AF8040}" srcOrd="5" destOrd="0" presId="urn:microsoft.com/office/officeart/2005/8/layout/list1"/>
    <dgm:cxn modelId="{D02022DA-EDB1-4BCC-AF63-4B110268ECD0}" type="presParOf" srcId="{8F1505C7-48C3-494E-A9A2-54E0BDA6641C}" destId="{CD469A9C-2650-4A4C-8F21-8C2BA4575821}" srcOrd="6" destOrd="0" presId="urn:microsoft.com/office/officeart/2005/8/layout/list1"/>
    <dgm:cxn modelId="{4FEE970E-6F61-44C2-A58C-1BCF90830C6A}" type="presParOf" srcId="{8F1505C7-48C3-494E-A9A2-54E0BDA6641C}" destId="{6B1C6931-D418-4CA6-9417-B9BE0833271E}" srcOrd="7" destOrd="0" presId="urn:microsoft.com/office/officeart/2005/8/layout/list1"/>
    <dgm:cxn modelId="{41A23098-57FC-4C88-B085-E6C1D95F06DB}" type="presParOf" srcId="{8F1505C7-48C3-494E-A9A2-54E0BDA6641C}" destId="{88E740CD-BE80-415C-88DD-F00EE20C8847}" srcOrd="8" destOrd="0" presId="urn:microsoft.com/office/officeart/2005/8/layout/list1"/>
    <dgm:cxn modelId="{5E4CEE55-CFBD-4A5D-8C79-66C742BB6EBD}" type="presParOf" srcId="{88E740CD-BE80-415C-88DD-F00EE20C8847}" destId="{CB0A1036-618D-41A7-917B-85475B84EBEE}" srcOrd="0" destOrd="0" presId="urn:microsoft.com/office/officeart/2005/8/layout/list1"/>
    <dgm:cxn modelId="{9C60F42A-5E6D-4663-841E-D9D7CF842278}" type="presParOf" srcId="{88E740CD-BE80-415C-88DD-F00EE20C8847}" destId="{EB03DA44-D46A-431A-B952-8A87552F52CA}" srcOrd="1" destOrd="0" presId="urn:microsoft.com/office/officeart/2005/8/layout/list1"/>
    <dgm:cxn modelId="{588E2D65-FB0D-4399-B398-AC0A845A2F2C}" type="presParOf" srcId="{8F1505C7-48C3-494E-A9A2-54E0BDA6641C}" destId="{354B1958-477A-46D1-99E0-DF9B080688CB}" srcOrd="9" destOrd="0" presId="urn:microsoft.com/office/officeart/2005/8/layout/list1"/>
    <dgm:cxn modelId="{76BFDA9B-1F1A-4677-BEE5-E144D8CF7426}" type="presParOf" srcId="{8F1505C7-48C3-494E-A9A2-54E0BDA6641C}" destId="{23A31048-E450-4A79-AD76-1350FDEB40C2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FB5D2E5C-E9CF-4595-B764-C5AD750E1170}" type="doc">
      <dgm:prSet loTypeId="urn:microsoft.com/office/officeart/2005/8/layout/default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uk-UA"/>
        </a:p>
      </dgm:t>
    </dgm:pt>
    <dgm:pt modelId="{CDCF3632-A151-4F64-A831-11865E59AEF0}">
      <dgm:prSet phldrT="[Текст]"/>
      <dgm:spPr/>
      <dgm:t>
        <a:bodyPr/>
        <a:lstStyle/>
        <a:p>
          <a:r>
            <a:rPr lang="uk-UA" smtClean="0"/>
            <a:t>оцінка базису системи регіонального маркетингу туристського регіону</a:t>
          </a:r>
          <a:endParaRPr lang="uk-UA" dirty="0"/>
        </a:p>
      </dgm:t>
    </dgm:pt>
    <dgm:pt modelId="{BFB8F443-3630-4CB6-BB11-62EF010813AA}" type="parTrans" cxnId="{80A403DE-A4BA-47DB-9AE5-B9A62BA3D2FD}">
      <dgm:prSet/>
      <dgm:spPr/>
      <dgm:t>
        <a:bodyPr/>
        <a:lstStyle/>
        <a:p>
          <a:endParaRPr lang="uk-UA">
            <a:solidFill>
              <a:schemeClr val="bg1"/>
            </a:solidFill>
          </a:endParaRPr>
        </a:p>
      </dgm:t>
    </dgm:pt>
    <dgm:pt modelId="{9A0304D1-366D-486B-9BAD-A8F9283690C2}" type="sibTrans" cxnId="{80A403DE-A4BA-47DB-9AE5-B9A62BA3D2FD}">
      <dgm:prSet/>
      <dgm:spPr/>
      <dgm:t>
        <a:bodyPr/>
        <a:lstStyle/>
        <a:p>
          <a:endParaRPr lang="uk-UA">
            <a:solidFill>
              <a:schemeClr val="bg1"/>
            </a:solidFill>
          </a:endParaRPr>
        </a:p>
      </dgm:t>
    </dgm:pt>
    <dgm:pt modelId="{2F2E9E93-4555-40E3-8A4E-881F79FEFCB7}">
      <dgm:prSet phldrT="[Текст]"/>
      <dgm:spPr/>
      <dgm:t>
        <a:bodyPr/>
        <a:lstStyle/>
        <a:p>
          <a:r>
            <a:rPr lang="uk-UA" smtClean="0"/>
            <a:t>оцінка туристських ринків регіону щодо ефективності організації туристської діяльності</a:t>
          </a:r>
          <a:endParaRPr lang="uk-UA" dirty="0"/>
        </a:p>
      </dgm:t>
    </dgm:pt>
    <dgm:pt modelId="{FFA72C8D-66D8-4F0D-A98D-5FDF6E527946}" type="parTrans" cxnId="{382973D9-5ED1-462F-B0A9-B041F6D55A45}">
      <dgm:prSet/>
      <dgm:spPr/>
      <dgm:t>
        <a:bodyPr/>
        <a:lstStyle/>
        <a:p>
          <a:endParaRPr lang="uk-UA">
            <a:solidFill>
              <a:schemeClr val="bg1"/>
            </a:solidFill>
          </a:endParaRPr>
        </a:p>
      </dgm:t>
    </dgm:pt>
    <dgm:pt modelId="{256D7FEA-BC20-4F48-B1B5-67BAB46B6939}" type="sibTrans" cxnId="{382973D9-5ED1-462F-B0A9-B041F6D55A45}">
      <dgm:prSet/>
      <dgm:spPr/>
      <dgm:t>
        <a:bodyPr/>
        <a:lstStyle/>
        <a:p>
          <a:endParaRPr lang="uk-UA">
            <a:solidFill>
              <a:schemeClr val="bg1"/>
            </a:solidFill>
          </a:endParaRPr>
        </a:p>
      </dgm:t>
    </dgm:pt>
    <dgm:pt modelId="{798122E4-F1CF-4027-9174-0C40AB0A0A8C}">
      <dgm:prSet phldrT="[Текст]"/>
      <dgm:spPr/>
      <dgm:t>
        <a:bodyPr/>
        <a:lstStyle/>
        <a:p>
          <a:r>
            <a:rPr lang="uk-UA" smtClean="0"/>
            <a:t>прогнозування доходів від функціонування туристського ринку регіону</a:t>
          </a:r>
          <a:endParaRPr lang="uk-UA" dirty="0"/>
        </a:p>
      </dgm:t>
    </dgm:pt>
    <dgm:pt modelId="{AB01FF26-EE37-4A53-9954-2EDE296B20F7}" type="parTrans" cxnId="{620F4F11-7458-4C28-8A42-6009D46BE40A}">
      <dgm:prSet/>
      <dgm:spPr/>
      <dgm:t>
        <a:bodyPr/>
        <a:lstStyle/>
        <a:p>
          <a:endParaRPr lang="uk-UA">
            <a:solidFill>
              <a:schemeClr val="bg1"/>
            </a:solidFill>
          </a:endParaRPr>
        </a:p>
      </dgm:t>
    </dgm:pt>
    <dgm:pt modelId="{145506A9-2251-432B-BE60-175A5ED13E28}" type="sibTrans" cxnId="{620F4F11-7458-4C28-8A42-6009D46BE40A}">
      <dgm:prSet/>
      <dgm:spPr/>
      <dgm:t>
        <a:bodyPr/>
        <a:lstStyle/>
        <a:p>
          <a:endParaRPr lang="uk-UA">
            <a:solidFill>
              <a:schemeClr val="bg1"/>
            </a:solidFill>
          </a:endParaRPr>
        </a:p>
      </dgm:t>
    </dgm:pt>
    <dgm:pt modelId="{70AC376B-F976-4355-8A5A-B30988CA6EA1}" type="pres">
      <dgm:prSet presAssocID="{FB5D2E5C-E9CF-4595-B764-C5AD750E1170}" presName="diagram" presStyleCnt="0">
        <dgm:presLayoutVars>
          <dgm:dir/>
          <dgm:resizeHandles val="exact"/>
        </dgm:presLayoutVars>
      </dgm:prSet>
      <dgm:spPr/>
    </dgm:pt>
    <dgm:pt modelId="{DE4A0755-4671-476B-B302-63DB88FFE1DC}" type="pres">
      <dgm:prSet presAssocID="{CDCF3632-A151-4F64-A831-11865E59AEF0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FAF3D0A-C9C3-4898-9B9E-44C0FD1998C0}" type="pres">
      <dgm:prSet presAssocID="{9A0304D1-366D-486B-9BAD-A8F9283690C2}" presName="sibTrans" presStyleCnt="0"/>
      <dgm:spPr/>
    </dgm:pt>
    <dgm:pt modelId="{5A825082-A5F7-4901-B153-B8A71A03E37E}" type="pres">
      <dgm:prSet presAssocID="{2F2E9E93-4555-40E3-8A4E-881F79FEFCB7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C37DDB0-3CB0-4DFB-B5ED-7E3D26F3E3DC}" type="pres">
      <dgm:prSet presAssocID="{256D7FEA-BC20-4F48-B1B5-67BAB46B6939}" presName="sibTrans" presStyleCnt="0"/>
      <dgm:spPr/>
    </dgm:pt>
    <dgm:pt modelId="{8F982B96-2F4B-49F2-BF42-DE2EFAA0E5CC}" type="pres">
      <dgm:prSet presAssocID="{798122E4-F1CF-4027-9174-0C40AB0A0A8C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343FB2D5-C542-40C3-9EC1-3833D97ED86C}" type="presOf" srcId="{798122E4-F1CF-4027-9174-0C40AB0A0A8C}" destId="{8F982B96-2F4B-49F2-BF42-DE2EFAA0E5CC}" srcOrd="0" destOrd="0" presId="urn:microsoft.com/office/officeart/2005/8/layout/default"/>
    <dgm:cxn modelId="{382973D9-5ED1-462F-B0A9-B041F6D55A45}" srcId="{FB5D2E5C-E9CF-4595-B764-C5AD750E1170}" destId="{2F2E9E93-4555-40E3-8A4E-881F79FEFCB7}" srcOrd="1" destOrd="0" parTransId="{FFA72C8D-66D8-4F0D-A98D-5FDF6E527946}" sibTransId="{256D7FEA-BC20-4F48-B1B5-67BAB46B6939}"/>
    <dgm:cxn modelId="{8DDC3F26-8195-4FDB-A170-932DF7B019D0}" type="presOf" srcId="{2F2E9E93-4555-40E3-8A4E-881F79FEFCB7}" destId="{5A825082-A5F7-4901-B153-B8A71A03E37E}" srcOrd="0" destOrd="0" presId="urn:microsoft.com/office/officeart/2005/8/layout/default"/>
    <dgm:cxn modelId="{80A403DE-A4BA-47DB-9AE5-B9A62BA3D2FD}" srcId="{FB5D2E5C-E9CF-4595-B764-C5AD750E1170}" destId="{CDCF3632-A151-4F64-A831-11865E59AEF0}" srcOrd="0" destOrd="0" parTransId="{BFB8F443-3630-4CB6-BB11-62EF010813AA}" sibTransId="{9A0304D1-366D-486B-9BAD-A8F9283690C2}"/>
    <dgm:cxn modelId="{4002E1AA-8732-4797-BE33-0A05130819B6}" type="presOf" srcId="{CDCF3632-A151-4F64-A831-11865E59AEF0}" destId="{DE4A0755-4671-476B-B302-63DB88FFE1DC}" srcOrd="0" destOrd="0" presId="urn:microsoft.com/office/officeart/2005/8/layout/default"/>
    <dgm:cxn modelId="{6F788EE8-4F94-45CB-B3E4-E066FEA79F04}" type="presOf" srcId="{FB5D2E5C-E9CF-4595-B764-C5AD750E1170}" destId="{70AC376B-F976-4355-8A5A-B30988CA6EA1}" srcOrd="0" destOrd="0" presId="urn:microsoft.com/office/officeart/2005/8/layout/default"/>
    <dgm:cxn modelId="{620F4F11-7458-4C28-8A42-6009D46BE40A}" srcId="{FB5D2E5C-E9CF-4595-B764-C5AD750E1170}" destId="{798122E4-F1CF-4027-9174-0C40AB0A0A8C}" srcOrd="2" destOrd="0" parTransId="{AB01FF26-EE37-4A53-9954-2EDE296B20F7}" sibTransId="{145506A9-2251-432B-BE60-175A5ED13E28}"/>
    <dgm:cxn modelId="{E6E08ACC-A3DC-4210-9D35-F84057BAC940}" type="presParOf" srcId="{70AC376B-F976-4355-8A5A-B30988CA6EA1}" destId="{DE4A0755-4671-476B-B302-63DB88FFE1DC}" srcOrd="0" destOrd="0" presId="urn:microsoft.com/office/officeart/2005/8/layout/default"/>
    <dgm:cxn modelId="{6980DBD5-53EE-43ED-870A-E60F08E9F293}" type="presParOf" srcId="{70AC376B-F976-4355-8A5A-B30988CA6EA1}" destId="{0FAF3D0A-C9C3-4898-9B9E-44C0FD1998C0}" srcOrd="1" destOrd="0" presId="urn:microsoft.com/office/officeart/2005/8/layout/default"/>
    <dgm:cxn modelId="{7621197C-F20E-46EE-93D3-673F49CA198B}" type="presParOf" srcId="{70AC376B-F976-4355-8A5A-B30988CA6EA1}" destId="{5A825082-A5F7-4901-B153-B8A71A03E37E}" srcOrd="2" destOrd="0" presId="urn:microsoft.com/office/officeart/2005/8/layout/default"/>
    <dgm:cxn modelId="{CD0202ED-6A3D-4B25-BA24-12D2E90A9941}" type="presParOf" srcId="{70AC376B-F976-4355-8A5A-B30988CA6EA1}" destId="{2C37DDB0-3CB0-4DFB-B5ED-7E3D26F3E3DC}" srcOrd="3" destOrd="0" presId="urn:microsoft.com/office/officeart/2005/8/layout/default"/>
    <dgm:cxn modelId="{A9CE1C24-5896-42D4-A315-8EC245DC91AE}" type="presParOf" srcId="{70AC376B-F976-4355-8A5A-B30988CA6EA1}" destId="{8F982B96-2F4B-49F2-BF42-DE2EFAA0E5CC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523B116A-5CB1-48CC-A002-631AE95A38FD}" type="doc">
      <dgm:prSet loTypeId="urn:microsoft.com/office/officeart/2005/8/layout/hProcess7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uk-UA"/>
        </a:p>
      </dgm:t>
    </dgm:pt>
    <dgm:pt modelId="{4A7DA302-D865-4530-89D6-3131D6287D05}">
      <dgm:prSet phldrT="[Текст]" phldr="1"/>
      <dgm:spPr/>
      <dgm:t>
        <a:bodyPr/>
        <a:lstStyle/>
        <a:p>
          <a:pPr algn="ctr"/>
          <a:endParaRPr lang="uk-UA">
            <a:solidFill>
              <a:schemeClr val="bg1"/>
            </a:solidFill>
          </a:endParaRPr>
        </a:p>
      </dgm:t>
    </dgm:pt>
    <dgm:pt modelId="{0B7B8213-3FF8-45AE-86C1-4BFB9A3C8136}" type="parTrans" cxnId="{8F6EEFB6-10BB-48E8-AB37-7AC0D08A1EDF}">
      <dgm:prSet/>
      <dgm:spPr/>
      <dgm:t>
        <a:bodyPr/>
        <a:lstStyle/>
        <a:p>
          <a:pPr algn="ctr"/>
          <a:endParaRPr lang="uk-UA">
            <a:solidFill>
              <a:schemeClr val="bg1"/>
            </a:solidFill>
          </a:endParaRPr>
        </a:p>
      </dgm:t>
    </dgm:pt>
    <dgm:pt modelId="{632492FA-503B-4A53-B4E5-E4FD9D22E80B}" type="sibTrans" cxnId="{8F6EEFB6-10BB-48E8-AB37-7AC0D08A1EDF}">
      <dgm:prSet/>
      <dgm:spPr/>
      <dgm:t>
        <a:bodyPr/>
        <a:lstStyle/>
        <a:p>
          <a:pPr algn="ctr"/>
          <a:endParaRPr lang="uk-UA">
            <a:solidFill>
              <a:schemeClr val="bg1"/>
            </a:solidFill>
          </a:endParaRPr>
        </a:p>
      </dgm:t>
    </dgm:pt>
    <dgm:pt modelId="{6B77D6DF-887D-4CFF-8C95-11C2475D24E1}">
      <dgm:prSet phldrT="[Текст]"/>
      <dgm:spPr/>
      <dgm:t>
        <a:bodyPr/>
        <a:lstStyle/>
        <a:p>
          <a:pPr algn="ctr"/>
          <a:r>
            <a:rPr lang="uk-UA" dirty="0" smtClean="0">
              <a:solidFill>
                <a:schemeClr val="bg1"/>
              </a:solidFill>
            </a:rPr>
            <a:t>В рамках маркетингового середовища регіону формується сукупність економічних, екологічних, демографічних, культурних, політико-правових та науково-технічних факторів, які опосередковано впливають на формування регіонального туристичного ринку, зумовлюючи рівень його конкурентоспроможності.</a:t>
          </a:r>
          <a:endParaRPr lang="uk-UA" dirty="0">
            <a:solidFill>
              <a:schemeClr val="bg1"/>
            </a:solidFill>
          </a:endParaRPr>
        </a:p>
      </dgm:t>
    </dgm:pt>
    <dgm:pt modelId="{28553F5A-AC1D-49A4-AC7A-5404293C6DB1}" type="parTrans" cxnId="{E4FDADBC-3EAF-4161-ACEA-AED322C42674}">
      <dgm:prSet/>
      <dgm:spPr/>
      <dgm:t>
        <a:bodyPr/>
        <a:lstStyle/>
        <a:p>
          <a:pPr algn="ctr"/>
          <a:endParaRPr lang="uk-UA">
            <a:solidFill>
              <a:schemeClr val="bg1"/>
            </a:solidFill>
          </a:endParaRPr>
        </a:p>
      </dgm:t>
    </dgm:pt>
    <dgm:pt modelId="{DFABC898-C06D-437F-92A8-D7D5757286F3}" type="sibTrans" cxnId="{E4FDADBC-3EAF-4161-ACEA-AED322C42674}">
      <dgm:prSet/>
      <dgm:spPr/>
      <dgm:t>
        <a:bodyPr/>
        <a:lstStyle/>
        <a:p>
          <a:pPr algn="ctr"/>
          <a:endParaRPr lang="uk-UA">
            <a:solidFill>
              <a:schemeClr val="bg1"/>
            </a:solidFill>
          </a:endParaRPr>
        </a:p>
      </dgm:t>
    </dgm:pt>
    <dgm:pt modelId="{3AFD4C9A-CB5E-4573-9447-41EDDCBADF41}">
      <dgm:prSet phldrT="[Текст]" phldr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endParaRPr lang="uk-UA">
            <a:solidFill>
              <a:schemeClr val="bg1"/>
            </a:solidFill>
          </a:endParaRPr>
        </a:p>
      </dgm:t>
    </dgm:pt>
    <dgm:pt modelId="{18D1CC4F-5AC3-42A2-B259-9DDEE028E690}" type="parTrans" cxnId="{C1763CE9-8733-47E5-94A8-8040698B675E}">
      <dgm:prSet/>
      <dgm:spPr/>
      <dgm:t>
        <a:bodyPr/>
        <a:lstStyle/>
        <a:p>
          <a:pPr algn="ctr"/>
          <a:endParaRPr lang="uk-UA">
            <a:solidFill>
              <a:schemeClr val="bg1"/>
            </a:solidFill>
          </a:endParaRPr>
        </a:p>
      </dgm:t>
    </dgm:pt>
    <dgm:pt modelId="{EA8F1F2D-FAE3-477B-9F66-4F37A65AC935}" type="sibTrans" cxnId="{C1763CE9-8733-47E5-94A8-8040698B675E}">
      <dgm:prSet/>
      <dgm:spPr/>
      <dgm:t>
        <a:bodyPr/>
        <a:lstStyle/>
        <a:p>
          <a:pPr algn="ctr"/>
          <a:endParaRPr lang="uk-UA">
            <a:solidFill>
              <a:schemeClr val="bg1"/>
            </a:solidFill>
          </a:endParaRPr>
        </a:p>
      </dgm:t>
    </dgm:pt>
    <dgm:pt modelId="{1181DEF0-4087-4BF9-8C94-2319319DD68D}">
      <dgm:prSet phldrT="[Текст]"/>
      <dgm:spPr/>
      <dgm:t>
        <a:bodyPr/>
        <a:lstStyle/>
        <a:p>
          <a:pPr algn="ctr"/>
          <a:r>
            <a:rPr lang="uk-UA" b="1" dirty="0" smtClean="0">
              <a:solidFill>
                <a:schemeClr val="bg1"/>
              </a:solidFill>
            </a:rPr>
            <a:t>Маркетингове середовище туристського регіону представляє собою </a:t>
          </a:r>
          <a:r>
            <a:rPr lang="uk-UA" i="1" dirty="0" smtClean="0">
              <a:solidFill>
                <a:schemeClr val="bg1"/>
              </a:solidFill>
            </a:rPr>
            <a:t>сукупність факторів, які безпосередньо є характеристиками регіону і включають природно-ресурсний та економічний потенціали, суб'єкти підприємницької середовища, населення, інституційні структури влади.</a:t>
          </a:r>
          <a:endParaRPr lang="uk-UA" i="1" dirty="0">
            <a:solidFill>
              <a:schemeClr val="bg1"/>
            </a:solidFill>
          </a:endParaRPr>
        </a:p>
      </dgm:t>
    </dgm:pt>
    <dgm:pt modelId="{3C249E6D-7E87-40C3-A4CC-0E6C20D2B3B6}" type="parTrans" cxnId="{ACAB49DD-8E53-44B2-841D-A249590DCF14}">
      <dgm:prSet/>
      <dgm:spPr/>
      <dgm:t>
        <a:bodyPr/>
        <a:lstStyle/>
        <a:p>
          <a:pPr algn="ctr"/>
          <a:endParaRPr lang="uk-UA">
            <a:solidFill>
              <a:schemeClr val="bg1"/>
            </a:solidFill>
          </a:endParaRPr>
        </a:p>
      </dgm:t>
    </dgm:pt>
    <dgm:pt modelId="{047CB2F1-E86F-47C7-A9AD-F097A49B0E9B}" type="sibTrans" cxnId="{ACAB49DD-8E53-44B2-841D-A249590DCF14}">
      <dgm:prSet/>
      <dgm:spPr/>
      <dgm:t>
        <a:bodyPr/>
        <a:lstStyle/>
        <a:p>
          <a:pPr algn="ctr"/>
          <a:endParaRPr lang="uk-UA">
            <a:solidFill>
              <a:schemeClr val="bg1"/>
            </a:solidFill>
          </a:endParaRPr>
        </a:p>
      </dgm:t>
    </dgm:pt>
    <dgm:pt modelId="{10320508-103B-4A5E-8F6A-FDFA64AFA452}" type="pres">
      <dgm:prSet presAssocID="{523B116A-5CB1-48CC-A002-631AE95A38FD}" presName="Name0" presStyleCnt="0">
        <dgm:presLayoutVars>
          <dgm:dir/>
          <dgm:animLvl val="lvl"/>
          <dgm:resizeHandles val="exact"/>
        </dgm:presLayoutVars>
      </dgm:prSet>
      <dgm:spPr/>
    </dgm:pt>
    <dgm:pt modelId="{06FAD52A-04F1-4976-867E-275AA49DFB9A}" type="pres">
      <dgm:prSet presAssocID="{4A7DA302-D865-4530-89D6-3131D6287D05}" presName="compositeNode" presStyleCnt="0">
        <dgm:presLayoutVars>
          <dgm:bulletEnabled val="1"/>
        </dgm:presLayoutVars>
      </dgm:prSet>
      <dgm:spPr/>
    </dgm:pt>
    <dgm:pt modelId="{2E0B9EF1-6B43-44EC-B204-A780506EB678}" type="pres">
      <dgm:prSet presAssocID="{4A7DA302-D865-4530-89D6-3131D6287D05}" presName="bgRect" presStyleLbl="node1" presStyleIdx="0" presStyleCnt="2" custScaleX="84589"/>
      <dgm:spPr/>
    </dgm:pt>
    <dgm:pt modelId="{04280AA8-B754-415E-BFA6-15E92000DB39}" type="pres">
      <dgm:prSet presAssocID="{4A7DA302-D865-4530-89D6-3131D6287D05}" presName="parentNode" presStyleLbl="node1" presStyleIdx="0" presStyleCnt="2">
        <dgm:presLayoutVars>
          <dgm:chMax val="0"/>
          <dgm:bulletEnabled val="1"/>
        </dgm:presLayoutVars>
      </dgm:prSet>
      <dgm:spPr/>
    </dgm:pt>
    <dgm:pt modelId="{ABA9CC8F-EAFC-4286-9C8C-EE16CA75EBCB}" type="pres">
      <dgm:prSet presAssocID="{4A7DA302-D865-4530-89D6-3131D6287D05}" presName="child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D9C3C07-36F4-4522-B6F7-C4A0550FEB85}" type="pres">
      <dgm:prSet presAssocID="{632492FA-503B-4A53-B4E5-E4FD9D22E80B}" presName="hSp" presStyleCnt="0"/>
      <dgm:spPr/>
    </dgm:pt>
    <dgm:pt modelId="{5710CE11-C02C-4EDF-B371-8AC63B3C3A53}" type="pres">
      <dgm:prSet presAssocID="{632492FA-503B-4A53-B4E5-E4FD9D22E80B}" presName="vProcSp" presStyleCnt="0"/>
      <dgm:spPr/>
    </dgm:pt>
    <dgm:pt modelId="{E6FCE03D-E279-45EB-A755-911222AB8333}" type="pres">
      <dgm:prSet presAssocID="{632492FA-503B-4A53-B4E5-E4FD9D22E80B}" presName="vSp1" presStyleCnt="0"/>
      <dgm:spPr/>
    </dgm:pt>
    <dgm:pt modelId="{0314C07A-95EC-42F4-BDDE-0167AB9AA081}" type="pres">
      <dgm:prSet presAssocID="{632492FA-503B-4A53-B4E5-E4FD9D22E80B}" presName="simulatedConn" presStyleLbl="solidFgAcc1" presStyleIdx="0" presStyleCnt="1"/>
      <dgm:spPr/>
    </dgm:pt>
    <dgm:pt modelId="{7A05D8F5-E572-4FC2-BCB3-17B7E6852E91}" type="pres">
      <dgm:prSet presAssocID="{632492FA-503B-4A53-B4E5-E4FD9D22E80B}" presName="vSp2" presStyleCnt="0"/>
      <dgm:spPr/>
    </dgm:pt>
    <dgm:pt modelId="{341FF8C5-573E-4319-A741-A5893352CFD8}" type="pres">
      <dgm:prSet presAssocID="{632492FA-503B-4A53-B4E5-E4FD9D22E80B}" presName="sibTrans" presStyleCnt="0"/>
      <dgm:spPr/>
    </dgm:pt>
    <dgm:pt modelId="{07D08395-3280-456D-8596-D9D36DB30B5D}" type="pres">
      <dgm:prSet presAssocID="{3AFD4C9A-CB5E-4573-9447-41EDDCBADF41}" presName="compositeNode" presStyleCnt="0">
        <dgm:presLayoutVars>
          <dgm:bulletEnabled val="1"/>
        </dgm:presLayoutVars>
      </dgm:prSet>
      <dgm:spPr/>
    </dgm:pt>
    <dgm:pt modelId="{61EC3181-E176-4780-91A2-92DB28A5C072}" type="pres">
      <dgm:prSet presAssocID="{3AFD4C9A-CB5E-4573-9447-41EDDCBADF41}" presName="bgRect" presStyleLbl="node1" presStyleIdx="1" presStyleCnt="2"/>
      <dgm:spPr/>
    </dgm:pt>
    <dgm:pt modelId="{07404F69-15E1-4C4F-B2BA-5E1B1CB68CAD}" type="pres">
      <dgm:prSet presAssocID="{3AFD4C9A-CB5E-4573-9447-41EDDCBADF41}" presName="parentNode" presStyleLbl="node1" presStyleIdx="1" presStyleCnt="2">
        <dgm:presLayoutVars>
          <dgm:chMax val="0"/>
          <dgm:bulletEnabled val="1"/>
        </dgm:presLayoutVars>
      </dgm:prSet>
      <dgm:spPr/>
    </dgm:pt>
    <dgm:pt modelId="{2F6D4BF0-0F74-4169-B2D6-3B4A02129103}" type="pres">
      <dgm:prSet presAssocID="{3AFD4C9A-CB5E-4573-9447-41EDDCBADF41}" presName="child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9E15AC4F-BF14-4E32-974D-78AEB184FD99}" type="presOf" srcId="{3AFD4C9A-CB5E-4573-9447-41EDDCBADF41}" destId="{07404F69-15E1-4C4F-B2BA-5E1B1CB68CAD}" srcOrd="1" destOrd="0" presId="urn:microsoft.com/office/officeart/2005/8/layout/hProcess7"/>
    <dgm:cxn modelId="{2722148F-8D52-486C-9421-CEB5BC3F540A}" type="presOf" srcId="{4A7DA302-D865-4530-89D6-3131D6287D05}" destId="{04280AA8-B754-415E-BFA6-15E92000DB39}" srcOrd="1" destOrd="0" presId="urn:microsoft.com/office/officeart/2005/8/layout/hProcess7"/>
    <dgm:cxn modelId="{ACAB49DD-8E53-44B2-841D-A249590DCF14}" srcId="{3AFD4C9A-CB5E-4573-9447-41EDDCBADF41}" destId="{1181DEF0-4087-4BF9-8C94-2319319DD68D}" srcOrd="0" destOrd="0" parTransId="{3C249E6D-7E87-40C3-A4CC-0E6C20D2B3B6}" sibTransId="{047CB2F1-E86F-47C7-A9AD-F097A49B0E9B}"/>
    <dgm:cxn modelId="{F4C5146B-0B37-48FC-AD30-2332220E1496}" type="presOf" srcId="{1181DEF0-4087-4BF9-8C94-2319319DD68D}" destId="{2F6D4BF0-0F74-4169-B2D6-3B4A02129103}" srcOrd="0" destOrd="0" presId="urn:microsoft.com/office/officeart/2005/8/layout/hProcess7"/>
    <dgm:cxn modelId="{E4FDADBC-3EAF-4161-ACEA-AED322C42674}" srcId="{4A7DA302-D865-4530-89D6-3131D6287D05}" destId="{6B77D6DF-887D-4CFF-8C95-11C2475D24E1}" srcOrd="0" destOrd="0" parTransId="{28553F5A-AC1D-49A4-AC7A-5404293C6DB1}" sibTransId="{DFABC898-C06D-437F-92A8-D7D5757286F3}"/>
    <dgm:cxn modelId="{C1763CE9-8733-47E5-94A8-8040698B675E}" srcId="{523B116A-5CB1-48CC-A002-631AE95A38FD}" destId="{3AFD4C9A-CB5E-4573-9447-41EDDCBADF41}" srcOrd="1" destOrd="0" parTransId="{18D1CC4F-5AC3-42A2-B259-9DDEE028E690}" sibTransId="{EA8F1F2D-FAE3-477B-9F66-4F37A65AC935}"/>
    <dgm:cxn modelId="{55C72448-8A8A-49C3-A78B-8FC10D840694}" type="presOf" srcId="{3AFD4C9A-CB5E-4573-9447-41EDDCBADF41}" destId="{61EC3181-E176-4780-91A2-92DB28A5C072}" srcOrd="0" destOrd="0" presId="urn:microsoft.com/office/officeart/2005/8/layout/hProcess7"/>
    <dgm:cxn modelId="{B146DEB7-A727-44A0-AA97-5DA6C3DC1399}" type="presOf" srcId="{4A7DA302-D865-4530-89D6-3131D6287D05}" destId="{2E0B9EF1-6B43-44EC-B204-A780506EB678}" srcOrd="0" destOrd="0" presId="urn:microsoft.com/office/officeart/2005/8/layout/hProcess7"/>
    <dgm:cxn modelId="{F561995E-6D29-4F44-8038-4194EB0C1814}" type="presOf" srcId="{6B77D6DF-887D-4CFF-8C95-11C2475D24E1}" destId="{ABA9CC8F-EAFC-4286-9C8C-EE16CA75EBCB}" srcOrd="0" destOrd="0" presId="urn:microsoft.com/office/officeart/2005/8/layout/hProcess7"/>
    <dgm:cxn modelId="{8F6EEFB6-10BB-48E8-AB37-7AC0D08A1EDF}" srcId="{523B116A-5CB1-48CC-A002-631AE95A38FD}" destId="{4A7DA302-D865-4530-89D6-3131D6287D05}" srcOrd="0" destOrd="0" parTransId="{0B7B8213-3FF8-45AE-86C1-4BFB9A3C8136}" sibTransId="{632492FA-503B-4A53-B4E5-E4FD9D22E80B}"/>
    <dgm:cxn modelId="{DCC147C5-A8D1-47AA-8D39-21B657E31A4B}" type="presOf" srcId="{523B116A-5CB1-48CC-A002-631AE95A38FD}" destId="{10320508-103B-4A5E-8F6A-FDFA64AFA452}" srcOrd="0" destOrd="0" presId="urn:microsoft.com/office/officeart/2005/8/layout/hProcess7"/>
    <dgm:cxn modelId="{E513F29B-C91B-4AB0-ABF2-10DF5932810A}" type="presParOf" srcId="{10320508-103B-4A5E-8F6A-FDFA64AFA452}" destId="{06FAD52A-04F1-4976-867E-275AA49DFB9A}" srcOrd="0" destOrd="0" presId="urn:microsoft.com/office/officeart/2005/8/layout/hProcess7"/>
    <dgm:cxn modelId="{624E8E81-6C74-47FC-96CA-41E923ABCC79}" type="presParOf" srcId="{06FAD52A-04F1-4976-867E-275AA49DFB9A}" destId="{2E0B9EF1-6B43-44EC-B204-A780506EB678}" srcOrd="0" destOrd="0" presId="urn:microsoft.com/office/officeart/2005/8/layout/hProcess7"/>
    <dgm:cxn modelId="{B51B8BDF-6F63-455B-8413-F7FC12425FF2}" type="presParOf" srcId="{06FAD52A-04F1-4976-867E-275AA49DFB9A}" destId="{04280AA8-B754-415E-BFA6-15E92000DB39}" srcOrd="1" destOrd="0" presId="urn:microsoft.com/office/officeart/2005/8/layout/hProcess7"/>
    <dgm:cxn modelId="{3FE20371-AB29-47D0-9AF4-22F4762B6B37}" type="presParOf" srcId="{06FAD52A-04F1-4976-867E-275AA49DFB9A}" destId="{ABA9CC8F-EAFC-4286-9C8C-EE16CA75EBCB}" srcOrd="2" destOrd="0" presId="urn:microsoft.com/office/officeart/2005/8/layout/hProcess7"/>
    <dgm:cxn modelId="{03F5D612-3647-4A9F-A89C-E1AB811A44CB}" type="presParOf" srcId="{10320508-103B-4A5E-8F6A-FDFA64AFA452}" destId="{CD9C3C07-36F4-4522-B6F7-C4A0550FEB85}" srcOrd="1" destOrd="0" presId="urn:microsoft.com/office/officeart/2005/8/layout/hProcess7"/>
    <dgm:cxn modelId="{8BEF399B-6461-412A-869B-41520DE4CE99}" type="presParOf" srcId="{10320508-103B-4A5E-8F6A-FDFA64AFA452}" destId="{5710CE11-C02C-4EDF-B371-8AC63B3C3A53}" srcOrd="2" destOrd="0" presId="urn:microsoft.com/office/officeart/2005/8/layout/hProcess7"/>
    <dgm:cxn modelId="{1D7A5261-3211-490C-9269-50692070C73B}" type="presParOf" srcId="{5710CE11-C02C-4EDF-B371-8AC63B3C3A53}" destId="{E6FCE03D-E279-45EB-A755-911222AB8333}" srcOrd="0" destOrd="0" presId="urn:microsoft.com/office/officeart/2005/8/layout/hProcess7"/>
    <dgm:cxn modelId="{08BADE8A-829C-4230-A858-151A05E092E0}" type="presParOf" srcId="{5710CE11-C02C-4EDF-B371-8AC63B3C3A53}" destId="{0314C07A-95EC-42F4-BDDE-0167AB9AA081}" srcOrd="1" destOrd="0" presId="urn:microsoft.com/office/officeart/2005/8/layout/hProcess7"/>
    <dgm:cxn modelId="{46092943-1424-4C21-9BAF-B3E6A3DAF4FC}" type="presParOf" srcId="{5710CE11-C02C-4EDF-B371-8AC63B3C3A53}" destId="{7A05D8F5-E572-4FC2-BCB3-17B7E6852E91}" srcOrd="2" destOrd="0" presId="urn:microsoft.com/office/officeart/2005/8/layout/hProcess7"/>
    <dgm:cxn modelId="{8E47A7AC-B373-4A20-8013-0E13A402E990}" type="presParOf" srcId="{10320508-103B-4A5E-8F6A-FDFA64AFA452}" destId="{341FF8C5-573E-4319-A741-A5893352CFD8}" srcOrd="3" destOrd="0" presId="urn:microsoft.com/office/officeart/2005/8/layout/hProcess7"/>
    <dgm:cxn modelId="{AE4911FD-956B-4432-84F5-C9B1DE3A39FB}" type="presParOf" srcId="{10320508-103B-4A5E-8F6A-FDFA64AFA452}" destId="{07D08395-3280-456D-8596-D9D36DB30B5D}" srcOrd="4" destOrd="0" presId="urn:microsoft.com/office/officeart/2005/8/layout/hProcess7"/>
    <dgm:cxn modelId="{73A700BE-215E-4542-9D8C-6ABC73000BB1}" type="presParOf" srcId="{07D08395-3280-456D-8596-D9D36DB30B5D}" destId="{61EC3181-E176-4780-91A2-92DB28A5C072}" srcOrd="0" destOrd="0" presId="urn:microsoft.com/office/officeart/2005/8/layout/hProcess7"/>
    <dgm:cxn modelId="{6F745F4F-0610-48D6-9BDC-CF629F459D63}" type="presParOf" srcId="{07D08395-3280-456D-8596-D9D36DB30B5D}" destId="{07404F69-15E1-4C4F-B2BA-5E1B1CB68CAD}" srcOrd="1" destOrd="0" presId="urn:microsoft.com/office/officeart/2005/8/layout/hProcess7"/>
    <dgm:cxn modelId="{AC63E5D3-163B-4FF0-B0DC-CBDEECDA75F5}" type="presParOf" srcId="{07D08395-3280-456D-8596-D9D36DB30B5D}" destId="{2F6D4BF0-0F74-4169-B2D6-3B4A02129103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421BD6F-2D29-45AE-8690-7D12477EE2B7}" type="doc">
      <dgm:prSet loTypeId="urn:microsoft.com/office/officeart/2005/8/layout/pList2" loCatId="list" qsTypeId="urn:microsoft.com/office/officeart/2005/8/quickstyle/simple1" qsCatId="simple" csTypeId="urn:microsoft.com/office/officeart/2005/8/colors/accent1_2" csCatId="accent1" phldr="1"/>
      <dgm:spPr/>
    </dgm:pt>
    <dgm:pt modelId="{9A079EE6-97ED-4286-8733-31CC66319327}">
      <dgm:prSet phldrT="[Текст]" custT="1"/>
      <dgm:spPr/>
      <dgm:t>
        <a:bodyPr/>
        <a:lstStyle/>
        <a:p>
          <a:r>
            <a:rPr lang="uk-UA" sz="1600" b="1" i="1" dirty="0" smtClean="0">
              <a:solidFill>
                <a:schemeClr val="bg1"/>
              </a:solidFill>
            </a:rPr>
            <a:t>Використання регіонального маркетингу, як інструменту управління виконавчої влади, дозволяє</a:t>
          </a:r>
          <a:r>
            <a:rPr lang="uk-UA" sz="1600" dirty="0" smtClean="0">
              <a:solidFill>
                <a:schemeClr val="bg1"/>
              </a:solidFill>
            </a:rPr>
            <a:t> здійснювати ефективне державне регулювання щодо формування конкурентних переваг, реалізації економічних інтересів суб'єктів господарювання, а також забезпечення гарантій соціально-економічного розвитку регіону. </a:t>
          </a:r>
          <a:endParaRPr lang="uk-UA" sz="1600" dirty="0">
            <a:solidFill>
              <a:schemeClr val="bg1"/>
            </a:solidFill>
          </a:endParaRPr>
        </a:p>
      </dgm:t>
    </dgm:pt>
    <dgm:pt modelId="{C7A5A7A9-C4CD-49F9-BCBB-0B0B26F722E7}" type="parTrans" cxnId="{0CFCB684-FA81-4F03-9A71-FB9A264F6D11}">
      <dgm:prSet/>
      <dgm:spPr/>
      <dgm:t>
        <a:bodyPr/>
        <a:lstStyle/>
        <a:p>
          <a:endParaRPr lang="uk-UA" sz="1600">
            <a:solidFill>
              <a:schemeClr val="bg1"/>
            </a:solidFill>
          </a:endParaRPr>
        </a:p>
      </dgm:t>
    </dgm:pt>
    <dgm:pt modelId="{F75C4F2E-8BF2-4208-B6E8-1526060320AE}" type="sibTrans" cxnId="{0CFCB684-FA81-4F03-9A71-FB9A264F6D11}">
      <dgm:prSet/>
      <dgm:spPr/>
      <dgm:t>
        <a:bodyPr/>
        <a:lstStyle/>
        <a:p>
          <a:endParaRPr lang="uk-UA" sz="1600">
            <a:solidFill>
              <a:schemeClr val="bg1"/>
            </a:solidFill>
          </a:endParaRPr>
        </a:p>
      </dgm:t>
    </dgm:pt>
    <dgm:pt modelId="{179D870D-5942-4484-8CC7-03384F3BE551}">
      <dgm:prSet phldrT="[Текст]" custT="1"/>
      <dgm:spPr/>
      <dgm:t>
        <a:bodyPr/>
        <a:lstStyle/>
        <a:p>
          <a:r>
            <a:rPr lang="uk-UA" sz="1600" b="1" i="1" dirty="0" smtClean="0">
              <a:solidFill>
                <a:schemeClr val="bg1"/>
              </a:solidFill>
            </a:rPr>
            <a:t>Регіональний маркетинг можливо розглядати як інструмент реалізації управлінських рішень </a:t>
          </a:r>
          <a:r>
            <a:rPr lang="uk-UA" sz="1600" dirty="0" smtClean="0">
              <a:solidFill>
                <a:schemeClr val="bg1"/>
              </a:solidFill>
            </a:rPr>
            <a:t>для забезпечення ефективного соціально-економічного розвитку регіону, а також як систему узгоджених дій державних органів влади та бізнесу, що дозволяють ефективно використовувати потенціал території з метою задоволення потреб цільових ринків і формування конкурентних переваг регіону.</a:t>
          </a:r>
          <a:endParaRPr lang="uk-UA" sz="1600" dirty="0">
            <a:solidFill>
              <a:schemeClr val="bg1"/>
            </a:solidFill>
          </a:endParaRPr>
        </a:p>
      </dgm:t>
    </dgm:pt>
    <dgm:pt modelId="{EB5779BD-E702-4EBF-A090-A98A9827A229}" type="parTrans" cxnId="{DC874258-6076-4CDE-8021-8796A230FB1E}">
      <dgm:prSet/>
      <dgm:spPr/>
      <dgm:t>
        <a:bodyPr/>
        <a:lstStyle/>
        <a:p>
          <a:endParaRPr lang="uk-UA" sz="1600">
            <a:solidFill>
              <a:schemeClr val="bg1"/>
            </a:solidFill>
          </a:endParaRPr>
        </a:p>
      </dgm:t>
    </dgm:pt>
    <dgm:pt modelId="{239EAD9B-55C0-4E90-92C1-5680CF442CB2}" type="sibTrans" cxnId="{DC874258-6076-4CDE-8021-8796A230FB1E}">
      <dgm:prSet/>
      <dgm:spPr/>
      <dgm:t>
        <a:bodyPr/>
        <a:lstStyle/>
        <a:p>
          <a:endParaRPr lang="uk-UA" sz="1600">
            <a:solidFill>
              <a:schemeClr val="bg1"/>
            </a:solidFill>
          </a:endParaRPr>
        </a:p>
      </dgm:t>
    </dgm:pt>
    <dgm:pt modelId="{2CC6A639-A810-44B5-8FFD-9DA92BB4E90C}" type="pres">
      <dgm:prSet presAssocID="{B421BD6F-2D29-45AE-8690-7D12477EE2B7}" presName="Name0" presStyleCnt="0">
        <dgm:presLayoutVars>
          <dgm:dir/>
          <dgm:resizeHandles val="exact"/>
        </dgm:presLayoutVars>
      </dgm:prSet>
      <dgm:spPr/>
    </dgm:pt>
    <dgm:pt modelId="{F70DD72F-FEC6-4E24-82B9-7EEC4AA9E5FA}" type="pres">
      <dgm:prSet presAssocID="{B421BD6F-2D29-45AE-8690-7D12477EE2B7}" presName="bkgdShp" presStyleLbl="alignAccFollowNode1" presStyleIdx="0" presStyleCnt="1"/>
      <dgm:spPr/>
    </dgm:pt>
    <dgm:pt modelId="{281170A9-08BD-4237-B0BE-3CC355A8D6A0}" type="pres">
      <dgm:prSet presAssocID="{B421BD6F-2D29-45AE-8690-7D12477EE2B7}" presName="linComp" presStyleCnt="0"/>
      <dgm:spPr/>
    </dgm:pt>
    <dgm:pt modelId="{A1E21205-F88E-4E95-A600-73F7508A26C1}" type="pres">
      <dgm:prSet presAssocID="{9A079EE6-97ED-4286-8733-31CC66319327}" presName="compNode" presStyleCnt="0"/>
      <dgm:spPr/>
    </dgm:pt>
    <dgm:pt modelId="{A83A7CAA-87B5-41F6-A205-256EBFBA88F0}" type="pres">
      <dgm:prSet presAssocID="{9A079EE6-97ED-4286-8733-31CC66319327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9DB9194-C62B-45F3-A720-4CDB45AE9993}" type="pres">
      <dgm:prSet presAssocID="{9A079EE6-97ED-4286-8733-31CC66319327}" presName="invisiNode" presStyleLbl="node1" presStyleIdx="0" presStyleCnt="2"/>
      <dgm:spPr/>
    </dgm:pt>
    <dgm:pt modelId="{0D0F6199-7CD9-4AC3-9121-B466727A6F30}" type="pres">
      <dgm:prSet presAssocID="{9A079EE6-97ED-4286-8733-31CC66319327}" presName="imagNode" presStyleLbl="fgImgPlace1" presStyleIdx="0" presStyleCnt="2"/>
      <dgm:spPr/>
    </dgm:pt>
    <dgm:pt modelId="{B1673536-4A81-4BA3-9347-9AE1F309D110}" type="pres">
      <dgm:prSet presAssocID="{F75C4F2E-8BF2-4208-B6E8-1526060320AE}" presName="sibTrans" presStyleLbl="sibTrans2D1" presStyleIdx="0" presStyleCnt="0"/>
      <dgm:spPr/>
    </dgm:pt>
    <dgm:pt modelId="{784F050F-AC04-46AD-B7A2-E1C5B286EE57}" type="pres">
      <dgm:prSet presAssocID="{179D870D-5942-4484-8CC7-03384F3BE551}" presName="compNode" presStyleCnt="0"/>
      <dgm:spPr/>
    </dgm:pt>
    <dgm:pt modelId="{AD88D0C1-D250-4F3E-B570-06E17C31F993}" type="pres">
      <dgm:prSet presAssocID="{179D870D-5942-4484-8CC7-03384F3BE551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B8CDD7B-EE13-43F3-B53B-AB36B6DB2512}" type="pres">
      <dgm:prSet presAssocID="{179D870D-5942-4484-8CC7-03384F3BE551}" presName="invisiNode" presStyleLbl="node1" presStyleIdx="1" presStyleCnt="2"/>
      <dgm:spPr/>
    </dgm:pt>
    <dgm:pt modelId="{B4F316ED-9F02-482F-BA78-833CF1C3D237}" type="pres">
      <dgm:prSet presAssocID="{179D870D-5942-4484-8CC7-03384F3BE551}" presName="imagNode" presStyleLbl="fgImgPlace1" presStyleIdx="1" presStyleCnt="2"/>
      <dgm:spPr/>
    </dgm:pt>
  </dgm:ptLst>
  <dgm:cxnLst>
    <dgm:cxn modelId="{0CFCB684-FA81-4F03-9A71-FB9A264F6D11}" srcId="{B421BD6F-2D29-45AE-8690-7D12477EE2B7}" destId="{9A079EE6-97ED-4286-8733-31CC66319327}" srcOrd="0" destOrd="0" parTransId="{C7A5A7A9-C4CD-49F9-BCBB-0B0B26F722E7}" sibTransId="{F75C4F2E-8BF2-4208-B6E8-1526060320AE}"/>
    <dgm:cxn modelId="{D4595666-7CA6-4DA1-84DE-64DEDAD8A7CB}" type="presOf" srcId="{F75C4F2E-8BF2-4208-B6E8-1526060320AE}" destId="{B1673536-4A81-4BA3-9347-9AE1F309D110}" srcOrd="0" destOrd="0" presId="urn:microsoft.com/office/officeart/2005/8/layout/pList2"/>
    <dgm:cxn modelId="{8EED7808-065C-416E-844B-A36EC44D6051}" type="presOf" srcId="{B421BD6F-2D29-45AE-8690-7D12477EE2B7}" destId="{2CC6A639-A810-44B5-8FFD-9DA92BB4E90C}" srcOrd="0" destOrd="0" presId="urn:microsoft.com/office/officeart/2005/8/layout/pList2"/>
    <dgm:cxn modelId="{DC874258-6076-4CDE-8021-8796A230FB1E}" srcId="{B421BD6F-2D29-45AE-8690-7D12477EE2B7}" destId="{179D870D-5942-4484-8CC7-03384F3BE551}" srcOrd="1" destOrd="0" parTransId="{EB5779BD-E702-4EBF-A090-A98A9827A229}" sibTransId="{239EAD9B-55C0-4E90-92C1-5680CF442CB2}"/>
    <dgm:cxn modelId="{DB1C63C8-329F-4FD8-A0F0-A91EE8438BB5}" type="presOf" srcId="{179D870D-5942-4484-8CC7-03384F3BE551}" destId="{AD88D0C1-D250-4F3E-B570-06E17C31F993}" srcOrd="0" destOrd="0" presId="urn:microsoft.com/office/officeart/2005/8/layout/pList2"/>
    <dgm:cxn modelId="{1727F1A3-ED6A-4C68-9868-1C228181E0C3}" type="presOf" srcId="{9A079EE6-97ED-4286-8733-31CC66319327}" destId="{A83A7CAA-87B5-41F6-A205-256EBFBA88F0}" srcOrd="0" destOrd="0" presId="urn:microsoft.com/office/officeart/2005/8/layout/pList2"/>
    <dgm:cxn modelId="{B9CECF48-6B66-47AD-8F95-A77926BFF60F}" type="presParOf" srcId="{2CC6A639-A810-44B5-8FFD-9DA92BB4E90C}" destId="{F70DD72F-FEC6-4E24-82B9-7EEC4AA9E5FA}" srcOrd="0" destOrd="0" presId="urn:microsoft.com/office/officeart/2005/8/layout/pList2"/>
    <dgm:cxn modelId="{FDDA3712-1D3B-403C-9445-050F300C5F41}" type="presParOf" srcId="{2CC6A639-A810-44B5-8FFD-9DA92BB4E90C}" destId="{281170A9-08BD-4237-B0BE-3CC355A8D6A0}" srcOrd="1" destOrd="0" presId="urn:microsoft.com/office/officeart/2005/8/layout/pList2"/>
    <dgm:cxn modelId="{45C08E08-6166-4B27-8338-77265D39140B}" type="presParOf" srcId="{281170A9-08BD-4237-B0BE-3CC355A8D6A0}" destId="{A1E21205-F88E-4E95-A600-73F7508A26C1}" srcOrd="0" destOrd="0" presId="urn:microsoft.com/office/officeart/2005/8/layout/pList2"/>
    <dgm:cxn modelId="{229B883A-0B67-4118-A87A-E9321FD6C86C}" type="presParOf" srcId="{A1E21205-F88E-4E95-A600-73F7508A26C1}" destId="{A83A7CAA-87B5-41F6-A205-256EBFBA88F0}" srcOrd="0" destOrd="0" presId="urn:microsoft.com/office/officeart/2005/8/layout/pList2"/>
    <dgm:cxn modelId="{7D61A09E-D931-4228-BCE5-74E56858E45D}" type="presParOf" srcId="{A1E21205-F88E-4E95-A600-73F7508A26C1}" destId="{D9DB9194-C62B-45F3-A720-4CDB45AE9993}" srcOrd="1" destOrd="0" presId="urn:microsoft.com/office/officeart/2005/8/layout/pList2"/>
    <dgm:cxn modelId="{8C16F26A-763C-47A1-9C8C-0A9730371709}" type="presParOf" srcId="{A1E21205-F88E-4E95-A600-73F7508A26C1}" destId="{0D0F6199-7CD9-4AC3-9121-B466727A6F30}" srcOrd="2" destOrd="0" presId="urn:microsoft.com/office/officeart/2005/8/layout/pList2"/>
    <dgm:cxn modelId="{42650BB0-C889-481D-B837-0AD797CA7DCE}" type="presParOf" srcId="{281170A9-08BD-4237-B0BE-3CC355A8D6A0}" destId="{B1673536-4A81-4BA3-9347-9AE1F309D110}" srcOrd="1" destOrd="0" presId="urn:microsoft.com/office/officeart/2005/8/layout/pList2"/>
    <dgm:cxn modelId="{ED7546E6-83AA-42E9-87B3-09F4D2DC82BA}" type="presParOf" srcId="{281170A9-08BD-4237-B0BE-3CC355A8D6A0}" destId="{784F050F-AC04-46AD-B7A2-E1C5B286EE57}" srcOrd="2" destOrd="0" presId="urn:microsoft.com/office/officeart/2005/8/layout/pList2"/>
    <dgm:cxn modelId="{37948A44-B57F-49FE-9990-1A5814C21706}" type="presParOf" srcId="{784F050F-AC04-46AD-B7A2-E1C5B286EE57}" destId="{AD88D0C1-D250-4F3E-B570-06E17C31F993}" srcOrd="0" destOrd="0" presId="urn:microsoft.com/office/officeart/2005/8/layout/pList2"/>
    <dgm:cxn modelId="{BE5A7CDF-369B-4398-BE78-FE8BB93B2504}" type="presParOf" srcId="{784F050F-AC04-46AD-B7A2-E1C5B286EE57}" destId="{0B8CDD7B-EE13-43F3-B53B-AB36B6DB2512}" srcOrd="1" destOrd="0" presId="urn:microsoft.com/office/officeart/2005/8/layout/pList2"/>
    <dgm:cxn modelId="{52320099-D0C6-4523-9C2D-33708F0E70ED}" type="presParOf" srcId="{784F050F-AC04-46AD-B7A2-E1C5B286EE57}" destId="{B4F316ED-9F02-482F-BA78-833CF1C3D237}" srcOrd="2" destOrd="0" presId="urn:microsoft.com/office/officeart/2005/8/layout/p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14924136-D8B0-4758-912A-27214C7CE6B2}" type="doc">
      <dgm:prSet loTypeId="urn:microsoft.com/office/officeart/2005/8/layout/list1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uk-UA"/>
        </a:p>
      </dgm:t>
    </dgm:pt>
    <dgm:pt modelId="{5E6F307B-2220-484F-BE73-F9961901AC9B}">
      <dgm:prSet phldrT="[Текст]"/>
      <dgm:spPr/>
      <dgm:t>
        <a:bodyPr/>
        <a:lstStyle/>
        <a:p>
          <a:r>
            <a:rPr lang="uk-UA" dirty="0" smtClean="0">
              <a:solidFill>
                <a:schemeClr val="bg1"/>
              </a:solidFill>
            </a:rPr>
            <a:t>підсистеми формування і використання інформації</a:t>
          </a:r>
          <a:endParaRPr lang="uk-UA" dirty="0">
            <a:solidFill>
              <a:schemeClr val="bg1"/>
            </a:solidFill>
          </a:endParaRPr>
        </a:p>
      </dgm:t>
    </dgm:pt>
    <dgm:pt modelId="{0A6D3BAF-9B8B-4795-96E7-31882A53C246}" type="parTrans" cxnId="{76240D61-9299-4177-B1CB-C18F5E662FB6}">
      <dgm:prSet/>
      <dgm:spPr/>
      <dgm:t>
        <a:bodyPr/>
        <a:lstStyle/>
        <a:p>
          <a:endParaRPr lang="uk-UA">
            <a:solidFill>
              <a:schemeClr val="bg1"/>
            </a:solidFill>
          </a:endParaRPr>
        </a:p>
      </dgm:t>
    </dgm:pt>
    <dgm:pt modelId="{A737F9C0-A36D-49B4-B427-E28C1F5EAAB1}" type="sibTrans" cxnId="{76240D61-9299-4177-B1CB-C18F5E662FB6}">
      <dgm:prSet/>
      <dgm:spPr/>
      <dgm:t>
        <a:bodyPr/>
        <a:lstStyle/>
        <a:p>
          <a:endParaRPr lang="uk-UA">
            <a:solidFill>
              <a:schemeClr val="bg1"/>
            </a:solidFill>
          </a:endParaRPr>
        </a:p>
      </dgm:t>
    </dgm:pt>
    <dgm:pt modelId="{C412750E-5EA8-4DF6-94AC-1FB2F26331FF}">
      <dgm:prSet phldrT="[Текст]"/>
      <dgm:spPr/>
      <dgm:t>
        <a:bodyPr/>
        <a:lstStyle/>
        <a:p>
          <a:r>
            <a:rPr lang="uk-UA" smtClean="0">
              <a:solidFill>
                <a:schemeClr val="bg1"/>
              </a:solidFill>
            </a:rPr>
            <a:t>підсистема </a:t>
          </a:r>
          <a:r>
            <a:rPr lang="uk-UA" dirty="0" smtClean="0">
              <a:solidFill>
                <a:schemeClr val="bg1"/>
              </a:solidFill>
            </a:rPr>
            <a:t>прийняття рішень. </a:t>
          </a:r>
          <a:endParaRPr lang="uk-UA" dirty="0">
            <a:solidFill>
              <a:schemeClr val="bg1"/>
            </a:solidFill>
          </a:endParaRPr>
        </a:p>
      </dgm:t>
    </dgm:pt>
    <dgm:pt modelId="{20A7F2E7-3537-4F98-AD44-3D5DBEB1BDB2}" type="parTrans" cxnId="{17EA7784-7695-4733-97ED-E4E4BB95CD77}">
      <dgm:prSet/>
      <dgm:spPr/>
      <dgm:t>
        <a:bodyPr/>
        <a:lstStyle/>
        <a:p>
          <a:endParaRPr lang="uk-UA">
            <a:solidFill>
              <a:schemeClr val="bg1"/>
            </a:solidFill>
          </a:endParaRPr>
        </a:p>
      </dgm:t>
    </dgm:pt>
    <dgm:pt modelId="{D754EF27-AA9E-4F51-A89B-B8B248603C21}" type="sibTrans" cxnId="{17EA7784-7695-4733-97ED-E4E4BB95CD77}">
      <dgm:prSet/>
      <dgm:spPr/>
      <dgm:t>
        <a:bodyPr/>
        <a:lstStyle/>
        <a:p>
          <a:endParaRPr lang="uk-UA">
            <a:solidFill>
              <a:schemeClr val="bg1"/>
            </a:solidFill>
          </a:endParaRPr>
        </a:p>
      </dgm:t>
    </dgm:pt>
    <dgm:pt modelId="{5CDCF472-3553-4ADC-9BCA-8FC054837F42}" type="pres">
      <dgm:prSet presAssocID="{14924136-D8B0-4758-912A-27214C7CE6B2}" presName="linear" presStyleCnt="0">
        <dgm:presLayoutVars>
          <dgm:dir/>
          <dgm:animLvl val="lvl"/>
          <dgm:resizeHandles val="exact"/>
        </dgm:presLayoutVars>
      </dgm:prSet>
      <dgm:spPr/>
    </dgm:pt>
    <dgm:pt modelId="{E3F27BAB-ABEC-47F0-BDD6-88C222FBA256}" type="pres">
      <dgm:prSet presAssocID="{5E6F307B-2220-484F-BE73-F9961901AC9B}" presName="parentLin" presStyleCnt="0"/>
      <dgm:spPr/>
    </dgm:pt>
    <dgm:pt modelId="{7BEE4C4E-BD37-4F99-ADEA-79B17FDA187A}" type="pres">
      <dgm:prSet presAssocID="{5E6F307B-2220-484F-BE73-F9961901AC9B}" presName="parentLeftMargin" presStyleLbl="node1" presStyleIdx="0" presStyleCnt="2"/>
      <dgm:spPr/>
    </dgm:pt>
    <dgm:pt modelId="{F5777D35-F861-483F-8E0C-02263E1A4470}" type="pres">
      <dgm:prSet presAssocID="{5E6F307B-2220-484F-BE73-F9961901AC9B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AF26431F-131A-4198-8502-28FD03CFFE08}" type="pres">
      <dgm:prSet presAssocID="{5E6F307B-2220-484F-BE73-F9961901AC9B}" presName="negativeSpace" presStyleCnt="0"/>
      <dgm:spPr/>
    </dgm:pt>
    <dgm:pt modelId="{3EF5C08E-1D33-45FD-A250-2AED68AA2FE7}" type="pres">
      <dgm:prSet presAssocID="{5E6F307B-2220-484F-BE73-F9961901AC9B}" presName="childText" presStyleLbl="conFgAcc1" presStyleIdx="0" presStyleCnt="2">
        <dgm:presLayoutVars>
          <dgm:bulletEnabled val="1"/>
        </dgm:presLayoutVars>
      </dgm:prSet>
      <dgm:spPr/>
    </dgm:pt>
    <dgm:pt modelId="{E9ADA6D4-83EB-419F-BA2F-600DFA5F3FA5}" type="pres">
      <dgm:prSet presAssocID="{A737F9C0-A36D-49B4-B427-E28C1F5EAAB1}" presName="spaceBetweenRectangles" presStyleCnt="0"/>
      <dgm:spPr/>
    </dgm:pt>
    <dgm:pt modelId="{C1914C32-33B7-4950-8EE7-A3EF28291024}" type="pres">
      <dgm:prSet presAssocID="{C412750E-5EA8-4DF6-94AC-1FB2F26331FF}" presName="parentLin" presStyleCnt="0"/>
      <dgm:spPr/>
    </dgm:pt>
    <dgm:pt modelId="{D38F0678-671F-4EDF-A225-E5E3F1D0EB30}" type="pres">
      <dgm:prSet presAssocID="{C412750E-5EA8-4DF6-94AC-1FB2F26331FF}" presName="parentLeftMargin" presStyleLbl="node1" presStyleIdx="0" presStyleCnt="2"/>
      <dgm:spPr/>
    </dgm:pt>
    <dgm:pt modelId="{72A47AB6-9DA4-4E51-A8AE-5663243DDF24}" type="pres">
      <dgm:prSet presAssocID="{C412750E-5EA8-4DF6-94AC-1FB2F26331FF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108FC08C-D481-4421-8678-4B459A565DA5}" type="pres">
      <dgm:prSet presAssocID="{C412750E-5EA8-4DF6-94AC-1FB2F26331FF}" presName="negativeSpace" presStyleCnt="0"/>
      <dgm:spPr/>
    </dgm:pt>
    <dgm:pt modelId="{0D97A9C2-0F9E-445D-80E6-803C65B57D4B}" type="pres">
      <dgm:prSet presAssocID="{C412750E-5EA8-4DF6-94AC-1FB2F26331FF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78E8AB30-C877-4AA3-AEE5-4F582886E9B4}" type="presOf" srcId="{14924136-D8B0-4758-912A-27214C7CE6B2}" destId="{5CDCF472-3553-4ADC-9BCA-8FC054837F42}" srcOrd="0" destOrd="0" presId="urn:microsoft.com/office/officeart/2005/8/layout/list1"/>
    <dgm:cxn modelId="{3E5E695F-C878-408A-BAC0-272A3E917073}" type="presOf" srcId="{C412750E-5EA8-4DF6-94AC-1FB2F26331FF}" destId="{72A47AB6-9DA4-4E51-A8AE-5663243DDF24}" srcOrd="1" destOrd="0" presId="urn:microsoft.com/office/officeart/2005/8/layout/list1"/>
    <dgm:cxn modelId="{76240D61-9299-4177-B1CB-C18F5E662FB6}" srcId="{14924136-D8B0-4758-912A-27214C7CE6B2}" destId="{5E6F307B-2220-484F-BE73-F9961901AC9B}" srcOrd="0" destOrd="0" parTransId="{0A6D3BAF-9B8B-4795-96E7-31882A53C246}" sibTransId="{A737F9C0-A36D-49B4-B427-E28C1F5EAAB1}"/>
    <dgm:cxn modelId="{E07A148F-A63C-41AC-8C13-D9F99C67F8FD}" type="presOf" srcId="{C412750E-5EA8-4DF6-94AC-1FB2F26331FF}" destId="{D38F0678-671F-4EDF-A225-E5E3F1D0EB30}" srcOrd="0" destOrd="0" presId="urn:microsoft.com/office/officeart/2005/8/layout/list1"/>
    <dgm:cxn modelId="{5D4F23A1-169A-4CD3-861A-6CB52A239289}" type="presOf" srcId="{5E6F307B-2220-484F-BE73-F9961901AC9B}" destId="{F5777D35-F861-483F-8E0C-02263E1A4470}" srcOrd="1" destOrd="0" presId="urn:microsoft.com/office/officeart/2005/8/layout/list1"/>
    <dgm:cxn modelId="{17EA7784-7695-4733-97ED-E4E4BB95CD77}" srcId="{14924136-D8B0-4758-912A-27214C7CE6B2}" destId="{C412750E-5EA8-4DF6-94AC-1FB2F26331FF}" srcOrd="1" destOrd="0" parTransId="{20A7F2E7-3537-4F98-AD44-3D5DBEB1BDB2}" sibTransId="{D754EF27-AA9E-4F51-A89B-B8B248603C21}"/>
    <dgm:cxn modelId="{595948A4-3967-4F49-A3FC-1C910D2DF992}" type="presOf" srcId="{5E6F307B-2220-484F-BE73-F9961901AC9B}" destId="{7BEE4C4E-BD37-4F99-ADEA-79B17FDA187A}" srcOrd="0" destOrd="0" presId="urn:microsoft.com/office/officeart/2005/8/layout/list1"/>
    <dgm:cxn modelId="{3B62FF6D-C8CF-4DB8-AB44-155547D03896}" type="presParOf" srcId="{5CDCF472-3553-4ADC-9BCA-8FC054837F42}" destId="{E3F27BAB-ABEC-47F0-BDD6-88C222FBA256}" srcOrd="0" destOrd="0" presId="urn:microsoft.com/office/officeart/2005/8/layout/list1"/>
    <dgm:cxn modelId="{0E3D68BD-B040-4E86-9606-48CDAE39668D}" type="presParOf" srcId="{E3F27BAB-ABEC-47F0-BDD6-88C222FBA256}" destId="{7BEE4C4E-BD37-4F99-ADEA-79B17FDA187A}" srcOrd="0" destOrd="0" presId="urn:microsoft.com/office/officeart/2005/8/layout/list1"/>
    <dgm:cxn modelId="{98BF0A16-283C-407F-BE5E-B96C55797FDF}" type="presParOf" srcId="{E3F27BAB-ABEC-47F0-BDD6-88C222FBA256}" destId="{F5777D35-F861-483F-8E0C-02263E1A4470}" srcOrd="1" destOrd="0" presId="urn:microsoft.com/office/officeart/2005/8/layout/list1"/>
    <dgm:cxn modelId="{C5129081-D850-4499-96D1-029FEA815A91}" type="presParOf" srcId="{5CDCF472-3553-4ADC-9BCA-8FC054837F42}" destId="{AF26431F-131A-4198-8502-28FD03CFFE08}" srcOrd="1" destOrd="0" presId="urn:microsoft.com/office/officeart/2005/8/layout/list1"/>
    <dgm:cxn modelId="{CC97E173-AC69-4B57-9E09-704A4C305683}" type="presParOf" srcId="{5CDCF472-3553-4ADC-9BCA-8FC054837F42}" destId="{3EF5C08E-1D33-45FD-A250-2AED68AA2FE7}" srcOrd="2" destOrd="0" presId="urn:microsoft.com/office/officeart/2005/8/layout/list1"/>
    <dgm:cxn modelId="{6925358C-0E95-449E-B2B0-49339B757252}" type="presParOf" srcId="{5CDCF472-3553-4ADC-9BCA-8FC054837F42}" destId="{E9ADA6D4-83EB-419F-BA2F-600DFA5F3FA5}" srcOrd="3" destOrd="0" presId="urn:microsoft.com/office/officeart/2005/8/layout/list1"/>
    <dgm:cxn modelId="{498AC31C-FFD6-4FA9-8B01-02F97D16A0D1}" type="presParOf" srcId="{5CDCF472-3553-4ADC-9BCA-8FC054837F42}" destId="{C1914C32-33B7-4950-8EE7-A3EF28291024}" srcOrd="4" destOrd="0" presId="urn:microsoft.com/office/officeart/2005/8/layout/list1"/>
    <dgm:cxn modelId="{3DECAFD4-5CBE-425E-A063-B2E701A2A5C3}" type="presParOf" srcId="{C1914C32-33B7-4950-8EE7-A3EF28291024}" destId="{D38F0678-671F-4EDF-A225-E5E3F1D0EB30}" srcOrd="0" destOrd="0" presId="urn:microsoft.com/office/officeart/2005/8/layout/list1"/>
    <dgm:cxn modelId="{D4DD48FF-672C-4491-8459-27400B054004}" type="presParOf" srcId="{C1914C32-33B7-4950-8EE7-A3EF28291024}" destId="{72A47AB6-9DA4-4E51-A8AE-5663243DDF24}" srcOrd="1" destOrd="0" presId="urn:microsoft.com/office/officeart/2005/8/layout/list1"/>
    <dgm:cxn modelId="{84D0A3CF-36B0-406A-8FA2-1AC93FDF412D}" type="presParOf" srcId="{5CDCF472-3553-4ADC-9BCA-8FC054837F42}" destId="{108FC08C-D481-4421-8678-4B459A565DA5}" srcOrd="5" destOrd="0" presId="urn:microsoft.com/office/officeart/2005/8/layout/list1"/>
    <dgm:cxn modelId="{50A1704C-6D2B-4852-AE36-8E637B25892F}" type="presParOf" srcId="{5CDCF472-3553-4ADC-9BCA-8FC054837F42}" destId="{0D97A9C2-0F9E-445D-80E6-803C65B57D4B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65DE33C0-ADCC-431E-AF36-D7DF196E1827}" type="doc">
      <dgm:prSet loTypeId="urn:microsoft.com/office/officeart/2005/8/layout/hProcess7" loCatId="process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uk-UA"/>
        </a:p>
      </dgm:t>
    </dgm:pt>
    <dgm:pt modelId="{28EDC144-22F7-43D3-AA4F-5883287E8C32}">
      <dgm:prSet phldrT="[Текст]" phldr="1"/>
      <dgm:spPr/>
      <dgm:t>
        <a:bodyPr/>
        <a:lstStyle/>
        <a:p>
          <a:endParaRPr lang="uk-UA"/>
        </a:p>
      </dgm:t>
    </dgm:pt>
    <dgm:pt modelId="{703E9F91-8D1A-46DA-B2D6-90BB6816A760}" type="parTrans" cxnId="{E4E816B3-7568-4C42-9B58-7DADF54A710C}">
      <dgm:prSet/>
      <dgm:spPr/>
      <dgm:t>
        <a:bodyPr/>
        <a:lstStyle/>
        <a:p>
          <a:endParaRPr lang="uk-UA"/>
        </a:p>
      </dgm:t>
    </dgm:pt>
    <dgm:pt modelId="{AD1A4201-42F3-4BDD-BE61-5FA02E031A38}" type="sibTrans" cxnId="{E4E816B3-7568-4C42-9B58-7DADF54A710C}">
      <dgm:prSet/>
      <dgm:spPr/>
      <dgm:t>
        <a:bodyPr/>
        <a:lstStyle/>
        <a:p>
          <a:endParaRPr lang="uk-UA"/>
        </a:p>
      </dgm:t>
    </dgm:pt>
    <dgm:pt modelId="{ED3DC017-996A-4890-9A97-AFD9A20A0762}">
      <dgm:prSet phldrT="[Текст]"/>
      <dgm:spPr/>
      <dgm:t>
        <a:bodyPr/>
        <a:lstStyle/>
        <a:p>
          <a:r>
            <a:rPr lang="uk-UA" dirty="0" smtClean="0"/>
            <a:t>основне призначення полягає в зборі, обробці та синтезі показників, які відображають якісні і кількісні характеристики природно-ресурсного потенціалу регіону та діяльність суб'єктів маркетингових досліджень</a:t>
          </a:r>
          <a:endParaRPr lang="uk-UA" dirty="0"/>
        </a:p>
      </dgm:t>
    </dgm:pt>
    <dgm:pt modelId="{DFFB54BE-BDFE-4817-BBCB-30716D7AC16C}" type="parTrans" cxnId="{71F5A9A6-0FCF-4467-9DBB-43996685FE47}">
      <dgm:prSet/>
      <dgm:spPr/>
      <dgm:t>
        <a:bodyPr/>
        <a:lstStyle/>
        <a:p>
          <a:endParaRPr lang="uk-UA"/>
        </a:p>
      </dgm:t>
    </dgm:pt>
    <dgm:pt modelId="{C0C8D2F5-0C3E-4860-9C06-1D1364A2C726}" type="sibTrans" cxnId="{71F5A9A6-0FCF-4467-9DBB-43996685FE47}">
      <dgm:prSet/>
      <dgm:spPr/>
      <dgm:t>
        <a:bodyPr/>
        <a:lstStyle/>
        <a:p>
          <a:endParaRPr lang="uk-UA"/>
        </a:p>
      </dgm:t>
    </dgm:pt>
    <dgm:pt modelId="{8AC1FBC6-787C-4C91-A2EE-86CD1BDB0D73}">
      <dgm:prSet phldrT="[Текст]" phldr="1"/>
      <dgm:spPr/>
      <dgm:t>
        <a:bodyPr/>
        <a:lstStyle/>
        <a:p>
          <a:endParaRPr lang="uk-UA"/>
        </a:p>
      </dgm:t>
    </dgm:pt>
    <dgm:pt modelId="{3C507BDF-753F-4368-8A1D-8D7C70DFB5F1}" type="parTrans" cxnId="{08C1EB36-A807-4A69-8533-53EFA31EE9E5}">
      <dgm:prSet/>
      <dgm:spPr/>
      <dgm:t>
        <a:bodyPr/>
        <a:lstStyle/>
        <a:p>
          <a:endParaRPr lang="uk-UA"/>
        </a:p>
      </dgm:t>
    </dgm:pt>
    <dgm:pt modelId="{79470652-7D11-4BAE-B9E6-7CD48C198BC9}" type="sibTrans" cxnId="{08C1EB36-A807-4A69-8533-53EFA31EE9E5}">
      <dgm:prSet/>
      <dgm:spPr/>
      <dgm:t>
        <a:bodyPr/>
        <a:lstStyle/>
        <a:p>
          <a:endParaRPr lang="uk-UA"/>
        </a:p>
      </dgm:t>
    </dgm:pt>
    <dgm:pt modelId="{B6B60CA7-A74C-4CB6-B0B8-96C146B3696D}">
      <dgm:prSet phldrT="[Текст]"/>
      <dgm:spPr/>
      <dgm:t>
        <a:bodyPr/>
        <a:lstStyle/>
        <a:p>
          <a:r>
            <a:rPr lang="uk-UA" dirty="0" smtClean="0"/>
            <a:t>основними її користувачами є суб'єкти підприємницької середовища, інвестори, регіональні структури управління тощо, які мають різні цілі, відповідно до яких визначаються завдання оцінки функціонування системи регіонального маркетингу туристського регіону.</a:t>
          </a:r>
          <a:endParaRPr lang="uk-UA" b="1" dirty="0"/>
        </a:p>
      </dgm:t>
    </dgm:pt>
    <dgm:pt modelId="{566D55C5-2AB5-465D-906C-834AF36EDBAA}" type="parTrans" cxnId="{5B9DDBD6-5578-46D0-95B1-F066549213ED}">
      <dgm:prSet/>
      <dgm:spPr/>
      <dgm:t>
        <a:bodyPr/>
        <a:lstStyle/>
        <a:p>
          <a:endParaRPr lang="uk-UA"/>
        </a:p>
      </dgm:t>
    </dgm:pt>
    <dgm:pt modelId="{A895468F-4EAD-4F8A-A9AF-C264A459155B}" type="sibTrans" cxnId="{5B9DDBD6-5578-46D0-95B1-F066549213ED}">
      <dgm:prSet/>
      <dgm:spPr/>
      <dgm:t>
        <a:bodyPr/>
        <a:lstStyle/>
        <a:p>
          <a:endParaRPr lang="uk-UA"/>
        </a:p>
      </dgm:t>
    </dgm:pt>
    <dgm:pt modelId="{05E67185-125D-4567-86B5-33B1815C89BB}" type="pres">
      <dgm:prSet presAssocID="{65DE33C0-ADCC-431E-AF36-D7DF196E1827}" presName="Name0" presStyleCnt="0">
        <dgm:presLayoutVars>
          <dgm:dir/>
          <dgm:animLvl val="lvl"/>
          <dgm:resizeHandles val="exact"/>
        </dgm:presLayoutVars>
      </dgm:prSet>
      <dgm:spPr/>
    </dgm:pt>
    <dgm:pt modelId="{3D221D19-2C93-457B-967B-D8D353618310}" type="pres">
      <dgm:prSet presAssocID="{28EDC144-22F7-43D3-AA4F-5883287E8C32}" presName="compositeNode" presStyleCnt="0">
        <dgm:presLayoutVars>
          <dgm:bulletEnabled val="1"/>
        </dgm:presLayoutVars>
      </dgm:prSet>
      <dgm:spPr/>
    </dgm:pt>
    <dgm:pt modelId="{9EFDE908-8E5C-45B3-8529-A1E6639D1406}" type="pres">
      <dgm:prSet presAssocID="{28EDC144-22F7-43D3-AA4F-5883287E8C32}" presName="bgRect" presStyleLbl="node1" presStyleIdx="0" presStyleCnt="2"/>
      <dgm:spPr/>
    </dgm:pt>
    <dgm:pt modelId="{4231E890-DE83-4D51-8BAA-FDAB65DBC34F}" type="pres">
      <dgm:prSet presAssocID="{28EDC144-22F7-43D3-AA4F-5883287E8C32}" presName="parentNode" presStyleLbl="node1" presStyleIdx="0" presStyleCnt="2">
        <dgm:presLayoutVars>
          <dgm:chMax val="0"/>
          <dgm:bulletEnabled val="1"/>
        </dgm:presLayoutVars>
      </dgm:prSet>
      <dgm:spPr/>
    </dgm:pt>
    <dgm:pt modelId="{6F54616D-ED8E-443C-B46A-8226FBFBE54B}" type="pres">
      <dgm:prSet presAssocID="{28EDC144-22F7-43D3-AA4F-5883287E8C32}" presName="child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9EEF271-3BF7-4CCD-A5BA-FB1798EFCAFA}" type="pres">
      <dgm:prSet presAssocID="{AD1A4201-42F3-4BDD-BE61-5FA02E031A38}" presName="hSp" presStyleCnt="0"/>
      <dgm:spPr/>
    </dgm:pt>
    <dgm:pt modelId="{A0E6E36C-B209-4939-98C6-FA0FC862B074}" type="pres">
      <dgm:prSet presAssocID="{AD1A4201-42F3-4BDD-BE61-5FA02E031A38}" presName="vProcSp" presStyleCnt="0"/>
      <dgm:spPr/>
    </dgm:pt>
    <dgm:pt modelId="{A9C9663C-DBA0-419F-AE39-126DCD9CE433}" type="pres">
      <dgm:prSet presAssocID="{AD1A4201-42F3-4BDD-BE61-5FA02E031A38}" presName="vSp1" presStyleCnt="0"/>
      <dgm:spPr/>
    </dgm:pt>
    <dgm:pt modelId="{5585E89A-5B51-4334-9A2A-5A325C3C3737}" type="pres">
      <dgm:prSet presAssocID="{AD1A4201-42F3-4BDD-BE61-5FA02E031A38}" presName="simulatedConn" presStyleLbl="solidFgAcc1" presStyleIdx="0" presStyleCnt="1"/>
      <dgm:spPr/>
    </dgm:pt>
    <dgm:pt modelId="{9A5C1ABD-55DD-4FB0-ACE3-51FA9BD73AFE}" type="pres">
      <dgm:prSet presAssocID="{AD1A4201-42F3-4BDD-BE61-5FA02E031A38}" presName="vSp2" presStyleCnt="0"/>
      <dgm:spPr/>
    </dgm:pt>
    <dgm:pt modelId="{F50FD6AC-4E7F-4605-B9B0-F727D187CDA0}" type="pres">
      <dgm:prSet presAssocID="{AD1A4201-42F3-4BDD-BE61-5FA02E031A38}" presName="sibTrans" presStyleCnt="0"/>
      <dgm:spPr/>
    </dgm:pt>
    <dgm:pt modelId="{1E8D9D3E-D388-4392-BEB7-3EA4BB132586}" type="pres">
      <dgm:prSet presAssocID="{8AC1FBC6-787C-4C91-A2EE-86CD1BDB0D73}" presName="compositeNode" presStyleCnt="0">
        <dgm:presLayoutVars>
          <dgm:bulletEnabled val="1"/>
        </dgm:presLayoutVars>
      </dgm:prSet>
      <dgm:spPr/>
    </dgm:pt>
    <dgm:pt modelId="{F7A79976-BA52-4AAC-9833-92C8B597A08B}" type="pres">
      <dgm:prSet presAssocID="{8AC1FBC6-787C-4C91-A2EE-86CD1BDB0D73}" presName="bgRect" presStyleLbl="node1" presStyleIdx="1" presStyleCnt="2"/>
      <dgm:spPr/>
    </dgm:pt>
    <dgm:pt modelId="{A2B64C93-18F8-4C63-9A27-C3648EF2C719}" type="pres">
      <dgm:prSet presAssocID="{8AC1FBC6-787C-4C91-A2EE-86CD1BDB0D73}" presName="parentNode" presStyleLbl="node1" presStyleIdx="1" presStyleCnt="2">
        <dgm:presLayoutVars>
          <dgm:chMax val="0"/>
          <dgm:bulletEnabled val="1"/>
        </dgm:presLayoutVars>
      </dgm:prSet>
      <dgm:spPr/>
    </dgm:pt>
    <dgm:pt modelId="{18BF1702-104B-4040-9457-5B9921F99439}" type="pres">
      <dgm:prSet presAssocID="{8AC1FBC6-787C-4C91-A2EE-86CD1BDB0D73}" presName="child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E4E816B3-7568-4C42-9B58-7DADF54A710C}" srcId="{65DE33C0-ADCC-431E-AF36-D7DF196E1827}" destId="{28EDC144-22F7-43D3-AA4F-5883287E8C32}" srcOrd="0" destOrd="0" parTransId="{703E9F91-8D1A-46DA-B2D6-90BB6816A760}" sibTransId="{AD1A4201-42F3-4BDD-BE61-5FA02E031A38}"/>
    <dgm:cxn modelId="{95A0FC0F-10E6-4861-9EA9-74D510C77696}" type="presOf" srcId="{28EDC144-22F7-43D3-AA4F-5883287E8C32}" destId="{4231E890-DE83-4D51-8BAA-FDAB65DBC34F}" srcOrd="1" destOrd="0" presId="urn:microsoft.com/office/officeart/2005/8/layout/hProcess7"/>
    <dgm:cxn modelId="{8AE169D5-8B1A-446B-BE1A-880F8660E17A}" type="presOf" srcId="{B6B60CA7-A74C-4CB6-B0B8-96C146B3696D}" destId="{18BF1702-104B-4040-9457-5B9921F99439}" srcOrd="0" destOrd="0" presId="urn:microsoft.com/office/officeart/2005/8/layout/hProcess7"/>
    <dgm:cxn modelId="{772033AE-7A1C-4E9B-A593-E2106F03AB4C}" type="presOf" srcId="{8AC1FBC6-787C-4C91-A2EE-86CD1BDB0D73}" destId="{F7A79976-BA52-4AAC-9833-92C8B597A08B}" srcOrd="0" destOrd="0" presId="urn:microsoft.com/office/officeart/2005/8/layout/hProcess7"/>
    <dgm:cxn modelId="{08C1EB36-A807-4A69-8533-53EFA31EE9E5}" srcId="{65DE33C0-ADCC-431E-AF36-D7DF196E1827}" destId="{8AC1FBC6-787C-4C91-A2EE-86CD1BDB0D73}" srcOrd="1" destOrd="0" parTransId="{3C507BDF-753F-4368-8A1D-8D7C70DFB5F1}" sibTransId="{79470652-7D11-4BAE-B9E6-7CD48C198BC9}"/>
    <dgm:cxn modelId="{02ED7260-2578-4F87-871A-D36F52326A56}" type="presOf" srcId="{65DE33C0-ADCC-431E-AF36-D7DF196E1827}" destId="{05E67185-125D-4567-86B5-33B1815C89BB}" srcOrd="0" destOrd="0" presId="urn:microsoft.com/office/officeart/2005/8/layout/hProcess7"/>
    <dgm:cxn modelId="{1C4A6223-C16B-4996-9449-C2EF1B236D5A}" type="presOf" srcId="{8AC1FBC6-787C-4C91-A2EE-86CD1BDB0D73}" destId="{A2B64C93-18F8-4C63-9A27-C3648EF2C719}" srcOrd="1" destOrd="0" presId="urn:microsoft.com/office/officeart/2005/8/layout/hProcess7"/>
    <dgm:cxn modelId="{BE2DB46C-6493-4A2B-825A-33100757A8F9}" type="presOf" srcId="{28EDC144-22F7-43D3-AA4F-5883287E8C32}" destId="{9EFDE908-8E5C-45B3-8529-A1E6639D1406}" srcOrd="0" destOrd="0" presId="urn:microsoft.com/office/officeart/2005/8/layout/hProcess7"/>
    <dgm:cxn modelId="{A91DEA25-DFE7-4689-A9A9-0E67B3FC8931}" type="presOf" srcId="{ED3DC017-996A-4890-9A97-AFD9A20A0762}" destId="{6F54616D-ED8E-443C-B46A-8226FBFBE54B}" srcOrd="0" destOrd="0" presId="urn:microsoft.com/office/officeart/2005/8/layout/hProcess7"/>
    <dgm:cxn modelId="{5B9DDBD6-5578-46D0-95B1-F066549213ED}" srcId="{8AC1FBC6-787C-4C91-A2EE-86CD1BDB0D73}" destId="{B6B60CA7-A74C-4CB6-B0B8-96C146B3696D}" srcOrd="0" destOrd="0" parTransId="{566D55C5-2AB5-465D-906C-834AF36EDBAA}" sibTransId="{A895468F-4EAD-4F8A-A9AF-C264A459155B}"/>
    <dgm:cxn modelId="{71F5A9A6-0FCF-4467-9DBB-43996685FE47}" srcId="{28EDC144-22F7-43D3-AA4F-5883287E8C32}" destId="{ED3DC017-996A-4890-9A97-AFD9A20A0762}" srcOrd="0" destOrd="0" parTransId="{DFFB54BE-BDFE-4817-BBCB-30716D7AC16C}" sibTransId="{C0C8D2F5-0C3E-4860-9C06-1D1364A2C726}"/>
    <dgm:cxn modelId="{7863FD54-3EDF-4B71-BB4D-85FE82E649BB}" type="presParOf" srcId="{05E67185-125D-4567-86B5-33B1815C89BB}" destId="{3D221D19-2C93-457B-967B-D8D353618310}" srcOrd="0" destOrd="0" presId="urn:microsoft.com/office/officeart/2005/8/layout/hProcess7"/>
    <dgm:cxn modelId="{BAEEB5E5-E781-4814-B988-53763B75F96D}" type="presParOf" srcId="{3D221D19-2C93-457B-967B-D8D353618310}" destId="{9EFDE908-8E5C-45B3-8529-A1E6639D1406}" srcOrd="0" destOrd="0" presId="urn:microsoft.com/office/officeart/2005/8/layout/hProcess7"/>
    <dgm:cxn modelId="{E74C5EC1-3B05-4ED9-923A-014D193B8047}" type="presParOf" srcId="{3D221D19-2C93-457B-967B-D8D353618310}" destId="{4231E890-DE83-4D51-8BAA-FDAB65DBC34F}" srcOrd="1" destOrd="0" presId="urn:microsoft.com/office/officeart/2005/8/layout/hProcess7"/>
    <dgm:cxn modelId="{DF9324C8-8BAD-4ABE-B1CC-A08E97E6444C}" type="presParOf" srcId="{3D221D19-2C93-457B-967B-D8D353618310}" destId="{6F54616D-ED8E-443C-B46A-8226FBFBE54B}" srcOrd="2" destOrd="0" presId="urn:microsoft.com/office/officeart/2005/8/layout/hProcess7"/>
    <dgm:cxn modelId="{CBFF4277-B91C-4EE9-9373-B2AE62956EE9}" type="presParOf" srcId="{05E67185-125D-4567-86B5-33B1815C89BB}" destId="{09EEF271-3BF7-4CCD-A5BA-FB1798EFCAFA}" srcOrd="1" destOrd="0" presId="urn:microsoft.com/office/officeart/2005/8/layout/hProcess7"/>
    <dgm:cxn modelId="{9A726C66-E776-443C-BEBF-AE859A4308FC}" type="presParOf" srcId="{05E67185-125D-4567-86B5-33B1815C89BB}" destId="{A0E6E36C-B209-4939-98C6-FA0FC862B074}" srcOrd="2" destOrd="0" presId="urn:microsoft.com/office/officeart/2005/8/layout/hProcess7"/>
    <dgm:cxn modelId="{0D3669E0-35B0-4206-853A-3617CD81E2D7}" type="presParOf" srcId="{A0E6E36C-B209-4939-98C6-FA0FC862B074}" destId="{A9C9663C-DBA0-419F-AE39-126DCD9CE433}" srcOrd="0" destOrd="0" presId="urn:microsoft.com/office/officeart/2005/8/layout/hProcess7"/>
    <dgm:cxn modelId="{33DB2848-3116-4924-81F3-826F342A7220}" type="presParOf" srcId="{A0E6E36C-B209-4939-98C6-FA0FC862B074}" destId="{5585E89A-5B51-4334-9A2A-5A325C3C3737}" srcOrd="1" destOrd="0" presId="urn:microsoft.com/office/officeart/2005/8/layout/hProcess7"/>
    <dgm:cxn modelId="{AC877FED-46E3-4E33-9FE5-D67BC9638138}" type="presParOf" srcId="{A0E6E36C-B209-4939-98C6-FA0FC862B074}" destId="{9A5C1ABD-55DD-4FB0-ACE3-51FA9BD73AFE}" srcOrd="2" destOrd="0" presId="urn:microsoft.com/office/officeart/2005/8/layout/hProcess7"/>
    <dgm:cxn modelId="{DDFFD31F-F53A-4C45-9516-55CCA6D37C3C}" type="presParOf" srcId="{05E67185-125D-4567-86B5-33B1815C89BB}" destId="{F50FD6AC-4E7F-4605-B9B0-F727D187CDA0}" srcOrd="3" destOrd="0" presId="urn:microsoft.com/office/officeart/2005/8/layout/hProcess7"/>
    <dgm:cxn modelId="{D0F665B8-CBFB-45F1-A482-43AF5DB78D1B}" type="presParOf" srcId="{05E67185-125D-4567-86B5-33B1815C89BB}" destId="{1E8D9D3E-D388-4392-BEB7-3EA4BB132586}" srcOrd="4" destOrd="0" presId="urn:microsoft.com/office/officeart/2005/8/layout/hProcess7"/>
    <dgm:cxn modelId="{4FA22F43-C533-4802-B4EB-D5D910142906}" type="presParOf" srcId="{1E8D9D3E-D388-4392-BEB7-3EA4BB132586}" destId="{F7A79976-BA52-4AAC-9833-92C8B597A08B}" srcOrd="0" destOrd="0" presId="urn:microsoft.com/office/officeart/2005/8/layout/hProcess7"/>
    <dgm:cxn modelId="{4373E0F8-39C2-4485-AEAF-A2538A88DA17}" type="presParOf" srcId="{1E8D9D3E-D388-4392-BEB7-3EA4BB132586}" destId="{A2B64C93-18F8-4C63-9A27-C3648EF2C719}" srcOrd="1" destOrd="0" presId="urn:microsoft.com/office/officeart/2005/8/layout/hProcess7"/>
    <dgm:cxn modelId="{96D6A9B2-6ADF-411E-9C2C-73E805D50F7D}" type="presParOf" srcId="{1E8D9D3E-D388-4392-BEB7-3EA4BB132586}" destId="{18BF1702-104B-4040-9457-5B9921F99439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1AB316F0-9F61-4FC2-A041-2BB6C52AAD0B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2F597B48-FB27-4A2F-9555-3934226982C2}">
      <dgm:prSet phldrT="[Текст]"/>
      <dgm:spPr/>
      <dgm:t>
        <a:bodyPr/>
        <a:lstStyle/>
        <a:p>
          <a:r>
            <a:rPr lang="uk-UA" dirty="0" smtClean="0"/>
            <a:t>-Сирена-2,3‖ </a:t>
          </a:r>
          <a:endParaRPr lang="uk-UA" dirty="0"/>
        </a:p>
      </dgm:t>
    </dgm:pt>
    <dgm:pt modelId="{02D98749-3AED-4B70-A776-F862D5177C72}" type="parTrans" cxnId="{94208C1D-9DD4-46AB-A961-B925A123AA2E}">
      <dgm:prSet/>
      <dgm:spPr/>
      <dgm:t>
        <a:bodyPr/>
        <a:lstStyle/>
        <a:p>
          <a:endParaRPr lang="uk-UA"/>
        </a:p>
      </dgm:t>
    </dgm:pt>
    <dgm:pt modelId="{F2DC9D2E-C876-4903-AC61-7B39FBE2D50F}" type="sibTrans" cxnId="{94208C1D-9DD4-46AB-A961-B925A123AA2E}">
      <dgm:prSet/>
      <dgm:spPr/>
      <dgm:t>
        <a:bodyPr/>
        <a:lstStyle/>
        <a:p>
          <a:endParaRPr lang="uk-UA"/>
        </a:p>
      </dgm:t>
    </dgm:pt>
    <dgm:pt modelId="{FA6720AA-A5BA-4BCF-9AA4-71CA9C6480AD}">
      <dgm:prSet phldrT="[Текст]"/>
      <dgm:spPr/>
      <dgm:t>
        <a:bodyPr/>
        <a:lstStyle/>
        <a:p>
          <a:r>
            <a:rPr lang="uk-UA" dirty="0" smtClean="0"/>
            <a:t>-Сирена-2000‖</a:t>
          </a:r>
          <a:endParaRPr lang="uk-UA" dirty="0"/>
        </a:p>
      </dgm:t>
    </dgm:pt>
    <dgm:pt modelId="{D2DEC564-994B-4C28-8C3A-E71EB29F0DBA}" type="parTrans" cxnId="{F483E484-1449-4A69-9EFC-788207408FE1}">
      <dgm:prSet/>
      <dgm:spPr/>
      <dgm:t>
        <a:bodyPr/>
        <a:lstStyle/>
        <a:p>
          <a:endParaRPr lang="uk-UA"/>
        </a:p>
      </dgm:t>
    </dgm:pt>
    <dgm:pt modelId="{507D69CB-FD13-4AB9-A7F2-695FCF452A12}" type="sibTrans" cxnId="{F483E484-1449-4A69-9EFC-788207408FE1}">
      <dgm:prSet/>
      <dgm:spPr/>
      <dgm:t>
        <a:bodyPr/>
        <a:lstStyle/>
        <a:p>
          <a:endParaRPr lang="uk-UA"/>
        </a:p>
      </dgm:t>
    </dgm:pt>
    <dgm:pt modelId="{13283260-89E1-4FB5-A333-478C9F5A4D12}">
      <dgm:prSet phldrT="[Текст]"/>
      <dgm:spPr/>
      <dgm:t>
        <a:bodyPr/>
        <a:lstStyle/>
        <a:p>
          <a:r>
            <a:rPr lang="uk-UA" dirty="0" smtClean="0"/>
            <a:t>-Ключ‖ </a:t>
          </a:r>
          <a:endParaRPr lang="uk-UA" dirty="0"/>
        </a:p>
      </dgm:t>
    </dgm:pt>
    <dgm:pt modelId="{11107AC7-D968-4311-8856-1443F7DD857A}" type="parTrans" cxnId="{15D88166-066A-4173-8F91-0E2392C4BB54}">
      <dgm:prSet/>
      <dgm:spPr/>
      <dgm:t>
        <a:bodyPr/>
        <a:lstStyle/>
        <a:p>
          <a:endParaRPr lang="uk-UA"/>
        </a:p>
      </dgm:t>
    </dgm:pt>
    <dgm:pt modelId="{02DD67EA-3CF0-4F7D-BA2E-01AF978B13D2}" type="sibTrans" cxnId="{15D88166-066A-4173-8F91-0E2392C4BB54}">
      <dgm:prSet/>
      <dgm:spPr/>
      <dgm:t>
        <a:bodyPr/>
        <a:lstStyle/>
        <a:p>
          <a:endParaRPr lang="uk-UA"/>
        </a:p>
      </dgm:t>
    </dgm:pt>
    <dgm:pt modelId="{EC5B68AC-2CFA-443D-B740-9EB83AEF5358}" type="pres">
      <dgm:prSet presAssocID="{1AB316F0-9F61-4FC2-A041-2BB6C52AAD0B}" presName="diagram" presStyleCnt="0">
        <dgm:presLayoutVars>
          <dgm:dir/>
          <dgm:resizeHandles val="exact"/>
        </dgm:presLayoutVars>
      </dgm:prSet>
      <dgm:spPr/>
    </dgm:pt>
    <dgm:pt modelId="{769A3281-CDE2-469C-97A4-98D656816731}" type="pres">
      <dgm:prSet presAssocID="{2F597B48-FB27-4A2F-9555-3934226982C2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731A109-7646-468A-8BD6-94AB2A2EA1B1}" type="pres">
      <dgm:prSet presAssocID="{F2DC9D2E-C876-4903-AC61-7B39FBE2D50F}" presName="sibTrans" presStyleCnt="0"/>
      <dgm:spPr/>
    </dgm:pt>
    <dgm:pt modelId="{254E0F75-0F20-489C-A0D8-AD3ABC3F54FE}" type="pres">
      <dgm:prSet presAssocID="{FA6720AA-A5BA-4BCF-9AA4-71CA9C6480AD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E39493A-451F-48F0-BBA4-78A1E7187BF2}" type="pres">
      <dgm:prSet presAssocID="{507D69CB-FD13-4AB9-A7F2-695FCF452A12}" presName="sibTrans" presStyleCnt="0"/>
      <dgm:spPr/>
    </dgm:pt>
    <dgm:pt modelId="{5F04EFBB-8295-46A3-92E3-446826ADE512}" type="pres">
      <dgm:prSet presAssocID="{13283260-89E1-4FB5-A333-478C9F5A4D12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91636FF5-137F-4BFD-906E-65B7C8725520}" type="presOf" srcId="{13283260-89E1-4FB5-A333-478C9F5A4D12}" destId="{5F04EFBB-8295-46A3-92E3-446826ADE512}" srcOrd="0" destOrd="0" presId="urn:microsoft.com/office/officeart/2005/8/layout/default"/>
    <dgm:cxn modelId="{F483E484-1449-4A69-9EFC-788207408FE1}" srcId="{1AB316F0-9F61-4FC2-A041-2BB6C52AAD0B}" destId="{FA6720AA-A5BA-4BCF-9AA4-71CA9C6480AD}" srcOrd="1" destOrd="0" parTransId="{D2DEC564-994B-4C28-8C3A-E71EB29F0DBA}" sibTransId="{507D69CB-FD13-4AB9-A7F2-695FCF452A12}"/>
    <dgm:cxn modelId="{56180AAF-5BBC-4510-A729-D65AFF6CFD1D}" type="presOf" srcId="{2F597B48-FB27-4A2F-9555-3934226982C2}" destId="{769A3281-CDE2-469C-97A4-98D656816731}" srcOrd="0" destOrd="0" presId="urn:microsoft.com/office/officeart/2005/8/layout/default"/>
    <dgm:cxn modelId="{15D88166-066A-4173-8F91-0E2392C4BB54}" srcId="{1AB316F0-9F61-4FC2-A041-2BB6C52AAD0B}" destId="{13283260-89E1-4FB5-A333-478C9F5A4D12}" srcOrd="2" destOrd="0" parTransId="{11107AC7-D968-4311-8856-1443F7DD857A}" sibTransId="{02DD67EA-3CF0-4F7D-BA2E-01AF978B13D2}"/>
    <dgm:cxn modelId="{570C7FA6-3F9E-4ADE-9660-B92417A0EBCD}" type="presOf" srcId="{FA6720AA-A5BA-4BCF-9AA4-71CA9C6480AD}" destId="{254E0F75-0F20-489C-A0D8-AD3ABC3F54FE}" srcOrd="0" destOrd="0" presId="urn:microsoft.com/office/officeart/2005/8/layout/default"/>
    <dgm:cxn modelId="{94208C1D-9DD4-46AB-A961-B925A123AA2E}" srcId="{1AB316F0-9F61-4FC2-A041-2BB6C52AAD0B}" destId="{2F597B48-FB27-4A2F-9555-3934226982C2}" srcOrd="0" destOrd="0" parTransId="{02D98749-3AED-4B70-A776-F862D5177C72}" sibTransId="{F2DC9D2E-C876-4903-AC61-7B39FBE2D50F}"/>
    <dgm:cxn modelId="{F8DE871E-EA3A-4C72-966C-7EE19053FD32}" type="presOf" srcId="{1AB316F0-9F61-4FC2-A041-2BB6C52AAD0B}" destId="{EC5B68AC-2CFA-443D-B740-9EB83AEF5358}" srcOrd="0" destOrd="0" presId="urn:microsoft.com/office/officeart/2005/8/layout/default"/>
    <dgm:cxn modelId="{0B9CE70F-5F4D-4136-B8ED-310667F8F782}" type="presParOf" srcId="{EC5B68AC-2CFA-443D-B740-9EB83AEF5358}" destId="{769A3281-CDE2-469C-97A4-98D656816731}" srcOrd="0" destOrd="0" presId="urn:microsoft.com/office/officeart/2005/8/layout/default"/>
    <dgm:cxn modelId="{CEFDC97E-EAA8-48A0-ABE6-71BF83B0CFBA}" type="presParOf" srcId="{EC5B68AC-2CFA-443D-B740-9EB83AEF5358}" destId="{E731A109-7646-468A-8BD6-94AB2A2EA1B1}" srcOrd="1" destOrd="0" presId="urn:microsoft.com/office/officeart/2005/8/layout/default"/>
    <dgm:cxn modelId="{EEC6169B-DA6A-45EA-9888-7B71C5A6A7EF}" type="presParOf" srcId="{EC5B68AC-2CFA-443D-B740-9EB83AEF5358}" destId="{254E0F75-0F20-489C-A0D8-AD3ABC3F54FE}" srcOrd="2" destOrd="0" presId="urn:microsoft.com/office/officeart/2005/8/layout/default"/>
    <dgm:cxn modelId="{C8D86A45-69D5-4BE7-8A83-F2FEFDF86746}" type="presParOf" srcId="{EC5B68AC-2CFA-443D-B740-9EB83AEF5358}" destId="{BE39493A-451F-48F0-BBA4-78A1E7187BF2}" srcOrd="3" destOrd="0" presId="urn:microsoft.com/office/officeart/2005/8/layout/default"/>
    <dgm:cxn modelId="{F21E136F-96B3-456A-9EFF-8865BBA7DF1B}" type="presParOf" srcId="{EC5B68AC-2CFA-443D-B740-9EB83AEF5358}" destId="{5F04EFBB-8295-46A3-92E3-446826ADE512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81A86CA7-84E7-40EE-951F-217AFE064ED7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1F455776-E3F4-4E37-AA60-52C84C578894}">
      <dgm:prSet phldrT="[Текст]"/>
      <dgm:spPr/>
      <dgm:t>
        <a:bodyPr/>
        <a:lstStyle/>
        <a:p>
          <a:r>
            <a:rPr lang="uk-UA" dirty="0" smtClean="0"/>
            <a:t>-Габріель‖, </a:t>
          </a:r>
          <a:endParaRPr lang="uk-UA" dirty="0"/>
        </a:p>
      </dgm:t>
    </dgm:pt>
    <dgm:pt modelId="{BB325C21-6B92-4003-9D0F-843DD19EAB90}" type="parTrans" cxnId="{D025DC1E-A83B-4024-840B-4456B195A9ED}">
      <dgm:prSet/>
      <dgm:spPr/>
      <dgm:t>
        <a:bodyPr/>
        <a:lstStyle/>
        <a:p>
          <a:endParaRPr lang="uk-UA"/>
        </a:p>
      </dgm:t>
    </dgm:pt>
    <dgm:pt modelId="{313EE459-C720-4F14-BC02-9DEA146D0A21}" type="sibTrans" cxnId="{D025DC1E-A83B-4024-840B-4456B195A9ED}">
      <dgm:prSet/>
      <dgm:spPr/>
      <dgm:t>
        <a:bodyPr/>
        <a:lstStyle/>
        <a:p>
          <a:endParaRPr lang="uk-UA"/>
        </a:p>
      </dgm:t>
    </dgm:pt>
    <dgm:pt modelId="{85EAB6BD-253D-46FE-A697-7B844E479695}">
      <dgm:prSet phldrT="[Текст]"/>
      <dgm:spPr/>
      <dgm:t>
        <a:bodyPr/>
        <a:lstStyle/>
        <a:p>
          <a:r>
            <a:rPr lang="uk-UA" dirty="0" smtClean="0"/>
            <a:t>-</a:t>
          </a:r>
          <a:r>
            <a:rPr lang="uk-UA" dirty="0" err="1" smtClean="0"/>
            <a:t>Сейбр</a:t>
          </a:r>
          <a:r>
            <a:rPr lang="uk-UA" dirty="0" smtClean="0"/>
            <a:t>‖, </a:t>
          </a:r>
          <a:endParaRPr lang="uk-UA" dirty="0"/>
        </a:p>
      </dgm:t>
    </dgm:pt>
    <dgm:pt modelId="{5018A17F-8290-4530-880A-5B6B9985BD42}" type="parTrans" cxnId="{A461A8A4-629C-48F2-9ED2-5DAA32DDA19B}">
      <dgm:prSet/>
      <dgm:spPr/>
      <dgm:t>
        <a:bodyPr/>
        <a:lstStyle/>
        <a:p>
          <a:endParaRPr lang="uk-UA"/>
        </a:p>
      </dgm:t>
    </dgm:pt>
    <dgm:pt modelId="{E5142C6D-687D-43FD-B396-3EA04E59841F}" type="sibTrans" cxnId="{A461A8A4-629C-48F2-9ED2-5DAA32DDA19B}">
      <dgm:prSet/>
      <dgm:spPr/>
      <dgm:t>
        <a:bodyPr/>
        <a:lstStyle/>
        <a:p>
          <a:endParaRPr lang="uk-UA"/>
        </a:p>
      </dgm:t>
    </dgm:pt>
    <dgm:pt modelId="{82E80E51-9520-4757-A3E5-BC376E6057C4}">
      <dgm:prSet phldrT="[Текст]"/>
      <dgm:spPr/>
      <dgm:t>
        <a:bodyPr/>
        <a:lstStyle/>
        <a:p>
          <a:r>
            <a:rPr lang="uk-UA" dirty="0" smtClean="0"/>
            <a:t>-Галілео‖, </a:t>
          </a:r>
          <a:endParaRPr lang="uk-UA" dirty="0"/>
        </a:p>
      </dgm:t>
    </dgm:pt>
    <dgm:pt modelId="{646CD3A2-593C-4361-B3C0-2B354D91B993}" type="parTrans" cxnId="{C99339FC-4297-4898-A3A8-C60E9F209F35}">
      <dgm:prSet/>
      <dgm:spPr/>
      <dgm:t>
        <a:bodyPr/>
        <a:lstStyle/>
        <a:p>
          <a:endParaRPr lang="uk-UA"/>
        </a:p>
      </dgm:t>
    </dgm:pt>
    <dgm:pt modelId="{18D44C43-A2A0-4DE9-8040-3657AA86D308}" type="sibTrans" cxnId="{C99339FC-4297-4898-A3A8-C60E9F209F35}">
      <dgm:prSet/>
      <dgm:spPr/>
      <dgm:t>
        <a:bodyPr/>
        <a:lstStyle/>
        <a:p>
          <a:endParaRPr lang="uk-UA"/>
        </a:p>
      </dgm:t>
    </dgm:pt>
    <dgm:pt modelId="{AC90E0FE-9C6B-4324-B7A6-3DCD5A89C4CD}">
      <dgm:prSet phldrT="[Текст]"/>
      <dgm:spPr/>
      <dgm:t>
        <a:bodyPr/>
        <a:lstStyle/>
        <a:p>
          <a:r>
            <a:rPr lang="en-US" dirty="0" smtClean="0"/>
            <a:t>-Fidelio Hotel Bank‖ </a:t>
          </a:r>
          <a:endParaRPr lang="uk-UA" dirty="0"/>
        </a:p>
      </dgm:t>
    </dgm:pt>
    <dgm:pt modelId="{9C518E3F-1C78-4571-A85A-760FD1C861A3}" type="parTrans" cxnId="{16D1C81F-239C-4A28-85D5-FD4A635FDF97}">
      <dgm:prSet/>
      <dgm:spPr/>
      <dgm:t>
        <a:bodyPr/>
        <a:lstStyle/>
        <a:p>
          <a:endParaRPr lang="uk-UA"/>
        </a:p>
      </dgm:t>
    </dgm:pt>
    <dgm:pt modelId="{497B39FE-EB21-4140-BD6D-C437DC26B2E4}" type="sibTrans" cxnId="{16D1C81F-239C-4A28-85D5-FD4A635FDF97}">
      <dgm:prSet/>
      <dgm:spPr/>
      <dgm:t>
        <a:bodyPr/>
        <a:lstStyle/>
        <a:p>
          <a:endParaRPr lang="uk-UA"/>
        </a:p>
      </dgm:t>
    </dgm:pt>
    <dgm:pt modelId="{8E1C7B66-5D88-4C30-88F4-605A85D80DCC}">
      <dgm:prSet phldrT="[Текст]"/>
      <dgm:spPr/>
      <dgm:t>
        <a:bodyPr/>
        <a:lstStyle/>
        <a:p>
          <a:r>
            <a:rPr lang="uk-UA" dirty="0" smtClean="0"/>
            <a:t>-</a:t>
          </a:r>
          <a:r>
            <a:rPr lang="uk-UA" dirty="0" err="1" smtClean="0"/>
            <a:t>Амадеус</a:t>
          </a:r>
          <a:r>
            <a:rPr lang="uk-UA" dirty="0" smtClean="0"/>
            <a:t>‖, </a:t>
          </a:r>
          <a:endParaRPr lang="uk-UA" dirty="0"/>
        </a:p>
      </dgm:t>
    </dgm:pt>
    <dgm:pt modelId="{FFEDAFEF-F4F0-46EE-9C8D-FCC78CDC830D}" type="parTrans" cxnId="{3E89B2DD-5D00-4D5A-9340-4DB5E22DAF96}">
      <dgm:prSet/>
      <dgm:spPr/>
      <dgm:t>
        <a:bodyPr/>
        <a:lstStyle/>
        <a:p>
          <a:endParaRPr lang="uk-UA"/>
        </a:p>
      </dgm:t>
    </dgm:pt>
    <dgm:pt modelId="{BC657430-CF33-4338-9B9A-B1C7EB6D7F3B}" type="sibTrans" cxnId="{3E89B2DD-5D00-4D5A-9340-4DB5E22DAF96}">
      <dgm:prSet/>
      <dgm:spPr/>
      <dgm:t>
        <a:bodyPr/>
        <a:lstStyle/>
        <a:p>
          <a:endParaRPr lang="uk-UA"/>
        </a:p>
      </dgm:t>
    </dgm:pt>
    <dgm:pt modelId="{31BEDC15-8158-4199-A765-DB47435A5D45}">
      <dgm:prSet phldrT="[Текст]"/>
      <dgm:spPr/>
      <dgm:t>
        <a:bodyPr/>
        <a:lstStyle/>
        <a:p>
          <a:r>
            <a:rPr lang="uk-UA" dirty="0" smtClean="0"/>
            <a:t>-</a:t>
          </a:r>
          <a:r>
            <a:rPr lang="en-US" dirty="0" err="1" smtClean="0"/>
            <a:t>Worldspan</a:t>
          </a:r>
          <a:r>
            <a:rPr lang="en-US" dirty="0" smtClean="0"/>
            <a:t>‖</a:t>
          </a:r>
          <a:endParaRPr lang="uk-UA" dirty="0"/>
        </a:p>
      </dgm:t>
    </dgm:pt>
    <dgm:pt modelId="{5021E304-7574-4038-9FFA-993C77C688F4}" type="parTrans" cxnId="{C062706E-BD78-4E65-80AB-95B04345ABF4}">
      <dgm:prSet/>
      <dgm:spPr/>
      <dgm:t>
        <a:bodyPr/>
        <a:lstStyle/>
        <a:p>
          <a:endParaRPr lang="uk-UA"/>
        </a:p>
      </dgm:t>
    </dgm:pt>
    <dgm:pt modelId="{8EB3CB37-0CB6-4577-A464-19F799547FA6}" type="sibTrans" cxnId="{C062706E-BD78-4E65-80AB-95B04345ABF4}">
      <dgm:prSet/>
      <dgm:spPr/>
      <dgm:t>
        <a:bodyPr/>
        <a:lstStyle/>
        <a:p>
          <a:endParaRPr lang="uk-UA"/>
        </a:p>
      </dgm:t>
    </dgm:pt>
    <dgm:pt modelId="{975B63B1-EF26-4D34-8C54-B9B3F3867472}" type="pres">
      <dgm:prSet presAssocID="{81A86CA7-84E7-40EE-951F-217AFE064ED7}" presName="diagram" presStyleCnt="0">
        <dgm:presLayoutVars>
          <dgm:dir/>
          <dgm:resizeHandles val="exact"/>
        </dgm:presLayoutVars>
      </dgm:prSet>
      <dgm:spPr/>
    </dgm:pt>
    <dgm:pt modelId="{ADCBB396-874F-4B51-A1FA-C11284BABDE3}" type="pres">
      <dgm:prSet presAssocID="{1F455776-E3F4-4E37-AA60-52C84C578894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A6554D0-F7F9-4F5A-88F2-9DCCE79E0634}" type="pres">
      <dgm:prSet presAssocID="{313EE459-C720-4F14-BC02-9DEA146D0A21}" presName="sibTrans" presStyleCnt="0"/>
      <dgm:spPr/>
    </dgm:pt>
    <dgm:pt modelId="{972D5AE7-179E-4496-AD7E-8D10149E0D40}" type="pres">
      <dgm:prSet presAssocID="{85EAB6BD-253D-46FE-A697-7B844E479695}" presName="node" presStyleLbl="node1" presStyleIdx="1" presStyleCnt="6">
        <dgm:presLayoutVars>
          <dgm:bulletEnabled val="1"/>
        </dgm:presLayoutVars>
      </dgm:prSet>
      <dgm:spPr/>
    </dgm:pt>
    <dgm:pt modelId="{C0F3729E-5E7F-424B-A102-DAAD8032ED81}" type="pres">
      <dgm:prSet presAssocID="{E5142C6D-687D-43FD-B396-3EA04E59841F}" presName="sibTrans" presStyleCnt="0"/>
      <dgm:spPr/>
    </dgm:pt>
    <dgm:pt modelId="{FCAF2B4B-3666-40C9-B1EF-49900D442FF0}" type="pres">
      <dgm:prSet presAssocID="{82E80E51-9520-4757-A3E5-BC376E6057C4}" presName="node" presStyleLbl="node1" presStyleIdx="2" presStyleCnt="6">
        <dgm:presLayoutVars>
          <dgm:bulletEnabled val="1"/>
        </dgm:presLayoutVars>
      </dgm:prSet>
      <dgm:spPr/>
    </dgm:pt>
    <dgm:pt modelId="{09B0A265-2124-48E3-B56C-D8CD1638F8EA}" type="pres">
      <dgm:prSet presAssocID="{18D44C43-A2A0-4DE9-8040-3657AA86D308}" presName="sibTrans" presStyleCnt="0"/>
      <dgm:spPr/>
    </dgm:pt>
    <dgm:pt modelId="{601CC53D-5F4F-4C6E-9E52-3717FDA2CDA9}" type="pres">
      <dgm:prSet presAssocID="{8E1C7B66-5D88-4C30-88F4-605A85D80DCC}" presName="node" presStyleLbl="node1" presStyleIdx="3" presStyleCnt="6">
        <dgm:presLayoutVars>
          <dgm:bulletEnabled val="1"/>
        </dgm:presLayoutVars>
      </dgm:prSet>
      <dgm:spPr/>
    </dgm:pt>
    <dgm:pt modelId="{D9077BE7-87DA-4A21-993E-31FAD31D9DE4}" type="pres">
      <dgm:prSet presAssocID="{BC657430-CF33-4338-9B9A-B1C7EB6D7F3B}" presName="sibTrans" presStyleCnt="0"/>
      <dgm:spPr/>
    </dgm:pt>
    <dgm:pt modelId="{B180FAAC-8111-48E7-A98F-195A67E3FDD1}" type="pres">
      <dgm:prSet presAssocID="{31BEDC15-8158-4199-A765-DB47435A5D45}" presName="node" presStyleLbl="node1" presStyleIdx="4" presStyleCnt="6" custScaleX="109841">
        <dgm:presLayoutVars>
          <dgm:bulletEnabled val="1"/>
        </dgm:presLayoutVars>
      </dgm:prSet>
      <dgm:spPr/>
    </dgm:pt>
    <dgm:pt modelId="{2959294D-E83C-4CFE-A775-C7E6B63B3F9A}" type="pres">
      <dgm:prSet presAssocID="{8EB3CB37-0CB6-4577-A464-19F799547FA6}" presName="sibTrans" presStyleCnt="0"/>
      <dgm:spPr/>
    </dgm:pt>
    <dgm:pt modelId="{A078BC8C-5BCE-4E6A-8E4D-59B694735FA7}" type="pres">
      <dgm:prSet presAssocID="{AC90E0FE-9C6B-4324-B7A6-3DCD5A89C4CD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C99339FC-4297-4898-A3A8-C60E9F209F35}" srcId="{81A86CA7-84E7-40EE-951F-217AFE064ED7}" destId="{82E80E51-9520-4757-A3E5-BC376E6057C4}" srcOrd="2" destOrd="0" parTransId="{646CD3A2-593C-4361-B3C0-2B354D91B993}" sibTransId="{18D44C43-A2A0-4DE9-8040-3657AA86D308}"/>
    <dgm:cxn modelId="{A461A8A4-629C-48F2-9ED2-5DAA32DDA19B}" srcId="{81A86CA7-84E7-40EE-951F-217AFE064ED7}" destId="{85EAB6BD-253D-46FE-A697-7B844E479695}" srcOrd="1" destOrd="0" parTransId="{5018A17F-8290-4530-880A-5B6B9985BD42}" sibTransId="{E5142C6D-687D-43FD-B396-3EA04E59841F}"/>
    <dgm:cxn modelId="{610C345E-AF02-4B92-ACD3-D0014E9CBAD0}" type="presOf" srcId="{81A86CA7-84E7-40EE-951F-217AFE064ED7}" destId="{975B63B1-EF26-4D34-8C54-B9B3F3867472}" srcOrd="0" destOrd="0" presId="urn:microsoft.com/office/officeart/2005/8/layout/default"/>
    <dgm:cxn modelId="{4AB27F84-EAF8-430F-BE36-0432691CC261}" type="presOf" srcId="{AC90E0FE-9C6B-4324-B7A6-3DCD5A89C4CD}" destId="{A078BC8C-5BCE-4E6A-8E4D-59B694735FA7}" srcOrd="0" destOrd="0" presId="urn:microsoft.com/office/officeart/2005/8/layout/default"/>
    <dgm:cxn modelId="{792A3DF4-6038-40F3-844B-A94B1E9ECD41}" type="presOf" srcId="{85EAB6BD-253D-46FE-A697-7B844E479695}" destId="{972D5AE7-179E-4496-AD7E-8D10149E0D40}" srcOrd="0" destOrd="0" presId="urn:microsoft.com/office/officeart/2005/8/layout/default"/>
    <dgm:cxn modelId="{4C917350-D576-4490-B609-8241842019FD}" type="presOf" srcId="{31BEDC15-8158-4199-A765-DB47435A5D45}" destId="{B180FAAC-8111-48E7-A98F-195A67E3FDD1}" srcOrd="0" destOrd="0" presId="urn:microsoft.com/office/officeart/2005/8/layout/default"/>
    <dgm:cxn modelId="{45F0A798-57DF-44F3-9A11-A4835A94B233}" type="presOf" srcId="{82E80E51-9520-4757-A3E5-BC376E6057C4}" destId="{FCAF2B4B-3666-40C9-B1EF-49900D442FF0}" srcOrd="0" destOrd="0" presId="urn:microsoft.com/office/officeart/2005/8/layout/default"/>
    <dgm:cxn modelId="{361DE694-1F20-4C4D-88EE-E50864142F0F}" type="presOf" srcId="{8E1C7B66-5D88-4C30-88F4-605A85D80DCC}" destId="{601CC53D-5F4F-4C6E-9E52-3717FDA2CDA9}" srcOrd="0" destOrd="0" presId="urn:microsoft.com/office/officeart/2005/8/layout/default"/>
    <dgm:cxn modelId="{16D1C81F-239C-4A28-85D5-FD4A635FDF97}" srcId="{81A86CA7-84E7-40EE-951F-217AFE064ED7}" destId="{AC90E0FE-9C6B-4324-B7A6-3DCD5A89C4CD}" srcOrd="5" destOrd="0" parTransId="{9C518E3F-1C78-4571-A85A-760FD1C861A3}" sibTransId="{497B39FE-EB21-4140-BD6D-C437DC26B2E4}"/>
    <dgm:cxn modelId="{3E89B2DD-5D00-4D5A-9340-4DB5E22DAF96}" srcId="{81A86CA7-84E7-40EE-951F-217AFE064ED7}" destId="{8E1C7B66-5D88-4C30-88F4-605A85D80DCC}" srcOrd="3" destOrd="0" parTransId="{FFEDAFEF-F4F0-46EE-9C8D-FCC78CDC830D}" sibTransId="{BC657430-CF33-4338-9B9A-B1C7EB6D7F3B}"/>
    <dgm:cxn modelId="{EB53618D-C796-4482-982D-69D8385FA488}" type="presOf" srcId="{1F455776-E3F4-4E37-AA60-52C84C578894}" destId="{ADCBB396-874F-4B51-A1FA-C11284BABDE3}" srcOrd="0" destOrd="0" presId="urn:microsoft.com/office/officeart/2005/8/layout/default"/>
    <dgm:cxn modelId="{D025DC1E-A83B-4024-840B-4456B195A9ED}" srcId="{81A86CA7-84E7-40EE-951F-217AFE064ED7}" destId="{1F455776-E3F4-4E37-AA60-52C84C578894}" srcOrd="0" destOrd="0" parTransId="{BB325C21-6B92-4003-9D0F-843DD19EAB90}" sibTransId="{313EE459-C720-4F14-BC02-9DEA146D0A21}"/>
    <dgm:cxn modelId="{C062706E-BD78-4E65-80AB-95B04345ABF4}" srcId="{81A86CA7-84E7-40EE-951F-217AFE064ED7}" destId="{31BEDC15-8158-4199-A765-DB47435A5D45}" srcOrd="4" destOrd="0" parTransId="{5021E304-7574-4038-9FFA-993C77C688F4}" sibTransId="{8EB3CB37-0CB6-4577-A464-19F799547FA6}"/>
    <dgm:cxn modelId="{9FDBD19D-1C58-4520-81F3-A955FD05DB29}" type="presParOf" srcId="{975B63B1-EF26-4D34-8C54-B9B3F3867472}" destId="{ADCBB396-874F-4B51-A1FA-C11284BABDE3}" srcOrd="0" destOrd="0" presId="urn:microsoft.com/office/officeart/2005/8/layout/default"/>
    <dgm:cxn modelId="{7B58A1A0-83EA-44AB-A58C-81E5BBE3AE32}" type="presParOf" srcId="{975B63B1-EF26-4D34-8C54-B9B3F3867472}" destId="{8A6554D0-F7F9-4F5A-88F2-9DCCE79E0634}" srcOrd="1" destOrd="0" presId="urn:microsoft.com/office/officeart/2005/8/layout/default"/>
    <dgm:cxn modelId="{5B8599BB-4B38-4660-8B5F-9CBE0BC27625}" type="presParOf" srcId="{975B63B1-EF26-4D34-8C54-B9B3F3867472}" destId="{972D5AE7-179E-4496-AD7E-8D10149E0D40}" srcOrd="2" destOrd="0" presId="urn:microsoft.com/office/officeart/2005/8/layout/default"/>
    <dgm:cxn modelId="{1E21A8EB-00F0-430A-96C7-F79ACE7ED459}" type="presParOf" srcId="{975B63B1-EF26-4D34-8C54-B9B3F3867472}" destId="{C0F3729E-5E7F-424B-A102-DAAD8032ED81}" srcOrd="3" destOrd="0" presId="urn:microsoft.com/office/officeart/2005/8/layout/default"/>
    <dgm:cxn modelId="{08E031D5-4CC0-4527-A579-521BBB158B88}" type="presParOf" srcId="{975B63B1-EF26-4D34-8C54-B9B3F3867472}" destId="{FCAF2B4B-3666-40C9-B1EF-49900D442FF0}" srcOrd="4" destOrd="0" presId="urn:microsoft.com/office/officeart/2005/8/layout/default"/>
    <dgm:cxn modelId="{620ADE9E-0970-4114-B91E-087BA3022049}" type="presParOf" srcId="{975B63B1-EF26-4D34-8C54-B9B3F3867472}" destId="{09B0A265-2124-48E3-B56C-D8CD1638F8EA}" srcOrd="5" destOrd="0" presId="urn:microsoft.com/office/officeart/2005/8/layout/default"/>
    <dgm:cxn modelId="{481B4D21-B7AF-4617-B0F7-76FD624B0880}" type="presParOf" srcId="{975B63B1-EF26-4D34-8C54-B9B3F3867472}" destId="{601CC53D-5F4F-4C6E-9E52-3717FDA2CDA9}" srcOrd="6" destOrd="0" presId="urn:microsoft.com/office/officeart/2005/8/layout/default"/>
    <dgm:cxn modelId="{6A1C376C-C18B-4486-8BB0-727995FADA12}" type="presParOf" srcId="{975B63B1-EF26-4D34-8C54-B9B3F3867472}" destId="{D9077BE7-87DA-4A21-993E-31FAD31D9DE4}" srcOrd="7" destOrd="0" presId="urn:microsoft.com/office/officeart/2005/8/layout/default"/>
    <dgm:cxn modelId="{735C5B60-1276-4B76-8B99-A1B3F30A9A9B}" type="presParOf" srcId="{975B63B1-EF26-4D34-8C54-B9B3F3867472}" destId="{B180FAAC-8111-48E7-A98F-195A67E3FDD1}" srcOrd="8" destOrd="0" presId="urn:microsoft.com/office/officeart/2005/8/layout/default"/>
    <dgm:cxn modelId="{8538E51B-EF12-4788-A724-ACF267270C6F}" type="presParOf" srcId="{975B63B1-EF26-4D34-8C54-B9B3F3867472}" destId="{2959294D-E83C-4CFE-A775-C7E6B63B3F9A}" srcOrd="9" destOrd="0" presId="urn:microsoft.com/office/officeart/2005/8/layout/default"/>
    <dgm:cxn modelId="{AF415A8F-FFA8-4D36-B51A-0B65AE1FC62C}" type="presParOf" srcId="{975B63B1-EF26-4D34-8C54-B9B3F3867472}" destId="{A078BC8C-5BCE-4E6A-8E4D-59B694735FA7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B3E9577-FA29-4A57-BE25-9D34463EF810}" type="doc">
      <dgm:prSet loTypeId="urn:microsoft.com/office/officeart/2005/8/layout/arrow6" loCatId="relationship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endParaRPr lang="uk-UA"/>
        </a:p>
      </dgm:t>
    </dgm:pt>
    <dgm:pt modelId="{11A66C25-B187-47E3-B6F7-62F6674DD377}">
      <dgm:prSet phldrT="[Текст]" custT="1"/>
      <dgm:spPr/>
      <dgm:t>
        <a:bodyPr/>
        <a:lstStyle/>
        <a:p>
          <a:r>
            <a:rPr lang="uk-UA" sz="1800" smtClean="0"/>
            <a:t>Доцільність розвитку системи регіонального маркетингу як інструмента регіональної політики обумовлена, тим, що регіон є відкритою господарською системою, в рамках якої функціонують територіальні ринки і відбувається процес інтеграції суб'єктів господарської діяльності в національну та світову економіку. </a:t>
          </a:r>
          <a:endParaRPr lang="uk-UA" sz="1800" dirty="0"/>
        </a:p>
      </dgm:t>
    </dgm:pt>
    <dgm:pt modelId="{F58681F9-8600-440B-BD6E-078DBEABD8F0}" type="parTrans" cxnId="{BDBC9D1D-0752-4262-84B9-2CDB459E8579}">
      <dgm:prSet/>
      <dgm:spPr/>
      <dgm:t>
        <a:bodyPr/>
        <a:lstStyle/>
        <a:p>
          <a:endParaRPr lang="uk-UA" sz="1800">
            <a:solidFill>
              <a:schemeClr val="bg1"/>
            </a:solidFill>
          </a:endParaRPr>
        </a:p>
      </dgm:t>
    </dgm:pt>
    <dgm:pt modelId="{264FB54B-BBA4-4F50-8A5B-F22E13970175}" type="sibTrans" cxnId="{BDBC9D1D-0752-4262-84B9-2CDB459E8579}">
      <dgm:prSet/>
      <dgm:spPr/>
      <dgm:t>
        <a:bodyPr/>
        <a:lstStyle/>
        <a:p>
          <a:endParaRPr lang="uk-UA" sz="1800">
            <a:solidFill>
              <a:schemeClr val="bg1"/>
            </a:solidFill>
          </a:endParaRPr>
        </a:p>
      </dgm:t>
    </dgm:pt>
    <dgm:pt modelId="{2A5DE78C-B7CF-4D62-9AB9-64A392C25FCC}">
      <dgm:prSet phldrT="[Текст]" custT="1"/>
      <dgm:spPr/>
      <dgm:t>
        <a:bodyPr/>
        <a:lstStyle/>
        <a:p>
          <a:r>
            <a:rPr lang="uk-UA" sz="1800" dirty="0" smtClean="0"/>
            <a:t>Розвиток системи регіонального маркетингу направлено на формування передумов для виявлення та ефективного використання конкурентних переваг регіону, з огляду на спеціалізацію економічної діяльності та регіональні особливості функціонування локальних ринків, що дозволяє розглядати дану систему як дієвий інструмент регіональної політики. </a:t>
          </a:r>
          <a:endParaRPr lang="uk-UA" sz="1800" dirty="0"/>
        </a:p>
      </dgm:t>
    </dgm:pt>
    <dgm:pt modelId="{A60C84E2-9477-4445-9ABE-5BBD79AA8F2D}" type="parTrans" cxnId="{9FA709BA-F915-45F1-A177-8C309D125190}">
      <dgm:prSet/>
      <dgm:spPr/>
      <dgm:t>
        <a:bodyPr/>
        <a:lstStyle/>
        <a:p>
          <a:endParaRPr lang="uk-UA" sz="1800">
            <a:solidFill>
              <a:schemeClr val="bg1"/>
            </a:solidFill>
          </a:endParaRPr>
        </a:p>
      </dgm:t>
    </dgm:pt>
    <dgm:pt modelId="{496343D1-7347-4B56-85C2-6038D90C136D}" type="sibTrans" cxnId="{9FA709BA-F915-45F1-A177-8C309D125190}">
      <dgm:prSet/>
      <dgm:spPr/>
      <dgm:t>
        <a:bodyPr/>
        <a:lstStyle/>
        <a:p>
          <a:endParaRPr lang="uk-UA" sz="1800">
            <a:solidFill>
              <a:schemeClr val="bg1"/>
            </a:solidFill>
          </a:endParaRPr>
        </a:p>
      </dgm:t>
    </dgm:pt>
    <dgm:pt modelId="{76412501-E6AC-4D4F-89D3-1BD8D49A2D28}" type="pres">
      <dgm:prSet presAssocID="{EB3E9577-FA29-4A57-BE25-9D34463EF810}" presName="compositeShape" presStyleCnt="0">
        <dgm:presLayoutVars>
          <dgm:chMax val="2"/>
          <dgm:dir/>
          <dgm:resizeHandles val="exact"/>
        </dgm:presLayoutVars>
      </dgm:prSet>
      <dgm:spPr/>
    </dgm:pt>
    <dgm:pt modelId="{031D4C95-33E7-435B-AD1B-516720A89328}" type="pres">
      <dgm:prSet presAssocID="{EB3E9577-FA29-4A57-BE25-9D34463EF810}" presName="ribbon" presStyleLbl="node1" presStyleIdx="0" presStyleCnt="1"/>
      <dgm:spPr/>
    </dgm:pt>
    <dgm:pt modelId="{2EB38A8A-0085-407E-8E7F-03C214528637}" type="pres">
      <dgm:prSet presAssocID="{EB3E9577-FA29-4A57-BE25-9D34463EF810}" presName="leftArrowText" presStyleLbl="node1" presStyleIdx="0" presStyleCnt="1">
        <dgm:presLayoutVars>
          <dgm:chMax val="0"/>
          <dgm:bulletEnabled val="1"/>
        </dgm:presLayoutVars>
      </dgm:prSet>
      <dgm:spPr/>
    </dgm:pt>
    <dgm:pt modelId="{9009A168-E9A7-4E2E-907B-831A83746C21}" type="pres">
      <dgm:prSet presAssocID="{EB3E9577-FA29-4A57-BE25-9D34463EF810}" presName="righ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9FA709BA-F915-45F1-A177-8C309D125190}" srcId="{EB3E9577-FA29-4A57-BE25-9D34463EF810}" destId="{2A5DE78C-B7CF-4D62-9AB9-64A392C25FCC}" srcOrd="1" destOrd="0" parTransId="{A60C84E2-9477-4445-9ABE-5BBD79AA8F2D}" sibTransId="{496343D1-7347-4B56-85C2-6038D90C136D}"/>
    <dgm:cxn modelId="{F24E8F05-BDB7-41B9-8403-6125A57C5867}" type="presOf" srcId="{EB3E9577-FA29-4A57-BE25-9D34463EF810}" destId="{76412501-E6AC-4D4F-89D3-1BD8D49A2D28}" srcOrd="0" destOrd="0" presId="urn:microsoft.com/office/officeart/2005/8/layout/arrow6"/>
    <dgm:cxn modelId="{BDBC9D1D-0752-4262-84B9-2CDB459E8579}" srcId="{EB3E9577-FA29-4A57-BE25-9D34463EF810}" destId="{11A66C25-B187-47E3-B6F7-62F6674DD377}" srcOrd="0" destOrd="0" parTransId="{F58681F9-8600-440B-BD6E-078DBEABD8F0}" sibTransId="{264FB54B-BBA4-4F50-8A5B-F22E13970175}"/>
    <dgm:cxn modelId="{D7F4F865-3E5A-4565-9E9B-587A7E8B6D33}" type="presOf" srcId="{2A5DE78C-B7CF-4D62-9AB9-64A392C25FCC}" destId="{9009A168-E9A7-4E2E-907B-831A83746C21}" srcOrd="0" destOrd="0" presId="urn:microsoft.com/office/officeart/2005/8/layout/arrow6"/>
    <dgm:cxn modelId="{A6650165-3A0A-4646-8880-FA7E13736157}" type="presOf" srcId="{11A66C25-B187-47E3-B6F7-62F6674DD377}" destId="{2EB38A8A-0085-407E-8E7F-03C214528637}" srcOrd="0" destOrd="0" presId="urn:microsoft.com/office/officeart/2005/8/layout/arrow6"/>
    <dgm:cxn modelId="{47E3E261-5CD0-45C8-86E5-8CCB5B7B1C4A}" type="presParOf" srcId="{76412501-E6AC-4D4F-89D3-1BD8D49A2D28}" destId="{031D4C95-33E7-435B-AD1B-516720A89328}" srcOrd="0" destOrd="0" presId="urn:microsoft.com/office/officeart/2005/8/layout/arrow6"/>
    <dgm:cxn modelId="{F3E3F000-44B6-49D7-BF92-0FAD3BC1E5BF}" type="presParOf" srcId="{76412501-E6AC-4D4F-89D3-1BD8D49A2D28}" destId="{2EB38A8A-0085-407E-8E7F-03C214528637}" srcOrd="1" destOrd="0" presId="urn:microsoft.com/office/officeart/2005/8/layout/arrow6"/>
    <dgm:cxn modelId="{A402E248-EF1A-4B05-88E1-10E7307D5EFD}" type="presParOf" srcId="{76412501-E6AC-4D4F-89D3-1BD8D49A2D28}" destId="{9009A168-E9A7-4E2E-907B-831A83746C21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A99479A-D5C9-46C5-B8AC-42FEF8EDFC3A}" type="doc">
      <dgm:prSet loTypeId="urn:microsoft.com/office/officeart/2008/layout/PictureAccentLis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uk-UA"/>
        </a:p>
      </dgm:t>
    </dgm:pt>
    <dgm:pt modelId="{B8703EC9-E9E7-4119-B359-8B6359D456DC}">
      <dgm:prSet phldrT="[Текст]" custT="1"/>
      <dgm:spPr/>
      <dgm:t>
        <a:bodyPr/>
        <a:lstStyle/>
        <a:p>
          <a:r>
            <a:rPr lang="uk-UA" sz="1800" b="1" dirty="0" smtClean="0">
              <a:solidFill>
                <a:schemeClr val="bg1"/>
              </a:solidFill>
            </a:rPr>
            <a:t>Чинники, що впливають на внутрішнє маркетингове середовище регіону</a:t>
          </a:r>
          <a:endParaRPr lang="uk-UA" sz="1800" b="1" dirty="0">
            <a:solidFill>
              <a:schemeClr val="bg1"/>
            </a:solidFill>
          </a:endParaRPr>
        </a:p>
      </dgm:t>
    </dgm:pt>
    <dgm:pt modelId="{4C739DB6-AB49-49E4-988F-1DD62A9C8E93}" type="parTrans" cxnId="{9AE9400F-2887-45AB-92D7-8A2644BB4198}">
      <dgm:prSet/>
      <dgm:spPr/>
      <dgm:t>
        <a:bodyPr/>
        <a:lstStyle/>
        <a:p>
          <a:endParaRPr lang="uk-UA" sz="1600">
            <a:solidFill>
              <a:schemeClr val="bg1"/>
            </a:solidFill>
          </a:endParaRPr>
        </a:p>
      </dgm:t>
    </dgm:pt>
    <dgm:pt modelId="{201274D1-4882-4FA9-8EBE-F1A905D7685A}" type="sibTrans" cxnId="{9AE9400F-2887-45AB-92D7-8A2644BB4198}">
      <dgm:prSet/>
      <dgm:spPr/>
      <dgm:t>
        <a:bodyPr/>
        <a:lstStyle/>
        <a:p>
          <a:endParaRPr lang="uk-UA" sz="1600">
            <a:solidFill>
              <a:schemeClr val="bg1"/>
            </a:solidFill>
          </a:endParaRPr>
        </a:p>
      </dgm:t>
    </dgm:pt>
    <dgm:pt modelId="{D87CB747-547B-43C1-8357-E93623378EEC}">
      <dgm:prSet phldrT="[Текст]" custT="1"/>
      <dgm:spPr/>
      <dgm:t>
        <a:bodyPr/>
        <a:lstStyle/>
        <a:p>
          <a:r>
            <a:rPr lang="uk-UA" sz="1600" dirty="0" smtClean="0">
              <a:solidFill>
                <a:schemeClr val="bg1"/>
              </a:solidFill>
            </a:rPr>
            <a:t>Юридичний фактор </a:t>
          </a:r>
          <a:endParaRPr lang="uk-UA" sz="1600" dirty="0">
            <a:solidFill>
              <a:schemeClr val="bg1"/>
            </a:solidFill>
          </a:endParaRPr>
        </a:p>
      </dgm:t>
    </dgm:pt>
    <dgm:pt modelId="{5D9B9151-ABA8-45F9-8E32-AE16F443BCD9}" type="parTrans" cxnId="{8E4F8938-1345-454A-AC40-D3785CFD2826}">
      <dgm:prSet/>
      <dgm:spPr/>
      <dgm:t>
        <a:bodyPr/>
        <a:lstStyle/>
        <a:p>
          <a:endParaRPr lang="uk-UA" sz="1600">
            <a:solidFill>
              <a:schemeClr val="bg1"/>
            </a:solidFill>
          </a:endParaRPr>
        </a:p>
      </dgm:t>
    </dgm:pt>
    <dgm:pt modelId="{0C4C6952-4774-408C-8B3D-3F6257BE7804}" type="sibTrans" cxnId="{8E4F8938-1345-454A-AC40-D3785CFD2826}">
      <dgm:prSet/>
      <dgm:spPr/>
      <dgm:t>
        <a:bodyPr/>
        <a:lstStyle/>
        <a:p>
          <a:endParaRPr lang="uk-UA" sz="1600">
            <a:solidFill>
              <a:schemeClr val="bg1"/>
            </a:solidFill>
          </a:endParaRPr>
        </a:p>
      </dgm:t>
    </dgm:pt>
    <dgm:pt modelId="{0E344AC2-C6EF-440F-82C1-E454BF0E27D5}">
      <dgm:prSet phldrT="[Текст]" custT="1"/>
      <dgm:spPr/>
      <dgm:t>
        <a:bodyPr/>
        <a:lstStyle/>
        <a:p>
          <a:r>
            <a:rPr lang="uk-UA" sz="1600" dirty="0" smtClean="0">
              <a:solidFill>
                <a:schemeClr val="bg1"/>
              </a:solidFill>
            </a:rPr>
            <a:t>Технологічний фактор </a:t>
          </a:r>
        </a:p>
      </dgm:t>
    </dgm:pt>
    <dgm:pt modelId="{D7C9036F-733C-4CC4-B080-0425B4674F3B}" type="parTrans" cxnId="{67A5CEC1-B01A-44EE-8171-E53C14D0963A}">
      <dgm:prSet/>
      <dgm:spPr/>
      <dgm:t>
        <a:bodyPr/>
        <a:lstStyle/>
        <a:p>
          <a:endParaRPr lang="uk-UA" sz="1600">
            <a:solidFill>
              <a:schemeClr val="bg1"/>
            </a:solidFill>
          </a:endParaRPr>
        </a:p>
      </dgm:t>
    </dgm:pt>
    <dgm:pt modelId="{950A4193-32BB-460C-A466-D48640743214}" type="sibTrans" cxnId="{67A5CEC1-B01A-44EE-8171-E53C14D0963A}">
      <dgm:prSet/>
      <dgm:spPr/>
      <dgm:t>
        <a:bodyPr/>
        <a:lstStyle/>
        <a:p>
          <a:endParaRPr lang="uk-UA" sz="1600">
            <a:solidFill>
              <a:schemeClr val="bg1"/>
            </a:solidFill>
          </a:endParaRPr>
        </a:p>
      </dgm:t>
    </dgm:pt>
    <dgm:pt modelId="{86A9016C-5F3F-4977-AD9A-FD8321595B92}">
      <dgm:prSet phldrT="[Текст]" custT="1"/>
      <dgm:spPr/>
      <dgm:t>
        <a:bodyPr/>
        <a:lstStyle/>
        <a:p>
          <a:r>
            <a:rPr lang="uk-UA" sz="1600" dirty="0" smtClean="0">
              <a:solidFill>
                <a:schemeClr val="bg1"/>
              </a:solidFill>
            </a:rPr>
            <a:t>Соціальне середовище</a:t>
          </a:r>
        </a:p>
      </dgm:t>
    </dgm:pt>
    <dgm:pt modelId="{049EADC8-8660-4FD6-86BA-06C3664D32AC}" type="parTrans" cxnId="{BE977A28-E292-487F-99D6-5E3FCE96976F}">
      <dgm:prSet/>
      <dgm:spPr/>
      <dgm:t>
        <a:bodyPr/>
        <a:lstStyle/>
        <a:p>
          <a:endParaRPr lang="uk-UA" sz="1600">
            <a:solidFill>
              <a:schemeClr val="bg1"/>
            </a:solidFill>
          </a:endParaRPr>
        </a:p>
      </dgm:t>
    </dgm:pt>
    <dgm:pt modelId="{AEBEE358-47E8-48E7-BD85-4C008B024CE9}" type="sibTrans" cxnId="{BE977A28-E292-487F-99D6-5E3FCE96976F}">
      <dgm:prSet/>
      <dgm:spPr/>
      <dgm:t>
        <a:bodyPr/>
        <a:lstStyle/>
        <a:p>
          <a:endParaRPr lang="uk-UA" sz="1600">
            <a:solidFill>
              <a:schemeClr val="bg1"/>
            </a:solidFill>
          </a:endParaRPr>
        </a:p>
      </dgm:t>
    </dgm:pt>
    <dgm:pt modelId="{D3A98DB6-96B7-4666-BAA9-B6E430B4CA66}">
      <dgm:prSet phldrT="[Текст]" custT="1"/>
      <dgm:spPr/>
      <dgm:t>
        <a:bodyPr/>
        <a:lstStyle/>
        <a:p>
          <a:r>
            <a:rPr lang="uk-UA" sz="1600" dirty="0" smtClean="0">
              <a:solidFill>
                <a:schemeClr val="bg1"/>
              </a:solidFill>
            </a:rPr>
            <a:t>Екологічне середовище</a:t>
          </a:r>
        </a:p>
      </dgm:t>
    </dgm:pt>
    <dgm:pt modelId="{B62AE026-3983-4D48-9793-0DFC4F50C040}" type="parTrans" cxnId="{BD77C86B-C88B-4DA4-AFF4-E9DA9CF2123D}">
      <dgm:prSet/>
      <dgm:spPr/>
      <dgm:t>
        <a:bodyPr/>
        <a:lstStyle/>
        <a:p>
          <a:endParaRPr lang="uk-UA" sz="1600">
            <a:solidFill>
              <a:schemeClr val="bg1"/>
            </a:solidFill>
          </a:endParaRPr>
        </a:p>
      </dgm:t>
    </dgm:pt>
    <dgm:pt modelId="{8472C498-CAD9-4268-AC8A-7B1668171B39}" type="sibTrans" cxnId="{BD77C86B-C88B-4DA4-AFF4-E9DA9CF2123D}">
      <dgm:prSet/>
      <dgm:spPr/>
      <dgm:t>
        <a:bodyPr/>
        <a:lstStyle/>
        <a:p>
          <a:endParaRPr lang="uk-UA" sz="1600">
            <a:solidFill>
              <a:schemeClr val="bg1"/>
            </a:solidFill>
          </a:endParaRPr>
        </a:p>
      </dgm:t>
    </dgm:pt>
    <dgm:pt modelId="{4AE1C669-2F8E-4B73-B9E8-201AEDF0EB9A}">
      <dgm:prSet phldrT="[Текст]" custT="1"/>
      <dgm:spPr/>
      <dgm:t>
        <a:bodyPr/>
        <a:lstStyle/>
        <a:p>
          <a:r>
            <a:rPr lang="uk-UA" sz="1600" dirty="0" smtClean="0">
              <a:solidFill>
                <a:schemeClr val="bg1"/>
              </a:solidFill>
            </a:rPr>
            <a:t>Економічне середовище</a:t>
          </a:r>
        </a:p>
      </dgm:t>
    </dgm:pt>
    <dgm:pt modelId="{FF1C2419-F354-4171-80CA-FEF95568774E}" type="parTrans" cxnId="{EF8B0FC3-058E-499B-B084-228B15F54100}">
      <dgm:prSet/>
      <dgm:spPr/>
      <dgm:t>
        <a:bodyPr/>
        <a:lstStyle/>
        <a:p>
          <a:endParaRPr lang="uk-UA" sz="1600">
            <a:solidFill>
              <a:schemeClr val="bg1"/>
            </a:solidFill>
          </a:endParaRPr>
        </a:p>
      </dgm:t>
    </dgm:pt>
    <dgm:pt modelId="{EDBA5761-E4F7-4C3C-ACE9-9665F2439D3B}" type="sibTrans" cxnId="{EF8B0FC3-058E-499B-B084-228B15F54100}">
      <dgm:prSet/>
      <dgm:spPr/>
      <dgm:t>
        <a:bodyPr/>
        <a:lstStyle/>
        <a:p>
          <a:endParaRPr lang="uk-UA" sz="1600">
            <a:solidFill>
              <a:schemeClr val="bg1"/>
            </a:solidFill>
          </a:endParaRPr>
        </a:p>
      </dgm:t>
    </dgm:pt>
    <dgm:pt modelId="{2289F8D3-E15A-4525-817A-2EA7620FF294}">
      <dgm:prSet phldrT="[Текст]" custT="1"/>
      <dgm:spPr/>
      <dgm:t>
        <a:bodyPr/>
        <a:lstStyle/>
        <a:p>
          <a:r>
            <a:rPr lang="uk-UA" sz="1600" dirty="0" smtClean="0">
              <a:solidFill>
                <a:schemeClr val="bg1"/>
              </a:solidFill>
            </a:rPr>
            <a:t>Конкурентне середовище</a:t>
          </a:r>
        </a:p>
      </dgm:t>
    </dgm:pt>
    <dgm:pt modelId="{63219491-8BF1-4626-B87D-EC156DD96AFE}" type="parTrans" cxnId="{6A96F181-4BC3-45DA-BAC6-CF373F012B3F}">
      <dgm:prSet/>
      <dgm:spPr/>
      <dgm:t>
        <a:bodyPr/>
        <a:lstStyle/>
        <a:p>
          <a:endParaRPr lang="uk-UA" sz="1600">
            <a:solidFill>
              <a:schemeClr val="bg1"/>
            </a:solidFill>
          </a:endParaRPr>
        </a:p>
      </dgm:t>
    </dgm:pt>
    <dgm:pt modelId="{CABB3BF0-3E5B-4A5D-9CD8-CDE576FFFB99}" type="sibTrans" cxnId="{6A96F181-4BC3-45DA-BAC6-CF373F012B3F}">
      <dgm:prSet/>
      <dgm:spPr/>
      <dgm:t>
        <a:bodyPr/>
        <a:lstStyle/>
        <a:p>
          <a:endParaRPr lang="uk-UA" sz="1600">
            <a:solidFill>
              <a:schemeClr val="bg1"/>
            </a:solidFill>
          </a:endParaRPr>
        </a:p>
      </dgm:t>
    </dgm:pt>
    <dgm:pt modelId="{A0C0ABD8-78C6-413A-A5A6-FB67BE7D08FF}" type="pres">
      <dgm:prSet presAssocID="{3A99479A-D5C9-46C5-B8AC-42FEF8EDFC3A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</dgm:pt>
    <dgm:pt modelId="{CAA32CBE-85D7-4456-874C-35F89BD07B1A}" type="pres">
      <dgm:prSet presAssocID="{B8703EC9-E9E7-4119-B359-8B6359D456DC}" presName="root" presStyleCnt="0">
        <dgm:presLayoutVars>
          <dgm:chMax/>
          <dgm:chPref val="4"/>
        </dgm:presLayoutVars>
      </dgm:prSet>
      <dgm:spPr/>
    </dgm:pt>
    <dgm:pt modelId="{D25C0429-093B-45CE-9E1D-574A6F688D57}" type="pres">
      <dgm:prSet presAssocID="{B8703EC9-E9E7-4119-B359-8B6359D456DC}" presName="rootComposite" presStyleCnt="0">
        <dgm:presLayoutVars/>
      </dgm:prSet>
      <dgm:spPr/>
    </dgm:pt>
    <dgm:pt modelId="{6986766D-1FBA-42FE-B808-D17AA00BEBF6}" type="pres">
      <dgm:prSet presAssocID="{B8703EC9-E9E7-4119-B359-8B6359D456DC}" presName="rootText" presStyleLbl="node0" presStyleIdx="0" presStyleCnt="1">
        <dgm:presLayoutVars>
          <dgm:chMax/>
          <dgm:chPref val="4"/>
        </dgm:presLayoutVars>
      </dgm:prSet>
      <dgm:spPr/>
      <dgm:t>
        <a:bodyPr/>
        <a:lstStyle/>
        <a:p>
          <a:endParaRPr lang="uk-UA"/>
        </a:p>
      </dgm:t>
    </dgm:pt>
    <dgm:pt modelId="{DBD2CE25-C92F-4AEF-9100-2CD930564237}" type="pres">
      <dgm:prSet presAssocID="{B8703EC9-E9E7-4119-B359-8B6359D456DC}" presName="childShape" presStyleCnt="0">
        <dgm:presLayoutVars>
          <dgm:chMax val="0"/>
          <dgm:chPref val="0"/>
        </dgm:presLayoutVars>
      </dgm:prSet>
      <dgm:spPr/>
    </dgm:pt>
    <dgm:pt modelId="{C3CA77A9-C8B7-441B-B3D0-4704371787A9}" type="pres">
      <dgm:prSet presAssocID="{D87CB747-547B-43C1-8357-E93623378EEC}" presName="childComposite" presStyleCnt="0">
        <dgm:presLayoutVars>
          <dgm:chMax val="0"/>
          <dgm:chPref val="0"/>
        </dgm:presLayoutVars>
      </dgm:prSet>
      <dgm:spPr/>
    </dgm:pt>
    <dgm:pt modelId="{02D0A316-748E-4883-92A9-F791E16659AC}" type="pres">
      <dgm:prSet presAssocID="{D87CB747-547B-43C1-8357-E93623378EEC}" presName="Image" presStyleLbl="node1" presStyleIdx="0" presStyleCnt="6"/>
      <dgm:spPr/>
    </dgm:pt>
    <dgm:pt modelId="{59539AAF-4007-42A5-BCBA-6D6B0037E27B}" type="pres">
      <dgm:prSet presAssocID="{D87CB747-547B-43C1-8357-E93623378EEC}" presName="childText" presStyleLbl="ln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358DAB1-239B-494B-93DF-8CD86A889C50}" type="pres">
      <dgm:prSet presAssocID="{0E344AC2-C6EF-440F-82C1-E454BF0E27D5}" presName="childComposite" presStyleCnt="0">
        <dgm:presLayoutVars>
          <dgm:chMax val="0"/>
          <dgm:chPref val="0"/>
        </dgm:presLayoutVars>
      </dgm:prSet>
      <dgm:spPr/>
    </dgm:pt>
    <dgm:pt modelId="{11093A72-C74D-4EAA-9A59-741A28A4A472}" type="pres">
      <dgm:prSet presAssocID="{0E344AC2-C6EF-440F-82C1-E454BF0E27D5}" presName="Image" presStyleLbl="node1" presStyleIdx="1" presStyleCnt="6"/>
      <dgm:spPr/>
    </dgm:pt>
    <dgm:pt modelId="{4008347A-8CB5-4995-90A3-BF08702049F9}" type="pres">
      <dgm:prSet presAssocID="{0E344AC2-C6EF-440F-82C1-E454BF0E27D5}" presName="childText" presStyleLbl="ln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C373403-E27D-40D7-9FE9-315104C64436}" type="pres">
      <dgm:prSet presAssocID="{86A9016C-5F3F-4977-AD9A-FD8321595B92}" presName="childComposite" presStyleCnt="0">
        <dgm:presLayoutVars>
          <dgm:chMax val="0"/>
          <dgm:chPref val="0"/>
        </dgm:presLayoutVars>
      </dgm:prSet>
      <dgm:spPr/>
    </dgm:pt>
    <dgm:pt modelId="{3045CAFF-6A0E-429B-9944-00102AF3BA68}" type="pres">
      <dgm:prSet presAssocID="{86A9016C-5F3F-4977-AD9A-FD8321595B92}" presName="Image" presStyleLbl="node1" presStyleIdx="2" presStyleCnt="6"/>
      <dgm:spPr/>
    </dgm:pt>
    <dgm:pt modelId="{47D45B15-036B-4817-A175-71F297C2CED8}" type="pres">
      <dgm:prSet presAssocID="{86A9016C-5F3F-4977-AD9A-FD8321595B92}" presName="childText" presStyleLbl="lnNode1" presStyleIdx="2" presStyleCnt="6">
        <dgm:presLayoutVars>
          <dgm:chMax val="0"/>
          <dgm:chPref val="0"/>
          <dgm:bulletEnabled val="1"/>
        </dgm:presLayoutVars>
      </dgm:prSet>
      <dgm:spPr/>
    </dgm:pt>
    <dgm:pt modelId="{7EC430A2-33C0-4664-9B74-3A0A9CA613A4}" type="pres">
      <dgm:prSet presAssocID="{D3A98DB6-96B7-4666-BAA9-B6E430B4CA66}" presName="childComposite" presStyleCnt="0">
        <dgm:presLayoutVars>
          <dgm:chMax val="0"/>
          <dgm:chPref val="0"/>
        </dgm:presLayoutVars>
      </dgm:prSet>
      <dgm:spPr/>
    </dgm:pt>
    <dgm:pt modelId="{1C27C3B1-F281-4814-B4C5-DE3F2BEE0739}" type="pres">
      <dgm:prSet presAssocID="{D3A98DB6-96B7-4666-BAA9-B6E430B4CA66}" presName="Image" presStyleLbl="node1" presStyleIdx="3" presStyleCnt="6"/>
      <dgm:spPr/>
    </dgm:pt>
    <dgm:pt modelId="{3F4728D2-7983-4C45-91A5-768020E3934B}" type="pres">
      <dgm:prSet presAssocID="{D3A98DB6-96B7-4666-BAA9-B6E430B4CA66}" presName="childText" presStyleLbl="lnNode1" presStyleIdx="3" presStyleCnt="6">
        <dgm:presLayoutVars>
          <dgm:chMax val="0"/>
          <dgm:chPref val="0"/>
          <dgm:bulletEnabled val="1"/>
        </dgm:presLayoutVars>
      </dgm:prSet>
      <dgm:spPr/>
    </dgm:pt>
    <dgm:pt modelId="{BC63AB52-1E84-4382-9A64-FB03B7952FBD}" type="pres">
      <dgm:prSet presAssocID="{4AE1C669-2F8E-4B73-B9E8-201AEDF0EB9A}" presName="childComposite" presStyleCnt="0">
        <dgm:presLayoutVars>
          <dgm:chMax val="0"/>
          <dgm:chPref val="0"/>
        </dgm:presLayoutVars>
      </dgm:prSet>
      <dgm:spPr/>
    </dgm:pt>
    <dgm:pt modelId="{395B5E2E-E4DD-45EE-A283-173D139EC609}" type="pres">
      <dgm:prSet presAssocID="{4AE1C669-2F8E-4B73-B9E8-201AEDF0EB9A}" presName="Image" presStyleLbl="node1" presStyleIdx="4" presStyleCnt="6"/>
      <dgm:spPr/>
    </dgm:pt>
    <dgm:pt modelId="{FCF7E439-F18C-4213-B361-8CED80BA747F}" type="pres">
      <dgm:prSet presAssocID="{4AE1C669-2F8E-4B73-B9E8-201AEDF0EB9A}" presName="childText" presStyleLbl="lnNode1" presStyleIdx="4" presStyleCnt="6">
        <dgm:presLayoutVars>
          <dgm:chMax val="0"/>
          <dgm:chPref val="0"/>
          <dgm:bulletEnabled val="1"/>
        </dgm:presLayoutVars>
      </dgm:prSet>
      <dgm:spPr/>
    </dgm:pt>
    <dgm:pt modelId="{97551E0A-9019-4C83-8836-3DD5E384C21B}" type="pres">
      <dgm:prSet presAssocID="{2289F8D3-E15A-4525-817A-2EA7620FF294}" presName="childComposite" presStyleCnt="0">
        <dgm:presLayoutVars>
          <dgm:chMax val="0"/>
          <dgm:chPref val="0"/>
        </dgm:presLayoutVars>
      </dgm:prSet>
      <dgm:spPr/>
    </dgm:pt>
    <dgm:pt modelId="{FDDCF1DC-AEAD-4E36-BC8F-50EBFC121ACD}" type="pres">
      <dgm:prSet presAssocID="{2289F8D3-E15A-4525-817A-2EA7620FF294}" presName="Image" presStyleLbl="node1" presStyleIdx="5" presStyleCnt="6"/>
      <dgm:spPr/>
    </dgm:pt>
    <dgm:pt modelId="{17566388-EEFE-45E9-92C3-39768131E88D}" type="pres">
      <dgm:prSet presAssocID="{2289F8D3-E15A-4525-817A-2EA7620FF294}" presName="childText" presStyleLbl="lnNode1" presStyleIdx="5" presStyleCnt="6">
        <dgm:presLayoutVars>
          <dgm:chMax val="0"/>
          <dgm:chPref val="0"/>
          <dgm:bulletEnabled val="1"/>
        </dgm:presLayoutVars>
      </dgm:prSet>
      <dgm:spPr/>
    </dgm:pt>
  </dgm:ptLst>
  <dgm:cxnLst>
    <dgm:cxn modelId="{67A5CEC1-B01A-44EE-8171-E53C14D0963A}" srcId="{B8703EC9-E9E7-4119-B359-8B6359D456DC}" destId="{0E344AC2-C6EF-440F-82C1-E454BF0E27D5}" srcOrd="1" destOrd="0" parTransId="{D7C9036F-733C-4CC4-B080-0425B4674F3B}" sibTransId="{950A4193-32BB-460C-A466-D48640743214}"/>
    <dgm:cxn modelId="{EF8B0FC3-058E-499B-B084-228B15F54100}" srcId="{B8703EC9-E9E7-4119-B359-8B6359D456DC}" destId="{4AE1C669-2F8E-4B73-B9E8-201AEDF0EB9A}" srcOrd="4" destOrd="0" parTransId="{FF1C2419-F354-4171-80CA-FEF95568774E}" sibTransId="{EDBA5761-E4F7-4C3C-ACE9-9665F2439D3B}"/>
    <dgm:cxn modelId="{3AF0912A-EF22-4703-971B-DCEC9EF2841D}" type="presOf" srcId="{2289F8D3-E15A-4525-817A-2EA7620FF294}" destId="{17566388-EEFE-45E9-92C3-39768131E88D}" srcOrd="0" destOrd="0" presId="urn:microsoft.com/office/officeart/2008/layout/PictureAccentList"/>
    <dgm:cxn modelId="{9AE9400F-2887-45AB-92D7-8A2644BB4198}" srcId="{3A99479A-D5C9-46C5-B8AC-42FEF8EDFC3A}" destId="{B8703EC9-E9E7-4119-B359-8B6359D456DC}" srcOrd="0" destOrd="0" parTransId="{4C739DB6-AB49-49E4-988F-1DD62A9C8E93}" sibTransId="{201274D1-4882-4FA9-8EBE-F1A905D7685A}"/>
    <dgm:cxn modelId="{BD77C86B-C88B-4DA4-AFF4-E9DA9CF2123D}" srcId="{B8703EC9-E9E7-4119-B359-8B6359D456DC}" destId="{D3A98DB6-96B7-4666-BAA9-B6E430B4CA66}" srcOrd="3" destOrd="0" parTransId="{B62AE026-3983-4D48-9793-0DFC4F50C040}" sibTransId="{8472C498-CAD9-4268-AC8A-7B1668171B39}"/>
    <dgm:cxn modelId="{8E4F8938-1345-454A-AC40-D3785CFD2826}" srcId="{B8703EC9-E9E7-4119-B359-8B6359D456DC}" destId="{D87CB747-547B-43C1-8357-E93623378EEC}" srcOrd="0" destOrd="0" parTransId="{5D9B9151-ABA8-45F9-8E32-AE16F443BCD9}" sibTransId="{0C4C6952-4774-408C-8B3D-3F6257BE7804}"/>
    <dgm:cxn modelId="{BE977A28-E292-487F-99D6-5E3FCE96976F}" srcId="{B8703EC9-E9E7-4119-B359-8B6359D456DC}" destId="{86A9016C-5F3F-4977-AD9A-FD8321595B92}" srcOrd="2" destOrd="0" parTransId="{049EADC8-8660-4FD6-86BA-06C3664D32AC}" sibTransId="{AEBEE358-47E8-48E7-BD85-4C008B024CE9}"/>
    <dgm:cxn modelId="{78BC5014-5BBD-407A-95B1-3D1BD2F23120}" type="presOf" srcId="{0E344AC2-C6EF-440F-82C1-E454BF0E27D5}" destId="{4008347A-8CB5-4995-90A3-BF08702049F9}" srcOrd="0" destOrd="0" presId="urn:microsoft.com/office/officeart/2008/layout/PictureAccentList"/>
    <dgm:cxn modelId="{00C8FD62-9054-4542-99AB-B9948A3CAE8F}" type="presOf" srcId="{4AE1C669-2F8E-4B73-B9E8-201AEDF0EB9A}" destId="{FCF7E439-F18C-4213-B361-8CED80BA747F}" srcOrd="0" destOrd="0" presId="urn:microsoft.com/office/officeart/2008/layout/PictureAccentList"/>
    <dgm:cxn modelId="{10E98753-6146-44D1-9541-DB226F119969}" type="presOf" srcId="{B8703EC9-E9E7-4119-B359-8B6359D456DC}" destId="{6986766D-1FBA-42FE-B808-D17AA00BEBF6}" srcOrd="0" destOrd="0" presId="urn:microsoft.com/office/officeart/2008/layout/PictureAccentList"/>
    <dgm:cxn modelId="{3F768A7A-9F35-4F62-9E69-3582F4AE525C}" type="presOf" srcId="{D87CB747-547B-43C1-8357-E93623378EEC}" destId="{59539AAF-4007-42A5-BCBA-6D6B0037E27B}" srcOrd="0" destOrd="0" presId="urn:microsoft.com/office/officeart/2008/layout/PictureAccentList"/>
    <dgm:cxn modelId="{B0984922-8D67-408D-A1B1-4BA97C1F3F9D}" type="presOf" srcId="{3A99479A-D5C9-46C5-B8AC-42FEF8EDFC3A}" destId="{A0C0ABD8-78C6-413A-A5A6-FB67BE7D08FF}" srcOrd="0" destOrd="0" presId="urn:microsoft.com/office/officeart/2008/layout/PictureAccentList"/>
    <dgm:cxn modelId="{F0EB8C83-26FD-48CA-AA23-C86D2AC68338}" type="presOf" srcId="{86A9016C-5F3F-4977-AD9A-FD8321595B92}" destId="{47D45B15-036B-4817-A175-71F297C2CED8}" srcOrd="0" destOrd="0" presId="urn:microsoft.com/office/officeart/2008/layout/PictureAccentList"/>
    <dgm:cxn modelId="{323732D0-3C58-4181-B5D6-D3848C8A32B3}" type="presOf" srcId="{D3A98DB6-96B7-4666-BAA9-B6E430B4CA66}" destId="{3F4728D2-7983-4C45-91A5-768020E3934B}" srcOrd="0" destOrd="0" presId="urn:microsoft.com/office/officeart/2008/layout/PictureAccentList"/>
    <dgm:cxn modelId="{6A96F181-4BC3-45DA-BAC6-CF373F012B3F}" srcId="{B8703EC9-E9E7-4119-B359-8B6359D456DC}" destId="{2289F8D3-E15A-4525-817A-2EA7620FF294}" srcOrd="5" destOrd="0" parTransId="{63219491-8BF1-4626-B87D-EC156DD96AFE}" sibTransId="{CABB3BF0-3E5B-4A5D-9CD8-CDE576FFFB99}"/>
    <dgm:cxn modelId="{69B81F6A-DA51-420B-A627-61FFD96E8407}" type="presParOf" srcId="{A0C0ABD8-78C6-413A-A5A6-FB67BE7D08FF}" destId="{CAA32CBE-85D7-4456-874C-35F89BD07B1A}" srcOrd="0" destOrd="0" presId="urn:microsoft.com/office/officeart/2008/layout/PictureAccentList"/>
    <dgm:cxn modelId="{2703951F-EDE9-4365-B810-60A6CBCE9DAA}" type="presParOf" srcId="{CAA32CBE-85D7-4456-874C-35F89BD07B1A}" destId="{D25C0429-093B-45CE-9E1D-574A6F688D57}" srcOrd="0" destOrd="0" presId="urn:microsoft.com/office/officeart/2008/layout/PictureAccentList"/>
    <dgm:cxn modelId="{2883B322-2AA2-448E-BAC5-4931C28D4E8D}" type="presParOf" srcId="{D25C0429-093B-45CE-9E1D-574A6F688D57}" destId="{6986766D-1FBA-42FE-B808-D17AA00BEBF6}" srcOrd="0" destOrd="0" presId="urn:microsoft.com/office/officeart/2008/layout/PictureAccentList"/>
    <dgm:cxn modelId="{36C724F0-4C15-4A6D-A62B-C89356BACD5F}" type="presParOf" srcId="{CAA32CBE-85D7-4456-874C-35F89BD07B1A}" destId="{DBD2CE25-C92F-4AEF-9100-2CD930564237}" srcOrd="1" destOrd="0" presId="urn:microsoft.com/office/officeart/2008/layout/PictureAccentList"/>
    <dgm:cxn modelId="{3DFB0B8B-F0CD-481B-AA02-09D26396494B}" type="presParOf" srcId="{DBD2CE25-C92F-4AEF-9100-2CD930564237}" destId="{C3CA77A9-C8B7-441B-B3D0-4704371787A9}" srcOrd="0" destOrd="0" presId="urn:microsoft.com/office/officeart/2008/layout/PictureAccentList"/>
    <dgm:cxn modelId="{E6BB4078-F95D-4340-9C54-AFA2EDCF5802}" type="presParOf" srcId="{C3CA77A9-C8B7-441B-B3D0-4704371787A9}" destId="{02D0A316-748E-4883-92A9-F791E16659AC}" srcOrd="0" destOrd="0" presId="urn:microsoft.com/office/officeart/2008/layout/PictureAccentList"/>
    <dgm:cxn modelId="{2C1CE3BA-AA75-4970-8B77-CAAF6F031A50}" type="presParOf" srcId="{C3CA77A9-C8B7-441B-B3D0-4704371787A9}" destId="{59539AAF-4007-42A5-BCBA-6D6B0037E27B}" srcOrd="1" destOrd="0" presId="urn:microsoft.com/office/officeart/2008/layout/PictureAccentList"/>
    <dgm:cxn modelId="{AC39306A-3B20-409F-A0E7-445DE81D4770}" type="presParOf" srcId="{DBD2CE25-C92F-4AEF-9100-2CD930564237}" destId="{0358DAB1-239B-494B-93DF-8CD86A889C50}" srcOrd="1" destOrd="0" presId="urn:microsoft.com/office/officeart/2008/layout/PictureAccentList"/>
    <dgm:cxn modelId="{C06BCDDB-B7BE-4209-AB57-26B982183522}" type="presParOf" srcId="{0358DAB1-239B-494B-93DF-8CD86A889C50}" destId="{11093A72-C74D-4EAA-9A59-741A28A4A472}" srcOrd="0" destOrd="0" presId="urn:microsoft.com/office/officeart/2008/layout/PictureAccentList"/>
    <dgm:cxn modelId="{24A6E7DE-0A10-4132-B9AC-74BD67CE2776}" type="presParOf" srcId="{0358DAB1-239B-494B-93DF-8CD86A889C50}" destId="{4008347A-8CB5-4995-90A3-BF08702049F9}" srcOrd="1" destOrd="0" presId="urn:microsoft.com/office/officeart/2008/layout/PictureAccentList"/>
    <dgm:cxn modelId="{0A0F9DD2-AA7A-4F81-BB7B-102185986332}" type="presParOf" srcId="{DBD2CE25-C92F-4AEF-9100-2CD930564237}" destId="{9C373403-E27D-40D7-9FE9-315104C64436}" srcOrd="2" destOrd="0" presId="urn:microsoft.com/office/officeart/2008/layout/PictureAccentList"/>
    <dgm:cxn modelId="{046E7D75-8404-4C27-8093-8F2EC5666379}" type="presParOf" srcId="{9C373403-E27D-40D7-9FE9-315104C64436}" destId="{3045CAFF-6A0E-429B-9944-00102AF3BA68}" srcOrd="0" destOrd="0" presId="urn:microsoft.com/office/officeart/2008/layout/PictureAccentList"/>
    <dgm:cxn modelId="{12153320-0B15-45FF-A2CB-D3C54F345D94}" type="presParOf" srcId="{9C373403-E27D-40D7-9FE9-315104C64436}" destId="{47D45B15-036B-4817-A175-71F297C2CED8}" srcOrd="1" destOrd="0" presId="urn:microsoft.com/office/officeart/2008/layout/PictureAccentList"/>
    <dgm:cxn modelId="{76659F85-0C85-4CF4-B32F-7ECA78B2171E}" type="presParOf" srcId="{DBD2CE25-C92F-4AEF-9100-2CD930564237}" destId="{7EC430A2-33C0-4664-9B74-3A0A9CA613A4}" srcOrd="3" destOrd="0" presId="urn:microsoft.com/office/officeart/2008/layout/PictureAccentList"/>
    <dgm:cxn modelId="{EC102746-5352-473E-96BF-260564DCF375}" type="presParOf" srcId="{7EC430A2-33C0-4664-9B74-3A0A9CA613A4}" destId="{1C27C3B1-F281-4814-B4C5-DE3F2BEE0739}" srcOrd="0" destOrd="0" presId="urn:microsoft.com/office/officeart/2008/layout/PictureAccentList"/>
    <dgm:cxn modelId="{854CAB1D-CBFB-4E98-9CA2-B36801D5C20F}" type="presParOf" srcId="{7EC430A2-33C0-4664-9B74-3A0A9CA613A4}" destId="{3F4728D2-7983-4C45-91A5-768020E3934B}" srcOrd="1" destOrd="0" presId="urn:microsoft.com/office/officeart/2008/layout/PictureAccentList"/>
    <dgm:cxn modelId="{0AE6D55F-D375-4F07-89F4-7528E88DBFED}" type="presParOf" srcId="{DBD2CE25-C92F-4AEF-9100-2CD930564237}" destId="{BC63AB52-1E84-4382-9A64-FB03B7952FBD}" srcOrd="4" destOrd="0" presId="urn:microsoft.com/office/officeart/2008/layout/PictureAccentList"/>
    <dgm:cxn modelId="{DCC2E05C-A8F5-419E-B479-7D1D55106707}" type="presParOf" srcId="{BC63AB52-1E84-4382-9A64-FB03B7952FBD}" destId="{395B5E2E-E4DD-45EE-A283-173D139EC609}" srcOrd="0" destOrd="0" presId="urn:microsoft.com/office/officeart/2008/layout/PictureAccentList"/>
    <dgm:cxn modelId="{209A0C73-C9DB-42BF-BEBA-D06143CAD2A4}" type="presParOf" srcId="{BC63AB52-1E84-4382-9A64-FB03B7952FBD}" destId="{FCF7E439-F18C-4213-B361-8CED80BA747F}" srcOrd="1" destOrd="0" presId="urn:microsoft.com/office/officeart/2008/layout/PictureAccentList"/>
    <dgm:cxn modelId="{CABF8A9C-5885-4CC0-B01D-EF4F2359C754}" type="presParOf" srcId="{DBD2CE25-C92F-4AEF-9100-2CD930564237}" destId="{97551E0A-9019-4C83-8836-3DD5E384C21B}" srcOrd="5" destOrd="0" presId="urn:microsoft.com/office/officeart/2008/layout/PictureAccentList"/>
    <dgm:cxn modelId="{A35CAFAD-8356-43DE-AB0F-528B9FBD77A3}" type="presParOf" srcId="{97551E0A-9019-4C83-8836-3DD5E384C21B}" destId="{FDDCF1DC-AEAD-4E36-BC8F-50EBFC121ACD}" srcOrd="0" destOrd="0" presId="urn:microsoft.com/office/officeart/2008/layout/PictureAccentList"/>
    <dgm:cxn modelId="{9A12DD46-2169-48CA-856C-8C598D1E3356}" type="presParOf" srcId="{97551E0A-9019-4C83-8836-3DD5E384C21B}" destId="{17566388-EEFE-45E9-92C3-39768131E88D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AF5D290-75B2-49FA-A81C-BC2AD29F528A}" type="doc">
      <dgm:prSet loTypeId="urn:microsoft.com/office/officeart/2008/layout/AlternatingPictureBlocks" loCatId="list" qsTypeId="urn:microsoft.com/office/officeart/2005/8/quickstyle/simple1" qsCatId="simple" csTypeId="urn:microsoft.com/office/officeart/2005/8/colors/accent1_2" csCatId="accent1" phldr="1"/>
      <dgm:spPr/>
    </dgm:pt>
    <dgm:pt modelId="{57F77461-9D02-4F35-9578-00E0E2BD0C86}">
      <dgm:prSet phldrT="[Текст]" custT="1"/>
      <dgm:spPr/>
      <dgm:t>
        <a:bodyPr/>
        <a:lstStyle/>
        <a:p>
          <a:r>
            <a:rPr lang="uk-UA" sz="2000" b="1" dirty="0" smtClean="0">
              <a:solidFill>
                <a:schemeClr val="bg1"/>
              </a:solidFill>
            </a:rPr>
            <a:t>Фактори,</a:t>
          </a:r>
          <a:r>
            <a:rPr lang="uk-UA" sz="2000" dirty="0" smtClean="0">
              <a:solidFill>
                <a:schemeClr val="bg1"/>
              </a:solidFill>
            </a:rPr>
            <a:t> </a:t>
          </a:r>
          <a:r>
            <a:rPr lang="uk-UA" sz="2000" b="1" dirty="0" smtClean="0">
              <a:solidFill>
                <a:schemeClr val="bg1"/>
              </a:solidFill>
            </a:rPr>
            <a:t>що впливають на зовнішнє маркетингове середовище регіону</a:t>
          </a:r>
          <a:endParaRPr lang="uk-UA" sz="2000" dirty="0">
            <a:solidFill>
              <a:schemeClr val="bg1"/>
            </a:solidFill>
          </a:endParaRPr>
        </a:p>
      </dgm:t>
    </dgm:pt>
    <dgm:pt modelId="{D7619386-1255-4E93-9187-019C681F15B5}" type="parTrans" cxnId="{8C3EEA5B-4DC9-4089-9AEA-0C339ED609E0}">
      <dgm:prSet/>
      <dgm:spPr/>
      <dgm:t>
        <a:bodyPr/>
        <a:lstStyle/>
        <a:p>
          <a:endParaRPr lang="uk-UA">
            <a:solidFill>
              <a:schemeClr val="bg1"/>
            </a:solidFill>
          </a:endParaRPr>
        </a:p>
      </dgm:t>
    </dgm:pt>
    <dgm:pt modelId="{080E0AC2-3E2A-426A-9021-51F9878AF7E9}" type="sibTrans" cxnId="{8C3EEA5B-4DC9-4089-9AEA-0C339ED609E0}">
      <dgm:prSet/>
      <dgm:spPr/>
      <dgm:t>
        <a:bodyPr/>
        <a:lstStyle/>
        <a:p>
          <a:endParaRPr lang="uk-UA">
            <a:solidFill>
              <a:schemeClr val="bg1"/>
            </a:solidFill>
          </a:endParaRPr>
        </a:p>
      </dgm:t>
    </dgm:pt>
    <dgm:pt modelId="{157232DC-8F7A-445C-892C-08F780655A6F}">
      <dgm:prSet phldrT="[Текст]"/>
      <dgm:spPr/>
      <dgm:t>
        <a:bodyPr/>
        <a:lstStyle/>
        <a:p>
          <a:r>
            <a:rPr lang="uk-UA" dirty="0" smtClean="0">
              <a:solidFill>
                <a:schemeClr val="bg1"/>
              </a:solidFill>
            </a:rPr>
            <a:t>фактори мікросередовища</a:t>
          </a:r>
          <a:endParaRPr lang="uk-UA" dirty="0">
            <a:solidFill>
              <a:schemeClr val="bg1"/>
            </a:solidFill>
          </a:endParaRPr>
        </a:p>
      </dgm:t>
    </dgm:pt>
    <dgm:pt modelId="{40AE621C-D56B-45BF-AE09-AA6555648024}" type="parTrans" cxnId="{35CE192E-B946-4EC7-BC66-B374F95E0960}">
      <dgm:prSet/>
      <dgm:spPr/>
      <dgm:t>
        <a:bodyPr/>
        <a:lstStyle/>
        <a:p>
          <a:endParaRPr lang="uk-UA">
            <a:solidFill>
              <a:schemeClr val="bg1"/>
            </a:solidFill>
          </a:endParaRPr>
        </a:p>
      </dgm:t>
    </dgm:pt>
    <dgm:pt modelId="{77834C92-995B-4C91-BCC4-B4BB73780AB5}" type="sibTrans" cxnId="{35CE192E-B946-4EC7-BC66-B374F95E0960}">
      <dgm:prSet/>
      <dgm:spPr/>
      <dgm:t>
        <a:bodyPr/>
        <a:lstStyle/>
        <a:p>
          <a:endParaRPr lang="uk-UA">
            <a:solidFill>
              <a:schemeClr val="bg1"/>
            </a:solidFill>
          </a:endParaRPr>
        </a:p>
      </dgm:t>
    </dgm:pt>
    <dgm:pt modelId="{5C5A0FB2-49E8-489F-A6F5-A2D90D4C729A}">
      <dgm:prSet phldrT="[Текст]"/>
      <dgm:spPr/>
      <dgm:t>
        <a:bodyPr/>
        <a:lstStyle/>
        <a:p>
          <a:r>
            <a:rPr lang="uk-UA" dirty="0" smtClean="0">
              <a:solidFill>
                <a:schemeClr val="bg1"/>
              </a:solidFill>
            </a:rPr>
            <a:t>фактори макросередовища</a:t>
          </a:r>
          <a:endParaRPr lang="uk-UA" dirty="0">
            <a:solidFill>
              <a:schemeClr val="bg1"/>
            </a:solidFill>
          </a:endParaRPr>
        </a:p>
      </dgm:t>
    </dgm:pt>
    <dgm:pt modelId="{354D309A-0BD6-499B-8487-9300480EDFD6}" type="parTrans" cxnId="{1A45CC78-65E2-4535-B555-6266C5905C66}">
      <dgm:prSet/>
      <dgm:spPr/>
      <dgm:t>
        <a:bodyPr/>
        <a:lstStyle/>
        <a:p>
          <a:endParaRPr lang="uk-UA">
            <a:solidFill>
              <a:schemeClr val="bg1"/>
            </a:solidFill>
          </a:endParaRPr>
        </a:p>
      </dgm:t>
    </dgm:pt>
    <dgm:pt modelId="{33D9FC00-B262-459E-997C-313880239089}" type="sibTrans" cxnId="{1A45CC78-65E2-4535-B555-6266C5905C66}">
      <dgm:prSet/>
      <dgm:spPr/>
      <dgm:t>
        <a:bodyPr/>
        <a:lstStyle/>
        <a:p>
          <a:endParaRPr lang="uk-UA">
            <a:solidFill>
              <a:schemeClr val="bg1"/>
            </a:solidFill>
          </a:endParaRPr>
        </a:p>
      </dgm:t>
    </dgm:pt>
    <dgm:pt modelId="{76AACBB5-14FA-4784-B5F8-E32349AE0367}" type="pres">
      <dgm:prSet presAssocID="{BAF5D290-75B2-49FA-A81C-BC2AD29F528A}" presName="linearFlow" presStyleCnt="0">
        <dgm:presLayoutVars>
          <dgm:dir/>
          <dgm:resizeHandles val="exact"/>
        </dgm:presLayoutVars>
      </dgm:prSet>
      <dgm:spPr/>
    </dgm:pt>
    <dgm:pt modelId="{99C85D69-55C9-47F9-B452-D87EBAB43519}" type="pres">
      <dgm:prSet presAssocID="{57F77461-9D02-4F35-9578-00E0E2BD0C86}" presName="comp" presStyleCnt="0"/>
      <dgm:spPr/>
    </dgm:pt>
    <dgm:pt modelId="{FDDED60A-6315-4B0C-903A-0E280F33F2A7}" type="pres">
      <dgm:prSet presAssocID="{57F77461-9D02-4F35-9578-00E0E2BD0C86}" presName="rect2" presStyleLbl="node1" presStyleIdx="0" presStyleCnt="3" custScaleX="17536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DBBAEE8-E572-4D01-BC91-B60C87408894}" type="pres">
      <dgm:prSet presAssocID="{57F77461-9D02-4F35-9578-00E0E2BD0C86}" presName="rect1" presStyleLbl="lnNode1" presStyleIdx="0" presStyleCnt="3" custLinFactNeighborX="-86918" custLinFactNeighborY="-144"/>
      <dgm:spPr/>
    </dgm:pt>
    <dgm:pt modelId="{CD2B05C6-B432-4527-A9D3-7849D19422CB}" type="pres">
      <dgm:prSet presAssocID="{080E0AC2-3E2A-426A-9021-51F9878AF7E9}" presName="sibTrans" presStyleCnt="0"/>
      <dgm:spPr/>
    </dgm:pt>
    <dgm:pt modelId="{AD8D0BF2-E874-4CA1-AA4A-39D268825E6E}" type="pres">
      <dgm:prSet presAssocID="{157232DC-8F7A-445C-892C-08F780655A6F}" presName="comp" presStyleCnt="0"/>
      <dgm:spPr/>
    </dgm:pt>
    <dgm:pt modelId="{2B62E890-8FDC-470E-8CC6-26248EEE17AF}" type="pres">
      <dgm:prSet presAssocID="{157232DC-8F7A-445C-892C-08F780655A6F}" presName="rect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65EA0E8-FDA3-4D7A-9D57-56DD1CF451A8}" type="pres">
      <dgm:prSet presAssocID="{157232DC-8F7A-445C-892C-08F780655A6F}" presName="rect1" presStyleLbl="lnNode1" presStyleIdx="1" presStyleCnt="3"/>
      <dgm:spPr/>
    </dgm:pt>
    <dgm:pt modelId="{71251FB0-7D16-457E-87FF-8E189DFCBF93}" type="pres">
      <dgm:prSet presAssocID="{77834C92-995B-4C91-BCC4-B4BB73780AB5}" presName="sibTrans" presStyleCnt="0"/>
      <dgm:spPr/>
    </dgm:pt>
    <dgm:pt modelId="{EE33A5E0-065F-4D4E-87F0-70781C50B580}" type="pres">
      <dgm:prSet presAssocID="{5C5A0FB2-49E8-489F-A6F5-A2D90D4C729A}" presName="comp" presStyleCnt="0"/>
      <dgm:spPr/>
    </dgm:pt>
    <dgm:pt modelId="{80C6C01E-64F1-4948-B75F-CE0364EE9916}" type="pres">
      <dgm:prSet presAssocID="{5C5A0FB2-49E8-489F-A6F5-A2D90D4C729A}" presName="rect2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DA228E8-D24C-4B03-A8BB-B8F53D6A540F}" type="pres">
      <dgm:prSet presAssocID="{5C5A0FB2-49E8-489F-A6F5-A2D90D4C729A}" presName="rect1" presStyleLbl="lnNode1" presStyleIdx="2" presStyleCnt="3"/>
      <dgm:spPr/>
    </dgm:pt>
  </dgm:ptLst>
  <dgm:cxnLst>
    <dgm:cxn modelId="{35CE192E-B946-4EC7-BC66-B374F95E0960}" srcId="{BAF5D290-75B2-49FA-A81C-BC2AD29F528A}" destId="{157232DC-8F7A-445C-892C-08F780655A6F}" srcOrd="1" destOrd="0" parTransId="{40AE621C-D56B-45BF-AE09-AA6555648024}" sibTransId="{77834C92-995B-4C91-BCC4-B4BB73780AB5}"/>
    <dgm:cxn modelId="{BA299031-9261-4932-B1F8-B03890A786C9}" type="presOf" srcId="{5C5A0FB2-49E8-489F-A6F5-A2D90D4C729A}" destId="{80C6C01E-64F1-4948-B75F-CE0364EE9916}" srcOrd="0" destOrd="0" presId="urn:microsoft.com/office/officeart/2008/layout/AlternatingPictureBlocks"/>
    <dgm:cxn modelId="{6D170275-6126-46D7-B52C-47CD32F91BC2}" type="presOf" srcId="{57F77461-9D02-4F35-9578-00E0E2BD0C86}" destId="{FDDED60A-6315-4B0C-903A-0E280F33F2A7}" srcOrd="0" destOrd="0" presId="urn:microsoft.com/office/officeart/2008/layout/AlternatingPictureBlocks"/>
    <dgm:cxn modelId="{4E421766-8F63-4609-9126-37417592C379}" type="presOf" srcId="{BAF5D290-75B2-49FA-A81C-BC2AD29F528A}" destId="{76AACBB5-14FA-4784-B5F8-E32349AE0367}" srcOrd="0" destOrd="0" presId="urn:microsoft.com/office/officeart/2008/layout/AlternatingPictureBlocks"/>
    <dgm:cxn modelId="{8C3EEA5B-4DC9-4089-9AEA-0C339ED609E0}" srcId="{BAF5D290-75B2-49FA-A81C-BC2AD29F528A}" destId="{57F77461-9D02-4F35-9578-00E0E2BD0C86}" srcOrd="0" destOrd="0" parTransId="{D7619386-1255-4E93-9187-019C681F15B5}" sibTransId="{080E0AC2-3E2A-426A-9021-51F9878AF7E9}"/>
    <dgm:cxn modelId="{A9E649E8-FFED-4A7F-8327-E457C36B6004}" type="presOf" srcId="{157232DC-8F7A-445C-892C-08F780655A6F}" destId="{2B62E890-8FDC-470E-8CC6-26248EEE17AF}" srcOrd="0" destOrd="0" presId="urn:microsoft.com/office/officeart/2008/layout/AlternatingPictureBlocks"/>
    <dgm:cxn modelId="{1A45CC78-65E2-4535-B555-6266C5905C66}" srcId="{BAF5D290-75B2-49FA-A81C-BC2AD29F528A}" destId="{5C5A0FB2-49E8-489F-A6F5-A2D90D4C729A}" srcOrd="2" destOrd="0" parTransId="{354D309A-0BD6-499B-8487-9300480EDFD6}" sibTransId="{33D9FC00-B262-459E-997C-313880239089}"/>
    <dgm:cxn modelId="{1DE7C406-96E3-4DE4-9847-C64EAFB152D6}" type="presParOf" srcId="{76AACBB5-14FA-4784-B5F8-E32349AE0367}" destId="{99C85D69-55C9-47F9-B452-D87EBAB43519}" srcOrd="0" destOrd="0" presId="urn:microsoft.com/office/officeart/2008/layout/AlternatingPictureBlocks"/>
    <dgm:cxn modelId="{C8993CCF-DE87-470B-B5F1-398C2D8F5875}" type="presParOf" srcId="{99C85D69-55C9-47F9-B452-D87EBAB43519}" destId="{FDDED60A-6315-4B0C-903A-0E280F33F2A7}" srcOrd="0" destOrd="0" presId="urn:microsoft.com/office/officeart/2008/layout/AlternatingPictureBlocks"/>
    <dgm:cxn modelId="{AA7BED2C-26BE-4389-ABD0-58769D1BAB9A}" type="presParOf" srcId="{99C85D69-55C9-47F9-B452-D87EBAB43519}" destId="{1DBBAEE8-E572-4D01-BC91-B60C87408894}" srcOrd="1" destOrd="0" presId="urn:microsoft.com/office/officeart/2008/layout/AlternatingPictureBlocks"/>
    <dgm:cxn modelId="{D04DA6B9-C3BE-4378-A5FC-DD71D1FE9EE5}" type="presParOf" srcId="{76AACBB5-14FA-4784-B5F8-E32349AE0367}" destId="{CD2B05C6-B432-4527-A9D3-7849D19422CB}" srcOrd="1" destOrd="0" presId="urn:microsoft.com/office/officeart/2008/layout/AlternatingPictureBlocks"/>
    <dgm:cxn modelId="{6F3D4CA3-1C71-4CC6-8AE4-F197199CD089}" type="presParOf" srcId="{76AACBB5-14FA-4784-B5F8-E32349AE0367}" destId="{AD8D0BF2-E874-4CA1-AA4A-39D268825E6E}" srcOrd="2" destOrd="0" presId="urn:microsoft.com/office/officeart/2008/layout/AlternatingPictureBlocks"/>
    <dgm:cxn modelId="{EB0CDCC6-7F3E-4B2B-99D1-764E59A05624}" type="presParOf" srcId="{AD8D0BF2-E874-4CA1-AA4A-39D268825E6E}" destId="{2B62E890-8FDC-470E-8CC6-26248EEE17AF}" srcOrd="0" destOrd="0" presId="urn:microsoft.com/office/officeart/2008/layout/AlternatingPictureBlocks"/>
    <dgm:cxn modelId="{22F5A79F-4983-4C01-8C11-B3870348F182}" type="presParOf" srcId="{AD8D0BF2-E874-4CA1-AA4A-39D268825E6E}" destId="{F65EA0E8-FDA3-4D7A-9D57-56DD1CF451A8}" srcOrd="1" destOrd="0" presId="urn:microsoft.com/office/officeart/2008/layout/AlternatingPictureBlocks"/>
    <dgm:cxn modelId="{E8470AA4-7413-422E-BE05-0AEAB8E1402E}" type="presParOf" srcId="{76AACBB5-14FA-4784-B5F8-E32349AE0367}" destId="{71251FB0-7D16-457E-87FF-8E189DFCBF93}" srcOrd="3" destOrd="0" presId="urn:microsoft.com/office/officeart/2008/layout/AlternatingPictureBlocks"/>
    <dgm:cxn modelId="{64F4D9A2-61CA-45C3-A1F4-5553E47A39D6}" type="presParOf" srcId="{76AACBB5-14FA-4784-B5F8-E32349AE0367}" destId="{EE33A5E0-065F-4D4E-87F0-70781C50B580}" srcOrd="4" destOrd="0" presId="urn:microsoft.com/office/officeart/2008/layout/AlternatingPictureBlocks"/>
    <dgm:cxn modelId="{0BB0BE1F-C425-47C6-A356-8892B6E44D24}" type="presParOf" srcId="{EE33A5E0-065F-4D4E-87F0-70781C50B580}" destId="{80C6C01E-64F1-4948-B75F-CE0364EE9916}" srcOrd="0" destOrd="0" presId="urn:microsoft.com/office/officeart/2008/layout/AlternatingPictureBlocks"/>
    <dgm:cxn modelId="{5524E237-E415-4EFF-ADD5-0E28CDA8BBB6}" type="presParOf" srcId="{EE33A5E0-065F-4D4E-87F0-70781C50B580}" destId="{CDA228E8-D24C-4B03-A8BB-B8F53D6A540F}" srcOrd="1" destOrd="0" presId="urn:microsoft.com/office/officeart/2008/layout/AlternatingPictureBlock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9F59F86-9763-46AC-9A3A-0A043DE6D10E}" type="doc">
      <dgm:prSet loTypeId="urn:microsoft.com/office/officeart/2008/layout/VerticalCurvedList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uk-UA"/>
        </a:p>
      </dgm:t>
    </dgm:pt>
    <dgm:pt modelId="{FCCDE0CC-849D-4E09-B2C8-12B4DC8A3C9B}">
      <dgm:prSet phldrT="[Текст]"/>
      <dgm:spPr/>
      <dgm:t>
        <a:bodyPr/>
        <a:lstStyle/>
        <a:p>
          <a:r>
            <a:rPr lang="uk-UA" smtClean="0">
              <a:effectLst/>
            </a:rPr>
            <a:t>ресурсний потенціал регіону (економіко-географічний, рекреаційний, трудовий, інноваційний, інфраструктурний, галузевий, природно-ресурсний, інвестиційний); </a:t>
          </a:r>
          <a:endParaRPr lang="uk-UA" dirty="0"/>
        </a:p>
      </dgm:t>
    </dgm:pt>
    <dgm:pt modelId="{9488C776-BD3B-4759-B1AB-53D85D2AF07A}" type="parTrans" cxnId="{44BFF098-0225-4F73-BE85-BA85690E13FE}">
      <dgm:prSet/>
      <dgm:spPr/>
      <dgm:t>
        <a:bodyPr/>
        <a:lstStyle/>
        <a:p>
          <a:endParaRPr lang="uk-UA">
            <a:solidFill>
              <a:schemeClr val="bg1"/>
            </a:solidFill>
          </a:endParaRPr>
        </a:p>
      </dgm:t>
    </dgm:pt>
    <dgm:pt modelId="{4670AB5C-01BB-4CE0-993B-CC729DE0A4F3}" type="sibTrans" cxnId="{44BFF098-0225-4F73-BE85-BA85690E13FE}">
      <dgm:prSet/>
      <dgm:spPr/>
      <dgm:t>
        <a:bodyPr/>
        <a:lstStyle/>
        <a:p>
          <a:endParaRPr lang="uk-UA">
            <a:solidFill>
              <a:schemeClr val="bg1"/>
            </a:solidFill>
          </a:endParaRPr>
        </a:p>
      </dgm:t>
    </dgm:pt>
    <dgm:pt modelId="{AADBA5F7-20C9-47C1-9FB0-DDA31153E4E5}">
      <dgm:prSet phldrT="[Текст]"/>
      <dgm:spPr/>
      <dgm:t>
        <a:bodyPr/>
        <a:lstStyle/>
        <a:p>
          <a:r>
            <a:rPr lang="uk-UA" smtClean="0">
              <a:effectLst/>
            </a:rPr>
            <a:t>цільові ринки (резиденти фізичні та юридичні особи, нерезиденти фізичні та юридичні особи); </a:t>
          </a:r>
          <a:endParaRPr lang="uk-UA" dirty="0"/>
        </a:p>
      </dgm:t>
    </dgm:pt>
    <dgm:pt modelId="{A0D5A44B-4A64-4DFA-93D4-703C20820D50}" type="parTrans" cxnId="{66924F43-52F1-4680-BDD5-1A32482A23B4}">
      <dgm:prSet/>
      <dgm:spPr/>
      <dgm:t>
        <a:bodyPr/>
        <a:lstStyle/>
        <a:p>
          <a:endParaRPr lang="uk-UA">
            <a:solidFill>
              <a:schemeClr val="bg1"/>
            </a:solidFill>
          </a:endParaRPr>
        </a:p>
      </dgm:t>
    </dgm:pt>
    <dgm:pt modelId="{C07CA139-A4D8-47CB-A299-BA2049ADBF4F}" type="sibTrans" cxnId="{66924F43-52F1-4680-BDD5-1A32482A23B4}">
      <dgm:prSet/>
      <dgm:spPr/>
      <dgm:t>
        <a:bodyPr/>
        <a:lstStyle/>
        <a:p>
          <a:endParaRPr lang="uk-UA">
            <a:solidFill>
              <a:schemeClr val="bg1"/>
            </a:solidFill>
          </a:endParaRPr>
        </a:p>
      </dgm:t>
    </dgm:pt>
    <dgm:pt modelId="{C30C6B1A-B55E-4F47-8E2A-C7DDA401654F}">
      <dgm:prSet phldrT="[Текст]"/>
      <dgm:spPr/>
      <dgm:t>
        <a:bodyPr/>
        <a:lstStyle/>
        <a:p>
          <a:r>
            <a:rPr lang="uk-UA" smtClean="0">
              <a:effectLst/>
            </a:rPr>
            <a:t>контактні аудиторії (засоби масової інформації, ринкові інститути); </a:t>
          </a:r>
          <a:endParaRPr lang="uk-UA" dirty="0"/>
        </a:p>
      </dgm:t>
    </dgm:pt>
    <dgm:pt modelId="{9327AB7F-F88E-4493-9EEF-7B729E33C0BE}" type="parTrans" cxnId="{D7BF4471-3FD4-421A-B243-6CB9166F43BC}">
      <dgm:prSet/>
      <dgm:spPr/>
      <dgm:t>
        <a:bodyPr/>
        <a:lstStyle/>
        <a:p>
          <a:endParaRPr lang="uk-UA">
            <a:solidFill>
              <a:schemeClr val="bg1"/>
            </a:solidFill>
          </a:endParaRPr>
        </a:p>
      </dgm:t>
    </dgm:pt>
    <dgm:pt modelId="{13BC8B7D-4438-498B-AB78-A7F5B1B5EDD5}" type="sibTrans" cxnId="{D7BF4471-3FD4-421A-B243-6CB9166F43BC}">
      <dgm:prSet/>
      <dgm:spPr/>
      <dgm:t>
        <a:bodyPr/>
        <a:lstStyle/>
        <a:p>
          <a:endParaRPr lang="uk-UA">
            <a:solidFill>
              <a:schemeClr val="bg1"/>
            </a:solidFill>
          </a:endParaRPr>
        </a:p>
      </dgm:t>
    </dgm:pt>
    <dgm:pt modelId="{DBC5D282-3C31-498B-A7C8-4F3876D5BE87}">
      <dgm:prSet phldrT="[Текст]"/>
      <dgm:spPr/>
      <dgm:t>
        <a:bodyPr/>
        <a:lstStyle/>
        <a:p>
          <a:r>
            <a:rPr lang="uk-UA" smtClean="0">
              <a:effectLst/>
            </a:rPr>
            <a:t>конкурентні ринки (національні, міжнародні).</a:t>
          </a:r>
          <a:endParaRPr lang="uk-UA" dirty="0"/>
        </a:p>
      </dgm:t>
    </dgm:pt>
    <dgm:pt modelId="{F13E4EF2-57C3-417D-9721-4B2DDC1E1F04}" type="parTrans" cxnId="{96FDDBAC-04BB-4CCC-9F43-4B3B6435CC59}">
      <dgm:prSet/>
      <dgm:spPr/>
      <dgm:t>
        <a:bodyPr/>
        <a:lstStyle/>
        <a:p>
          <a:endParaRPr lang="uk-UA">
            <a:solidFill>
              <a:schemeClr val="bg1"/>
            </a:solidFill>
          </a:endParaRPr>
        </a:p>
      </dgm:t>
    </dgm:pt>
    <dgm:pt modelId="{40E83C15-4C0A-48F9-B9BF-88ADB11E7C31}" type="sibTrans" cxnId="{96FDDBAC-04BB-4CCC-9F43-4B3B6435CC59}">
      <dgm:prSet/>
      <dgm:spPr/>
      <dgm:t>
        <a:bodyPr/>
        <a:lstStyle/>
        <a:p>
          <a:endParaRPr lang="uk-UA">
            <a:solidFill>
              <a:schemeClr val="bg1"/>
            </a:solidFill>
          </a:endParaRPr>
        </a:p>
      </dgm:t>
    </dgm:pt>
    <dgm:pt modelId="{8980396A-F901-480F-A465-D7265E3CEF2D}" type="pres">
      <dgm:prSet presAssocID="{E9F59F86-9763-46AC-9A3A-0A043DE6D10E}" presName="Name0" presStyleCnt="0">
        <dgm:presLayoutVars>
          <dgm:chMax val="7"/>
          <dgm:chPref val="7"/>
          <dgm:dir/>
        </dgm:presLayoutVars>
      </dgm:prSet>
      <dgm:spPr/>
    </dgm:pt>
    <dgm:pt modelId="{C18C0FE5-9877-4E53-9CED-CE473A7A44FC}" type="pres">
      <dgm:prSet presAssocID="{E9F59F86-9763-46AC-9A3A-0A043DE6D10E}" presName="Name1" presStyleCnt="0"/>
      <dgm:spPr/>
    </dgm:pt>
    <dgm:pt modelId="{AD113715-9915-46EB-A6AB-FFA9DE1AD1FE}" type="pres">
      <dgm:prSet presAssocID="{E9F59F86-9763-46AC-9A3A-0A043DE6D10E}" presName="cycle" presStyleCnt="0"/>
      <dgm:spPr/>
    </dgm:pt>
    <dgm:pt modelId="{1826E11F-D39C-4139-B3B1-7A9E3EC4B4A7}" type="pres">
      <dgm:prSet presAssocID="{E9F59F86-9763-46AC-9A3A-0A043DE6D10E}" presName="srcNode" presStyleLbl="node1" presStyleIdx="0" presStyleCnt="4"/>
      <dgm:spPr/>
    </dgm:pt>
    <dgm:pt modelId="{272F896C-10A2-4DE6-9D5A-D8DE7B2E3257}" type="pres">
      <dgm:prSet presAssocID="{E9F59F86-9763-46AC-9A3A-0A043DE6D10E}" presName="conn" presStyleLbl="parChTrans1D2" presStyleIdx="0" presStyleCnt="1"/>
      <dgm:spPr/>
    </dgm:pt>
    <dgm:pt modelId="{90ACAA98-6835-4A5E-995B-97C35BE3E53E}" type="pres">
      <dgm:prSet presAssocID="{E9F59F86-9763-46AC-9A3A-0A043DE6D10E}" presName="extraNode" presStyleLbl="node1" presStyleIdx="0" presStyleCnt="4"/>
      <dgm:spPr/>
    </dgm:pt>
    <dgm:pt modelId="{176DA9B4-9E79-4EA8-87DF-E178F094C3DE}" type="pres">
      <dgm:prSet presAssocID="{E9F59F86-9763-46AC-9A3A-0A043DE6D10E}" presName="dstNode" presStyleLbl="node1" presStyleIdx="0" presStyleCnt="4"/>
      <dgm:spPr/>
    </dgm:pt>
    <dgm:pt modelId="{C07B61C2-FAF7-49CC-B08B-7B47976CF882}" type="pres">
      <dgm:prSet presAssocID="{FCCDE0CC-849D-4E09-B2C8-12B4DC8A3C9B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A057414-5005-4140-ADD4-A624DC5BF08C}" type="pres">
      <dgm:prSet presAssocID="{FCCDE0CC-849D-4E09-B2C8-12B4DC8A3C9B}" presName="accent_1" presStyleCnt="0"/>
      <dgm:spPr/>
    </dgm:pt>
    <dgm:pt modelId="{F6355FE4-CE40-44DB-AD7D-E74BF680F0AA}" type="pres">
      <dgm:prSet presAssocID="{FCCDE0CC-849D-4E09-B2C8-12B4DC8A3C9B}" presName="accentRepeatNode" presStyleLbl="solidFgAcc1" presStyleIdx="0" presStyleCnt="4"/>
      <dgm:spPr/>
    </dgm:pt>
    <dgm:pt modelId="{9314B7C9-C122-4C8B-B2BB-C6960F25D4C3}" type="pres">
      <dgm:prSet presAssocID="{AADBA5F7-20C9-47C1-9FB0-DDA31153E4E5}" presName="text_2" presStyleLbl="node1" presStyleIdx="1" presStyleCnt="4">
        <dgm:presLayoutVars>
          <dgm:bulletEnabled val="1"/>
        </dgm:presLayoutVars>
      </dgm:prSet>
      <dgm:spPr/>
    </dgm:pt>
    <dgm:pt modelId="{9D956A20-92B9-4712-8A46-8F397936A453}" type="pres">
      <dgm:prSet presAssocID="{AADBA5F7-20C9-47C1-9FB0-DDA31153E4E5}" presName="accent_2" presStyleCnt="0"/>
      <dgm:spPr/>
    </dgm:pt>
    <dgm:pt modelId="{2B767178-CB6A-4A5A-B271-0128A2AB7437}" type="pres">
      <dgm:prSet presAssocID="{AADBA5F7-20C9-47C1-9FB0-DDA31153E4E5}" presName="accentRepeatNode" presStyleLbl="solidFgAcc1" presStyleIdx="1" presStyleCnt="4"/>
      <dgm:spPr/>
    </dgm:pt>
    <dgm:pt modelId="{0AAEFC19-4368-4710-A2FD-E41FE7C6B70E}" type="pres">
      <dgm:prSet presAssocID="{C30C6B1A-B55E-4F47-8E2A-C7DDA401654F}" presName="text_3" presStyleLbl="node1" presStyleIdx="2" presStyleCnt="4">
        <dgm:presLayoutVars>
          <dgm:bulletEnabled val="1"/>
        </dgm:presLayoutVars>
      </dgm:prSet>
      <dgm:spPr/>
    </dgm:pt>
    <dgm:pt modelId="{CD35E34E-06ED-4D28-A46D-1466C6DC539E}" type="pres">
      <dgm:prSet presAssocID="{C30C6B1A-B55E-4F47-8E2A-C7DDA401654F}" presName="accent_3" presStyleCnt="0"/>
      <dgm:spPr/>
    </dgm:pt>
    <dgm:pt modelId="{939CBDBA-9969-4C83-8E7E-855919DEB075}" type="pres">
      <dgm:prSet presAssocID="{C30C6B1A-B55E-4F47-8E2A-C7DDA401654F}" presName="accentRepeatNode" presStyleLbl="solidFgAcc1" presStyleIdx="2" presStyleCnt="4"/>
      <dgm:spPr/>
    </dgm:pt>
    <dgm:pt modelId="{FA508149-AFE7-4C4D-914E-7656618401EC}" type="pres">
      <dgm:prSet presAssocID="{DBC5D282-3C31-498B-A7C8-4F3876D5BE87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1444AF9-3580-4466-B350-ACD48E0F9184}" type="pres">
      <dgm:prSet presAssocID="{DBC5D282-3C31-498B-A7C8-4F3876D5BE87}" presName="accent_4" presStyleCnt="0"/>
      <dgm:spPr/>
    </dgm:pt>
    <dgm:pt modelId="{316DBBFF-D346-4DF0-B86C-BA9AA7F85DE9}" type="pres">
      <dgm:prSet presAssocID="{DBC5D282-3C31-498B-A7C8-4F3876D5BE87}" presName="accentRepeatNode" presStyleLbl="solidFgAcc1" presStyleIdx="3" presStyleCnt="4"/>
      <dgm:spPr/>
    </dgm:pt>
  </dgm:ptLst>
  <dgm:cxnLst>
    <dgm:cxn modelId="{623E4707-DCF9-48E4-84D1-2CBC21956A4D}" type="presOf" srcId="{AADBA5F7-20C9-47C1-9FB0-DDA31153E4E5}" destId="{9314B7C9-C122-4C8B-B2BB-C6960F25D4C3}" srcOrd="0" destOrd="0" presId="urn:microsoft.com/office/officeart/2008/layout/VerticalCurvedList"/>
    <dgm:cxn modelId="{D7BF4471-3FD4-421A-B243-6CB9166F43BC}" srcId="{E9F59F86-9763-46AC-9A3A-0A043DE6D10E}" destId="{C30C6B1A-B55E-4F47-8E2A-C7DDA401654F}" srcOrd="2" destOrd="0" parTransId="{9327AB7F-F88E-4493-9EEF-7B729E33C0BE}" sibTransId="{13BC8B7D-4438-498B-AB78-A7F5B1B5EDD5}"/>
    <dgm:cxn modelId="{33A363B0-E0BD-4F07-BE71-F85540F583E8}" type="presOf" srcId="{C30C6B1A-B55E-4F47-8E2A-C7DDA401654F}" destId="{0AAEFC19-4368-4710-A2FD-E41FE7C6B70E}" srcOrd="0" destOrd="0" presId="urn:microsoft.com/office/officeart/2008/layout/VerticalCurvedList"/>
    <dgm:cxn modelId="{226555C6-A479-4C21-B7A9-AC203DEFE23C}" type="presOf" srcId="{DBC5D282-3C31-498B-A7C8-4F3876D5BE87}" destId="{FA508149-AFE7-4C4D-914E-7656618401EC}" srcOrd="0" destOrd="0" presId="urn:microsoft.com/office/officeart/2008/layout/VerticalCurvedList"/>
    <dgm:cxn modelId="{26D513D6-1508-4AB3-AD08-33C6FFD7C772}" type="presOf" srcId="{4670AB5C-01BB-4CE0-993B-CC729DE0A4F3}" destId="{272F896C-10A2-4DE6-9D5A-D8DE7B2E3257}" srcOrd="0" destOrd="0" presId="urn:microsoft.com/office/officeart/2008/layout/VerticalCurvedList"/>
    <dgm:cxn modelId="{5095BCF9-6995-4D76-9238-74A25614D3B5}" type="presOf" srcId="{FCCDE0CC-849D-4E09-B2C8-12B4DC8A3C9B}" destId="{C07B61C2-FAF7-49CC-B08B-7B47976CF882}" srcOrd="0" destOrd="0" presId="urn:microsoft.com/office/officeart/2008/layout/VerticalCurvedList"/>
    <dgm:cxn modelId="{44BFF098-0225-4F73-BE85-BA85690E13FE}" srcId="{E9F59F86-9763-46AC-9A3A-0A043DE6D10E}" destId="{FCCDE0CC-849D-4E09-B2C8-12B4DC8A3C9B}" srcOrd="0" destOrd="0" parTransId="{9488C776-BD3B-4759-B1AB-53D85D2AF07A}" sibTransId="{4670AB5C-01BB-4CE0-993B-CC729DE0A4F3}"/>
    <dgm:cxn modelId="{66924F43-52F1-4680-BDD5-1A32482A23B4}" srcId="{E9F59F86-9763-46AC-9A3A-0A043DE6D10E}" destId="{AADBA5F7-20C9-47C1-9FB0-DDA31153E4E5}" srcOrd="1" destOrd="0" parTransId="{A0D5A44B-4A64-4DFA-93D4-703C20820D50}" sibTransId="{C07CA139-A4D8-47CB-A299-BA2049ADBF4F}"/>
    <dgm:cxn modelId="{12B0A8D6-0282-414F-8B8D-FE098A513238}" type="presOf" srcId="{E9F59F86-9763-46AC-9A3A-0A043DE6D10E}" destId="{8980396A-F901-480F-A465-D7265E3CEF2D}" srcOrd="0" destOrd="0" presId="urn:microsoft.com/office/officeart/2008/layout/VerticalCurvedList"/>
    <dgm:cxn modelId="{96FDDBAC-04BB-4CCC-9F43-4B3B6435CC59}" srcId="{E9F59F86-9763-46AC-9A3A-0A043DE6D10E}" destId="{DBC5D282-3C31-498B-A7C8-4F3876D5BE87}" srcOrd="3" destOrd="0" parTransId="{F13E4EF2-57C3-417D-9721-4B2DDC1E1F04}" sibTransId="{40E83C15-4C0A-48F9-B9BF-88ADB11E7C31}"/>
    <dgm:cxn modelId="{C82168D3-3AAC-4B8F-9CE9-377313C94D5C}" type="presParOf" srcId="{8980396A-F901-480F-A465-D7265E3CEF2D}" destId="{C18C0FE5-9877-4E53-9CED-CE473A7A44FC}" srcOrd="0" destOrd="0" presId="urn:microsoft.com/office/officeart/2008/layout/VerticalCurvedList"/>
    <dgm:cxn modelId="{ACDB27E1-B87E-426D-96A8-42BC4BBF4994}" type="presParOf" srcId="{C18C0FE5-9877-4E53-9CED-CE473A7A44FC}" destId="{AD113715-9915-46EB-A6AB-FFA9DE1AD1FE}" srcOrd="0" destOrd="0" presId="urn:microsoft.com/office/officeart/2008/layout/VerticalCurvedList"/>
    <dgm:cxn modelId="{A882313B-3FBF-432B-BE1D-4B22DAF1C7E5}" type="presParOf" srcId="{AD113715-9915-46EB-A6AB-FFA9DE1AD1FE}" destId="{1826E11F-D39C-4139-B3B1-7A9E3EC4B4A7}" srcOrd="0" destOrd="0" presId="urn:microsoft.com/office/officeart/2008/layout/VerticalCurvedList"/>
    <dgm:cxn modelId="{B303147C-52C1-40EC-A0D5-CFA624ACA473}" type="presParOf" srcId="{AD113715-9915-46EB-A6AB-FFA9DE1AD1FE}" destId="{272F896C-10A2-4DE6-9D5A-D8DE7B2E3257}" srcOrd="1" destOrd="0" presId="urn:microsoft.com/office/officeart/2008/layout/VerticalCurvedList"/>
    <dgm:cxn modelId="{E8534968-7034-473E-8444-D7D386906C5F}" type="presParOf" srcId="{AD113715-9915-46EB-A6AB-FFA9DE1AD1FE}" destId="{90ACAA98-6835-4A5E-995B-97C35BE3E53E}" srcOrd="2" destOrd="0" presId="urn:microsoft.com/office/officeart/2008/layout/VerticalCurvedList"/>
    <dgm:cxn modelId="{34180630-FCFE-4199-BA80-E425DD65010C}" type="presParOf" srcId="{AD113715-9915-46EB-A6AB-FFA9DE1AD1FE}" destId="{176DA9B4-9E79-4EA8-87DF-E178F094C3DE}" srcOrd="3" destOrd="0" presId="urn:microsoft.com/office/officeart/2008/layout/VerticalCurvedList"/>
    <dgm:cxn modelId="{F5BD947B-EDE2-4770-935C-F4A1D02D331D}" type="presParOf" srcId="{C18C0FE5-9877-4E53-9CED-CE473A7A44FC}" destId="{C07B61C2-FAF7-49CC-B08B-7B47976CF882}" srcOrd="1" destOrd="0" presId="urn:microsoft.com/office/officeart/2008/layout/VerticalCurvedList"/>
    <dgm:cxn modelId="{AEB9B404-9498-441E-8853-BBDB973553BB}" type="presParOf" srcId="{C18C0FE5-9877-4E53-9CED-CE473A7A44FC}" destId="{DA057414-5005-4140-ADD4-A624DC5BF08C}" srcOrd="2" destOrd="0" presId="urn:microsoft.com/office/officeart/2008/layout/VerticalCurvedList"/>
    <dgm:cxn modelId="{04ED60A0-5306-4CB1-92B8-A46B6CB8842B}" type="presParOf" srcId="{DA057414-5005-4140-ADD4-A624DC5BF08C}" destId="{F6355FE4-CE40-44DB-AD7D-E74BF680F0AA}" srcOrd="0" destOrd="0" presId="urn:microsoft.com/office/officeart/2008/layout/VerticalCurvedList"/>
    <dgm:cxn modelId="{F353B1C3-B265-4F5C-A1D0-FCE5CE6AA0F2}" type="presParOf" srcId="{C18C0FE5-9877-4E53-9CED-CE473A7A44FC}" destId="{9314B7C9-C122-4C8B-B2BB-C6960F25D4C3}" srcOrd="3" destOrd="0" presId="urn:microsoft.com/office/officeart/2008/layout/VerticalCurvedList"/>
    <dgm:cxn modelId="{9339ADFF-549A-4482-A5EE-C531184CF70E}" type="presParOf" srcId="{C18C0FE5-9877-4E53-9CED-CE473A7A44FC}" destId="{9D956A20-92B9-4712-8A46-8F397936A453}" srcOrd="4" destOrd="0" presId="urn:microsoft.com/office/officeart/2008/layout/VerticalCurvedList"/>
    <dgm:cxn modelId="{9003B29D-335C-42BC-9C25-77AEAD9986A7}" type="presParOf" srcId="{9D956A20-92B9-4712-8A46-8F397936A453}" destId="{2B767178-CB6A-4A5A-B271-0128A2AB7437}" srcOrd="0" destOrd="0" presId="urn:microsoft.com/office/officeart/2008/layout/VerticalCurvedList"/>
    <dgm:cxn modelId="{CA8823A0-123C-451D-B8DD-ECFFBFFB869E}" type="presParOf" srcId="{C18C0FE5-9877-4E53-9CED-CE473A7A44FC}" destId="{0AAEFC19-4368-4710-A2FD-E41FE7C6B70E}" srcOrd="5" destOrd="0" presId="urn:microsoft.com/office/officeart/2008/layout/VerticalCurvedList"/>
    <dgm:cxn modelId="{3640A1AB-B6B5-483F-80F2-87B5B85F7C9F}" type="presParOf" srcId="{C18C0FE5-9877-4E53-9CED-CE473A7A44FC}" destId="{CD35E34E-06ED-4D28-A46D-1466C6DC539E}" srcOrd="6" destOrd="0" presId="urn:microsoft.com/office/officeart/2008/layout/VerticalCurvedList"/>
    <dgm:cxn modelId="{90202F9C-F879-4F85-92D1-BF4705A5125B}" type="presParOf" srcId="{CD35E34E-06ED-4D28-A46D-1466C6DC539E}" destId="{939CBDBA-9969-4C83-8E7E-855919DEB075}" srcOrd="0" destOrd="0" presId="urn:microsoft.com/office/officeart/2008/layout/VerticalCurvedList"/>
    <dgm:cxn modelId="{B6A418A5-CBA1-48FD-ADB0-8D724BDBA8B5}" type="presParOf" srcId="{C18C0FE5-9877-4E53-9CED-CE473A7A44FC}" destId="{FA508149-AFE7-4C4D-914E-7656618401EC}" srcOrd="7" destOrd="0" presId="urn:microsoft.com/office/officeart/2008/layout/VerticalCurvedList"/>
    <dgm:cxn modelId="{1E309387-AEC8-4DA0-BE09-39EAA719D3CC}" type="presParOf" srcId="{C18C0FE5-9877-4E53-9CED-CE473A7A44FC}" destId="{B1444AF9-3580-4466-B350-ACD48E0F9184}" srcOrd="8" destOrd="0" presId="urn:microsoft.com/office/officeart/2008/layout/VerticalCurvedList"/>
    <dgm:cxn modelId="{63D0C9DC-9393-4FBD-8FA9-E74411145453}" type="presParOf" srcId="{B1444AF9-3580-4466-B350-ACD48E0F9184}" destId="{316DBBFF-D346-4DF0-B86C-BA9AA7F85DE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9FC80E8-AC7D-4D8B-8966-EEB6B049F5FF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uk-UA"/>
        </a:p>
      </dgm:t>
    </dgm:pt>
    <dgm:pt modelId="{32CC1457-F209-49A3-8D15-6C8078E25071}">
      <dgm:prSet phldrT="[Текст]"/>
      <dgm:spPr/>
      <dgm:t>
        <a:bodyPr/>
        <a:lstStyle/>
        <a:p>
          <a:r>
            <a:rPr lang="uk-UA" dirty="0" smtClean="0">
              <a:solidFill>
                <a:schemeClr val="bg1"/>
              </a:solidFill>
            </a:rPr>
            <a:t>економічні, </a:t>
          </a:r>
          <a:endParaRPr lang="uk-UA" dirty="0">
            <a:solidFill>
              <a:schemeClr val="bg1"/>
            </a:solidFill>
          </a:endParaRPr>
        </a:p>
      </dgm:t>
    </dgm:pt>
    <dgm:pt modelId="{807F2D95-0931-4FE4-A282-FDB2AD68E5A0}" type="parTrans" cxnId="{3F37BE4A-D1D3-4ED2-A197-1EA434D6A30E}">
      <dgm:prSet/>
      <dgm:spPr/>
      <dgm:t>
        <a:bodyPr/>
        <a:lstStyle/>
        <a:p>
          <a:endParaRPr lang="uk-UA">
            <a:solidFill>
              <a:schemeClr val="bg1"/>
            </a:solidFill>
          </a:endParaRPr>
        </a:p>
      </dgm:t>
    </dgm:pt>
    <dgm:pt modelId="{5D98C80A-28CB-41E2-99A1-2810A8847A62}" type="sibTrans" cxnId="{3F37BE4A-D1D3-4ED2-A197-1EA434D6A30E}">
      <dgm:prSet/>
      <dgm:spPr/>
      <dgm:t>
        <a:bodyPr/>
        <a:lstStyle/>
        <a:p>
          <a:endParaRPr lang="uk-UA">
            <a:solidFill>
              <a:schemeClr val="bg1"/>
            </a:solidFill>
          </a:endParaRPr>
        </a:p>
      </dgm:t>
    </dgm:pt>
    <dgm:pt modelId="{8ABFCE98-B269-4CC2-9BEF-1C1EB6124F28}">
      <dgm:prSet phldrT="[Текст]"/>
      <dgm:spPr/>
      <dgm:t>
        <a:bodyPr/>
        <a:lstStyle/>
        <a:p>
          <a:r>
            <a:rPr lang="uk-UA" dirty="0" smtClean="0">
              <a:solidFill>
                <a:schemeClr val="bg1"/>
              </a:solidFill>
            </a:rPr>
            <a:t>екологічні, </a:t>
          </a:r>
          <a:endParaRPr lang="uk-UA" dirty="0">
            <a:solidFill>
              <a:schemeClr val="bg1"/>
            </a:solidFill>
          </a:endParaRPr>
        </a:p>
      </dgm:t>
    </dgm:pt>
    <dgm:pt modelId="{2463FB8E-F048-44E5-8D75-605565BCC0E1}" type="parTrans" cxnId="{A33AC104-D58B-4C42-A7E5-3B903C79D4BC}">
      <dgm:prSet/>
      <dgm:spPr/>
      <dgm:t>
        <a:bodyPr/>
        <a:lstStyle/>
        <a:p>
          <a:endParaRPr lang="uk-UA">
            <a:solidFill>
              <a:schemeClr val="bg1"/>
            </a:solidFill>
          </a:endParaRPr>
        </a:p>
      </dgm:t>
    </dgm:pt>
    <dgm:pt modelId="{4DE83C0A-9FA9-4D0F-8CF0-59948BCB4768}" type="sibTrans" cxnId="{A33AC104-D58B-4C42-A7E5-3B903C79D4BC}">
      <dgm:prSet/>
      <dgm:spPr/>
      <dgm:t>
        <a:bodyPr/>
        <a:lstStyle/>
        <a:p>
          <a:endParaRPr lang="uk-UA">
            <a:solidFill>
              <a:schemeClr val="bg1"/>
            </a:solidFill>
          </a:endParaRPr>
        </a:p>
      </dgm:t>
    </dgm:pt>
    <dgm:pt modelId="{D0537290-C4DB-4958-87A2-B5497B0512AB}">
      <dgm:prSet phldrT="[Текст]"/>
      <dgm:spPr/>
      <dgm:t>
        <a:bodyPr/>
        <a:lstStyle/>
        <a:p>
          <a:r>
            <a:rPr lang="uk-UA" dirty="0" smtClean="0">
              <a:solidFill>
                <a:schemeClr val="bg1"/>
              </a:solidFill>
            </a:rPr>
            <a:t>демографічні, </a:t>
          </a:r>
          <a:endParaRPr lang="uk-UA" dirty="0">
            <a:solidFill>
              <a:schemeClr val="bg1"/>
            </a:solidFill>
          </a:endParaRPr>
        </a:p>
      </dgm:t>
    </dgm:pt>
    <dgm:pt modelId="{2DEF8A2C-3613-4DE5-9C29-30CA17B6D96C}" type="parTrans" cxnId="{E77DB364-B347-4554-85C5-F5903FCB3BF2}">
      <dgm:prSet/>
      <dgm:spPr/>
      <dgm:t>
        <a:bodyPr/>
        <a:lstStyle/>
        <a:p>
          <a:endParaRPr lang="uk-UA">
            <a:solidFill>
              <a:schemeClr val="bg1"/>
            </a:solidFill>
          </a:endParaRPr>
        </a:p>
      </dgm:t>
    </dgm:pt>
    <dgm:pt modelId="{C9054566-5F62-496D-A4E6-578A6B49DF44}" type="sibTrans" cxnId="{E77DB364-B347-4554-85C5-F5903FCB3BF2}">
      <dgm:prSet/>
      <dgm:spPr/>
      <dgm:t>
        <a:bodyPr/>
        <a:lstStyle/>
        <a:p>
          <a:endParaRPr lang="uk-UA">
            <a:solidFill>
              <a:schemeClr val="bg1"/>
            </a:solidFill>
          </a:endParaRPr>
        </a:p>
      </dgm:t>
    </dgm:pt>
    <dgm:pt modelId="{37265575-BFD2-452A-9632-AE879FFD94B3}">
      <dgm:prSet phldrT="[Текст]"/>
      <dgm:spPr/>
      <dgm:t>
        <a:bodyPr/>
        <a:lstStyle/>
        <a:p>
          <a:r>
            <a:rPr lang="uk-UA" dirty="0" smtClean="0">
              <a:solidFill>
                <a:schemeClr val="bg1"/>
              </a:solidFill>
            </a:rPr>
            <a:t>соціально-культурні, </a:t>
          </a:r>
          <a:endParaRPr lang="uk-UA" dirty="0">
            <a:solidFill>
              <a:schemeClr val="bg1"/>
            </a:solidFill>
          </a:endParaRPr>
        </a:p>
      </dgm:t>
    </dgm:pt>
    <dgm:pt modelId="{9EE1BF2B-73F3-4C8E-A026-BD5D91EA06B7}" type="parTrans" cxnId="{94B443E3-E7AA-4152-B69C-4DEE144DA5E4}">
      <dgm:prSet/>
      <dgm:spPr/>
      <dgm:t>
        <a:bodyPr/>
        <a:lstStyle/>
        <a:p>
          <a:endParaRPr lang="uk-UA">
            <a:solidFill>
              <a:schemeClr val="bg1"/>
            </a:solidFill>
          </a:endParaRPr>
        </a:p>
      </dgm:t>
    </dgm:pt>
    <dgm:pt modelId="{1B9F788B-556B-4CF8-A6B8-802E206C8372}" type="sibTrans" cxnId="{94B443E3-E7AA-4152-B69C-4DEE144DA5E4}">
      <dgm:prSet/>
      <dgm:spPr/>
      <dgm:t>
        <a:bodyPr/>
        <a:lstStyle/>
        <a:p>
          <a:endParaRPr lang="uk-UA">
            <a:solidFill>
              <a:schemeClr val="bg1"/>
            </a:solidFill>
          </a:endParaRPr>
        </a:p>
      </dgm:t>
    </dgm:pt>
    <dgm:pt modelId="{9F3AAC80-15ED-4E81-8DCC-CA6B49288D03}">
      <dgm:prSet phldrT="[Текст]"/>
      <dgm:spPr/>
      <dgm:t>
        <a:bodyPr/>
        <a:lstStyle/>
        <a:p>
          <a:r>
            <a:rPr lang="uk-UA" dirty="0" smtClean="0">
              <a:solidFill>
                <a:schemeClr val="bg1"/>
              </a:solidFill>
            </a:rPr>
            <a:t>політико-правові, </a:t>
          </a:r>
          <a:endParaRPr lang="uk-UA" dirty="0">
            <a:solidFill>
              <a:schemeClr val="bg1"/>
            </a:solidFill>
          </a:endParaRPr>
        </a:p>
      </dgm:t>
    </dgm:pt>
    <dgm:pt modelId="{E6F17EA0-96F3-48CA-AED0-1DE587B7CA25}" type="parTrans" cxnId="{45E90A8D-2ECB-4E7F-AB30-C464AF479509}">
      <dgm:prSet/>
      <dgm:spPr/>
      <dgm:t>
        <a:bodyPr/>
        <a:lstStyle/>
        <a:p>
          <a:endParaRPr lang="uk-UA">
            <a:solidFill>
              <a:schemeClr val="bg1"/>
            </a:solidFill>
          </a:endParaRPr>
        </a:p>
      </dgm:t>
    </dgm:pt>
    <dgm:pt modelId="{C70304D0-2067-44E1-A475-011B2F21C8A7}" type="sibTrans" cxnId="{45E90A8D-2ECB-4E7F-AB30-C464AF479509}">
      <dgm:prSet/>
      <dgm:spPr/>
      <dgm:t>
        <a:bodyPr/>
        <a:lstStyle/>
        <a:p>
          <a:endParaRPr lang="uk-UA">
            <a:solidFill>
              <a:schemeClr val="bg1"/>
            </a:solidFill>
          </a:endParaRPr>
        </a:p>
      </dgm:t>
    </dgm:pt>
    <dgm:pt modelId="{A584AEAC-4B36-43F3-82BB-906023799FF1}">
      <dgm:prSet phldrT="[Текст]"/>
      <dgm:spPr/>
      <dgm:t>
        <a:bodyPr/>
        <a:lstStyle/>
        <a:p>
          <a:r>
            <a:rPr lang="uk-UA" smtClean="0">
              <a:solidFill>
                <a:schemeClr val="bg1"/>
              </a:solidFill>
            </a:rPr>
            <a:t>науково </a:t>
          </a:r>
          <a:r>
            <a:rPr lang="uk-UA" dirty="0" smtClean="0">
              <a:solidFill>
                <a:schemeClr val="bg1"/>
              </a:solidFill>
            </a:rPr>
            <a:t>- технічні фактори</a:t>
          </a:r>
          <a:endParaRPr lang="uk-UA" dirty="0">
            <a:solidFill>
              <a:schemeClr val="bg1"/>
            </a:solidFill>
          </a:endParaRPr>
        </a:p>
      </dgm:t>
    </dgm:pt>
    <dgm:pt modelId="{955D5BEE-6DEA-40D5-B3A5-AD8F977E66A4}" type="parTrans" cxnId="{53FBB634-C679-4CB0-8EC1-925F3386661D}">
      <dgm:prSet/>
      <dgm:spPr/>
      <dgm:t>
        <a:bodyPr/>
        <a:lstStyle/>
        <a:p>
          <a:endParaRPr lang="uk-UA">
            <a:solidFill>
              <a:schemeClr val="bg1"/>
            </a:solidFill>
          </a:endParaRPr>
        </a:p>
      </dgm:t>
    </dgm:pt>
    <dgm:pt modelId="{12448D01-2688-422B-A047-4FFC2E8FC129}" type="sibTrans" cxnId="{53FBB634-C679-4CB0-8EC1-925F3386661D}">
      <dgm:prSet/>
      <dgm:spPr/>
      <dgm:t>
        <a:bodyPr/>
        <a:lstStyle/>
        <a:p>
          <a:endParaRPr lang="uk-UA">
            <a:solidFill>
              <a:schemeClr val="bg1"/>
            </a:solidFill>
          </a:endParaRPr>
        </a:p>
      </dgm:t>
    </dgm:pt>
    <dgm:pt modelId="{2A40FE96-96CB-49CD-A198-EA00D55AAB62}" type="pres">
      <dgm:prSet presAssocID="{99FC80E8-AC7D-4D8B-8966-EEB6B049F5FF}" presName="diagram" presStyleCnt="0">
        <dgm:presLayoutVars>
          <dgm:dir/>
          <dgm:resizeHandles val="exact"/>
        </dgm:presLayoutVars>
      </dgm:prSet>
      <dgm:spPr/>
    </dgm:pt>
    <dgm:pt modelId="{BBB91E77-65BF-479B-B2E3-3DDA2420C0DE}" type="pres">
      <dgm:prSet presAssocID="{32CC1457-F209-49A3-8D15-6C8078E25071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19DBEB6-5382-4D9B-8C91-311B321050D6}" type="pres">
      <dgm:prSet presAssocID="{5D98C80A-28CB-41E2-99A1-2810A8847A62}" presName="sibTrans" presStyleCnt="0"/>
      <dgm:spPr/>
    </dgm:pt>
    <dgm:pt modelId="{D99E8850-967B-48DF-840A-5F37115E12D0}" type="pres">
      <dgm:prSet presAssocID="{8ABFCE98-B269-4CC2-9BEF-1C1EB6124F28}" presName="node" presStyleLbl="node1" presStyleIdx="1" presStyleCnt="6">
        <dgm:presLayoutVars>
          <dgm:bulletEnabled val="1"/>
        </dgm:presLayoutVars>
      </dgm:prSet>
      <dgm:spPr/>
    </dgm:pt>
    <dgm:pt modelId="{553F3935-3AB6-4D97-91F4-6C823A74B87F}" type="pres">
      <dgm:prSet presAssocID="{4DE83C0A-9FA9-4D0F-8CF0-59948BCB4768}" presName="sibTrans" presStyleCnt="0"/>
      <dgm:spPr/>
    </dgm:pt>
    <dgm:pt modelId="{56905D64-7274-4B1D-839B-34A72788D502}" type="pres">
      <dgm:prSet presAssocID="{D0537290-C4DB-4958-87A2-B5497B0512AB}" presName="node" presStyleLbl="node1" presStyleIdx="2" presStyleCnt="6">
        <dgm:presLayoutVars>
          <dgm:bulletEnabled val="1"/>
        </dgm:presLayoutVars>
      </dgm:prSet>
      <dgm:spPr/>
    </dgm:pt>
    <dgm:pt modelId="{1D2416E2-2891-4644-9FF7-3A65C0E61239}" type="pres">
      <dgm:prSet presAssocID="{C9054566-5F62-496D-A4E6-578A6B49DF44}" presName="sibTrans" presStyleCnt="0"/>
      <dgm:spPr/>
    </dgm:pt>
    <dgm:pt modelId="{883569F8-5042-467D-8A44-11AC4ACD45B0}" type="pres">
      <dgm:prSet presAssocID="{37265575-BFD2-452A-9632-AE879FFD94B3}" presName="node" presStyleLbl="node1" presStyleIdx="3" presStyleCnt="6">
        <dgm:presLayoutVars>
          <dgm:bulletEnabled val="1"/>
        </dgm:presLayoutVars>
      </dgm:prSet>
      <dgm:spPr/>
    </dgm:pt>
    <dgm:pt modelId="{B92F3635-CFBD-4C20-9CE8-24DD738F7898}" type="pres">
      <dgm:prSet presAssocID="{1B9F788B-556B-4CF8-A6B8-802E206C8372}" presName="sibTrans" presStyleCnt="0"/>
      <dgm:spPr/>
    </dgm:pt>
    <dgm:pt modelId="{A017F7A9-8AD3-4DDC-B7A3-B51E8B437D8E}" type="pres">
      <dgm:prSet presAssocID="{9F3AAC80-15ED-4E81-8DCC-CA6B49288D03}" presName="node" presStyleLbl="node1" presStyleIdx="4" presStyleCnt="6">
        <dgm:presLayoutVars>
          <dgm:bulletEnabled val="1"/>
        </dgm:presLayoutVars>
      </dgm:prSet>
      <dgm:spPr/>
    </dgm:pt>
    <dgm:pt modelId="{3B344979-0523-4362-BEB9-BB7EA413A64F}" type="pres">
      <dgm:prSet presAssocID="{C70304D0-2067-44E1-A475-011B2F21C8A7}" presName="sibTrans" presStyleCnt="0"/>
      <dgm:spPr/>
    </dgm:pt>
    <dgm:pt modelId="{C7ED9CD4-3E34-4539-8B9C-DCA0A0C6F2EF}" type="pres">
      <dgm:prSet presAssocID="{A584AEAC-4B36-43F3-82BB-906023799FF1}" presName="node" presStyleLbl="node1" presStyleIdx="5" presStyleCnt="6">
        <dgm:presLayoutVars>
          <dgm:bulletEnabled val="1"/>
        </dgm:presLayoutVars>
      </dgm:prSet>
      <dgm:spPr/>
    </dgm:pt>
  </dgm:ptLst>
  <dgm:cxnLst>
    <dgm:cxn modelId="{53FBB634-C679-4CB0-8EC1-925F3386661D}" srcId="{99FC80E8-AC7D-4D8B-8966-EEB6B049F5FF}" destId="{A584AEAC-4B36-43F3-82BB-906023799FF1}" srcOrd="5" destOrd="0" parTransId="{955D5BEE-6DEA-40D5-B3A5-AD8F977E66A4}" sibTransId="{12448D01-2688-422B-A047-4FFC2E8FC129}"/>
    <dgm:cxn modelId="{77CDF1CB-C4B1-40B1-84BE-F33FD35D7BB4}" type="presOf" srcId="{8ABFCE98-B269-4CC2-9BEF-1C1EB6124F28}" destId="{D99E8850-967B-48DF-840A-5F37115E12D0}" srcOrd="0" destOrd="0" presId="urn:microsoft.com/office/officeart/2005/8/layout/default"/>
    <dgm:cxn modelId="{A33AC104-D58B-4C42-A7E5-3B903C79D4BC}" srcId="{99FC80E8-AC7D-4D8B-8966-EEB6B049F5FF}" destId="{8ABFCE98-B269-4CC2-9BEF-1C1EB6124F28}" srcOrd="1" destOrd="0" parTransId="{2463FB8E-F048-44E5-8D75-605565BCC0E1}" sibTransId="{4DE83C0A-9FA9-4D0F-8CF0-59948BCB4768}"/>
    <dgm:cxn modelId="{2FE9F4ED-3176-478B-A2D2-DE1A291F0E27}" type="presOf" srcId="{D0537290-C4DB-4958-87A2-B5497B0512AB}" destId="{56905D64-7274-4B1D-839B-34A72788D502}" srcOrd="0" destOrd="0" presId="urn:microsoft.com/office/officeart/2005/8/layout/default"/>
    <dgm:cxn modelId="{B75FFA0B-9DC8-4EC6-8547-ADF19506CA64}" type="presOf" srcId="{9F3AAC80-15ED-4E81-8DCC-CA6B49288D03}" destId="{A017F7A9-8AD3-4DDC-B7A3-B51E8B437D8E}" srcOrd="0" destOrd="0" presId="urn:microsoft.com/office/officeart/2005/8/layout/default"/>
    <dgm:cxn modelId="{6DFC30F0-E070-4602-8781-A62A58CF36B6}" type="presOf" srcId="{A584AEAC-4B36-43F3-82BB-906023799FF1}" destId="{C7ED9CD4-3E34-4539-8B9C-DCA0A0C6F2EF}" srcOrd="0" destOrd="0" presId="urn:microsoft.com/office/officeart/2005/8/layout/default"/>
    <dgm:cxn modelId="{501F7656-4CA6-4888-8BEB-BA43484B445F}" type="presOf" srcId="{99FC80E8-AC7D-4D8B-8966-EEB6B049F5FF}" destId="{2A40FE96-96CB-49CD-A198-EA00D55AAB62}" srcOrd="0" destOrd="0" presId="urn:microsoft.com/office/officeart/2005/8/layout/default"/>
    <dgm:cxn modelId="{94B443E3-E7AA-4152-B69C-4DEE144DA5E4}" srcId="{99FC80E8-AC7D-4D8B-8966-EEB6B049F5FF}" destId="{37265575-BFD2-452A-9632-AE879FFD94B3}" srcOrd="3" destOrd="0" parTransId="{9EE1BF2B-73F3-4C8E-A026-BD5D91EA06B7}" sibTransId="{1B9F788B-556B-4CF8-A6B8-802E206C8372}"/>
    <dgm:cxn modelId="{45E90A8D-2ECB-4E7F-AB30-C464AF479509}" srcId="{99FC80E8-AC7D-4D8B-8966-EEB6B049F5FF}" destId="{9F3AAC80-15ED-4E81-8DCC-CA6B49288D03}" srcOrd="4" destOrd="0" parTransId="{E6F17EA0-96F3-48CA-AED0-1DE587B7CA25}" sibTransId="{C70304D0-2067-44E1-A475-011B2F21C8A7}"/>
    <dgm:cxn modelId="{3F37BE4A-D1D3-4ED2-A197-1EA434D6A30E}" srcId="{99FC80E8-AC7D-4D8B-8966-EEB6B049F5FF}" destId="{32CC1457-F209-49A3-8D15-6C8078E25071}" srcOrd="0" destOrd="0" parTransId="{807F2D95-0931-4FE4-A282-FDB2AD68E5A0}" sibTransId="{5D98C80A-28CB-41E2-99A1-2810A8847A62}"/>
    <dgm:cxn modelId="{E77DB364-B347-4554-85C5-F5903FCB3BF2}" srcId="{99FC80E8-AC7D-4D8B-8966-EEB6B049F5FF}" destId="{D0537290-C4DB-4958-87A2-B5497B0512AB}" srcOrd="2" destOrd="0" parTransId="{2DEF8A2C-3613-4DE5-9C29-30CA17B6D96C}" sibTransId="{C9054566-5F62-496D-A4E6-578A6B49DF44}"/>
    <dgm:cxn modelId="{C4248838-EF7D-4265-8A94-55554ACDE7FD}" type="presOf" srcId="{37265575-BFD2-452A-9632-AE879FFD94B3}" destId="{883569F8-5042-467D-8A44-11AC4ACD45B0}" srcOrd="0" destOrd="0" presId="urn:microsoft.com/office/officeart/2005/8/layout/default"/>
    <dgm:cxn modelId="{B9B8E94E-053D-4D1E-99F3-AE1C29AFD33B}" type="presOf" srcId="{32CC1457-F209-49A3-8D15-6C8078E25071}" destId="{BBB91E77-65BF-479B-B2E3-3DDA2420C0DE}" srcOrd="0" destOrd="0" presId="urn:microsoft.com/office/officeart/2005/8/layout/default"/>
    <dgm:cxn modelId="{E6E95C37-F639-4836-8281-E3848D9374F2}" type="presParOf" srcId="{2A40FE96-96CB-49CD-A198-EA00D55AAB62}" destId="{BBB91E77-65BF-479B-B2E3-3DDA2420C0DE}" srcOrd="0" destOrd="0" presId="urn:microsoft.com/office/officeart/2005/8/layout/default"/>
    <dgm:cxn modelId="{7EA2FA60-33C6-4E00-B88C-AD5CB8EA045A}" type="presParOf" srcId="{2A40FE96-96CB-49CD-A198-EA00D55AAB62}" destId="{D19DBEB6-5382-4D9B-8C91-311B321050D6}" srcOrd="1" destOrd="0" presId="urn:microsoft.com/office/officeart/2005/8/layout/default"/>
    <dgm:cxn modelId="{E803D532-D9DA-4671-AE38-B266B87F6FB0}" type="presParOf" srcId="{2A40FE96-96CB-49CD-A198-EA00D55AAB62}" destId="{D99E8850-967B-48DF-840A-5F37115E12D0}" srcOrd="2" destOrd="0" presId="urn:microsoft.com/office/officeart/2005/8/layout/default"/>
    <dgm:cxn modelId="{CF893BCA-F604-4D68-9536-B22D329E6B56}" type="presParOf" srcId="{2A40FE96-96CB-49CD-A198-EA00D55AAB62}" destId="{553F3935-3AB6-4D97-91F4-6C823A74B87F}" srcOrd="3" destOrd="0" presId="urn:microsoft.com/office/officeart/2005/8/layout/default"/>
    <dgm:cxn modelId="{FD072BDF-E9C9-43F2-B0A5-C965B1478BD9}" type="presParOf" srcId="{2A40FE96-96CB-49CD-A198-EA00D55AAB62}" destId="{56905D64-7274-4B1D-839B-34A72788D502}" srcOrd="4" destOrd="0" presId="urn:microsoft.com/office/officeart/2005/8/layout/default"/>
    <dgm:cxn modelId="{5FE8F109-6407-4B3F-9E14-0AABDF1CF440}" type="presParOf" srcId="{2A40FE96-96CB-49CD-A198-EA00D55AAB62}" destId="{1D2416E2-2891-4644-9FF7-3A65C0E61239}" srcOrd="5" destOrd="0" presId="urn:microsoft.com/office/officeart/2005/8/layout/default"/>
    <dgm:cxn modelId="{8FBF7DA3-F220-4CA3-8877-00CB2451AE94}" type="presParOf" srcId="{2A40FE96-96CB-49CD-A198-EA00D55AAB62}" destId="{883569F8-5042-467D-8A44-11AC4ACD45B0}" srcOrd="6" destOrd="0" presId="urn:microsoft.com/office/officeart/2005/8/layout/default"/>
    <dgm:cxn modelId="{58C70C8E-D8F7-41A6-911D-FB697FD8FB91}" type="presParOf" srcId="{2A40FE96-96CB-49CD-A198-EA00D55AAB62}" destId="{B92F3635-CFBD-4C20-9CE8-24DD738F7898}" srcOrd="7" destOrd="0" presId="urn:microsoft.com/office/officeart/2005/8/layout/default"/>
    <dgm:cxn modelId="{66A73F2E-7D2E-4574-A925-975C23CAD0CC}" type="presParOf" srcId="{2A40FE96-96CB-49CD-A198-EA00D55AAB62}" destId="{A017F7A9-8AD3-4DDC-B7A3-B51E8B437D8E}" srcOrd="8" destOrd="0" presId="urn:microsoft.com/office/officeart/2005/8/layout/default"/>
    <dgm:cxn modelId="{5BFC3F49-89C0-4E73-8CCB-A28E612B50C3}" type="presParOf" srcId="{2A40FE96-96CB-49CD-A198-EA00D55AAB62}" destId="{3B344979-0523-4362-BEB9-BB7EA413A64F}" srcOrd="9" destOrd="0" presId="urn:microsoft.com/office/officeart/2005/8/layout/default"/>
    <dgm:cxn modelId="{045E7A0B-C24E-4C09-90CB-CC237E14C57D}" type="presParOf" srcId="{2A40FE96-96CB-49CD-A198-EA00D55AAB62}" destId="{C7ED9CD4-3E34-4539-8B9C-DCA0A0C6F2EF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39CB49D-0505-4DBB-A1DB-3F1C99EFF281}" type="doc">
      <dgm:prSet loTypeId="urn:microsoft.com/office/officeart/2005/8/layout/bList2" loCatId="list" qsTypeId="urn:microsoft.com/office/officeart/2005/8/quickstyle/simple1" qsCatId="simple" csTypeId="urn:microsoft.com/office/officeart/2005/8/colors/accent1_2" csCatId="accent1" phldr="1"/>
      <dgm:spPr/>
    </dgm:pt>
    <dgm:pt modelId="{3D4C47C5-06FA-4959-AB7E-1EA744A47EDF}">
      <dgm:prSet phldrT="[Текст]" custT="1"/>
      <dgm:spPr/>
      <dgm:t>
        <a:bodyPr/>
        <a:lstStyle/>
        <a:p>
          <a:r>
            <a:rPr lang="uk-UA" sz="1600" b="1" dirty="0" smtClean="0">
              <a:solidFill>
                <a:schemeClr val="bg1"/>
              </a:solidFill>
            </a:rPr>
            <a:t>державні регіональні органи влади</a:t>
          </a:r>
          <a:endParaRPr lang="uk-UA" sz="1600" b="1" dirty="0">
            <a:solidFill>
              <a:schemeClr val="bg1"/>
            </a:solidFill>
          </a:endParaRPr>
        </a:p>
      </dgm:t>
    </dgm:pt>
    <dgm:pt modelId="{24DB1907-9CA5-434B-9B21-4D565D42C0AB}" type="parTrans" cxnId="{9961EA9A-E05F-4448-B472-38F4CC9153E6}">
      <dgm:prSet/>
      <dgm:spPr/>
      <dgm:t>
        <a:bodyPr/>
        <a:lstStyle/>
        <a:p>
          <a:endParaRPr lang="uk-UA" sz="1600">
            <a:solidFill>
              <a:schemeClr val="bg1"/>
            </a:solidFill>
          </a:endParaRPr>
        </a:p>
      </dgm:t>
    </dgm:pt>
    <dgm:pt modelId="{D6ABB7D0-9681-486F-BFFF-613426D58B76}" type="sibTrans" cxnId="{9961EA9A-E05F-4448-B472-38F4CC9153E6}">
      <dgm:prSet/>
      <dgm:spPr/>
      <dgm:t>
        <a:bodyPr/>
        <a:lstStyle/>
        <a:p>
          <a:endParaRPr lang="uk-UA" sz="1600">
            <a:solidFill>
              <a:schemeClr val="bg1"/>
            </a:solidFill>
          </a:endParaRPr>
        </a:p>
      </dgm:t>
    </dgm:pt>
    <dgm:pt modelId="{BDAAC8EF-F4D4-41BF-BE67-98CBFA40DA6D}">
      <dgm:prSet phldrT="[Текст]" custT="1"/>
      <dgm:spPr/>
      <dgm:t>
        <a:bodyPr/>
        <a:lstStyle/>
        <a:p>
          <a:r>
            <a:rPr lang="uk-UA" sz="1600" dirty="0" smtClean="0">
              <a:solidFill>
                <a:schemeClr val="bg1"/>
              </a:solidFill>
            </a:rPr>
            <a:t>економічні агенти ринку</a:t>
          </a:r>
          <a:endParaRPr lang="uk-UA" sz="1600" dirty="0">
            <a:solidFill>
              <a:schemeClr val="bg1"/>
            </a:solidFill>
          </a:endParaRPr>
        </a:p>
      </dgm:t>
    </dgm:pt>
    <dgm:pt modelId="{6C40B917-4064-46B7-A30A-A04D36306829}" type="parTrans" cxnId="{69C6806E-E40B-4CDF-A877-73F6E673FD54}">
      <dgm:prSet/>
      <dgm:spPr/>
      <dgm:t>
        <a:bodyPr/>
        <a:lstStyle/>
        <a:p>
          <a:endParaRPr lang="uk-UA" sz="1600">
            <a:solidFill>
              <a:schemeClr val="bg1"/>
            </a:solidFill>
          </a:endParaRPr>
        </a:p>
      </dgm:t>
    </dgm:pt>
    <dgm:pt modelId="{E3DB838D-CDF4-46C6-A06C-820C76251EF0}" type="sibTrans" cxnId="{69C6806E-E40B-4CDF-A877-73F6E673FD54}">
      <dgm:prSet/>
      <dgm:spPr/>
      <dgm:t>
        <a:bodyPr/>
        <a:lstStyle/>
        <a:p>
          <a:endParaRPr lang="uk-UA" sz="1600">
            <a:solidFill>
              <a:schemeClr val="bg1"/>
            </a:solidFill>
          </a:endParaRPr>
        </a:p>
      </dgm:t>
    </dgm:pt>
    <dgm:pt modelId="{D2C6B586-E89F-4FBA-A28B-14F2AF3AEBFE}">
      <dgm:prSet phldrT="[Текст]" custT="1"/>
      <dgm:spPr/>
      <dgm:t>
        <a:bodyPr/>
        <a:lstStyle/>
        <a:p>
          <a:r>
            <a:rPr lang="uk-UA" sz="1600" dirty="0" smtClean="0">
              <a:solidFill>
                <a:schemeClr val="bg1"/>
              </a:solidFill>
            </a:rPr>
            <a:t>населення території</a:t>
          </a:r>
          <a:endParaRPr lang="uk-UA" sz="1600" dirty="0">
            <a:solidFill>
              <a:schemeClr val="bg1"/>
            </a:solidFill>
          </a:endParaRPr>
        </a:p>
      </dgm:t>
    </dgm:pt>
    <dgm:pt modelId="{0651D0B0-AD44-4597-AC2B-B6BE0D8006DF}" type="parTrans" cxnId="{7AA10074-C832-4008-95A3-FCB8C708DA7B}">
      <dgm:prSet/>
      <dgm:spPr/>
      <dgm:t>
        <a:bodyPr/>
        <a:lstStyle/>
        <a:p>
          <a:endParaRPr lang="uk-UA" sz="1600">
            <a:solidFill>
              <a:schemeClr val="bg1"/>
            </a:solidFill>
          </a:endParaRPr>
        </a:p>
      </dgm:t>
    </dgm:pt>
    <dgm:pt modelId="{FFC1A55B-69FC-463D-90BB-4B91E4DF869B}" type="sibTrans" cxnId="{7AA10074-C832-4008-95A3-FCB8C708DA7B}">
      <dgm:prSet/>
      <dgm:spPr/>
      <dgm:t>
        <a:bodyPr/>
        <a:lstStyle/>
        <a:p>
          <a:endParaRPr lang="uk-UA" sz="1600">
            <a:solidFill>
              <a:schemeClr val="bg1"/>
            </a:solidFill>
          </a:endParaRPr>
        </a:p>
      </dgm:t>
    </dgm:pt>
    <dgm:pt modelId="{95F4B2BD-2FB3-4E8F-AA18-1A032725E6B1}">
      <dgm:prSet phldrT="[Текст]" custT="1"/>
      <dgm:spPr/>
      <dgm:t>
        <a:bodyPr/>
        <a:lstStyle/>
        <a:p>
          <a:r>
            <a:rPr lang="uk-UA" sz="1600" dirty="0" smtClean="0">
              <a:solidFill>
                <a:schemeClr val="bg1"/>
              </a:solidFill>
            </a:rPr>
            <a:t>цільові ринки</a:t>
          </a:r>
          <a:endParaRPr lang="uk-UA" sz="1600" dirty="0">
            <a:solidFill>
              <a:schemeClr val="bg1"/>
            </a:solidFill>
          </a:endParaRPr>
        </a:p>
      </dgm:t>
    </dgm:pt>
    <dgm:pt modelId="{4C284CC7-BFA1-402B-8E0F-A6CEC362D69E}" type="parTrans" cxnId="{FADA5CDD-9F61-4FD3-87B8-15F75FE5445E}">
      <dgm:prSet/>
      <dgm:spPr/>
      <dgm:t>
        <a:bodyPr/>
        <a:lstStyle/>
        <a:p>
          <a:endParaRPr lang="uk-UA" sz="1600">
            <a:solidFill>
              <a:schemeClr val="bg1"/>
            </a:solidFill>
          </a:endParaRPr>
        </a:p>
      </dgm:t>
    </dgm:pt>
    <dgm:pt modelId="{9829D09B-0D17-4B36-A487-D51BC8D51D20}" type="sibTrans" cxnId="{FADA5CDD-9F61-4FD3-87B8-15F75FE5445E}">
      <dgm:prSet/>
      <dgm:spPr/>
      <dgm:t>
        <a:bodyPr/>
        <a:lstStyle/>
        <a:p>
          <a:endParaRPr lang="uk-UA" sz="1600">
            <a:solidFill>
              <a:schemeClr val="bg1"/>
            </a:solidFill>
          </a:endParaRPr>
        </a:p>
      </dgm:t>
    </dgm:pt>
    <dgm:pt modelId="{CC9FF966-B238-48A6-B610-F035DC9D234F}">
      <dgm:prSet phldrT="[Текст]" custT="1"/>
      <dgm:spPr/>
      <dgm:t>
        <a:bodyPr/>
        <a:lstStyle/>
        <a:p>
          <a:r>
            <a:rPr lang="uk-UA" sz="1600" smtClean="0">
              <a:solidFill>
                <a:schemeClr val="bg1"/>
              </a:solidFill>
            </a:rPr>
            <a:t> </a:t>
          </a:r>
          <a:r>
            <a:rPr lang="uk-UA" sz="1600" dirty="0" smtClean="0">
              <a:solidFill>
                <a:schemeClr val="bg1"/>
              </a:solidFill>
            </a:rPr>
            <a:t>конкуренти</a:t>
          </a:r>
          <a:endParaRPr lang="uk-UA" sz="1600" dirty="0">
            <a:solidFill>
              <a:schemeClr val="bg1"/>
            </a:solidFill>
          </a:endParaRPr>
        </a:p>
      </dgm:t>
    </dgm:pt>
    <dgm:pt modelId="{E282A16B-9D6B-46C7-BC25-E8AEE56428BC}" type="parTrans" cxnId="{743899AE-A7A9-4EF6-A90D-BFC806FB5604}">
      <dgm:prSet/>
      <dgm:spPr/>
      <dgm:t>
        <a:bodyPr/>
        <a:lstStyle/>
        <a:p>
          <a:endParaRPr lang="uk-UA" sz="1600">
            <a:solidFill>
              <a:schemeClr val="bg1"/>
            </a:solidFill>
          </a:endParaRPr>
        </a:p>
      </dgm:t>
    </dgm:pt>
    <dgm:pt modelId="{6BECFB7A-774C-4EF5-A778-57AE0CD30FAB}" type="sibTrans" cxnId="{743899AE-A7A9-4EF6-A90D-BFC806FB5604}">
      <dgm:prSet/>
      <dgm:spPr/>
      <dgm:t>
        <a:bodyPr/>
        <a:lstStyle/>
        <a:p>
          <a:endParaRPr lang="uk-UA" sz="1600">
            <a:solidFill>
              <a:schemeClr val="bg1"/>
            </a:solidFill>
          </a:endParaRPr>
        </a:p>
      </dgm:t>
    </dgm:pt>
    <dgm:pt modelId="{C12DC6B7-5F1A-4ED7-B9E2-61CEEBBD6687}" type="pres">
      <dgm:prSet presAssocID="{339CB49D-0505-4DBB-A1DB-3F1C99EFF281}" presName="diagram" presStyleCnt="0">
        <dgm:presLayoutVars>
          <dgm:dir/>
          <dgm:animLvl val="lvl"/>
          <dgm:resizeHandles val="exact"/>
        </dgm:presLayoutVars>
      </dgm:prSet>
      <dgm:spPr/>
    </dgm:pt>
    <dgm:pt modelId="{36F8AD05-C863-467F-BB59-024074F54141}" type="pres">
      <dgm:prSet presAssocID="{3D4C47C5-06FA-4959-AB7E-1EA744A47EDF}" presName="compNode" presStyleCnt="0"/>
      <dgm:spPr/>
    </dgm:pt>
    <dgm:pt modelId="{44DC9651-D082-417E-8FF2-58E2A385E7CE}" type="pres">
      <dgm:prSet presAssocID="{3D4C47C5-06FA-4959-AB7E-1EA744A47EDF}" presName="childRect" presStyleLbl="bgAcc1" presStyleIdx="0" presStyleCnt="5">
        <dgm:presLayoutVars>
          <dgm:bulletEnabled val="1"/>
        </dgm:presLayoutVars>
      </dgm:prSet>
      <dgm:spPr/>
    </dgm:pt>
    <dgm:pt modelId="{B8EFD6A2-4429-4167-B4E3-007BCA1A652B}" type="pres">
      <dgm:prSet presAssocID="{3D4C47C5-06FA-4959-AB7E-1EA744A47EDF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6D7FB29-31FD-4F43-94CA-8361AE9E1C26}" type="pres">
      <dgm:prSet presAssocID="{3D4C47C5-06FA-4959-AB7E-1EA744A47EDF}" presName="parentRect" presStyleLbl="alignNode1" presStyleIdx="0" presStyleCnt="5" custScaleX="133166"/>
      <dgm:spPr/>
      <dgm:t>
        <a:bodyPr/>
        <a:lstStyle/>
        <a:p>
          <a:endParaRPr lang="uk-UA"/>
        </a:p>
      </dgm:t>
    </dgm:pt>
    <dgm:pt modelId="{1581BFFD-83F9-456C-82B8-F3E2957F7F2F}" type="pres">
      <dgm:prSet presAssocID="{3D4C47C5-06FA-4959-AB7E-1EA744A47EDF}" presName="adorn" presStyleLbl="fgAccFollowNode1" presStyleIdx="0" presStyleCnt="5"/>
      <dgm:spPr/>
    </dgm:pt>
    <dgm:pt modelId="{0275F7E2-F420-40BF-8066-141F6950BC36}" type="pres">
      <dgm:prSet presAssocID="{D6ABB7D0-9681-486F-BFFF-613426D58B76}" presName="sibTrans" presStyleLbl="sibTrans2D1" presStyleIdx="0" presStyleCnt="0"/>
      <dgm:spPr/>
    </dgm:pt>
    <dgm:pt modelId="{F855698C-AAEE-465E-A2B2-EFD4C74F6A21}" type="pres">
      <dgm:prSet presAssocID="{BDAAC8EF-F4D4-41BF-BE67-98CBFA40DA6D}" presName="compNode" presStyleCnt="0"/>
      <dgm:spPr/>
    </dgm:pt>
    <dgm:pt modelId="{0CC55BF8-6284-4976-8EDA-5211AEED7630}" type="pres">
      <dgm:prSet presAssocID="{BDAAC8EF-F4D4-41BF-BE67-98CBFA40DA6D}" presName="childRect" presStyleLbl="bgAcc1" presStyleIdx="1" presStyleCnt="5">
        <dgm:presLayoutVars>
          <dgm:bulletEnabled val="1"/>
        </dgm:presLayoutVars>
      </dgm:prSet>
      <dgm:spPr/>
    </dgm:pt>
    <dgm:pt modelId="{E7C1C7AF-7147-4217-AC46-5994F1C61F01}" type="pres">
      <dgm:prSet presAssocID="{BDAAC8EF-F4D4-41BF-BE67-98CBFA40DA6D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9535445-B78B-4F22-B241-BF1357E69E7B}" type="pres">
      <dgm:prSet presAssocID="{BDAAC8EF-F4D4-41BF-BE67-98CBFA40DA6D}" presName="parentRect" presStyleLbl="alignNode1" presStyleIdx="1" presStyleCnt="5"/>
      <dgm:spPr/>
      <dgm:t>
        <a:bodyPr/>
        <a:lstStyle/>
        <a:p>
          <a:endParaRPr lang="uk-UA"/>
        </a:p>
      </dgm:t>
    </dgm:pt>
    <dgm:pt modelId="{2ACDFFB3-19CC-480E-BA10-E7B0A74C082F}" type="pres">
      <dgm:prSet presAssocID="{BDAAC8EF-F4D4-41BF-BE67-98CBFA40DA6D}" presName="adorn" presStyleLbl="fgAccFollowNode1" presStyleIdx="1" presStyleCnt="5"/>
      <dgm:spPr/>
    </dgm:pt>
    <dgm:pt modelId="{07A28684-64CD-46F0-B562-BB776CC35C3B}" type="pres">
      <dgm:prSet presAssocID="{E3DB838D-CDF4-46C6-A06C-820C76251EF0}" presName="sibTrans" presStyleLbl="sibTrans2D1" presStyleIdx="0" presStyleCnt="0"/>
      <dgm:spPr/>
    </dgm:pt>
    <dgm:pt modelId="{205989D9-422F-4A4F-B4C3-CB23EC2DD683}" type="pres">
      <dgm:prSet presAssocID="{D2C6B586-E89F-4FBA-A28B-14F2AF3AEBFE}" presName="compNode" presStyleCnt="0"/>
      <dgm:spPr/>
    </dgm:pt>
    <dgm:pt modelId="{FD08D9DD-9151-4BBA-907E-A3D7D6A4F5C8}" type="pres">
      <dgm:prSet presAssocID="{D2C6B586-E89F-4FBA-A28B-14F2AF3AEBFE}" presName="childRect" presStyleLbl="bgAcc1" presStyleIdx="2" presStyleCnt="5">
        <dgm:presLayoutVars>
          <dgm:bulletEnabled val="1"/>
        </dgm:presLayoutVars>
      </dgm:prSet>
      <dgm:spPr/>
    </dgm:pt>
    <dgm:pt modelId="{7A76A7BA-A1A1-4306-9214-27325031D266}" type="pres">
      <dgm:prSet presAssocID="{D2C6B586-E89F-4FBA-A28B-14F2AF3AEBFE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870CA74-6BC1-4567-95E9-9B298664DF93}" type="pres">
      <dgm:prSet presAssocID="{D2C6B586-E89F-4FBA-A28B-14F2AF3AEBFE}" presName="parentRect" presStyleLbl="alignNode1" presStyleIdx="2" presStyleCnt="5"/>
      <dgm:spPr/>
      <dgm:t>
        <a:bodyPr/>
        <a:lstStyle/>
        <a:p>
          <a:endParaRPr lang="uk-UA"/>
        </a:p>
      </dgm:t>
    </dgm:pt>
    <dgm:pt modelId="{11B77C0A-B369-4851-9ADB-189F34A0E98A}" type="pres">
      <dgm:prSet presAssocID="{D2C6B586-E89F-4FBA-A28B-14F2AF3AEBFE}" presName="adorn" presStyleLbl="fgAccFollowNode1" presStyleIdx="2" presStyleCnt="5"/>
      <dgm:spPr/>
    </dgm:pt>
    <dgm:pt modelId="{F8A4407F-9CD8-4F5C-827C-C91A62B48DA3}" type="pres">
      <dgm:prSet presAssocID="{FFC1A55B-69FC-463D-90BB-4B91E4DF869B}" presName="sibTrans" presStyleLbl="sibTrans2D1" presStyleIdx="0" presStyleCnt="0"/>
      <dgm:spPr/>
    </dgm:pt>
    <dgm:pt modelId="{386F1E3C-A9DC-4F2C-B416-B20E38EBB3A6}" type="pres">
      <dgm:prSet presAssocID="{95F4B2BD-2FB3-4E8F-AA18-1A032725E6B1}" presName="compNode" presStyleCnt="0"/>
      <dgm:spPr/>
    </dgm:pt>
    <dgm:pt modelId="{DF3A3935-719F-4B28-ACAA-F07C5EBC8DB8}" type="pres">
      <dgm:prSet presAssocID="{95F4B2BD-2FB3-4E8F-AA18-1A032725E6B1}" presName="childRect" presStyleLbl="bgAcc1" presStyleIdx="3" presStyleCnt="5">
        <dgm:presLayoutVars>
          <dgm:bulletEnabled val="1"/>
        </dgm:presLayoutVars>
      </dgm:prSet>
      <dgm:spPr/>
    </dgm:pt>
    <dgm:pt modelId="{7BA93DE2-5940-4257-B32D-EA7E387D5AA7}" type="pres">
      <dgm:prSet presAssocID="{95F4B2BD-2FB3-4E8F-AA18-1A032725E6B1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8665F27-6BA5-433F-9544-47DCA877E00E}" type="pres">
      <dgm:prSet presAssocID="{95F4B2BD-2FB3-4E8F-AA18-1A032725E6B1}" presName="parentRect" presStyleLbl="alignNode1" presStyleIdx="3" presStyleCnt="5"/>
      <dgm:spPr/>
      <dgm:t>
        <a:bodyPr/>
        <a:lstStyle/>
        <a:p>
          <a:endParaRPr lang="uk-UA"/>
        </a:p>
      </dgm:t>
    </dgm:pt>
    <dgm:pt modelId="{473179AF-5509-4025-B0EE-7F99FD8EA329}" type="pres">
      <dgm:prSet presAssocID="{95F4B2BD-2FB3-4E8F-AA18-1A032725E6B1}" presName="adorn" presStyleLbl="fgAccFollowNode1" presStyleIdx="3" presStyleCnt="5"/>
      <dgm:spPr/>
    </dgm:pt>
    <dgm:pt modelId="{A5731DA5-9597-4907-8824-3477BEB11735}" type="pres">
      <dgm:prSet presAssocID="{9829D09B-0D17-4B36-A487-D51BC8D51D20}" presName="sibTrans" presStyleLbl="sibTrans2D1" presStyleIdx="0" presStyleCnt="0"/>
      <dgm:spPr/>
    </dgm:pt>
    <dgm:pt modelId="{D152399B-EFF2-4E09-A4E1-F074E48E6A3F}" type="pres">
      <dgm:prSet presAssocID="{CC9FF966-B238-48A6-B610-F035DC9D234F}" presName="compNode" presStyleCnt="0"/>
      <dgm:spPr/>
    </dgm:pt>
    <dgm:pt modelId="{A963A1EC-0C4F-4956-8AE2-98414A682006}" type="pres">
      <dgm:prSet presAssocID="{CC9FF966-B238-48A6-B610-F035DC9D234F}" presName="childRect" presStyleLbl="bgAcc1" presStyleIdx="4" presStyleCnt="5">
        <dgm:presLayoutVars>
          <dgm:bulletEnabled val="1"/>
        </dgm:presLayoutVars>
      </dgm:prSet>
      <dgm:spPr/>
    </dgm:pt>
    <dgm:pt modelId="{4B03D061-0B43-466B-AAA0-A499C6CAAAC9}" type="pres">
      <dgm:prSet presAssocID="{CC9FF966-B238-48A6-B610-F035DC9D234F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444E54C5-0797-4085-B206-5A4BCBA36F92}" type="pres">
      <dgm:prSet presAssocID="{CC9FF966-B238-48A6-B610-F035DC9D234F}" presName="parentRect" presStyleLbl="alignNode1" presStyleIdx="4" presStyleCnt="5"/>
      <dgm:spPr/>
    </dgm:pt>
    <dgm:pt modelId="{233597C9-D499-4B74-87A0-305525CCA2F0}" type="pres">
      <dgm:prSet presAssocID="{CC9FF966-B238-48A6-B610-F035DC9D234F}" presName="adorn" presStyleLbl="fgAccFollowNode1" presStyleIdx="4" presStyleCnt="5"/>
      <dgm:spPr/>
    </dgm:pt>
  </dgm:ptLst>
  <dgm:cxnLst>
    <dgm:cxn modelId="{50EB14DF-3DAE-48A5-8984-D127D302E5B6}" type="presOf" srcId="{FFC1A55B-69FC-463D-90BB-4B91E4DF869B}" destId="{F8A4407F-9CD8-4F5C-827C-C91A62B48DA3}" srcOrd="0" destOrd="0" presId="urn:microsoft.com/office/officeart/2005/8/layout/bList2"/>
    <dgm:cxn modelId="{75441403-CB9B-4C0B-9D9E-AD65C12CD0C4}" type="presOf" srcId="{BDAAC8EF-F4D4-41BF-BE67-98CBFA40DA6D}" destId="{E7C1C7AF-7147-4217-AC46-5994F1C61F01}" srcOrd="0" destOrd="0" presId="urn:microsoft.com/office/officeart/2005/8/layout/bList2"/>
    <dgm:cxn modelId="{9B54FA2B-6111-486E-A73E-DAEB4F1F4B14}" type="presOf" srcId="{CC9FF966-B238-48A6-B610-F035DC9D234F}" destId="{4B03D061-0B43-466B-AAA0-A499C6CAAAC9}" srcOrd="0" destOrd="0" presId="urn:microsoft.com/office/officeart/2005/8/layout/bList2"/>
    <dgm:cxn modelId="{0D309993-BBB7-4DB4-92D2-81A3348422DF}" type="presOf" srcId="{D6ABB7D0-9681-486F-BFFF-613426D58B76}" destId="{0275F7E2-F420-40BF-8066-141F6950BC36}" srcOrd="0" destOrd="0" presId="urn:microsoft.com/office/officeart/2005/8/layout/bList2"/>
    <dgm:cxn modelId="{3FDCABED-0F7F-4D8E-A7FC-48DCFDDE8D81}" type="presOf" srcId="{3D4C47C5-06FA-4959-AB7E-1EA744A47EDF}" destId="{B8EFD6A2-4429-4167-B4E3-007BCA1A652B}" srcOrd="0" destOrd="0" presId="urn:microsoft.com/office/officeart/2005/8/layout/bList2"/>
    <dgm:cxn modelId="{C53C12D7-761B-4E18-9BAC-AE83D181DE3C}" type="presOf" srcId="{BDAAC8EF-F4D4-41BF-BE67-98CBFA40DA6D}" destId="{B9535445-B78B-4F22-B241-BF1357E69E7B}" srcOrd="1" destOrd="0" presId="urn:microsoft.com/office/officeart/2005/8/layout/bList2"/>
    <dgm:cxn modelId="{9D02CD87-F5E0-4328-A8AA-D04D5312491C}" type="presOf" srcId="{D2C6B586-E89F-4FBA-A28B-14F2AF3AEBFE}" destId="{E870CA74-6BC1-4567-95E9-9B298664DF93}" srcOrd="1" destOrd="0" presId="urn:microsoft.com/office/officeart/2005/8/layout/bList2"/>
    <dgm:cxn modelId="{94FFF667-3041-49D7-A1C9-BF5CAA32CB3F}" type="presOf" srcId="{95F4B2BD-2FB3-4E8F-AA18-1A032725E6B1}" destId="{38665F27-6BA5-433F-9544-47DCA877E00E}" srcOrd="1" destOrd="0" presId="urn:microsoft.com/office/officeart/2005/8/layout/bList2"/>
    <dgm:cxn modelId="{9961EA9A-E05F-4448-B472-38F4CC9153E6}" srcId="{339CB49D-0505-4DBB-A1DB-3F1C99EFF281}" destId="{3D4C47C5-06FA-4959-AB7E-1EA744A47EDF}" srcOrd="0" destOrd="0" parTransId="{24DB1907-9CA5-434B-9B21-4D565D42C0AB}" sibTransId="{D6ABB7D0-9681-486F-BFFF-613426D58B76}"/>
    <dgm:cxn modelId="{AA19073A-6D60-4719-844C-C5A4274256C7}" type="presOf" srcId="{9829D09B-0D17-4B36-A487-D51BC8D51D20}" destId="{A5731DA5-9597-4907-8824-3477BEB11735}" srcOrd="0" destOrd="0" presId="urn:microsoft.com/office/officeart/2005/8/layout/bList2"/>
    <dgm:cxn modelId="{85C85BC9-3EC1-4238-8906-5A09876D2300}" type="presOf" srcId="{95F4B2BD-2FB3-4E8F-AA18-1A032725E6B1}" destId="{7BA93DE2-5940-4257-B32D-EA7E387D5AA7}" srcOrd="0" destOrd="0" presId="urn:microsoft.com/office/officeart/2005/8/layout/bList2"/>
    <dgm:cxn modelId="{7AA10074-C832-4008-95A3-FCB8C708DA7B}" srcId="{339CB49D-0505-4DBB-A1DB-3F1C99EFF281}" destId="{D2C6B586-E89F-4FBA-A28B-14F2AF3AEBFE}" srcOrd="2" destOrd="0" parTransId="{0651D0B0-AD44-4597-AC2B-B6BE0D8006DF}" sibTransId="{FFC1A55B-69FC-463D-90BB-4B91E4DF869B}"/>
    <dgm:cxn modelId="{743899AE-A7A9-4EF6-A90D-BFC806FB5604}" srcId="{339CB49D-0505-4DBB-A1DB-3F1C99EFF281}" destId="{CC9FF966-B238-48A6-B610-F035DC9D234F}" srcOrd="4" destOrd="0" parTransId="{E282A16B-9D6B-46C7-BC25-E8AEE56428BC}" sibTransId="{6BECFB7A-774C-4EF5-A778-57AE0CD30FAB}"/>
    <dgm:cxn modelId="{17A5A36A-387F-43F9-A7F5-151F78EFDB5D}" type="presOf" srcId="{3D4C47C5-06FA-4959-AB7E-1EA744A47EDF}" destId="{A6D7FB29-31FD-4F43-94CA-8361AE9E1C26}" srcOrd="1" destOrd="0" presId="urn:microsoft.com/office/officeart/2005/8/layout/bList2"/>
    <dgm:cxn modelId="{69C6806E-E40B-4CDF-A877-73F6E673FD54}" srcId="{339CB49D-0505-4DBB-A1DB-3F1C99EFF281}" destId="{BDAAC8EF-F4D4-41BF-BE67-98CBFA40DA6D}" srcOrd="1" destOrd="0" parTransId="{6C40B917-4064-46B7-A30A-A04D36306829}" sibTransId="{E3DB838D-CDF4-46C6-A06C-820C76251EF0}"/>
    <dgm:cxn modelId="{A5CFE606-5F42-461B-8F84-8CAC5FC20806}" type="presOf" srcId="{D2C6B586-E89F-4FBA-A28B-14F2AF3AEBFE}" destId="{7A76A7BA-A1A1-4306-9214-27325031D266}" srcOrd="0" destOrd="0" presId="urn:microsoft.com/office/officeart/2005/8/layout/bList2"/>
    <dgm:cxn modelId="{FADA5CDD-9F61-4FD3-87B8-15F75FE5445E}" srcId="{339CB49D-0505-4DBB-A1DB-3F1C99EFF281}" destId="{95F4B2BD-2FB3-4E8F-AA18-1A032725E6B1}" srcOrd="3" destOrd="0" parTransId="{4C284CC7-BFA1-402B-8E0F-A6CEC362D69E}" sibTransId="{9829D09B-0D17-4B36-A487-D51BC8D51D20}"/>
    <dgm:cxn modelId="{1BA581D7-081E-4455-9335-BE8A17D39346}" type="presOf" srcId="{339CB49D-0505-4DBB-A1DB-3F1C99EFF281}" destId="{C12DC6B7-5F1A-4ED7-B9E2-61CEEBBD6687}" srcOrd="0" destOrd="0" presId="urn:microsoft.com/office/officeart/2005/8/layout/bList2"/>
    <dgm:cxn modelId="{171771D2-D969-45E9-BB47-6EF10FD30E7B}" type="presOf" srcId="{E3DB838D-CDF4-46C6-A06C-820C76251EF0}" destId="{07A28684-64CD-46F0-B562-BB776CC35C3B}" srcOrd="0" destOrd="0" presId="urn:microsoft.com/office/officeart/2005/8/layout/bList2"/>
    <dgm:cxn modelId="{0D0949A9-EE06-41D8-81B3-C1A43525055B}" type="presOf" srcId="{CC9FF966-B238-48A6-B610-F035DC9D234F}" destId="{444E54C5-0797-4085-B206-5A4BCBA36F92}" srcOrd="1" destOrd="0" presId="urn:microsoft.com/office/officeart/2005/8/layout/bList2"/>
    <dgm:cxn modelId="{CD19597C-EA4A-4B09-97B5-27B7A7EF9F48}" type="presParOf" srcId="{C12DC6B7-5F1A-4ED7-B9E2-61CEEBBD6687}" destId="{36F8AD05-C863-467F-BB59-024074F54141}" srcOrd="0" destOrd="0" presId="urn:microsoft.com/office/officeart/2005/8/layout/bList2"/>
    <dgm:cxn modelId="{7717BFB0-DBE9-433D-9098-A790F8446C1A}" type="presParOf" srcId="{36F8AD05-C863-467F-BB59-024074F54141}" destId="{44DC9651-D082-417E-8FF2-58E2A385E7CE}" srcOrd="0" destOrd="0" presId="urn:microsoft.com/office/officeart/2005/8/layout/bList2"/>
    <dgm:cxn modelId="{FA7C0798-8D88-4886-94F2-7778AAE605E1}" type="presParOf" srcId="{36F8AD05-C863-467F-BB59-024074F54141}" destId="{B8EFD6A2-4429-4167-B4E3-007BCA1A652B}" srcOrd="1" destOrd="0" presId="urn:microsoft.com/office/officeart/2005/8/layout/bList2"/>
    <dgm:cxn modelId="{2F989286-AF2C-42F2-93A5-7D4343F20304}" type="presParOf" srcId="{36F8AD05-C863-467F-BB59-024074F54141}" destId="{A6D7FB29-31FD-4F43-94CA-8361AE9E1C26}" srcOrd="2" destOrd="0" presId="urn:microsoft.com/office/officeart/2005/8/layout/bList2"/>
    <dgm:cxn modelId="{2A8BE608-2B76-4560-BF1B-65DDEA9B7084}" type="presParOf" srcId="{36F8AD05-C863-467F-BB59-024074F54141}" destId="{1581BFFD-83F9-456C-82B8-F3E2957F7F2F}" srcOrd="3" destOrd="0" presId="urn:microsoft.com/office/officeart/2005/8/layout/bList2"/>
    <dgm:cxn modelId="{6E3EAB34-C7A6-48F6-92FE-D893C4DCFA3B}" type="presParOf" srcId="{C12DC6B7-5F1A-4ED7-B9E2-61CEEBBD6687}" destId="{0275F7E2-F420-40BF-8066-141F6950BC36}" srcOrd="1" destOrd="0" presId="urn:microsoft.com/office/officeart/2005/8/layout/bList2"/>
    <dgm:cxn modelId="{FE6D45CF-ED43-4AE7-9662-6D3961CDA67A}" type="presParOf" srcId="{C12DC6B7-5F1A-4ED7-B9E2-61CEEBBD6687}" destId="{F855698C-AAEE-465E-A2B2-EFD4C74F6A21}" srcOrd="2" destOrd="0" presId="urn:microsoft.com/office/officeart/2005/8/layout/bList2"/>
    <dgm:cxn modelId="{9780F72D-FB67-45CB-A79E-D1AFEDB748B8}" type="presParOf" srcId="{F855698C-AAEE-465E-A2B2-EFD4C74F6A21}" destId="{0CC55BF8-6284-4976-8EDA-5211AEED7630}" srcOrd="0" destOrd="0" presId="urn:microsoft.com/office/officeart/2005/8/layout/bList2"/>
    <dgm:cxn modelId="{B2911B2F-3FB1-4EBB-BDFB-232BE5F2A662}" type="presParOf" srcId="{F855698C-AAEE-465E-A2B2-EFD4C74F6A21}" destId="{E7C1C7AF-7147-4217-AC46-5994F1C61F01}" srcOrd="1" destOrd="0" presId="urn:microsoft.com/office/officeart/2005/8/layout/bList2"/>
    <dgm:cxn modelId="{944107B5-1BAD-453E-B693-11158DEBE940}" type="presParOf" srcId="{F855698C-AAEE-465E-A2B2-EFD4C74F6A21}" destId="{B9535445-B78B-4F22-B241-BF1357E69E7B}" srcOrd="2" destOrd="0" presId="urn:microsoft.com/office/officeart/2005/8/layout/bList2"/>
    <dgm:cxn modelId="{F4911321-2E9C-48D7-90E0-AE6D6EAC17EC}" type="presParOf" srcId="{F855698C-AAEE-465E-A2B2-EFD4C74F6A21}" destId="{2ACDFFB3-19CC-480E-BA10-E7B0A74C082F}" srcOrd="3" destOrd="0" presId="urn:microsoft.com/office/officeart/2005/8/layout/bList2"/>
    <dgm:cxn modelId="{8ED269FF-85D2-4F0A-A3F5-C1DE5E77D092}" type="presParOf" srcId="{C12DC6B7-5F1A-4ED7-B9E2-61CEEBBD6687}" destId="{07A28684-64CD-46F0-B562-BB776CC35C3B}" srcOrd="3" destOrd="0" presId="urn:microsoft.com/office/officeart/2005/8/layout/bList2"/>
    <dgm:cxn modelId="{8A9E7993-F0E7-4819-9176-C6B3DBAA40E5}" type="presParOf" srcId="{C12DC6B7-5F1A-4ED7-B9E2-61CEEBBD6687}" destId="{205989D9-422F-4A4F-B4C3-CB23EC2DD683}" srcOrd="4" destOrd="0" presId="urn:microsoft.com/office/officeart/2005/8/layout/bList2"/>
    <dgm:cxn modelId="{4372A2DF-7DA0-483E-920C-9F09C58FD90E}" type="presParOf" srcId="{205989D9-422F-4A4F-B4C3-CB23EC2DD683}" destId="{FD08D9DD-9151-4BBA-907E-A3D7D6A4F5C8}" srcOrd="0" destOrd="0" presId="urn:microsoft.com/office/officeart/2005/8/layout/bList2"/>
    <dgm:cxn modelId="{EB3898FF-0654-48D6-8DBF-7D93BAE825FD}" type="presParOf" srcId="{205989D9-422F-4A4F-B4C3-CB23EC2DD683}" destId="{7A76A7BA-A1A1-4306-9214-27325031D266}" srcOrd="1" destOrd="0" presId="urn:microsoft.com/office/officeart/2005/8/layout/bList2"/>
    <dgm:cxn modelId="{7A189B73-16F8-404A-AC9B-44E0CCB8E8D0}" type="presParOf" srcId="{205989D9-422F-4A4F-B4C3-CB23EC2DD683}" destId="{E870CA74-6BC1-4567-95E9-9B298664DF93}" srcOrd="2" destOrd="0" presId="urn:microsoft.com/office/officeart/2005/8/layout/bList2"/>
    <dgm:cxn modelId="{C47C023A-5FBC-4124-B429-9CFA0F05FF5C}" type="presParOf" srcId="{205989D9-422F-4A4F-B4C3-CB23EC2DD683}" destId="{11B77C0A-B369-4851-9ADB-189F34A0E98A}" srcOrd="3" destOrd="0" presId="urn:microsoft.com/office/officeart/2005/8/layout/bList2"/>
    <dgm:cxn modelId="{20F39C1F-2505-49AA-B512-C67FFAF6B2B6}" type="presParOf" srcId="{C12DC6B7-5F1A-4ED7-B9E2-61CEEBBD6687}" destId="{F8A4407F-9CD8-4F5C-827C-C91A62B48DA3}" srcOrd="5" destOrd="0" presId="urn:microsoft.com/office/officeart/2005/8/layout/bList2"/>
    <dgm:cxn modelId="{7E630841-4126-4679-8083-DE46BC47DBCF}" type="presParOf" srcId="{C12DC6B7-5F1A-4ED7-B9E2-61CEEBBD6687}" destId="{386F1E3C-A9DC-4F2C-B416-B20E38EBB3A6}" srcOrd="6" destOrd="0" presId="urn:microsoft.com/office/officeart/2005/8/layout/bList2"/>
    <dgm:cxn modelId="{863F99BF-DDD0-4326-8DE3-72EC022B0E60}" type="presParOf" srcId="{386F1E3C-A9DC-4F2C-B416-B20E38EBB3A6}" destId="{DF3A3935-719F-4B28-ACAA-F07C5EBC8DB8}" srcOrd="0" destOrd="0" presId="urn:microsoft.com/office/officeart/2005/8/layout/bList2"/>
    <dgm:cxn modelId="{6512329C-4D2D-4A11-ADEE-6545AA44C930}" type="presParOf" srcId="{386F1E3C-A9DC-4F2C-B416-B20E38EBB3A6}" destId="{7BA93DE2-5940-4257-B32D-EA7E387D5AA7}" srcOrd="1" destOrd="0" presId="urn:microsoft.com/office/officeart/2005/8/layout/bList2"/>
    <dgm:cxn modelId="{61B13645-5DF9-4F9A-BFF1-E627FF2B6490}" type="presParOf" srcId="{386F1E3C-A9DC-4F2C-B416-B20E38EBB3A6}" destId="{38665F27-6BA5-433F-9544-47DCA877E00E}" srcOrd="2" destOrd="0" presId="urn:microsoft.com/office/officeart/2005/8/layout/bList2"/>
    <dgm:cxn modelId="{F11D0808-D35E-4F7D-8325-F9197A688699}" type="presParOf" srcId="{386F1E3C-A9DC-4F2C-B416-B20E38EBB3A6}" destId="{473179AF-5509-4025-B0EE-7F99FD8EA329}" srcOrd="3" destOrd="0" presId="urn:microsoft.com/office/officeart/2005/8/layout/bList2"/>
    <dgm:cxn modelId="{0B34CE3F-2BC8-4B34-A905-6D7EBCC0E76A}" type="presParOf" srcId="{C12DC6B7-5F1A-4ED7-B9E2-61CEEBBD6687}" destId="{A5731DA5-9597-4907-8824-3477BEB11735}" srcOrd="7" destOrd="0" presId="urn:microsoft.com/office/officeart/2005/8/layout/bList2"/>
    <dgm:cxn modelId="{6BD529D0-8B12-4026-B80F-842B1DF5A085}" type="presParOf" srcId="{C12DC6B7-5F1A-4ED7-B9E2-61CEEBBD6687}" destId="{D152399B-EFF2-4E09-A4E1-F074E48E6A3F}" srcOrd="8" destOrd="0" presId="urn:microsoft.com/office/officeart/2005/8/layout/bList2"/>
    <dgm:cxn modelId="{F57919ED-17DF-4998-AA5E-DFEDB9D55EEC}" type="presParOf" srcId="{D152399B-EFF2-4E09-A4E1-F074E48E6A3F}" destId="{A963A1EC-0C4F-4956-8AE2-98414A682006}" srcOrd="0" destOrd="0" presId="urn:microsoft.com/office/officeart/2005/8/layout/bList2"/>
    <dgm:cxn modelId="{91D4A87E-D022-40A7-85EA-46772EE32A4B}" type="presParOf" srcId="{D152399B-EFF2-4E09-A4E1-F074E48E6A3F}" destId="{4B03D061-0B43-466B-AAA0-A499C6CAAAC9}" srcOrd="1" destOrd="0" presId="urn:microsoft.com/office/officeart/2005/8/layout/bList2"/>
    <dgm:cxn modelId="{8A09E79C-06AB-4D12-B783-9BB0B7A9D2B8}" type="presParOf" srcId="{D152399B-EFF2-4E09-A4E1-F074E48E6A3F}" destId="{444E54C5-0797-4085-B206-5A4BCBA36F92}" srcOrd="2" destOrd="0" presId="urn:microsoft.com/office/officeart/2005/8/layout/bList2"/>
    <dgm:cxn modelId="{807146D1-998C-4F61-80DA-AFA90D66F99D}" type="presParOf" srcId="{D152399B-EFF2-4E09-A4E1-F074E48E6A3F}" destId="{233597C9-D499-4B74-87A0-305525CCA2F0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D6DE7A8-687F-49C2-B9D5-D1C4D8353B0E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uk-UA"/>
        </a:p>
      </dgm:t>
    </dgm:pt>
    <dgm:pt modelId="{6530495A-E206-4D97-A75F-8B96488254EE}">
      <dgm:prSet phldrT="[Текст]" custT="1"/>
      <dgm:spPr/>
      <dgm:t>
        <a:bodyPr/>
        <a:lstStyle/>
        <a:p>
          <a:r>
            <a:rPr lang="uk-UA" sz="1600" smtClean="0">
              <a:solidFill>
                <a:schemeClr val="bg1"/>
              </a:solidFill>
            </a:rPr>
            <a:t>моніторинг маркетингового середовища регіону, </a:t>
          </a:r>
          <a:endParaRPr lang="uk-UA" sz="1600" dirty="0">
            <a:solidFill>
              <a:schemeClr val="bg1"/>
            </a:solidFill>
          </a:endParaRPr>
        </a:p>
      </dgm:t>
    </dgm:pt>
    <dgm:pt modelId="{2C676A7A-56EA-443A-A8ED-AC07277CDF15}" type="parTrans" cxnId="{212B273D-8907-4046-9A86-F4A523C5AEBE}">
      <dgm:prSet/>
      <dgm:spPr/>
      <dgm:t>
        <a:bodyPr/>
        <a:lstStyle/>
        <a:p>
          <a:endParaRPr lang="uk-UA" sz="1600">
            <a:solidFill>
              <a:schemeClr val="bg1"/>
            </a:solidFill>
          </a:endParaRPr>
        </a:p>
      </dgm:t>
    </dgm:pt>
    <dgm:pt modelId="{B3FC167B-D727-4FC2-A572-430AD60F0531}" type="sibTrans" cxnId="{212B273D-8907-4046-9A86-F4A523C5AEBE}">
      <dgm:prSet/>
      <dgm:spPr/>
      <dgm:t>
        <a:bodyPr/>
        <a:lstStyle/>
        <a:p>
          <a:endParaRPr lang="uk-UA" sz="1600">
            <a:solidFill>
              <a:schemeClr val="bg1"/>
            </a:solidFill>
          </a:endParaRPr>
        </a:p>
      </dgm:t>
    </dgm:pt>
    <dgm:pt modelId="{0D17DBBA-C3A0-44B6-B956-C0EA93138771}">
      <dgm:prSet phldrT="[Текст]" custT="1"/>
      <dgm:spPr/>
      <dgm:t>
        <a:bodyPr/>
        <a:lstStyle/>
        <a:p>
          <a:r>
            <a:rPr lang="uk-UA" sz="1600" smtClean="0">
              <a:solidFill>
                <a:schemeClr val="bg1"/>
              </a:solidFill>
            </a:rPr>
            <a:t>розробка стратегії і тактики регіонального маркетингу з урахуванням розвитку наявних і створення нових конкурентних переваг регіону, </a:t>
          </a:r>
          <a:endParaRPr lang="uk-UA" sz="1600" dirty="0">
            <a:solidFill>
              <a:schemeClr val="bg1"/>
            </a:solidFill>
          </a:endParaRPr>
        </a:p>
      </dgm:t>
    </dgm:pt>
    <dgm:pt modelId="{E5A88D4D-903E-4277-ACD1-D55AA72506C5}" type="parTrans" cxnId="{AD3B92CB-2491-4622-90FC-B76F28C6A954}">
      <dgm:prSet/>
      <dgm:spPr/>
      <dgm:t>
        <a:bodyPr/>
        <a:lstStyle/>
        <a:p>
          <a:endParaRPr lang="uk-UA" sz="1600">
            <a:solidFill>
              <a:schemeClr val="bg1"/>
            </a:solidFill>
          </a:endParaRPr>
        </a:p>
      </dgm:t>
    </dgm:pt>
    <dgm:pt modelId="{3B425269-44E0-44D5-A226-F5FCCADA4AAE}" type="sibTrans" cxnId="{AD3B92CB-2491-4622-90FC-B76F28C6A954}">
      <dgm:prSet/>
      <dgm:spPr/>
      <dgm:t>
        <a:bodyPr/>
        <a:lstStyle/>
        <a:p>
          <a:endParaRPr lang="uk-UA" sz="1600">
            <a:solidFill>
              <a:schemeClr val="bg1"/>
            </a:solidFill>
          </a:endParaRPr>
        </a:p>
      </dgm:t>
    </dgm:pt>
    <dgm:pt modelId="{D30DA396-D62A-4812-ACB6-965B92283F8A}">
      <dgm:prSet phldrT="[Текст]" custT="1"/>
      <dgm:spPr/>
      <dgm:t>
        <a:bodyPr/>
        <a:lstStyle/>
        <a:p>
          <a:r>
            <a:rPr lang="uk-UA" sz="1600" smtClean="0">
              <a:solidFill>
                <a:schemeClr val="bg1"/>
              </a:solidFill>
            </a:rPr>
            <a:t>параметрична оцінка і коректування регіональної маркетингової політики, що дозволить враховувати вплив факторів зовнішнього середовища на характер діяльності системи в цілому</a:t>
          </a:r>
          <a:endParaRPr lang="uk-UA" sz="1600" dirty="0">
            <a:solidFill>
              <a:schemeClr val="bg1"/>
            </a:solidFill>
          </a:endParaRPr>
        </a:p>
      </dgm:t>
    </dgm:pt>
    <dgm:pt modelId="{A174579E-93EA-45D7-A557-BCDF4760880A}" type="parTrans" cxnId="{E7536BC0-6DD0-4C10-82A6-AE0503D77DB1}">
      <dgm:prSet/>
      <dgm:spPr/>
      <dgm:t>
        <a:bodyPr/>
        <a:lstStyle/>
        <a:p>
          <a:endParaRPr lang="uk-UA" sz="1600">
            <a:solidFill>
              <a:schemeClr val="bg1"/>
            </a:solidFill>
          </a:endParaRPr>
        </a:p>
      </dgm:t>
    </dgm:pt>
    <dgm:pt modelId="{000CB856-EDC8-403F-BAF2-10ACC2BA3DB3}" type="sibTrans" cxnId="{E7536BC0-6DD0-4C10-82A6-AE0503D77DB1}">
      <dgm:prSet/>
      <dgm:spPr/>
      <dgm:t>
        <a:bodyPr/>
        <a:lstStyle/>
        <a:p>
          <a:endParaRPr lang="uk-UA" sz="1600">
            <a:solidFill>
              <a:schemeClr val="bg1"/>
            </a:solidFill>
          </a:endParaRPr>
        </a:p>
      </dgm:t>
    </dgm:pt>
    <dgm:pt modelId="{FB82723B-D5BE-4247-8E47-1D10D183B6D9}" type="pres">
      <dgm:prSet presAssocID="{CD6DE7A8-687F-49C2-B9D5-D1C4D8353B0E}" presName="linear" presStyleCnt="0">
        <dgm:presLayoutVars>
          <dgm:dir/>
          <dgm:animLvl val="lvl"/>
          <dgm:resizeHandles val="exact"/>
        </dgm:presLayoutVars>
      </dgm:prSet>
      <dgm:spPr/>
    </dgm:pt>
    <dgm:pt modelId="{D3E0A09E-9453-437F-B53B-7AB5F23FF838}" type="pres">
      <dgm:prSet presAssocID="{6530495A-E206-4D97-A75F-8B96488254EE}" presName="parentLin" presStyleCnt="0"/>
      <dgm:spPr/>
    </dgm:pt>
    <dgm:pt modelId="{912F78C7-CC5C-4197-98BF-03DC53E4B0AC}" type="pres">
      <dgm:prSet presAssocID="{6530495A-E206-4D97-A75F-8B96488254EE}" presName="parentLeftMargin" presStyleLbl="node1" presStyleIdx="0" presStyleCnt="3"/>
      <dgm:spPr/>
    </dgm:pt>
    <dgm:pt modelId="{8DA8B169-55B4-4496-99FE-B206C841C8B2}" type="pres">
      <dgm:prSet presAssocID="{6530495A-E206-4D97-A75F-8B96488254EE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B0D9F70-2944-4326-84D5-4056EA3115D8}" type="pres">
      <dgm:prSet presAssocID="{6530495A-E206-4D97-A75F-8B96488254EE}" presName="negativeSpace" presStyleCnt="0"/>
      <dgm:spPr/>
    </dgm:pt>
    <dgm:pt modelId="{24E2687F-3D41-4A37-ACB3-FEF29A9A876B}" type="pres">
      <dgm:prSet presAssocID="{6530495A-E206-4D97-A75F-8B96488254EE}" presName="childText" presStyleLbl="conFgAcc1" presStyleIdx="0" presStyleCnt="3">
        <dgm:presLayoutVars>
          <dgm:bulletEnabled val="1"/>
        </dgm:presLayoutVars>
      </dgm:prSet>
      <dgm:spPr/>
    </dgm:pt>
    <dgm:pt modelId="{7F4B98F7-8546-4DB3-94FB-1D1FCA2C071A}" type="pres">
      <dgm:prSet presAssocID="{B3FC167B-D727-4FC2-A572-430AD60F0531}" presName="spaceBetweenRectangles" presStyleCnt="0"/>
      <dgm:spPr/>
    </dgm:pt>
    <dgm:pt modelId="{E1AA7C76-849F-496C-80E5-B5DC57D5BEB9}" type="pres">
      <dgm:prSet presAssocID="{0D17DBBA-C3A0-44B6-B956-C0EA93138771}" presName="parentLin" presStyleCnt="0"/>
      <dgm:spPr/>
    </dgm:pt>
    <dgm:pt modelId="{62519339-188D-4967-9FC7-91DDD69B9ABE}" type="pres">
      <dgm:prSet presAssocID="{0D17DBBA-C3A0-44B6-B956-C0EA93138771}" presName="parentLeftMargin" presStyleLbl="node1" presStyleIdx="0" presStyleCnt="3"/>
      <dgm:spPr/>
    </dgm:pt>
    <dgm:pt modelId="{C41544C7-2F10-4E5F-998A-F816DD8AF884}" type="pres">
      <dgm:prSet presAssocID="{0D17DBBA-C3A0-44B6-B956-C0EA93138771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95965460-2AD2-4FEE-A58E-BF6D89E4908D}" type="pres">
      <dgm:prSet presAssocID="{0D17DBBA-C3A0-44B6-B956-C0EA93138771}" presName="negativeSpace" presStyleCnt="0"/>
      <dgm:spPr/>
    </dgm:pt>
    <dgm:pt modelId="{4B27CD6A-1FA3-4B4C-B6F0-D362AEE30291}" type="pres">
      <dgm:prSet presAssocID="{0D17DBBA-C3A0-44B6-B956-C0EA93138771}" presName="childText" presStyleLbl="conFgAcc1" presStyleIdx="1" presStyleCnt="3">
        <dgm:presLayoutVars>
          <dgm:bulletEnabled val="1"/>
        </dgm:presLayoutVars>
      </dgm:prSet>
      <dgm:spPr/>
    </dgm:pt>
    <dgm:pt modelId="{843C00E1-A5F4-4CEF-AF1F-2D882FCB0C57}" type="pres">
      <dgm:prSet presAssocID="{3B425269-44E0-44D5-A226-F5FCCADA4AAE}" presName="spaceBetweenRectangles" presStyleCnt="0"/>
      <dgm:spPr/>
    </dgm:pt>
    <dgm:pt modelId="{E6ADFB74-560E-460B-9319-76FC5B301D5D}" type="pres">
      <dgm:prSet presAssocID="{D30DA396-D62A-4812-ACB6-965B92283F8A}" presName="parentLin" presStyleCnt="0"/>
      <dgm:spPr/>
    </dgm:pt>
    <dgm:pt modelId="{A9D0F543-A3C1-4F2D-9D44-2512CAF3E5D9}" type="pres">
      <dgm:prSet presAssocID="{D30DA396-D62A-4812-ACB6-965B92283F8A}" presName="parentLeftMargin" presStyleLbl="node1" presStyleIdx="1" presStyleCnt="3"/>
      <dgm:spPr/>
    </dgm:pt>
    <dgm:pt modelId="{1769459B-29F0-4400-80E8-157AE9B8B9AB}" type="pres">
      <dgm:prSet presAssocID="{D30DA396-D62A-4812-ACB6-965B92283F8A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67E0FB29-9744-41D6-8783-0D38C9D6AAF1}" type="pres">
      <dgm:prSet presAssocID="{D30DA396-D62A-4812-ACB6-965B92283F8A}" presName="negativeSpace" presStyleCnt="0"/>
      <dgm:spPr/>
    </dgm:pt>
    <dgm:pt modelId="{67E2D5E1-C6C4-419E-8DEF-F3B61109E898}" type="pres">
      <dgm:prSet presAssocID="{D30DA396-D62A-4812-ACB6-965B92283F8A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E7536BC0-6DD0-4C10-82A6-AE0503D77DB1}" srcId="{CD6DE7A8-687F-49C2-B9D5-D1C4D8353B0E}" destId="{D30DA396-D62A-4812-ACB6-965B92283F8A}" srcOrd="2" destOrd="0" parTransId="{A174579E-93EA-45D7-A557-BCDF4760880A}" sibTransId="{000CB856-EDC8-403F-BAF2-10ACC2BA3DB3}"/>
    <dgm:cxn modelId="{80E48A0C-7B05-4D8F-AC24-673AB9B56669}" type="presOf" srcId="{6530495A-E206-4D97-A75F-8B96488254EE}" destId="{912F78C7-CC5C-4197-98BF-03DC53E4B0AC}" srcOrd="0" destOrd="0" presId="urn:microsoft.com/office/officeart/2005/8/layout/list1"/>
    <dgm:cxn modelId="{DBC78638-D654-4008-83F6-9C1651D01883}" type="presOf" srcId="{6530495A-E206-4D97-A75F-8B96488254EE}" destId="{8DA8B169-55B4-4496-99FE-B206C841C8B2}" srcOrd="1" destOrd="0" presId="urn:microsoft.com/office/officeart/2005/8/layout/list1"/>
    <dgm:cxn modelId="{CD79DE38-4ACA-437A-8A0C-6D8E0A6CD90E}" type="presOf" srcId="{D30DA396-D62A-4812-ACB6-965B92283F8A}" destId="{1769459B-29F0-4400-80E8-157AE9B8B9AB}" srcOrd="1" destOrd="0" presId="urn:microsoft.com/office/officeart/2005/8/layout/list1"/>
    <dgm:cxn modelId="{A1E7F6F8-FD5C-4921-8462-9AC9C8EC2DB3}" type="presOf" srcId="{0D17DBBA-C3A0-44B6-B956-C0EA93138771}" destId="{C41544C7-2F10-4E5F-998A-F816DD8AF884}" srcOrd="1" destOrd="0" presId="urn:microsoft.com/office/officeart/2005/8/layout/list1"/>
    <dgm:cxn modelId="{09769B22-A5A7-46BE-82E8-4881A67642E9}" type="presOf" srcId="{0D17DBBA-C3A0-44B6-B956-C0EA93138771}" destId="{62519339-188D-4967-9FC7-91DDD69B9ABE}" srcOrd="0" destOrd="0" presId="urn:microsoft.com/office/officeart/2005/8/layout/list1"/>
    <dgm:cxn modelId="{C8B31339-2EF6-49FA-AD2E-E37894EE53A3}" type="presOf" srcId="{D30DA396-D62A-4812-ACB6-965B92283F8A}" destId="{A9D0F543-A3C1-4F2D-9D44-2512CAF3E5D9}" srcOrd="0" destOrd="0" presId="urn:microsoft.com/office/officeart/2005/8/layout/list1"/>
    <dgm:cxn modelId="{AD3B92CB-2491-4622-90FC-B76F28C6A954}" srcId="{CD6DE7A8-687F-49C2-B9D5-D1C4D8353B0E}" destId="{0D17DBBA-C3A0-44B6-B956-C0EA93138771}" srcOrd="1" destOrd="0" parTransId="{E5A88D4D-903E-4277-ACD1-D55AA72506C5}" sibTransId="{3B425269-44E0-44D5-A226-F5FCCADA4AAE}"/>
    <dgm:cxn modelId="{9B3A7328-5C56-4644-A370-CEB3E470D738}" type="presOf" srcId="{CD6DE7A8-687F-49C2-B9D5-D1C4D8353B0E}" destId="{FB82723B-D5BE-4247-8E47-1D10D183B6D9}" srcOrd="0" destOrd="0" presId="urn:microsoft.com/office/officeart/2005/8/layout/list1"/>
    <dgm:cxn modelId="{212B273D-8907-4046-9A86-F4A523C5AEBE}" srcId="{CD6DE7A8-687F-49C2-B9D5-D1C4D8353B0E}" destId="{6530495A-E206-4D97-A75F-8B96488254EE}" srcOrd="0" destOrd="0" parTransId="{2C676A7A-56EA-443A-A8ED-AC07277CDF15}" sibTransId="{B3FC167B-D727-4FC2-A572-430AD60F0531}"/>
    <dgm:cxn modelId="{BBC3A8A7-DC37-447E-BE09-E69AB73F3FA8}" type="presParOf" srcId="{FB82723B-D5BE-4247-8E47-1D10D183B6D9}" destId="{D3E0A09E-9453-437F-B53B-7AB5F23FF838}" srcOrd="0" destOrd="0" presId="urn:microsoft.com/office/officeart/2005/8/layout/list1"/>
    <dgm:cxn modelId="{FA5B0095-C02F-4DB2-B3DB-A94D59701BE0}" type="presParOf" srcId="{D3E0A09E-9453-437F-B53B-7AB5F23FF838}" destId="{912F78C7-CC5C-4197-98BF-03DC53E4B0AC}" srcOrd="0" destOrd="0" presId="urn:microsoft.com/office/officeart/2005/8/layout/list1"/>
    <dgm:cxn modelId="{AB614FC4-700D-446F-88AC-EBAF07207A8D}" type="presParOf" srcId="{D3E0A09E-9453-437F-B53B-7AB5F23FF838}" destId="{8DA8B169-55B4-4496-99FE-B206C841C8B2}" srcOrd="1" destOrd="0" presId="urn:microsoft.com/office/officeart/2005/8/layout/list1"/>
    <dgm:cxn modelId="{8EB60AAE-448E-4B79-9545-C3A6B3A93F00}" type="presParOf" srcId="{FB82723B-D5BE-4247-8E47-1D10D183B6D9}" destId="{5B0D9F70-2944-4326-84D5-4056EA3115D8}" srcOrd="1" destOrd="0" presId="urn:microsoft.com/office/officeart/2005/8/layout/list1"/>
    <dgm:cxn modelId="{3430A703-661A-45EF-BAE2-99DB49F23C0A}" type="presParOf" srcId="{FB82723B-D5BE-4247-8E47-1D10D183B6D9}" destId="{24E2687F-3D41-4A37-ACB3-FEF29A9A876B}" srcOrd="2" destOrd="0" presId="urn:microsoft.com/office/officeart/2005/8/layout/list1"/>
    <dgm:cxn modelId="{E455D675-0DB7-4183-ACFE-F21BA39A2F57}" type="presParOf" srcId="{FB82723B-D5BE-4247-8E47-1D10D183B6D9}" destId="{7F4B98F7-8546-4DB3-94FB-1D1FCA2C071A}" srcOrd="3" destOrd="0" presId="urn:microsoft.com/office/officeart/2005/8/layout/list1"/>
    <dgm:cxn modelId="{94E60F15-E7E4-42FB-A6B0-07FE1582F484}" type="presParOf" srcId="{FB82723B-D5BE-4247-8E47-1D10D183B6D9}" destId="{E1AA7C76-849F-496C-80E5-B5DC57D5BEB9}" srcOrd="4" destOrd="0" presId="urn:microsoft.com/office/officeart/2005/8/layout/list1"/>
    <dgm:cxn modelId="{46D4F761-1803-47EB-8201-2A959CD51E3D}" type="presParOf" srcId="{E1AA7C76-849F-496C-80E5-B5DC57D5BEB9}" destId="{62519339-188D-4967-9FC7-91DDD69B9ABE}" srcOrd="0" destOrd="0" presId="urn:microsoft.com/office/officeart/2005/8/layout/list1"/>
    <dgm:cxn modelId="{B687ED77-3FA1-4DF5-8695-4B9CBD892A53}" type="presParOf" srcId="{E1AA7C76-849F-496C-80E5-B5DC57D5BEB9}" destId="{C41544C7-2F10-4E5F-998A-F816DD8AF884}" srcOrd="1" destOrd="0" presId="urn:microsoft.com/office/officeart/2005/8/layout/list1"/>
    <dgm:cxn modelId="{3EA0EBE5-08A0-495D-9F84-6C350307F211}" type="presParOf" srcId="{FB82723B-D5BE-4247-8E47-1D10D183B6D9}" destId="{95965460-2AD2-4FEE-A58E-BF6D89E4908D}" srcOrd="5" destOrd="0" presId="urn:microsoft.com/office/officeart/2005/8/layout/list1"/>
    <dgm:cxn modelId="{C5B43780-44C8-4CB7-BB5D-A2B7CE59329C}" type="presParOf" srcId="{FB82723B-D5BE-4247-8E47-1D10D183B6D9}" destId="{4B27CD6A-1FA3-4B4C-B6F0-D362AEE30291}" srcOrd="6" destOrd="0" presId="urn:microsoft.com/office/officeart/2005/8/layout/list1"/>
    <dgm:cxn modelId="{3162266F-07E2-4AAB-9230-418F763CE0C1}" type="presParOf" srcId="{FB82723B-D5BE-4247-8E47-1D10D183B6D9}" destId="{843C00E1-A5F4-4CEF-AF1F-2D882FCB0C57}" srcOrd="7" destOrd="0" presId="urn:microsoft.com/office/officeart/2005/8/layout/list1"/>
    <dgm:cxn modelId="{941F0A79-DB52-45FA-B7EC-83D604D8E096}" type="presParOf" srcId="{FB82723B-D5BE-4247-8E47-1D10D183B6D9}" destId="{E6ADFB74-560E-460B-9319-76FC5B301D5D}" srcOrd="8" destOrd="0" presId="urn:microsoft.com/office/officeart/2005/8/layout/list1"/>
    <dgm:cxn modelId="{E7C1BD86-E161-4078-BC29-462589815C49}" type="presParOf" srcId="{E6ADFB74-560E-460B-9319-76FC5B301D5D}" destId="{A9D0F543-A3C1-4F2D-9D44-2512CAF3E5D9}" srcOrd="0" destOrd="0" presId="urn:microsoft.com/office/officeart/2005/8/layout/list1"/>
    <dgm:cxn modelId="{0F67CC85-B452-4EE0-AF52-E23929258BC1}" type="presParOf" srcId="{E6ADFB74-560E-460B-9319-76FC5B301D5D}" destId="{1769459B-29F0-4400-80E8-157AE9B8B9AB}" srcOrd="1" destOrd="0" presId="urn:microsoft.com/office/officeart/2005/8/layout/list1"/>
    <dgm:cxn modelId="{8A921C41-76D2-40E1-A89C-79F182D8EE05}" type="presParOf" srcId="{FB82723B-D5BE-4247-8E47-1D10D183B6D9}" destId="{67E0FB29-9744-41D6-8783-0D38C9D6AAF1}" srcOrd="9" destOrd="0" presId="urn:microsoft.com/office/officeart/2005/8/layout/list1"/>
    <dgm:cxn modelId="{BF7A1081-E857-4F15-AB6C-88C8914FA762}" type="presParOf" srcId="{FB82723B-D5BE-4247-8E47-1D10D183B6D9}" destId="{67E2D5E1-C6C4-419E-8DEF-F3B61109E898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C4A5F5-AE1E-43DC-A0C7-FFAC3511D47F}">
      <dsp:nvSpPr>
        <dsp:cNvPr id="0" name=""/>
        <dsp:cNvSpPr/>
      </dsp:nvSpPr>
      <dsp:spPr>
        <a:xfrm>
          <a:off x="0" y="416061"/>
          <a:ext cx="6387549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5574C2-FCAD-4D4D-8965-61410668881E}">
      <dsp:nvSpPr>
        <dsp:cNvPr id="0" name=""/>
        <dsp:cNvSpPr/>
      </dsp:nvSpPr>
      <dsp:spPr>
        <a:xfrm>
          <a:off x="319377" y="32301"/>
          <a:ext cx="4471284" cy="767520"/>
        </a:xfrm>
        <a:prstGeom prst="round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9004" tIns="0" rIns="169004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>
              <a:solidFill>
                <a:schemeClr val="bg1"/>
              </a:solidFill>
            </a:rPr>
            <a:t>земельне питання (включає такі аспекти як реєстрація прав на землю, захист прав землевласників, купівля, облік та ціна на землю, податок на землю тощо); </a:t>
          </a:r>
          <a:endParaRPr lang="uk-UA" sz="1400" kern="1200" dirty="0">
            <a:solidFill>
              <a:schemeClr val="bg1"/>
            </a:solidFill>
          </a:endParaRPr>
        </a:p>
      </dsp:txBody>
      <dsp:txXfrm>
        <a:off x="356844" y="69768"/>
        <a:ext cx="4396350" cy="692586"/>
      </dsp:txXfrm>
    </dsp:sp>
    <dsp:sp modelId="{E2D68CB7-200E-4BC2-8322-088095CC2C31}">
      <dsp:nvSpPr>
        <dsp:cNvPr id="0" name=""/>
        <dsp:cNvSpPr/>
      </dsp:nvSpPr>
      <dsp:spPr>
        <a:xfrm>
          <a:off x="0" y="1595421"/>
          <a:ext cx="6387549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1BCEF1-0D75-41C6-9C0C-BBFAF9B50AAF}">
      <dsp:nvSpPr>
        <dsp:cNvPr id="0" name=""/>
        <dsp:cNvSpPr/>
      </dsp:nvSpPr>
      <dsp:spPr>
        <a:xfrm>
          <a:off x="319377" y="1211661"/>
          <a:ext cx="4471284" cy="767520"/>
        </a:xfrm>
        <a:prstGeom prst="roundRect">
          <a:avLst/>
        </a:prstGeom>
        <a:solidFill>
          <a:schemeClr val="accent2">
            <a:shade val="80000"/>
            <a:hueOff val="-138676"/>
            <a:satOff val="6426"/>
            <a:lumOff val="825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9004" tIns="0" rIns="169004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>
              <a:solidFill>
                <a:schemeClr val="bg1"/>
              </a:solidFill>
            </a:rPr>
            <a:t>відсутність розвинутої ринкової інфраструктури; </a:t>
          </a:r>
          <a:endParaRPr lang="uk-UA" sz="1400" kern="1200" dirty="0">
            <a:solidFill>
              <a:schemeClr val="bg1"/>
            </a:solidFill>
          </a:endParaRPr>
        </a:p>
      </dsp:txBody>
      <dsp:txXfrm>
        <a:off x="356844" y="1249128"/>
        <a:ext cx="4396350" cy="692586"/>
      </dsp:txXfrm>
    </dsp:sp>
    <dsp:sp modelId="{3E078E70-33E6-4214-BD99-F8E0D21FC422}">
      <dsp:nvSpPr>
        <dsp:cNvPr id="0" name=""/>
        <dsp:cNvSpPr/>
      </dsp:nvSpPr>
      <dsp:spPr>
        <a:xfrm>
          <a:off x="0" y="2774781"/>
          <a:ext cx="6387549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5B039A-C968-482C-9D73-0276A63FCD0C}">
      <dsp:nvSpPr>
        <dsp:cNvPr id="0" name=""/>
        <dsp:cNvSpPr/>
      </dsp:nvSpPr>
      <dsp:spPr>
        <a:xfrm>
          <a:off x="319377" y="2391021"/>
          <a:ext cx="4471284" cy="767520"/>
        </a:xfrm>
        <a:prstGeom prst="roundRect">
          <a:avLst/>
        </a:prstGeom>
        <a:solidFill>
          <a:schemeClr val="accent2">
            <a:shade val="80000"/>
            <a:hueOff val="-277353"/>
            <a:satOff val="12853"/>
            <a:lumOff val="1650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9004" tIns="0" rIns="169004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>
              <a:solidFill>
                <a:schemeClr val="bg1"/>
              </a:solidFill>
            </a:rPr>
            <a:t>непослідовний та непередбачуваний характер законодавчого регулювання інвестиційної діяльності; </a:t>
          </a:r>
          <a:endParaRPr lang="uk-UA" sz="1400" kern="1200" dirty="0">
            <a:solidFill>
              <a:schemeClr val="bg1"/>
            </a:solidFill>
          </a:endParaRPr>
        </a:p>
      </dsp:txBody>
      <dsp:txXfrm>
        <a:off x="356844" y="2428488"/>
        <a:ext cx="4396350" cy="692586"/>
      </dsp:txXfrm>
    </dsp:sp>
    <dsp:sp modelId="{8F9C983B-F173-433D-9FDA-C8CAE1372A1A}">
      <dsp:nvSpPr>
        <dsp:cNvPr id="0" name=""/>
        <dsp:cNvSpPr/>
      </dsp:nvSpPr>
      <dsp:spPr>
        <a:xfrm>
          <a:off x="0" y="3954141"/>
          <a:ext cx="6387549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C23D52-EF48-406D-812B-575477157CE7}">
      <dsp:nvSpPr>
        <dsp:cNvPr id="0" name=""/>
        <dsp:cNvSpPr/>
      </dsp:nvSpPr>
      <dsp:spPr>
        <a:xfrm>
          <a:off x="319377" y="3570381"/>
          <a:ext cx="4471284" cy="767520"/>
        </a:xfrm>
        <a:prstGeom prst="roundRect">
          <a:avLst/>
        </a:prstGeom>
        <a:solidFill>
          <a:schemeClr val="accent2">
            <a:shade val="80000"/>
            <a:hueOff val="-416029"/>
            <a:satOff val="19279"/>
            <a:lumOff val="2475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9004" tIns="0" rIns="169004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smtClean="0">
              <a:solidFill>
                <a:schemeClr val="bg1"/>
              </a:solidFill>
            </a:rPr>
            <a:t>суперечливий </a:t>
          </a:r>
          <a:r>
            <a:rPr lang="uk-UA" sz="1400" kern="1200" dirty="0" smtClean="0">
              <a:solidFill>
                <a:schemeClr val="bg1"/>
              </a:solidFill>
            </a:rPr>
            <a:t>характер реформ</a:t>
          </a:r>
          <a:endParaRPr lang="uk-UA" sz="1400" kern="1200" dirty="0">
            <a:solidFill>
              <a:schemeClr val="bg1"/>
            </a:solidFill>
          </a:endParaRPr>
        </a:p>
      </dsp:txBody>
      <dsp:txXfrm>
        <a:off x="356844" y="3607848"/>
        <a:ext cx="4396350" cy="692586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970F8A-5279-44DE-BA8F-27EFFE8968E7}">
      <dsp:nvSpPr>
        <dsp:cNvPr id="0" name=""/>
        <dsp:cNvSpPr/>
      </dsp:nvSpPr>
      <dsp:spPr>
        <a:xfrm>
          <a:off x="1378520" y="838"/>
          <a:ext cx="7148958" cy="63899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b="1" kern="1200" dirty="0" smtClean="0">
              <a:solidFill>
                <a:schemeClr val="bg1"/>
              </a:solidFill>
            </a:rPr>
            <a:t>Оцінка ефективності функціонування системи регіонального маркетингу з використанням показників:</a:t>
          </a:r>
          <a:endParaRPr lang="uk-UA" sz="1900" b="1" kern="1200" dirty="0">
            <a:solidFill>
              <a:schemeClr val="bg1"/>
            </a:solidFill>
          </a:endParaRPr>
        </a:p>
      </dsp:txBody>
      <dsp:txXfrm>
        <a:off x="1397236" y="19554"/>
        <a:ext cx="7111526" cy="601563"/>
      </dsp:txXfrm>
    </dsp:sp>
    <dsp:sp modelId="{7F423E79-8964-4E76-B637-ECC6A16493CE}">
      <dsp:nvSpPr>
        <dsp:cNvPr id="0" name=""/>
        <dsp:cNvSpPr/>
      </dsp:nvSpPr>
      <dsp:spPr>
        <a:xfrm>
          <a:off x="1378520" y="754853"/>
          <a:ext cx="638995" cy="638995"/>
        </a:xfrm>
        <a:prstGeom prst="roundRect">
          <a:avLst>
            <a:gd name="adj" fmla="val 1667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88BF521-EA8E-4328-AC46-C982D67BF5AB}">
      <dsp:nvSpPr>
        <dsp:cNvPr id="0" name=""/>
        <dsp:cNvSpPr/>
      </dsp:nvSpPr>
      <dsp:spPr>
        <a:xfrm>
          <a:off x="2055855" y="754853"/>
          <a:ext cx="6471623" cy="638995"/>
        </a:xfrm>
        <a:prstGeom prst="roundRect">
          <a:avLst>
            <a:gd name="adj" fmla="val 1667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>
              <a:solidFill>
                <a:schemeClr val="bg1"/>
              </a:solidFill>
            </a:rPr>
            <a:t>індекс економічної активності</a:t>
          </a:r>
          <a:endParaRPr lang="uk-UA" sz="1900" kern="1200" dirty="0">
            <a:solidFill>
              <a:schemeClr val="bg1"/>
            </a:solidFill>
          </a:endParaRPr>
        </a:p>
      </dsp:txBody>
      <dsp:txXfrm>
        <a:off x="2087054" y="786052"/>
        <a:ext cx="6409225" cy="576597"/>
      </dsp:txXfrm>
    </dsp:sp>
    <dsp:sp modelId="{743FCCA7-4FE7-4DD1-827B-1C83BED2A29F}">
      <dsp:nvSpPr>
        <dsp:cNvPr id="0" name=""/>
        <dsp:cNvSpPr/>
      </dsp:nvSpPr>
      <dsp:spPr>
        <a:xfrm>
          <a:off x="1378520" y="1470528"/>
          <a:ext cx="638995" cy="638995"/>
        </a:xfrm>
        <a:prstGeom prst="roundRect">
          <a:avLst>
            <a:gd name="adj" fmla="val 16670"/>
          </a:avLst>
        </a:prstGeom>
        <a:solidFill>
          <a:schemeClr val="accent4">
            <a:hueOff val="1229931"/>
            <a:satOff val="-80"/>
            <a:lumOff val="65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4B9481B-4A6C-4F28-8552-5AA254F159CB}">
      <dsp:nvSpPr>
        <dsp:cNvPr id="0" name=""/>
        <dsp:cNvSpPr/>
      </dsp:nvSpPr>
      <dsp:spPr>
        <a:xfrm>
          <a:off x="2055855" y="1470528"/>
          <a:ext cx="6471623" cy="638995"/>
        </a:xfrm>
        <a:prstGeom prst="roundRect">
          <a:avLst>
            <a:gd name="adj" fmla="val 16670"/>
          </a:avLst>
        </a:prstGeom>
        <a:solidFill>
          <a:schemeClr val="accent4">
            <a:hueOff val="1229931"/>
            <a:satOff val="-80"/>
            <a:lumOff val="65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smtClean="0">
              <a:solidFill>
                <a:schemeClr val="bg1"/>
              </a:solidFill>
            </a:rPr>
            <a:t>індекс ділової життєздатності</a:t>
          </a:r>
          <a:endParaRPr lang="uk-UA" sz="1900" kern="1200" dirty="0">
            <a:solidFill>
              <a:schemeClr val="bg1"/>
            </a:solidFill>
          </a:endParaRPr>
        </a:p>
      </dsp:txBody>
      <dsp:txXfrm>
        <a:off x="2087054" y="1501727"/>
        <a:ext cx="6409225" cy="576597"/>
      </dsp:txXfrm>
    </dsp:sp>
    <dsp:sp modelId="{6AD36192-6A8C-408D-AC11-B7CE9B5A37AB}">
      <dsp:nvSpPr>
        <dsp:cNvPr id="0" name=""/>
        <dsp:cNvSpPr/>
      </dsp:nvSpPr>
      <dsp:spPr>
        <a:xfrm>
          <a:off x="1378520" y="2186203"/>
          <a:ext cx="638995" cy="638995"/>
        </a:xfrm>
        <a:prstGeom prst="roundRect">
          <a:avLst>
            <a:gd name="adj" fmla="val 16670"/>
          </a:avLst>
        </a:prstGeom>
        <a:solidFill>
          <a:schemeClr val="accent4">
            <a:hueOff val="2459863"/>
            <a:satOff val="-161"/>
            <a:lumOff val="13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6361512-A097-42BE-90EC-A9E8C7E3F3C4}">
      <dsp:nvSpPr>
        <dsp:cNvPr id="0" name=""/>
        <dsp:cNvSpPr/>
      </dsp:nvSpPr>
      <dsp:spPr>
        <a:xfrm>
          <a:off x="2055855" y="2186203"/>
          <a:ext cx="6471623" cy="638995"/>
        </a:xfrm>
        <a:prstGeom prst="roundRect">
          <a:avLst>
            <a:gd name="adj" fmla="val 16670"/>
          </a:avLst>
        </a:prstGeom>
        <a:solidFill>
          <a:schemeClr val="accent4">
            <a:hueOff val="2459863"/>
            <a:satOff val="-161"/>
            <a:lumOff val="13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>
              <a:solidFill>
                <a:schemeClr val="bg1"/>
              </a:solidFill>
            </a:rPr>
            <a:t>індекс потенціалу зростання</a:t>
          </a:r>
          <a:endParaRPr lang="uk-UA" sz="1900" kern="1200" dirty="0">
            <a:solidFill>
              <a:schemeClr val="bg1"/>
            </a:solidFill>
          </a:endParaRPr>
        </a:p>
      </dsp:txBody>
      <dsp:txXfrm>
        <a:off x="2087054" y="2217402"/>
        <a:ext cx="6409225" cy="576597"/>
      </dsp:txXfrm>
    </dsp:sp>
    <dsp:sp modelId="{D18D99AD-D306-45B8-B5A1-52E1F47F29B9}">
      <dsp:nvSpPr>
        <dsp:cNvPr id="0" name=""/>
        <dsp:cNvSpPr/>
      </dsp:nvSpPr>
      <dsp:spPr>
        <a:xfrm>
          <a:off x="1378520" y="2901877"/>
          <a:ext cx="638995" cy="638995"/>
        </a:xfrm>
        <a:prstGeom prst="roundRect">
          <a:avLst>
            <a:gd name="adj" fmla="val 16670"/>
          </a:avLst>
        </a:prstGeom>
        <a:solidFill>
          <a:schemeClr val="accent4">
            <a:hueOff val="3689794"/>
            <a:satOff val="-241"/>
            <a:lumOff val="195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0BBDFA8-FACF-4830-8F62-6A32795D7033}">
      <dsp:nvSpPr>
        <dsp:cNvPr id="0" name=""/>
        <dsp:cNvSpPr/>
      </dsp:nvSpPr>
      <dsp:spPr>
        <a:xfrm>
          <a:off x="2055855" y="2901877"/>
          <a:ext cx="6471623" cy="638995"/>
        </a:xfrm>
        <a:prstGeom prst="roundRect">
          <a:avLst>
            <a:gd name="adj" fmla="val 16670"/>
          </a:avLst>
        </a:prstGeom>
        <a:solidFill>
          <a:schemeClr val="accent4">
            <a:hueOff val="3689794"/>
            <a:satOff val="-241"/>
            <a:lumOff val="195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>
              <a:solidFill>
                <a:schemeClr val="bg1"/>
              </a:solidFill>
            </a:rPr>
            <a:t>податково-фіскальний індекс</a:t>
          </a:r>
          <a:endParaRPr lang="uk-UA" sz="1900" kern="1200" dirty="0">
            <a:solidFill>
              <a:schemeClr val="bg1"/>
            </a:solidFill>
          </a:endParaRPr>
        </a:p>
      </dsp:txBody>
      <dsp:txXfrm>
        <a:off x="2087054" y="2933076"/>
        <a:ext cx="6409225" cy="576597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563E1A-F6FC-409B-94A6-3CE3B46D78C9}">
      <dsp:nvSpPr>
        <dsp:cNvPr id="0" name=""/>
        <dsp:cNvSpPr/>
      </dsp:nvSpPr>
      <dsp:spPr>
        <a:xfrm>
          <a:off x="852768" y="1963"/>
          <a:ext cx="2596444" cy="155786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8000"/>
                <a:satMod val="108000"/>
                <a:lumMod val="11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04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принцип участі населення регіону у вирішенні </a:t>
          </a:r>
          <a:r>
            <a:rPr lang="uk-UA" sz="2000" kern="1200" dirty="0" err="1" smtClean="0"/>
            <a:t>загальнорегіональних</a:t>
          </a:r>
          <a:r>
            <a:rPr lang="uk-UA" sz="2000" kern="1200" dirty="0" smtClean="0"/>
            <a:t> проблем</a:t>
          </a:r>
          <a:endParaRPr lang="uk-UA" sz="2000" kern="1200" dirty="0"/>
        </a:p>
      </dsp:txBody>
      <dsp:txXfrm>
        <a:off x="852768" y="1963"/>
        <a:ext cx="2596444" cy="1557866"/>
      </dsp:txXfrm>
    </dsp:sp>
    <dsp:sp modelId="{764B9E92-3962-40EB-8439-030D68992176}">
      <dsp:nvSpPr>
        <dsp:cNvPr id="0" name=""/>
        <dsp:cNvSpPr/>
      </dsp:nvSpPr>
      <dsp:spPr>
        <a:xfrm>
          <a:off x="3708856" y="1963"/>
          <a:ext cx="2596444" cy="155786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8000"/>
                <a:satMod val="108000"/>
                <a:lumMod val="11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04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принцип формування сприятливого інвестиційного клімату</a:t>
          </a:r>
          <a:endParaRPr lang="uk-UA" sz="2000" kern="1200" dirty="0"/>
        </a:p>
      </dsp:txBody>
      <dsp:txXfrm>
        <a:off x="3708856" y="1963"/>
        <a:ext cx="2596444" cy="1557866"/>
      </dsp:txXfrm>
    </dsp:sp>
    <dsp:sp modelId="{68FE13DD-4490-4F4C-BD40-6D781BCC5CB0}">
      <dsp:nvSpPr>
        <dsp:cNvPr id="0" name=""/>
        <dsp:cNvSpPr/>
      </dsp:nvSpPr>
      <dsp:spPr>
        <a:xfrm>
          <a:off x="6564945" y="1963"/>
          <a:ext cx="2596444" cy="155786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8000"/>
                <a:satMod val="108000"/>
                <a:lumMod val="11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04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принцип розвитку гнучкої та ефективної корпоративної культури</a:t>
          </a:r>
          <a:endParaRPr lang="uk-UA" sz="2000" kern="1200" dirty="0"/>
        </a:p>
      </dsp:txBody>
      <dsp:txXfrm>
        <a:off x="6564945" y="1963"/>
        <a:ext cx="2596444" cy="1557866"/>
      </dsp:txXfrm>
    </dsp:sp>
    <dsp:sp modelId="{4426F0D9-DCDA-4101-9702-7D3DC853C4AB}">
      <dsp:nvSpPr>
        <dsp:cNvPr id="0" name=""/>
        <dsp:cNvSpPr/>
      </dsp:nvSpPr>
      <dsp:spPr>
        <a:xfrm>
          <a:off x="2280812" y="1819474"/>
          <a:ext cx="2596444" cy="155786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8000"/>
                <a:satMod val="108000"/>
                <a:lumMod val="11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04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принцип підвищення якості життя соціально незахищених верств населення</a:t>
          </a:r>
          <a:endParaRPr lang="uk-UA" sz="2000" kern="1200" dirty="0"/>
        </a:p>
      </dsp:txBody>
      <dsp:txXfrm>
        <a:off x="2280812" y="1819474"/>
        <a:ext cx="2596444" cy="1557866"/>
      </dsp:txXfrm>
    </dsp:sp>
    <dsp:sp modelId="{EABC0AF4-F378-4650-99D0-8D23C5AAB6CA}">
      <dsp:nvSpPr>
        <dsp:cNvPr id="0" name=""/>
        <dsp:cNvSpPr/>
      </dsp:nvSpPr>
      <dsp:spPr>
        <a:xfrm>
          <a:off x="5136901" y="1819474"/>
          <a:ext cx="2596444" cy="155786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8000"/>
                <a:satMod val="108000"/>
                <a:lumMod val="11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04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smtClean="0"/>
            <a:t>принцип </a:t>
          </a:r>
          <a:r>
            <a:rPr lang="uk-UA" sz="2000" kern="1200" dirty="0" smtClean="0"/>
            <a:t>створення сприятливого іміджу та позитивної репутації регіону</a:t>
          </a:r>
          <a:endParaRPr lang="uk-UA" sz="2000" kern="1200" dirty="0"/>
        </a:p>
      </dsp:txBody>
      <dsp:txXfrm>
        <a:off x="5136901" y="1819474"/>
        <a:ext cx="2596444" cy="1557866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FC3E94-77E8-41B3-A424-C31ED1176E79}">
      <dsp:nvSpPr>
        <dsp:cNvPr id="0" name=""/>
        <dsp:cNvSpPr/>
      </dsp:nvSpPr>
      <dsp:spPr>
        <a:xfrm>
          <a:off x="0" y="331755"/>
          <a:ext cx="9906000" cy="3780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8AFAB0-5983-463F-9BD4-2E49C1B9BDA9}">
      <dsp:nvSpPr>
        <dsp:cNvPr id="0" name=""/>
        <dsp:cNvSpPr/>
      </dsp:nvSpPr>
      <dsp:spPr>
        <a:xfrm>
          <a:off x="495300" y="110355"/>
          <a:ext cx="6934200" cy="4428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2096" tIns="0" rIns="262096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smtClean="0">
              <a:solidFill>
                <a:schemeClr val="bg1"/>
              </a:solidFill>
            </a:rPr>
            <a:t>принцип державного регулювання в узгодженні інтересів і цілей суб'єктів господарювання, </a:t>
          </a:r>
          <a:endParaRPr lang="uk-UA" sz="1600" kern="1200" dirty="0">
            <a:solidFill>
              <a:schemeClr val="bg1"/>
            </a:solidFill>
          </a:endParaRPr>
        </a:p>
      </dsp:txBody>
      <dsp:txXfrm>
        <a:off x="516916" y="131971"/>
        <a:ext cx="6890968" cy="399568"/>
      </dsp:txXfrm>
    </dsp:sp>
    <dsp:sp modelId="{2D8D54AB-00CA-4592-B767-D678481221E9}">
      <dsp:nvSpPr>
        <dsp:cNvPr id="0" name=""/>
        <dsp:cNvSpPr/>
      </dsp:nvSpPr>
      <dsp:spPr>
        <a:xfrm>
          <a:off x="0" y="1012156"/>
          <a:ext cx="9906000" cy="3780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F82BB9-8A26-444A-B157-73113797BCAA}">
      <dsp:nvSpPr>
        <dsp:cNvPr id="0" name=""/>
        <dsp:cNvSpPr/>
      </dsp:nvSpPr>
      <dsp:spPr>
        <a:xfrm>
          <a:off x="495300" y="790755"/>
          <a:ext cx="6934200" cy="4428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2096" tIns="0" rIns="262096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smtClean="0">
              <a:solidFill>
                <a:schemeClr val="bg1"/>
              </a:solidFill>
            </a:rPr>
            <a:t>принцип науково-обґрунтованої індикативності регіональних маркетингових досліджень, </a:t>
          </a:r>
          <a:endParaRPr lang="uk-UA" sz="1600" kern="1200" dirty="0">
            <a:solidFill>
              <a:schemeClr val="bg1"/>
            </a:solidFill>
          </a:endParaRPr>
        </a:p>
      </dsp:txBody>
      <dsp:txXfrm>
        <a:off x="516916" y="812371"/>
        <a:ext cx="6890968" cy="399568"/>
      </dsp:txXfrm>
    </dsp:sp>
    <dsp:sp modelId="{CB85D002-94D3-4CAC-8445-D893905BB6E1}">
      <dsp:nvSpPr>
        <dsp:cNvPr id="0" name=""/>
        <dsp:cNvSpPr/>
      </dsp:nvSpPr>
      <dsp:spPr>
        <a:xfrm>
          <a:off x="0" y="1692556"/>
          <a:ext cx="9906000" cy="3780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A79763-6DD4-47D2-B319-B66FDEDA6C05}">
      <dsp:nvSpPr>
        <dsp:cNvPr id="0" name=""/>
        <dsp:cNvSpPr/>
      </dsp:nvSpPr>
      <dsp:spPr>
        <a:xfrm>
          <a:off x="495300" y="1471156"/>
          <a:ext cx="6934200" cy="4428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2096" tIns="0" rIns="262096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smtClean="0">
              <a:solidFill>
                <a:schemeClr val="bg1"/>
              </a:solidFill>
            </a:rPr>
            <a:t>принцип адаптації, стійкості і надійності регіонального відтворювального процесу, </a:t>
          </a:r>
          <a:endParaRPr lang="uk-UA" sz="1600" kern="1200" dirty="0">
            <a:solidFill>
              <a:schemeClr val="bg1"/>
            </a:solidFill>
          </a:endParaRPr>
        </a:p>
      </dsp:txBody>
      <dsp:txXfrm>
        <a:off x="516916" y="1492772"/>
        <a:ext cx="6890968" cy="399568"/>
      </dsp:txXfrm>
    </dsp:sp>
    <dsp:sp modelId="{5AC9369D-4A2C-4C51-B828-EE62B1B4A04B}">
      <dsp:nvSpPr>
        <dsp:cNvPr id="0" name=""/>
        <dsp:cNvSpPr/>
      </dsp:nvSpPr>
      <dsp:spPr>
        <a:xfrm>
          <a:off x="0" y="2372956"/>
          <a:ext cx="9906000" cy="3780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4C73D9-8B7C-4EC5-AE8B-AF497C0F2897}">
      <dsp:nvSpPr>
        <dsp:cNvPr id="0" name=""/>
        <dsp:cNvSpPr/>
      </dsp:nvSpPr>
      <dsp:spPr>
        <a:xfrm>
          <a:off x="495300" y="2151556"/>
          <a:ext cx="6934200" cy="4428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2096" tIns="0" rIns="262096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>
              <a:solidFill>
                <a:schemeClr val="bg1"/>
              </a:solidFill>
            </a:rPr>
            <a:t>принцип формування іміджу й системи конкурентоспроможності регіону</a:t>
          </a:r>
          <a:endParaRPr lang="uk-UA" sz="1600" kern="1200" dirty="0">
            <a:solidFill>
              <a:schemeClr val="bg1"/>
            </a:solidFill>
          </a:endParaRPr>
        </a:p>
      </dsp:txBody>
      <dsp:txXfrm>
        <a:off x="516916" y="2173172"/>
        <a:ext cx="6890968" cy="399568"/>
      </dsp:txXfrm>
    </dsp:sp>
    <dsp:sp modelId="{E02D0665-0BA3-45E5-83B5-EDB44BC6EFDE}">
      <dsp:nvSpPr>
        <dsp:cNvPr id="0" name=""/>
        <dsp:cNvSpPr/>
      </dsp:nvSpPr>
      <dsp:spPr>
        <a:xfrm>
          <a:off x="0" y="3053356"/>
          <a:ext cx="9906000" cy="3780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936FA0-C123-45DC-9B8B-8E74F4813CA5}">
      <dsp:nvSpPr>
        <dsp:cNvPr id="0" name=""/>
        <dsp:cNvSpPr/>
      </dsp:nvSpPr>
      <dsp:spPr>
        <a:xfrm>
          <a:off x="495300" y="2831956"/>
          <a:ext cx="6934200" cy="4428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2096" tIns="0" rIns="262096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smtClean="0">
              <a:solidFill>
                <a:schemeClr val="bg1"/>
              </a:solidFill>
            </a:rPr>
            <a:t>принцип лобіювання регіональних інтересів.</a:t>
          </a:r>
          <a:endParaRPr lang="uk-UA" sz="1600" kern="1200" dirty="0">
            <a:solidFill>
              <a:schemeClr val="bg1"/>
            </a:solidFill>
          </a:endParaRPr>
        </a:p>
      </dsp:txBody>
      <dsp:txXfrm>
        <a:off x="516916" y="2853572"/>
        <a:ext cx="6890968" cy="399568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358ED5-46B2-4E67-81B8-035BF840B98C}">
      <dsp:nvSpPr>
        <dsp:cNvPr id="0" name=""/>
        <dsp:cNvSpPr/>
      </dsp:nvSpPr>
      <dsp:spPr>
        <a:xfrm rot="10800000">
          <a:off x="1843571" y="1252"/>
          <a:ext cx="6587490" cy="737266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5114" tIns="129540" rIns="241808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400" kern="1200" dirty="0" smtClean="0">
              <a:solidFill>
                <a:schemeClr val="bg1"/>
              </a:solidFill>
            </a:rPr>
            <a:t>природно-ресурсний,</a:t>
          </a:r>
          <a:endParaRPr lang="uk-UA" sz="3400" kern="1200" dirty="0">
            <a:solidFill>
              <a:schemeClr val="bg1"/>
            </a:solidFill>
          </a:endParaRPr>
        </a:p>
      </dsp:txBody>
      <dsp:txXfrm rot="10800000">
        <a:off x="2027887" y="1252"/>
        <a:ext cx="6403174" cy="737266"/>
      </dsp:txXfrm>
    </dsp:sp>
    <dsp:sp modelId="{EDE0CF0A-BFCB-4B01-93C6-BE0D8A567DE4}">
      <dsp:nvSpPr>
        <dsp:cNvPr id="0" name=""/>
        <dsp:cNvSpPr/>
      </dsp:nvSpPr>
      <dsp:spPr>
        <a:xfrm>
          <a:off x="1474938" y="1252"/>
          <a:ext cx="737266" cy="737266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95A1CA-928B-45C5-ABAE-7E3521781D46}">
      <dsp:nvSpPr>
        <dsp:cNvPr id="0" name=""/>
        <dsp:cNvSpPr/>
      </dsp:nvSpPr>
      <dsp:spPr>
        <a:xfrm rot="10800000">
          <a:off x="1843571" y="935232"/>
          <a:ext cx="6587490" cy="737266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5114" tIns="129540" rIns="241808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400" kern="1200" dirty="0" smtClean="0">
              <a:solidFill>
                <a:schemeClr val="bg1"/>
              </a:solidFill>
            </a:rPr>
            <a:t> економічний, </a:t>
          </a:r>
          <a:endParaRPr lang="uk-UA" sz="3400" kern="1200" dirty="0">
            <a:solidFill>
              <a:schemeClr val="bg1"/>
            </a:solidFill>
          </a:endParaRPr>
        </a:p>
      </dsp:txBody>
      <dsp:txXfrm rot="10800000">
        <a:off x="2027887" y="935232"/>
        <a:ext cx="6403174" cy="737266"/>
      </dsp:txXfrm>
    </dsp:sp>
    <dsp:sp modelId="{8CF6915C-F665-4018-AB8D-290120103AF8}">
      <dsp:nvSpPr>
        <dsp:cNvPr id="0" name=""/>
        <dsp:cNvSpPr/>
      </dsp:nvSpPr>
      <dsp:spPr>
        <a:xfrm>
          <a:off x="1474938" y="935232"/>
          <a:ext cx="737266" cy="737266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163244-4F7D-4757-8F78-04C21C5101C4}">
      <dsp:nvSpPr>
        <dsp:cNvPr id="0" name=""/>
        <dsp:cNvSpPr/>
      </dsp:nvSpPr>
      <dsp:spPr>
        <a:xfrm rot="10800000">
          <a:off x="1843571" y="1869212"/>
          <a:ext cx="6587490" cy="737266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5114" tIns="129540" rIns="241808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400" kern="1200" dirty="0" smtClean="0">
              <a:solidFill>
                <a:schemeClr val="bg1"/>
              </a:solidFill>
            </a:rPr>
            <a:t>екологічний, </a:t>
          </a:r>
          <a:endParaRPr lang="uk-UA" sz="3400" kern="1200" dirty="0">
            <a:solidFill>
              <a:schemeClr val="bg1"/>
            </a:solidFill>
          </a:endParaRPr>
        </a:p>
      </dsp:txBody>
      <dsp:txXfrm rot="10800000">
        <a:off x="2027887" y="1869212"/>
        <a:ext cx="6403174" cy="737266"/>
      </dsp:txXfrm>
    </dsp:sp>
    <dsp:sp modelId="{305540F9-3251-43AA-88A3-52AFB7059031}">
      <dsp:nvSpPr>
        <dsp:cNvPr id="0" name=""/>
        <dsp:cNvSpPr/>
      </dsp:nvSpPr>
      <dsp:spPr>
        <a:xfrm>
          <a:off x="1474938" y="1869212"/>
          <a:ext cx="737266" cy="737266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B4E06C-7CA8-4D8E-98B2-5BA4A0BA064E}">
      <dsp:nvSpPr>
        <dsp:cNvPr id="0" name=""/>
        <dsp:cNvSpPr/>
      </dsp:nvSpPr>
      <dsp:spPr>
        <a:xfrm rot="10800000">
          <a:off x="1843571" y="2803193"/>
          <a:ext cx="6587490" cy="737266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5114" tIns="129540" rIns="241808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400" kern="1200" dirty="0" smtClean="0">
              <a:solidFill>
                <a:schemeClr val="bg1"/>
              </a:solidFill>
            </a:rPr>
            <a:t>інноваційний та інші .</a:t>
          </a:r>
          <a:endParaRPr lang="uk-UA" sz="3400" kern="1200" dirty="0">
            <a:solidFill>
              <a:schemeClr val="bg1"/>
            </a:solidFill>
          </a:endParaRPr>
        </a:p>
      </dsp:txBody>
      <dsp:txXfrm rot="10800000">
        <a:off x="2027887" y="2803193"/>
        <a:ext cx="6403174" cy="737266"/>
      </dsp:txXfrm>
    </dsp:sp>
    <dsp:sp modelId="{FFED1429-7C0F-4C2B-B127-D6146C4CAF22}">
      <dsp:nvSpPr>
        <dsp:cNvPr id="0" name=""/>
        <dsp:cNvSpPr/>
      </dsp:nvSpPr>
      <dsp:spPr>
        <a:xfrm>
          <a:off x="1474938" y="2803193"/>
          <a:ext cx="737266" cy="737266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1E6AAD-5E29-4265-B03C-60872631A49C}">
      <dsp:nvSpPr>
        <dsp:cNvPr id="0" name=""/>
        <dsp:cNvSpPr/>
      </dsp:nvSpPr>
      <dsp:spPr>
        <a:xfrm>
          <a:off x="134603" y="749140"/>
          <a:ext cx="3092529" cy="966415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54585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принцип задоволення потреб цільових ринків, </a:t>
          </a:r>
          <a:endParaRPr lang="uk-UA" sz="1600" kern="1200" dirty="0"/>
        </a:p>
      </dsp:txBody>
      <dsp:txXfrm>
        <a:off x="134603" y="749140"/>
        <a:ext cx="3092529" cy="966415"/>
      </dsp:txXfrm>
    </dsp:sp>
    <dsp:sp modelId="{8EB5A7AB-9AB8-4EC9-A34A-83C3704D19BF}">
      <dsp:nvSpPr>
        <dsp:cNvPr id="0" name=""/>
        <dsp:cNvSpPr/>
      </dsp:nvSpPr>
      <dsp:spPr>
        <a:xfrm>
          <a:off x="5748" y="609546"/>
          <a:ext cx="676490" cy="1014736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D2C89A79-0515-4508-9589-72AB6C527792}">
      <dsp:nvSpPr>
        <dsp:cNvPr id="0" name=""/>
        <dsp:cNvSpPr/>
      </dsp:nvSpPr>
      <dsp:spPr>
        <a:xfrm>
          <a:off x="3471163" y="749140"/>
          <a:ext cx="3092529" cy="966415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54585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принцип партнерства, </a:t>
          </a:r>
          <a:endParaRPr lang="uk-UA" sz="1600" kern="1200" dirty="0"/>
        </a:p>
      </dsp:txBody>
      <dsp:txXfrm>
        <a:off x="3471163" y="749140"/>
        <a:ext cx="3092529" cy="966415"/>
      </dsp:txXfrm>
    </dsp:sp>
    <dsp:sp modelId="{D89A723B-E726-40E1-B5F7-3211A54658C7}">
      <dsp:nvSpPr>
        <dsp:cNvPr id="0" name=""/>
        <dsp:cNvSpPr/>
      </dsp:nvSpPr>
      <dsp:spPr>
        <a:xfrm>
          <a:off x="3342307" y="609546"/>
          <a:ext cx="676490" cy="1014736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C2C6C695-5CD2-4439-B1EA-3C5ECD879D20}">
      <dsp:nvSpPr>
        <dsp:cNvPr id="0" name=""/>
        <dsp:cNvSpPr/>
      </dsp:nvSpPr>
      <dsp:spPr>
        <a:xfrm>
          <a:off x="6807722" y="749140"/>
          <a:ext cx="3092529" cy="966415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54585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принцип раціонального використання потенціалу регіону, </a:t>
          </a:r>
          <a:endParaRPr lang="uk-UA" sz="1600" kern="1200" dirty="0"/>
        </a:p>
      </dsp:txBody>
      <dsp:txXfrm>
        <a:off x="6807722" y="749140"/>
        <a:ext cx="3092529" cy="966415"/>
      </dsp:txXfrm>
    </dsp:sp>
    <dsp:sp modelId="{E0E4357D-BADD-4181-868E-2061DE22F5DE}">
      <dsp:nvSpPr>
        <dsp:cNvPr id="0" name=""/>
        <dsp:cNvSpPr/>
      </dsp:nvSpPr>
      <dsp:spPr>
        <a:xfrm>
          <a:off x="6678867" y="609546"/>
          <a:ext cx="676490" cy="1014736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FCE3E5C0-F39F-4641-987F-D53044BDDA0C}">
      <dsp:nvSpPr>
        <dsp:cNvPr id="0" name=""/>
        <dsp:cNvSpPr/>
      </dsp:nvSpPr>
      <dsp:spPr>
        <a:xfrm>
          <a:off x="1802883" y="1965749"/>
          <a:ext cx="3092529" cy="966415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54585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принцип формування і підтримання сприятливого іміджу регіону, </a:t>
          </a:r>
          <a:endParaRPr lang="uk-UA" sz="1600" kern="1200" dirty="0"/>
        </a:p>
      </dsp:txBody>
      <dsp:txXfrm>
        <a:off x="1802883" y="1965749"/>
        <a:ext cx="3092529" cy="966415"/>
      </dsp:txXfrm>
    </dsp:sp>
    <dsp:sp modelId="{6FE5A36C-B9D2-4D1A-8F79-1A3E261889B0}">
      <dsp:nvSpPr>
        <dsp:cNvPr id="0" name=""/>
        <dsp:cNvSpPr/>
      </dsp:nvSpPr>
      <dsp:spPr>
        <a:xfrm>
          <a:off x="1674027" y="1826156"/>
          <a:ext cx="676490" cy="1014736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36754D14-76DA-4B92-8A0E-19BBA129E4EF}">
      <dsp:nvSpPr>
        <dsp:cNvPr id="0" name=""/>
        <dsp:cNvSpPr/>
      </dsp:nvSpPr>
      <dsp:spPr>
        <a:xfrm>
          <a:off x="5139442" y="1965749"/>
          <a:ext cx="3092529" cy="966415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54585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smtClean="0"/>
            <a:t>принцип </a:t>
          </a:r>
          <a:r>
            <a:rPr lang="uk-UA" sz="1600" kern="1200" dirty="0" smtClean="0"/>
            <a:t>лобіювання регіональних інтересів.</a:t>
          </a:r>
          <a:endParaRPr lang="uk-UA" sz="1600" kern="1200" dirty="0"/>
        </a:p>
      </dsp:txBody>
      <dsp:txXfrm>
        <a:off x="5139442" y="1965749"/>
        <a:ext cx="3092529" cy="966415"/>
      </dsp:txXfrm>
    </dsp:sp>
    <dsp:sp modelId="{F82E3CEF-08DD-4B45-8C6B-D07A70F5B7B8}">
      <dsp:nvSpPr>
        <dsp:cNvPr id="0" name=""/>
        <dsp:cNvSpPr/>
      </dsp:nvSpPr>
      <dsp:spPr>
        <a:xfrm>
          <a:off x="5010587" y="1826156"/>
          <a:ext cx="676490" cy="1014736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A945E0-60EA-4393-9B64-C5699818F216}">
      <dsp:nvSpPr>
        <dsp:cNvPr id="0" name=""/>
        <dsp:cNvSpPr/>
      </dsp:nvSpPr>
      <dsp:spPr>
        <a:xfrm>
          <a:off x="0" y="0"/>
          <a:ext cx="7627620" cy="79732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8000"/>
                <a:satMod val="108000"/>
                <a:lumMod val="11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04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>
              <a:effectLst/>
            </a:rPr>
            <a:t>підвищенні ділової активності, </a:t>
          </a:r>
          <a:endParaRPr lang="uk-UA" sz="2100" kern="1200" dirty="0"/>
        </a:p>
      </dsp:txBody>
      <dsp:txXfrm>
        <a:off x="23353" y="23353"/>
        <a:ext cx="6673951" cy="750623"/>
      </dsp:txXfrm>
    </dsp:sp>
    <dsp:sp modelId="{EF55BAFC-6DCF-4321-A2C7-7C1BFD79849C}">
      <dsp:nvSpPr>
        <dsp:cNvPr id="0" name=""/>
        <dsp:cNvSpPr/>
      </dsp:nvSpPr>
      <dsp:spPr>
        <a:xfrm>
          <a:off x="569595" y="908069"/>
          <a:ext cx="7627620" cy="79732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8000"/>
                <a:satMod val="108000"/>
                <a:lumMod val="11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04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>
              <a:effectLst/>
            </a:rPr>
            <a:t>розвитку ринкової інфраструктури, </a:t>
          </a:r>
          <a:endParaRPr lang="uk-UA" sz="2100" kern="1200" dirty="0"/>
        </a:p>
      </dsp:txBody>
      <dsp:txXfrm>
        <a:off x="592948" y="931422"/>
        <a:ext cx="6493054" cy="750623"/>
      </dsp:txXfrm>
    </dsp:sp>
    <dsp:sp modelId="{8210C488-496B-4D2D-ADCD-FD67A38CEE4F}">
      <dsp:nvSpPr>
        <dsp:cNvPr id="0" name=""/>
        <dsp:cNvSpPr/>
      </dsp:nvSpPr>
      <dsp:spPr>
        <a:xfrm>
          <a:off x="1139189" y="1816139"/>
          <a:ext cx="7627620" cy="79732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8000"/>
                <a:satMod val="108000"/>
                <a:lumMod val="11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04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>
              <a:effectLst/>
            </a:rPr>
            <a:t>формуванні корпоративної культури регіональних утворень, </a:t>
          </a:r>
          <a:endParaRPr lang="uk-UA" sz="2100" kern="1200" dirty="0"/>
        </a:p>
      </dsp:txBody>
      <dsp:txXfrm>
        <a:off x="1162542" y="1839492"/>
        <a:ext cx="6493054" cy="750623"/>
      </dsp:txXfrm>
    </dsp:sp>
    <dsp:sp modelId="{EF9DEC7D-0062-40E1-8D49-D1A43D5DBFE7}">
      <dsp:nvSpPr>
        <dsp:cNvPr id="0" name=""/>
        <dsp:cNvSpPr/>
      </dsp:nvSpPr>
      <dsp:spPr>
        <a:xfrm>
          <a:off x="1708784" y="2724208"/>
          <a:ext cx="7627620" cy="79732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8000"/>
                <a:satMod val="108000"/>
                <a:lumMod val="11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04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>
              <a:effectLst/>
            </a:rPr>
            <a:t>розробці концепції регіонального маркетингу, </a:t>
          </a:r>
          <a:endParaRPr lang="uk-UA" sz="2100" kern="1200" dirty="0"/>
        </a:p>
      </dsp:txBody>
      <dsp:txXfrm>
        <a:off x="1732137" y="2747561"/>
        <a:ext cx="6493054" cy="750623"/>
      </dsp:txXfrm>
    </dsp:sp>
    <dsp:sp modelId="{D8EAB97B-8722-475C-A2CB-01A36F4604F1}">
      <dsp:nvSpPr>
        <dsp:cNvPr id="0" name=""/>
        <dsp:cNvSpPr/>
      </dsp:nvSpPr>
      <dsp:spPr>
        <a:xfrm>
          <a:off x="2278379" y="3632278"/>
          <a:ext cx="7627620" cy="79732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8000"/>
                <a:satMod val="108000"/>
                <a:lumMod val="11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04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>
              <a:effectLst/>
            </a:rPr>
            <a:t>розвитку локальних ринків регіону,  формуванні і розвитку конкурентних переваг</a:t>
          </a:r>
          <a:endParaRPr lang="uk-UA" sz="2100" kern="1200" dirty="0"/>
        </a:p>
      </dsp:txBody>
      <dsp:txXfrm>
        <a:off x="2301732" y="3655631"/>
        <a:ext cx="6493054" cy="750623"/>
      </dsp:txXfrm>
    </dsp:sp>
    <dsp:sp modelId="{B240CD59-027B-46F6-ABE8-2E9729B92CA5}">
      <dsp:nvSpPr>
        <dsp:cNvPr id="0" name=""/>
        <dsp:cNvSpPr/>
      </dsp:nvSpPr>
      <dsp:spPr>
        <a:xfrm>
          <a:off x="7109355" y="582493"/>
          <a:ext cx="518264" cy="518264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600" kern="1200"/>
        </a:p>
      </dsp:txBody>
      <dsp:txXfrm>
        <a:off x="7225964" y="582493"/>
        <a:ext cx="285046" cy="389994"/>
      </dsp:txXfrm>
    </dsp:sp>
    <dsp:sp modelId="{37003600-5FD1-4E9E-9C0B-DFA485628DDC}">
      <dsp:nvSpPr>
        <dsp:cNvPr id="0" name=""/>
        <dsp:cNvSpPr/>
      </dsp:nvSpPr>
      <dsp:spPr>
        <a:xfrm>
          <a:off x="7678950" y="1490563"/>
          <a:ext cx="518264" cy="518264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600" kern="1200"/>
        </a:p>
      </dsp:txBody>
      <dsp:txXfrm>
        <a:off x="7795559" y="1490563"/>
        <a:ext cx="285046" cy="389994"/>
      </dsp:txXfrm>
    </dsp:sp>
    <dsp:sp modelId="{E258282C-8E67-46B2-8B0E-141686E09D55}">
      <dsp:nvSpPr>
        <dsp:cNvPr id="0" name=""/>
        <dsp:cNvSpPr/>
      </dsp:nvSpPr>
      <dsp:spPr>
        <a:xfrm>
          <a:off x="8248545" y="2385343"/>
          <a:ext cx="518264" cy="518264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600" kern="1200"/>
        </a:p>
      </dsp:txBody>
      <dsp:txXfrm>
        <a:off x="8365154" y="2385343"/>
        <a:ext cx="285046" cy="389994"/>
      </dsp:txXfrm>
    </dsp:sp>
    <dsp:sp modelId="{FD905E51-9624-4FDA-9389-D56A4339542D}">
      <dsp:nvSpPr>
        <dsp:cNvPr id="0" name=""/>
        <dsp:cNvSpPr/>
      </dsp:nvSpPr>
      <dsp:spPr>
        <a:xfrm>
          <a:off x="8818140" y="3302272"/>
          <a:ext cx="518264" cy="518264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600" kern="1200"/>
        </a:p>
      </dsp:txBody>
      <dsp:txXfrm>
        <a:off x="8934749" y="3302272"/>
        <a:ext cx="285046" cy="389994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793999-BAC1-40F3-84E8-FDA2BD9681FE}">
      <dsp:nvSpPr>
        <dsp:cNvPr id="0" name=""/>
        <dsp:cNvSpPr/>
      </dsp:nvSpPr>
      <dsp:spPr>
        <a:xfrm>
          <a:off x="595907" y="787"/>
          <a:ext cx="2723182" cy="163390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>
              <a:solidFill>
                <a:schemeClr val="bg1"/>
              </a:solidFill>
            </a:rPr>
            <a:t>моніторинг маркетингового середовища</a:t>
          </a:r>
          <a:endParaRPr lang="uk-UA" sz="2100" kern="1200" dirty="0">
            <a:solidFill>
              <a:schemeClr val="bg1"/>
            </a:solidFill>
          </a:endParaRPr>
        </a:p>
      </dsp:txBody>
      <dsp:txXfrm>
        <a:off x="595907" y="787"/>
        <a:ext cx="2723182" cy="1633909"/>
      </dsp:txXfrm>
    </dsp:sp>
    <dsp:sp modelId="{0DF86CF9-494F-4A0A-98D9-DF2D5DB90A5E}">
      <dsp:nvSpPr>
        <dsp:cNvPr id="0" name=""/>
        <dsp:cNvSpPr/>
      </dsp:nvSpPr>
      <dsp:spPr>
        <a:xfrm>
          <a:off x="3591408" y="787"/>
          <a:ext cx="2723182" cy="1633909"/>
        </a:xfrm>
        <a:prstGeom prst="rect">
          <a:avLst/>
        </a:prstGeom>
        <a:solidFill>
          <a:schemeClr val="accent4">
            <a:hueOff val="922449"/>
            <a:satOff val="-60"/>
            <a:lumOff val="49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>
              <a:solidFill>
                <a:schemeClr val="bg1"/>
              </a:solidFill>
            </a:rPr>
            <a:t>профілювання і позиціювання регіону</a:t>
          </a:r>
          <a:endParaRPr lang="uk-UA" sz="2100" kern="1200" dirty="0">
            <a:solidFill>
              <a:schemeClr val="bg1"/>
            </a:solidFill>
          </a:endParaRPr>
        </a:p>
      </dsp:txBody>
      <dsp:txXfrm>
        <a:off x="3591408" y="787"/>
        <a:ext cx="2723182" cy="1633909"/>
      </dsp:txXfrm>
    </dsp:sp>
    <dsp:sp modelId="{63166202-8CAA-4A0A-9EC0-C3816B3BE97B}">
      <dsp:nvSpPr>
        <dsp:cNvPr id="0" name=""/>
        <dsp:cNvSpPr/>
      </dsp:nvSpPr>
      <dsp:spPr>
        <a:xfrm>
          <a:off x="6586909" y="787"/>
          <a:ext cx="2723182" cy="1633909"/>
        </a:xfrm>
        <a:prstGeom prst="rect">
          <a:avLst/>
        </a:prstGeom>
        <a:solidFill>
          <a:schemeClr val="accent4">
            <a:hueOff val="1844897"/>
            <a:satOff val="-120"/>
            <a:lumOff val="97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>
              <a:solidFill>
                <a:schemeClr val="bg1"/>
              </a:solidFill>
            </a:rPr>
            <a:t>розробка цільових регіональних програм</a:t>
          </a:r>
          <a:endParaRPr lang="uk-UA" sz="2100" kern="1200" dirty="0">
            <a:solidFill>
              <a:schemeClr val="bg1"/>
            </a:solidFill>
          </a:endParaRPr>
        </a:p>
      </dsp:txBody>
      <dsp:txXfrm>
        <a:off x="6586909" y="787"/>
        <a:ext cx="2723182" cy="1633909"/>
      </dsp:txXfrm>
    </dsp:sp>
    <dsp:sp modelId="{61DE47E8-1F9C-4B38-8CA3-AF2B02D79120}">
      <dsp:nvSpPr>
        <dsp:cNvPr id="0" name=""/>
        <dsp:cNvSpPr/>
      </dsp:nvSpPr>
      <dsp:spPr>
        <a:xfrm>
          <a:off x="2093658" y="1907015"/>
          <a:ext cx="2723182" cy="1633909"/>
        </a:xfrm>
        <a:prstGeom prst="rect">
          <a:avLst/>
        </a:prstGeom>
        <a:solidFill>
          <a:schemeClr val="accent4">
            <a:hueOff val="2767346"/>
            <a:satOff val="-181"/>
            <a:lumOff val="146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>
              <a:solidFill>
                <a:schemeClr val="bg1"/>
              </a:solidFill>
            </a:rPr>
            <a:t>прогнозування макроекономічних показників соціально-економічного розвитку</a:t>
          </a:r>
          <a:endParaRPr lang="uk-UA" sz="2100" kern="1200" dirty="0">
            <a:solidFill>
              <a:schemeClr val="bg1"/>
            </a:solidFill>
          </a:endParaRPr>
        </a:p>
      </dsp:txBody>
      <dsp:txXfrm>
        <a:off x="2093658" y="1907015"/>
        <a:ext cx="2723182" cy="1633909"/>
      </dsp:txXfrm>
    </dsp:sp>
    <dsp:sp modelId="{6798FF74-85B8-47B0-B587-38081E745715}">
      <dsp:nvSpPr>
        <dsp:cNvPr id="0" name=""/>
        <dsp:cNvSpPr/>
      </dsp:nvSpPr>
      <dsp:spPr>
        <a:xfrm>
          <a:off x="5089159" y="1907015"/>
          <a:ext cx="2723182" cy="1633909"/>
        </a:xfrm>
        <a:prstGeom prst="rect">
          <a:avLst/>
        </a:prstGeom>
        <a:solidFill>
          <a:schemeClr val="accent4">
            <a:hueOff val="3689794"/>
            <a:satOff val="-241"/>
            <a:lumOff val="195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>
              <a:solidFill>
                <a:schemeClr val="bg1"/>
              </a:solidFill>
            </a:rPr>
            <a:t> параметрична оцінка і коригування регіональних програм</a:t>
          </a:r>
          <a:endParaRPr lang="uk-UA" sz="2100" kern="1200" dirty="0">
            <a:solidFill>
              <a:schemeClr val="bg1"/>
            </a:solidFill>
          </a:endParaRPr>
        </a:p>
      </dsp:txBody>
      <dsp:txXfrm>
        <a:off x="5089159" y="1907015"/>
        <a:ext cx="2723182" cy="1633909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ADB9B5-62EC-47EA-B7C4-862C44B074C6}">
      <dsp:nvSpPr>
        <dsp:cNvPr id="0" name=""/>
        <dsp:cNvSpPr/>
      </dsp:nvSpPr>
      <dsp:spPr>
        <a:xfrm>
          <a:off x="0" y="405195"/>
          <a:ext cx="5092147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A35C31-0EDB-48F5-B066-E045B358827A}">
      <dsp:nvSpPr>
        <dsp:cNvPr id="0" name=""/>
        <dsp:cNvSpPr/>
      </dsp:nvSpPr>
      <dsp:spPr>
        <a:xfrm>
          <a:off x="254607" y="6675"/>
          <a:ext cx="3564502" cy="797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4730" tIns="0" rIns="134730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>
              <a:solidFill>
                <a:schemeClr val="bg1"/>
              </a:solidFill>
            </a:rPr>
            <a:t>оцінка сукупного потенціалу регіону (базису системи)</a:t>
          </a:r>
          <a:endParaRPr lang="uk-UA" sz="1400" kern="1200" dirty="0">
            <a:solidFill>
              <a:schemeClr val="bg1"/>
            </a:solidFill>
          </a:endParaRPr>
        </a:p>
      </dsp:txBody>
      <dsp:txXfrm>
        <a:off x="293515" y="45583"/>
        <a:ext cx="3486686" cy="719224"/>
      </dsp:txXfrm>
    </dsp:sp>
    <dsp:sp modelId="{CD469A9C-2650-4A4C-8F21-8C2BA4575821}">
      <dsp:nvSpPr>
        <dsp:cNvPr id="0" name=""/>
        <dsp:cNvSpPr/>
      </dsp:nvSpPr>
      <dsp:spPr>
        <a:xfrm>
          <a:off x="0" y="1629915"/>
          <a:ext cx="5092147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D4A16B-5748-4B13-94DC-702C87D31EB1}">
      <dsp:nvSpPr>
        <dsp:cNvPr id="0" name=""/>
        <dsp:cNvSpPr/>
      </dsp:nvSpPr>
      <dsp:spPr>
        <a:xfrm>
          <a:off x="254607" y="1231395"/>
          <a:ext cx="3564502" cy="797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4730" tIns="0" rIns="134730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>
              <a:solidFill>
                <a:schemeClr val="bg1"/>
              </a:solidFill>
            </a:rPr>
            <a:t>оцінка туристських ринків регіону щодо ефективності організації туристської діяльності</a:t>
          </a:r>
          <a:endParaRPr lang="uk-UA" sz="1400" kern="1200" dirty="0">
            <a:solidFill>
              <a:schemeClr val="bg1"/>
            </a:solidFill>
          </a:endParaRPr>
        </a:p>
      </dsp:txBody>
      <dsp:txXfrm>
        <a:off x="293515" y="1270303"/>
        <a:ext cx="3486686" cy="719224"/>
      </dsp:txXfrm>
    </dsp:sp>
    <dsp:sp modelId="{23A31048-E450-4A79-AD76-1350FDEB40C2}">
      <dsp:nvSpPr>
        <dsp:cNvPr id="0" name=""/>
        <dsp:cNvSpPr/>
      </dsp:nvSpPr>
      <dsp:spPr>
        <a:xfrm>
          <a:off x="0" y="2854636"/>
          <a:ext cx="5092147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03DA44-D46A-431A-B952-8A87552F52CA}">
      <dsp:nvSpPr>
        <dsp:cNvPr id="0" name=""/>
        <dsp:cNvSpPr/>
      </dsp:nvSpPr>
      <dsp:spPr>
        <a:xfrm>
          <a:off x="254607" y="2456115"/>
          <a:ext cx="3564502" cy="797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4730" tIns="0" rIns="134730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smtClean="0">
              <a:solidFill>
                <a:schemeClr val="bg1"/>
              </a:solidFill>
            </a:rPr>
            <a:t>прогнозування </a:t>
          </a:r>
          <a:r>
            <a:rPr lang="uk-UA" sz="1400" kern="1200" dirty="0" smtClean="0">
              <a:solidFill>
                <a:schemeClr val="bg1"/>
              </a:solidFill>
            </a:rPr>
            <a:t>доходів туристського ринку </a:t>
          </a:r>
          <a:r>
            <a:rPr lang="uk-UA" sz="1400" kern="1200" smtClean="0">
              <a:solidFill>
                <a:schemeClr val="bg1"/>
              </a:solidFill>
            </a:rPr>
            <a:t>регіону.</a:t>
          </a:r>
          <a:endParaRPr lang="uk-UA" sz="1400" kern="1200" dirty="0">
            <a:solidFill>
              <a:schemeClr val="bg1"/>
            </a:solidFill>
          </a:endParaRPr>
        </a:p>
      </dsp:txBody>
      <dsp:txXfrm>
        <a:off x="293515" y="2495023"/>
        <a:ext cx="3486686" cy="719224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4A0755-4671-476B-B302-63DB88FFE1DC}">
      <dsp:nvSpPr>
        <dsp:cNvPr id="0" name=""/>
        <dsp:cNvSpPr/>
      </dsp:nvSpPr>
      <dsp:spPr>
        <a:xfrm>
          <a:off x="0" y="842168"/>
          <a:ext cx="3095624" cy="185737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smtClean="0"/>
            <a:t>оцінка базису системи регіонального маркетингу туристського регіону</a:t>
          </a:r>
          <a:endParaRPr lang="uk-UA" sz="2400" kern="1200" dirty="0"/>
        </a:p>
      </dsp:txBody>
      <dsp:txXfrm>
        <a:off x="0" y="842168"/>
        <a:ext cx="3095624" cy="1857375"/>
      </dsp:txXfrm>
    </dsp:sp>
    <dsp:sp modelId="{5A825082-A5F7-4901-B153-B8A71A03E37E}">
      <dsp:nvSpPr>
        <dsp:cNvPr id="0" name=""/>
        <dsp:cNvSpPr/>
      </dsp:nvSpPr>
      <dsp:spPr>
        <a:xfrm>
          <a:off x="3405187" y="842168"/>
          <a:ext cx="3095624" cy="1857375"/>
        </a:xfrm>
        <a:prstGeom prst="rect">
          <a:avLst/>
        </a:prstGeom>
        <a:solidFill>
          <a:schemeClr val="accent3">
            <a:hueOff val="523349"/>
            <a:satOff val="-14722"/>
            <a:lumOff val="9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smtClean="0"/>
            <a:t>оцінка туристських ринків регіону щодо ефективності організації туристської діяльності</a:t>
          </a:r>
          <a:endParaRPr lang="uk-UA" sz="2400" kern="1200" dirty="0"/>
        </a:p>
      </dsp:txBody>
      <dsp:txXfrm>
        <a:off x="3405187" y="842168"/>
        <a:ext cx="3095624" cy="1857375"/>
      </dsp:txXfrm>
    </dsp:sp>
    <dsp:sp modelId="{8F982B96-2F4B-49F2-BF42-DE2EFAA0E5CC}">
      <dsp:nvSpPr>
        <dsp:cNvPr id="0" name=""/>
        <dsp:cNvSpPr/>
      </dsp:nvSpPr>
      <dsp:spPr>
        <a:xfrm>
          <a:off x="6810375" y="842168"/>
          <a:ext cx="3095624" cy="1857375"/>
        </a:xfrm>
        <a:prstGeom prst="rect">
          <a:avLst/>
        </a:prstGeom>
        <a:solidFill>
          <a:schemeClr val="accent3">
            <a:hueOff val="1046699"/>
            <a:satOff val="-29444"/>
            <a:lumOff val="19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smtClean="0"/>
            <a:t>прогнозування доходів від функціонування туристського ринку регіону</a:t>
          </a:r>
          <a:endParaRPr lang="uk-UA" sz="2400" kern="1200" dirty="0"/>
        </a:p>
      </dsp:txBody>
      <dsp:txXfrm>
        <a:off x="6810375" y="842168"/>
        <a:ext cx="3095624" cy="1857375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0B9EF1-6B43-44EC-B204-A780506EB678}">
      <dsp:nvSpPr>
        <dsp:cNvPr id="0" name=""/>
        <dsp:cNvSpPr/>
      </dsp:nvSpPr>
      <dsp:spPr>
        <a:xfrm>
          <a:off x="4279" y="0"/>
          <a:ext cx="4948812" cy="4691270"/>
        </a:xfrm>
        <a:prstGeom prst="roundRect">
          <a:avLst>
            <a:gd name="adj" fmla="val 5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92024" rIns="248920" bIns="0" numCol="1" spcCol="1270" anchor="t" anchorCtr="0">
          <a:noAutofit/>
        </a:bodyPr>
        <a:lstStyle/>
        <a:p>
          <a:pPr lvl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5600" kern="1200">
            <a:solidFill>
              <a:schemeClr val="bg1"/>
            </a:solidFill>
          </a:endParaRPr>
        </a:p>
      </dsp:txBody>
      <dsp:txXfrm rot="16200000">
        <a:off x="-1424260" y="1428539"/>
        <a:ext cx="3846841" cy="989762"/>
      </dsp:txXfrm>
    </dsp:sp>
    <dsp:sp modelId="{ABA9CC8F-EAFC-4286-9C8C-EE16CA75EBCB}">
      <dsp:nvSpPr>
        <dsp:cNvPr id="0" name=""/>
        <dsp:cNvSpPr/>
      </dsp:nvSpPr>
      <dsp:spPr>
        <a:xfrm>
          <a:off x="1059408" y="0"/>
          <a:ext cx="3686865" cy="4691270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2296" rIns="0" bIns="0" numCol="1" spcCol="1270" anchor="t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>
              <a:solidFill>
                <a:schemeClr val="bg1"/>
              </a:solidFill>
            </a:rPr>
            <a:t>В рамках маркетингового середовища регіону формується сукупність економічних, екологічних, демографічних, культурних, політико-правових та науково-технічних факторів, які опосередковано впливають на формування регіонального туристичного ринку, зумовлюючи рівень його конкурентоспроможності.</a:t>
          </a:r>
          <a:endParaRPr lang="uk-UA" sz="2400" kern="1200" dirty="0">
            <a:solidFill>
              <a:schemeClr val="bg1"/>
            </a:solidFill>
          </a:endParaRPr>
        </a:p>
      </dsp:txBody>
      <dsp:txXfrm>
        <a:off x="1059408" y="0"/>
        <a:ext cx="3686865" cy="4691270"/>
      </dsp:txXfrm>
    </dsp:sp>
    <dsp:sp modelId="{61EC3181-E176-4780-91A2-92DB28A5C072}">
      <dsp:nvSpPr>
        <dsp:cNvPr id="0" name=""/>
        <dsp:cNvSpPr/>
      </dsp:nvSpPr>
      <dsp:spPr>
        <a:xfrm>
          <a:off x="5157856" y="0"/>
          <a:ext cx="5850420" cy="4691270"/>
        </a:xfrm>
        <a:prstGeom prst="roundRect">
          <a:avLst>
            <a:gd name="adj" fmla="val 5000"/>
          </a:avLst>
        </a:prstGeom>
        <a:gradFill rotWithShape="1">
          <a:gsLst>
            <a:gs pos="0">
              <a:schemeClr val="accent1">
                <a:tint val="58000"/>
                <a:satMod val="108000"/>
                <a:lumMod val="110000"/>
              </a:schemeClr>
            </a:gs>
            <a:gs pos="100000">
              <a:schemeClr val="accent1">
                <a:tint val="81000"/>
                <a:satMod val="109000"/>
                <a:lumMod val="105000"/>
              </a:schemeClr>
            </a:gs>
          </a:gsLst>
          <a:lin ang="5040000" scaled="0"/>
        </a:gradFill>
        <a:ln w="9525" cap="flat" cmpd="sng" algn="ctr">
          <a:solidFill>
            <a:schemeClr val="accent1"/>
          </a:solidFill>
          <a:prstDash val="solid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0" tIns="222885" rIns="288925" bIns="0" numCol="1" spcCol="1270" anchor="t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6500" kern="1200">
            <a:solidFill>
              <a:schemeClr val="bg1"/>
            </a:solidFill>
          </a:endParaRPr>
        </a:p>
      </dsp:txBody>
      <dsp:txXfrm rot="16200000">
        <a:off x="3819478" y="1338378"/>
        <a:ext cx="3846841" cy="1170084"/>
      </dsp:txXfrm>
    </dsp:sp>
    <dsp:sp modelId="{0314C07A-95EC-42F4-BDDE-0167AB9AA081}">
      <dsp:nvSpPr>
        <dsp:cNvPr id="0" name=""/>
        <dsp:cNvSpPr/>
      </dsp:nvSpPr>
      <dsp:spPr>
        <a:xfrm rot="5400000">
          <a:off x="4842294" y="3584054"/>
          <a:ext cx="689629" cy="877563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6D4BF0-0F74-4169-B2D6-3B4A02129103}">
      <dsp:nvSpPr>
        <dsp:cNvPr id="0" name=""/>
        <dsp:cNvSpPr/>
      </dsp:nvSpPr>
      <dsp:spPr>
        <a:xfrm>
          <a:off x="6327940" y="0"/>
          <a:ext cx="4358563" cy="4691270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2296" rIns="0" bIns="0" numCol="1" spcCol="1270" anchor="t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solidFill>
                <a:schemeClr val="bg1"/>
              </a:solidFill>
            </a:rPr>
            <a:t>Маркетингове середовище туристського регіону представляє собою </a:t>
          </a:r>
          <a:r>
            <a:rPr lang="uk-UA" sz="2400" i="1" kern="1200" dirty="0" smtClean="0">
              <a:solidFill>
                <a:schemeClr val="bg1"/>
              </a:solidFill>
            </a:rPr>
            <a:t>сукупність факторів, які безпосередньо є характеристиками регіону і включають природно-ресурсний та економічний потенціали, суб'єкти підприємницької середовища, населення, інституційні структури влади.</a:t>
          </a:r>
          <a:endParaRPr lang="uk-UA" sz="2400" i="1" kern="1200" dirty="0">
            <a:solidFill>
              <a:schemeClr val="bg1"/>
            </a:solidFill>
          </a:endParaRPr>
        </a:p>
      </dsp:txBody>
      <dsp:txXfrm>
        <a:off x="6327940" y="0"/>
        <a:ext cx="4358563" cy="469127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0DD72F-FEC6-4E24-82B9-7EEC4AA9E5FA}">
      <dsp:nvSpPr>
        <dsp:cNvPr id="0" name=""/>
        <dsp:cNvSpPr/>
      </dsp:nvSpPr>
      <dsp:spPr>
        <a:xfrm>
          <a:off x="0" y="0"/>
          <a:ext cx="10069926" cy="2554319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0F6199-7CD9-4AC3-9121-B466727A6F30}">
      <dsp:nvSpPr>
        <dsp:cNvPr id="0" name=""/>
        <dsp:cNvSpPr/>
      </dsp:nvSpPr>
      <dsp:spPr>
        <a:xfrm>
          <a:off x="303253" y="340575"/>
          <a:ext cx="4506390" cy="1873167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3A7CAA-87B5-41F6-A205-256EBFBA88F0}">
      <dsp:nvSpPr>
        <dsp:cNvPr id="0" name=""/>
        <dsp:cNvSpPr/>
      </dsp:nvSpPr>
      <dsp:spPr>
        <a:xfrm rot="10800000">
          <a:off x="303253" y="2554319"/>
          <a:ext cx="4506390" cy="3121945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i="1" kern="1200" dirty="0" smtClean="0">
              <a:solidFill>
                <a:schemeClr val="bg1"/>
              </a:solidFill>
            </a:rPr>
            <a:t>Використання регіонального маркетингу, як інструменту управління виконавчої влади, дозволяє</a:t>
          </a:r>
          <a:r>
            <a:rPr lang="uk-UA" sz="1600" kern="1200" dirty="0" smtClean="0">
              <a:solidFill>
                <a:schemeClr val="bg1"/>
              </a:solidFill>
            </a:rPr>
            <a:t> здійснювати ефективне державне регулювання щодо формування конкурентних переваг, реалізації економічних інтересів суб'єктів господарювання, а також забезпечення гарантій соціально-економічного розвитку регіону. </a:t>
          </a:r>
          <a:endParaRPr lang="uk-UA" sz="1600" kern="1200" dirty="0">
            <a:solidFill>
              <a:schemeClr val="bg1"/>
            </a:solidFill>
          </a:endParaRPr>
        </a:p>
      </dsp:txBody>
      <dsp:txXfrm rot="10800000">
        <a:off x="399264" y="2554319"/>
        <a:ext cx="4314368" cy="3025934"/>
      </dsp:txXfrm>
    </dsp:sp>
    <dsp:sp modelId="{B4F316ED-9F02-482F-BA78-833CF1C3D237}">
      <dsp:nvSpPr>
        <dsp:cNvPr id="0" name=""/>
        <dsp:cNvSpPr/>
      </dsp:nvSpPr>
      <dsp:spPr>
        <a:xfrm>
          <a:off x="5260282" y="340575"/>
          <a:ext cx="4506390" cy="1873167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88D0C1-D250-4F3E-B570-06E17C31F993}">
      <dsp:nvSpPr>
        <dsp:cNvPr id="0" name=""/>
        <dsp:cNvSpPr/>
      </dsp:nvSpPr>
      <dsp:spPr>
        <a:xfrm rot="10800000">
          <a:off x="5260282" y="2554319"/>
          <a:ext cx="4506390" cy="3121945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i="1" kern="1200" dirty="0" smtClean="0">
              <a:solidFill>
                <a:schemeClr val="bg1"/>
              </a:solidFill>
            </a:rPr>
            <a:t>Регіональний маркетинг можливо розглядати як інструмент реалізації управлінських рішень </a:t>
          </a:r>
          <a:r>
            <a:rPr lang="uk-UA" sz="1600" kern="1200" dirty="0" smtClean="0">
              <a:solidFill>
                <a:schemeClr val="bg1"/>
              </a:solidFill>
            </a:rPr>
            <a:t>для забезпечення ефективного соціально-економічного розвитку регіону, а також як систему узгоджених дій державних органів влади та бізнесу, що дозволяють ефективно використовувати потенціал території з метою задоволення потреб цільових ринків і формування конкурентних переваг регіону.</a:t>
          </a:r>
          <a:endParaRPr lang="uk-UA" sz="1600" kern="1200" dirty="0">
            <a:solidFill>
              <a:schemeClr val="bg1"/>
            </a:solidFill>
          </a:endParaRPr>
        </a:p>
      </dsp:txBody>
      <dsp:txXfrm rot="10800000">
        <a:off x="5356293" y="2554319"/>
        <a:ext cx="4314368" cy="3025934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F5C08E-1D33-45FD-A250-2AED68AA2FE7}">
      <dsp:nvSpPr>
        <dsp:cNvPr id="0" name=""/>
        <dsp:cNvSpPr/>
      </dsp:nvSpPr>
      <dsp:spPr>
        <a:xfrm>
          <a:off x="0" y="1157056"/>
          <a:ext cx="990600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777D35-F861-483F-8E0C-02263E1A4470}">
      <dsp:nvSpPr>
        <dsp:cNvPr id="0" name=""/>
        <dsp:cNvSpPr/>
      </dsp:nvSpPr>
      <dsp:spPr>
        <a:xfrm>
          <a:off x="495300" y="832336"/>
          <a:ext cx="6934200" cy="649440"/>
        </a:xfrm>
        <a:prstGeom prst="round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2096" tIns="0" rIns="262096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 dirty="0" smtClean="0">
              <a:solidFill>
                <a:schemeClr val="bg1"/>
              </a:solidFill>
            </a:rPr>
            <a:t>підсистеми формування і використання інформації</a:t>
          </a:r>
          <a:endParaRPr lang="uk-UA" sz="2200" kern="1200" dirty="0">
            <a:solidFill>
              <a:schemeClr val="bg1"/>
            </a:solidFill>
          </a:endParaRPr>
        </a:p>
      </dsp:txBody>
      <dsp:txXfrm>
        <a:off x="527003" y="864039"/>
        <a:ext cx="6870794" cy="586034"/>
      </dsp:txXfrm>
    </dsp:sp>
    <dsp:sp modelId="{0D97A9C2-0F9E-445D-80E6-803C65B57D4B}">
      <dsp:nvSpPr>
        <dsp:cNvPr id="0" name=""/>
        <dsp:cNvSpPr/>
      </dsp:nvSpPr>
      <dsp:spPr>
        <a:xfrm>
          <a:off x="0" y="2154976"/>
          <a:ext cx="990600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50000"/>
              <a:hueOff val="-181851"/>
              <a:satOff val="12222"/>
              <a:lumOff val="3968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A47AB6-9DA4-4E51-A8AE-5663243DDF24}">
      <dsp:nvSpPr>
        <dsp:cNvPr id="0" name=""/>
        <dsp:cNvSpPr/>
      </dsp:nvSpPr>
      <dsp:spPr>
        <a:xfrm>
          <a:off x="495300" y="1830256"/>
          <a:ext cx="6934200" cy="649440"/>
        </a:xfrm>
        <a:prstGeom prst="roundRect">
          <a:avLst/>
        </a:prstGeom>
        <a:solidFill>
          <a:schemeClr val="accent1">
            <a:shade val="50000"/>
            <a:hueOff val="-181851"/>
            <a:satOff val="12222"/>
            <a:lumOff val="3968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2096" tIns="0" rIns="262096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 smtClean="0">
              <a:solidFill>
                <a:schemeClr val="bg1"/>
              </a:solidFill>
            </a:rPr>
            <a:t>підсистема </a:t>
          </a:r>
          <a:r>
            <a:rPr lang="uk-UA" sz="2200" kern="1200" dirty="0" smtClean="0">
              <a:solidFill>
                <a:schemeClr val="bg1"/>
              </a:solidFill>
            </a:rPr>
            <a:t>прийняття рішень. </a:t>
          </a:r>
          <a:endParaRPr lang="uk-UA" sz="2200" kern="1200" dirty="0">
            <a:solidFill>
              <a:schemeClr val="bg1"/>
            </a:solidFill>
          </a:endParaRPr>
        </a:p>
      </dsp:txBody>
      <dsp:txXfrm>
        <a:off x="527003" y="1861959"/>
        <a:ext cx="6870794" cy="586034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FDE908-8E5C-45B3-8529-A1E6639D1406}">
      <dsp:nvSpPr>
        <dsp:cNvPr id="0" name=""/>
        <dsp:cNvSpPr/>
      </dsp:nvSpPr>
      <dsp:spPr>
        <a:xfrm>
          <a:off x="2026" y="0"/>
          <a:ext cx="5161275" cy="4876800"/>
        </a:xfrm>
        <a:prstGeom prst="roundRect">
          <a:avLst>
            <a:gd name="adj" fmla="val 5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02311" rIns="262255" bIns="0" numCol="1" spcCol="1270" anchor="t" anchorCtr="0">
          <a:noAutofit/>
        </a:bodyPr>
        <a:lstStyle/>
        <a:p>
          <a:pPr lvl="0" algn="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5900" kern="1200"/>
        </a:p>
      </dsp:txBody>
      <dsp:txXfrm rot="16200000">
        <a:off x="-1481333" y="1483360"/>
        <a:ext cx="3998976" cy="1032255"/>
      </dsp:txXfrm>
    </dsp:sp>
    <dsp:sp modelId="{6F54616D-ED8E-443C-B46A-8226FBFBE54B}">
      <dsp:nvSpPr>
        <dsp:cNvPr id="0" name=""/>
        <dsp:cNvSpPr/>
      </dsp:nvSpPr>
      <dsp:spPr>
        <a:xfrm>
          <a:off x="1034281" y="0"/>
          <a:ext cx="3845149" cy="4876800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9154" rIns="0" bIns="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600" kern="1200" dirty="0" smtClean="0"/>
            <a:t>основне призначення полягає в зборі, обробці та синтезі показників, які відображають якісні і кількісні характеристики природно-ресурсного потенціалу регіону та діяльність суб'єктів маркетингових досліджень</a:t>
          </a:r>
          <a:endParaRPr lang="uk-UA" sz="2600" kern="1200" dirty="0"/>
        </a:p>
      </dsp:txBody>
      <dsp:txXfrm>
        <a:off x="1034281" y="0"/>
        <a:ext cx="3845149" cy="4876800"/>
      </dsp:txXfrm>
    </dsp:sp>
    <dsp:sp modelId="{F7A79976-BA52-4AAC-9833-92C8B597A08B}">
      <dsp:nvSpPr>
        <dsp:cNvPr id="0" name=""/>
        <dsp:cNvSpPr/>
      </dsp:nvSpPr>
      <dsp:spPr>
        <a:xfrm>
          <a:off x="5343946" y="0"/>
          <a:ext cx="5161275" cy="4876800"/>
        </a:xfrm>
        <a:prstGeom prst="roundRect">
          <a:avLst>
            <a:gd name="adj" fmla="val 5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02311" rIns="262255" bIns="0" numCol="1" spcCol="1270" anchor="t" anchorCtr="0">
          <a:noAutofit/>
        </a:bodyPr>
        <a:lstStyle/>
        <a:p>
          <a:pPr lvl="0" algn="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5900" kern="1200"/>
        </a:p>
      </dsp:txBody>
      <dsp:txXfrm rot="16200000">
        <a:off x="3860585" y="1483360"/>
        <a:ext cx="3998976" cy="1032255"/>
      </dsp:txXfrm>
    </dsp:sp>
    <dsp:sp modelId="{5585E89A-5B51-4334-9A2A-5A325C3C3737}">
      <dsp:nvSpPr>
        <dsp:cNvPr id="0" name=""/>
        <dsp:cNvSpPr/>
      </dsp:nvSpPr>
      <dsp:spPr>
        <a:xfrm rot="5400000">
          <a:off x="5011516" y="3792331"/>
          <a:ext cx="716473" cy="774191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BF1702-104B-4040-9457-5B9921F99439}">
      <dsp:nvSpPr>
        <dsp:cNvPr id="0" name=""/>
        <dsp:cNvSpPr/>
      </dsp:nvSpPr>
      <dsp:spPr>
        <a:xfrm>
          <a:off x="6376201" y="0"/>
          <a:ext cx="3845149" cy="4876800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9154" rIns="0" bIns="0" numCol="1" spcCol="1270" anchor="t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600" kern="1200" dirty="0" smtClean="0"/>
            <a:t>основними її користувачами є суб'єкти підприємницької середовища, інвестори, регіональні структури управління тощо, які мають різні цілі, відповідно до яких визначаються завдання оцінки функціонування системи регіонального маркетингу туристського регіону.</a:t>
          </a:r>
          <a:endParaRPr lang="uk-UA" sz="2600" b="1" kern="1200" dirty="0"/>
        </a:p>
      </dsp:txBody>
      <dsp:txXfrm>
        <a:off x="6376201" y="0"/>
        <a:ext cx="3845149" cy="4876800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9A3281-CDE2-469C-97A4-98D656816731}">
      <dsp:nvSpPr>
        <dsp:cNvPr id="0" name=""/>
        <dsp:cNvSpPr/>
      </dsp:nvSpPr>
      <dsp:spPr>
        <a:xfrm>
          <a:off x="0" y="560065"/>
          <a:ext cx="2749286" cy="16495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700" kern="1200" dirty="0" smtClean="0"/>
            <a:t>-Сирена-2,3‖ </a:t>
          </a:r>
          <a:endParaRPr lang="uk-UA" sz="4700" kern="1200" dirty="0"/>
        </a:p>
      </dsp:txBody>
      <dsp:txXfrm>
        <a:off x="0" y="560065"/>
        <a:ext cx="2749286" cy="1649572"/>
      </dsp:txXfrm>
    </dsp:sp>
    <dsp:sp modelId="{254E0F75-0F20-489C-A0D8-AD3ABC3F54FE}">
      <dsp:nvSpPr>
        <dsp:cNvPr id="0" name=""/>
        <dsp:cNvSpPr/>
      </dsp:nvSpPr>
      <dsp:spPr>
        <a:xfrm>
          <a:off x="3024215" y="560065"/>
          <a:ext cx="2749286" cy="16495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700" kern="1200" dirty="0" smtClean="0"/>
            <a:t>-Сирена-2000‖</a:t>
          </a:r>
          <a:endParaRPr lang="uk-UA" sz="4700" kern="1200" dirty="0"/>
        </a:p>
      </dsp:txBody>
      <dsp:txXfrm>
        <a:off x="3024215" y="560065"/>
        <a:ext cx="2749286" cy="1649572"/>
      </dsp:txXfrm>
    </dsp:sp>
    <dsp:sp modelId="{5F04EFBB-8295-46A3-92E3-446826ADE512}">
      <dsp:nvSpPr>
        <dsp:cNvPr id="0" name=""/>
        <dsp:cNvSpPr/>
      </dsp:nvSpPr>
      <dsp:spPr>
        <a:xfrm>
          <a:off x="6048431" y="560065"/>
          <a:ext cx="2749286" cy="16495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700" kern="1200" dirty="0" smtClean="0"/>
            <a:t>-Ключ‖ </a:t>
          </a:r>
          <a:endParaRPr lang="uk-UA" sz="4700" kern="1200" dirty="0"/>
        </a:p>
      </dsp:txBody>
      <dsp:txXfrm>
        <a:off x="6048431" y="560065"/>
        <a:ext cx="2749286" cy="1649572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CBB396-874F-4B51-A1FA-C11284BABDE3}">
      <dsp:nvSpPr>
        <dsp:cNvPr id="0" name=""/>
        <dsp:cNvSpPr/>
      </dsp:nvSpPr>
      <dsp:spPr>
        <a:xfrm>
          <a:off x="7420" y="567858"/>
          <a:ext cx="1845468" cy="11072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dirty="0" smtClean="0"/>
            <a:t>-Габріель‖, </a:t>
          </a:r>
          <a:endParaRPr lang="uk-UA" sz="2700" kern="1200" dirty="0"/>
        </a:p>
      </dsp:txBody>
      <dsp:txXfrm>
        <a:off x="7420" y="567858"/>
        <a:ext cx="1845468" cy="1107281"/>
      </dsp:txXfrm>
    </dsp:sp>
    <dsp:sp modelId="{972D5AE7-179E-4496-AD7E-8D10149E0D40}">
      <dsp:nvSpPr>
        <dsp:cNvPr id="0" name=""/>
        <dsp:cNvSpPr/>
      </dsp:nvSpPr>
      <dsp:spPr>
        <a:xfrm>
          <a:off x="2037435" y="567858"/>
          <a:ext cx="1845468" cy="11072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dirty="0" smtClean="0"/>
            <a:t>-</a:t>
          </a:r>
          <a:r>
            <a:rPr lang="uk-UA" sz="2700" kern="1200" dirty="0" err="1" smtClean="0"/>
            <a:t>Сейбр</a:t>
          </a:r>
          <a:r>
            <a:rPr lang="uk-UA" sz="2700" kern="1200" dirty="0" smtClean="0"/>
            <a:t>‖, </a:t>
          </a:r>
          <a:endParaRPr lang="uk-UA" sz="2700" kern="1200" dirty="0"/>
        </a:p>
      </dsp:txBody>
      <dsp:txXfrm>
        <a:off x="2037435" y="567858"/>
        <a:ext cx="1845468" cy="1107281"/>
      </dsp:txXfrm>
    </dsp:sp>
    <dsp:sp modelId="{FCAF2B4B-3666-40C9-B1EF-49900D442FF0}">
      <dsp:nvSpPr>
        <dsp:cNvPr id="0" name=""/>
        <dsp:cNvSpPr/>
      </dsp:nvSpPr>
      <dsp:spPr>
        <a:xfrm>
          <a:off x="4067451" y="567858"/>
          <a:ext cx="1845468" cy="11072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dirty="0" smtClean="0"/>
            <a:t>-Галілео‖, </a:t>
          </a:r>
          <a:endParaRPr lang="uk-UA" sz="2700" kern="1200" dirty="0"/>
        </a:p>
      </dsp:txBody>
      <dsp:txXfrm>
        <a:off x="4067451" y="567858"/>
        <a:ext cx="1845468" cy="1107281"/>
      </dsp:txXfrm>
    </dsp:sp>
    <dsp:sp modelId="{601CC53D-5F4F-4C6E-9E52-3717FDA2CDA9}">
      <dsp:nvSpPr>
        <dsp:cNvPr id="0" name=""/>
        <dsp:cNvSpPr/>
      </dsp:nvSpPr>
      <dsp:spPr>
        <a:xfrm>
          <a:off x="6097467" y="567858"/>
          <a:ext cx="1845468" cy="11072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dirty="0" smtClean="0"/>
            <a:t>-</a:t>
          </a:r>
          <a:r>
            <a:rPr lang="uk-UA" sz="2700" kern="1200" dirty="0" err="1" smtClean="0"/>
            <a:t>Амадеус</a:t>
          </a:r>
          <a:r>
            <a:rPr lang="uk-UA" sz="2700" kern="1200" dirty="0" smtClean="0"/>
            <a:t>‖, </a:t>
          </a:r>
          <a:endParaRPr lang="uk-UA" sz="2700" kern="1200" dirty="0"/>
        </a:p>
      </dsp:txBody>
      <dsp:txXfrm>
        <a:off x="6097467" y="567858"/>
        <a:ext cx="1845468" cy="1107281"/>
      </dsp:txXfrm>
    </dsp:sp>
    <dsp:sp modelId="{B180FAAC-8111-48E7-A98F-195A67E3FDD1}">
      <dsp:nvSpPr>
        <dsp:cNvPr id="0" name=""/>
        <dsp:cNvSpPr/>
      </dsp:nvSpPr>
      <dsp:spPr>
        <a:xfrm>
          <a:off x="8127482" y="567858"/>
          <a:ext cx="2027081" cy="11072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dirty="0" smtClean="0"/>
            <a:t>-</a:t>
          </a:r>
          <a:r>
            <a:rPr lang="en-US" sz="2700" kern="1200" dirty="0" err="1" smtClean="0"/>
            <a:t>Worldspan</a:t>
          </a:r>
          <a:r>
            <a:rPr lang="en-US" sz="2700" kern="1200" dirty="0" smtClean="0"/>
            <a:t>‖</a:t>
          </a:r>
          <a:endParaRPr lang="uk-UA" sz="2700" kern="1200" dirty="0"/>
        </a:p>
      </dsp:txBody>
      <dsp:txXfrm>
        <a:off x="8127482" y="567858"/>
        <a:ext cx="2027081" cy="1107281"/>
      </dsp:txXfrm>
    </dsp:sp>
    <dsp:sp modelId="{A078BC8C-5BCE-4E6A-8E4D-59B694735FA7}">
      <dsp:nvSpPr>
        <dsp:cNvPr id="0" name=""/>
        <dsp:cNvSpPr/>
      </dsp:nvSpPr>
      <dsp:spPr>
        <a:xfrm>
          <a:off x="10339110" y="567858"/>
          <a:ext cx="1845468" cy="11072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-Fidelio Hotel Bank‖ </a:t>
          </a:r>
          <a:endParaRPr lang="uk-UA" sz="2700" kern="1200" dirty="0"/>
        </a:p>
      </dsp:txBody>
      <dsp:txXfrm>
        <a:off x="10339110" y="567858"/>
        <a:ext cx="1845468" cy="110728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1D4C95-33E7-435B-AD1B-516720A89328}">
      <dsp:nvSpPr>
        <dsp:cNvPr id="0" name=""/>
        <dsp:cNvSpPr/>
      </dsp:nvSpPr>
      <dsp:spPr>
        <a:xfrm>
          <a:off x="0" y="507558"/>
          <a:ext cx="12072729" cy="4829091"/>
        </a:xfrm>
        <a:prstGeom prst="leftRightRibb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EB38A8A-0085-407E-8E7F-03C214528637}">
      <dsp:nvSpPr>
        <dsp:cNvPr id="0" name=""/>
        <dsp:cNvSpPr/>
      </dsp:nvSpPr>
      <dsp:spPr>
        <a:xfrm>
          <a:off x="1448727" y="1352649"/>
          <a:ext cx="3984000" cy="2366254"/>
        </a:xfrm>
        <a:prstGeom prst="rect">
          <a:avLst/>
        </a:prstGeom>
        <a:noFill/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64008" rIns="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smtClean="0"/>
            <a:t>Доцільність розвитку системи регіонального маркетингу як інструмента регіональної політики обумовлена, тим, що регіон є відкритою господарською системою, в рамках якої функціонують територіальні ринки і відбувається процес інтеграції суб'єктів господарської діяльності в національну та світову економіку. </a:t>
          </a:r>
          <a:endParaRPr lang="uk-UA" sz="1800" kern="1200" dirty="0"/>
        </a:p>
      </dsp:txBody>
      <dsp:txXfrm>
        <a:off x="1448727" y="1352649"/>
        <a:ext cx="3984000" cy="2366254"/>
      </dsp:txXfrm>
    </dsp:sp>
    <dsp:sp modelId="{9009A168-E9A7-4E2E-907B-831A83746C21}">
      <dsp:nvSpPr>
        <dsp:cNvPr id="0" name=""/>
        <dsp:cNvSpPr/>
      </dsp:nvSpPr>
      <dsp:spPr>
        <a:xfrm>
          <a:off x="6036364" y="2125304"/>
          <a:ext cx="4708364" cy="2366254"/>
        </a:xfrm>
        <a:prstGeom prst="rect">
          <a:avLst/>
        </a:prstGeom>
        <a:noFill/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64008" rIns="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Розвиток системи регіонального маркетингу направлено на формування передумов для виявлення та ефективного використання конкурентних переваг регіону, з огляду на спеціалізацію економічної діяльності та регіональні особливості функціонування локальних ринків, що дозволяє розглядати дану систему як дієвий інструмент регіональної політики. </a:t>
          </a:r>
          <a:endParaRPr lang="uk-UA" sz="1800" kern="1200" dirty="0"/>
        </a:p>
      </dsp:txBody>
      <dsp:txXfrm>
        <a:off x="6036364" y="2125304"/>
        <a:ext cx="4708364" cy="236625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86766D-1FBA-42FE-B808-D17AA00BEBF6}">
      <dsp:nvSpPr>
        <dsp:cNvPr id="0" name=""/>
        <dsp:cNvSpPr/>
      </dsp:nvSpPr>
      <dsp:spPr>
        <a:xfrm>
          <a:off x="2408783" y="1889"/>
          <a:ext cx="5088433" cy="53438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>
              <a:solidFill>
                <a:schemeClr val="bg1"/>
              </a:solidFill>
            </a:rPr>
            <a:t>Чинники, що впливають на внутрішнє маркетингове середовище регіону</a:t>
          </a:r>
          <a:endParaRPr lang="uk-UA" sz="1800" b="1" kern="1200" dirty="0">
            <a:solidFill>
              <a:schemeClr val="bg1"/>
            </a:solidFill>
          </a:endParaRPr>
        </a:p>
      </dsp:txBody>
      <dsp:txXfrm>
        <a:off x="2424435" y="17541"/>
        <a:ext cx="5057129" cy="503084"/>
      </dsp:txXfrm>
    </dsp:sp>
    <dsp:sp modelId="{02D0A316-748E-4883-92A9-F791E16659AC}">
      <dsp:nvSpPr>
        <dsp:cNvPr id="0" name=""/>
        <dsp:cNvSpPr/>
      </dsp:nvSpPr>
      <dsp:spPr>
        <a:xfrm>
          <a:off x="2408783" y="632467"/>
          <a:ext cx="534388" cy="534388"/>
        </a:xfrm>
        <a:prstGeom prst="roundRect">
          <a:avLst>
            <a:gd name="adj" fmla="val 1667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539AAF-4007-42A5-BCBA-6D6B0037E27B}">
      <dsp:nvSpPr>
        <dsp:cNvPr id="0" name=""/>
        <dsp:cNvSpPr/>
      </dsp:nvSpPr>
      <dsp:spPr>
        <a:xfrm>
          <a:off x="2975234" y="632467"/>
          <a:ext cx="4521982" cy="534388"/>
        </a:xfrm>
        <a:prstGeom prst="roundRect">
          <a:avLst>
            <a:gd name="adj" fmla="val 1667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>
              <a:solidFill>
                <a:schemeClr val="bg1"/>
              </a:solidFill>
            </a:rPr>
            <a:t>Юридичний фактор </a:t>
          </a:r>
          <a:endParaRPr lang="uk-UA" sz="1600" kern="1200" dirty="0">
            <a:solidFill>
              <a:schemeClr val="bg1"/>
            </a:solidFill>
          </a:endParaRPr>
        </a:p>
      </dsp:txBody>
      <dsp:txXfrm>
        <a:off x="3001325" y="658558"/>
        <a:ext cx="4469800" cy="482206"/>
      </dsp:txXfrm>
    </dsp:sp>
    <dsp:sp modelId="{11093A72-C74D-4EAA-9A59-741A28A4A472}">
      <dsp:nvSpPr>
        <dsp:cNvPr id="0" name=""/>
        <dsp:cNvSpPr/>
      </dsp:nvSpPr>
      <dsp:spPr>
        <a:xfrm>
          <a:off x="2408783" y="1230982"/>
          <a:ext cx="534388" cy="534388"/>
        </a:xfrm>
        <a:prstGeom prst="roundRect">
          <a:avLst>
            <a:gd name="adj" fmla="val 16670"/>
          </a:avLst>
        </a:prstGeom>
        <a:solidFill>
          <a:schemeClr val="accent4">
            <a:hueOff val="737959"/>
            <a:satOff val="-48"/>
            <a:lumOff val="3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08347A-8CB5-4995-90A3-BF08702049F9}">
      <dsp:nvSpPr>
        <dsp:cNvPr id="0" name=""/>
        <dsp:cNvSpPr/>
      </dsp:nvSpPr>
      <dsp:spPr>
        <a:xfrm>
          <a:off x="2975234" y="1230982"/>
          <a:ext cx="4521982" cy="534388"/>
        </a:xfrm>
        <a:prstGeom prst="roundRect">
          <a:avLst>
            <a:gd name="adj" fmla="val 16670"/>
          </a:avLst>
        </a:prstGeom>
        <a:solidFill>
          <a:schemeClr val="accent4">
            <a:hueOff val="737959"/>
            <a:satOff val="-48"/>
            <a:lumOff val="3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>
              <a:solidFill>
                <a:schemeClr val="bg1"/>
              </a:solidFill>
            </a:rPr>
            <a:t>Технологічний фактор </a:t>
          </a:r>
        </a:p>
      </dsp:txBody>
      <dsp:txXfrm>
        <a:off x="3001325" y="1257073"/>
        <a:ext cx="4469800" cy="482206"/>
      </dsp:txXfrm>
    </dsp:sp>
    <dsp:sp modelId="{3045CAFF-6A0E-429B-9944-00102AF3BA68}">
      <dsp:nvSpPr>
        <dsp:cNvPr id="0" name=""/>
        <dsp:cNvSpPr/>
      </dsp:nvSpPr>
      <dsp:spPr>
        <a:xfrm>
          <a:off x="2408783" y="1829497"/>
          <a:ext cx="534388" cy="534388"/>
        </a:xfrm>
        <a:prstGeom prst="roundRect">
          <a:avLst>
            <a:gd name="adj" fmla="val 16670"/>
          </a:avLst>
        </a:prstGeom>
        <a:solidFill>
          <a:schemeClr val="accent4">
            <a:hueOff val="1475918"/>
            <a:satOff val="-96"/>
            <a:lumOff val="7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D45B15-036B-4817-A175-71F297C2CED8}">
      <dsp:nvSpPr>
        <dsp:cNvPr id="0" name=""/>
        <dsp:cNvSpPr/>
      </dsp:nvSpPr>
      <dsp:spPr>
        <a:xfrm>
          <a:off x="2975234" y="1829497"/>
          <a:ext cx="4521982" cy="534388"/>
        </a:xfrm>
        <a:prstGeom prst="roundRect">
          <a:avLst>
            <a:gd name="adj" fmla="val 16670"/>
          </a:avLst>
        </a:prstGeom>
        <a:solidFill>
          <a:schemeClr val="accent4">
            <a:hueOff val="1475918"/>
            <a:satOff val="-96"/>
            <a:lumOff val="7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>
              <a:solidFill>
                <a:schemeClr val="bg1"/>
              </a:solidFill>
            </a:rPr>
            <a:t>Соціальне середовище</a:t>
          </a:r>
        </a:p>
      </dsp:txBody>
      <dsp:txXfrm>
        <a:off x="3001325" y="1855588"/>
        <a:ext cx="4469800" cy="482206"/>
      </dsp:txXfrm>
    </dsp:sp>
    <dsp:sp modelId="{1C27C3B1-F281-4814-B4C5-DE3F2BEE0739}">
      <dsp:nvSpPr>
        <dsp:cNvPr id="0" name=""/>
        <dsp:cNvSpPr/>
      </dsp:nvSpPr>
      <dsp:spPr>
        <a:xfrm>
          <a:off x="2408783" y="2428012"/>
          <a:ext cx="534388" cy="534388"/>
        </a:xfrm>
        <a:prstGeom prst="roundRect">
          <a:avLst>
            <a:gd name="adj" fmla="val 16670"/>
          </a:avLst>
        </a:prstGeom>
        <a:solidFill>
          <a:schemeClr val="accent4">
            <a:hueOff val="2213876"/>
            <a:satOff val="-145"/>
            <a:lumOff val="11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4728D2-7983-4C45-91A5-768020E3934B}">
      <dsp:nvSpPr>
        <dsp:cNvPr id="0" name=""/>
        <dsp:cNvSpPr/>
      </dsp:nvSpPr>
      <dsp:spPr>
        <a:xfrm>
          <a:off x="2975234" y="2428012"/>
          <a:ext cx="4521982" cy="534388"/>
        </a:xfrm>
        <a:prstGeom prst="roundRect">
          <a:avLst>
            <a:gd name="adj" fmla="val 16670"/>
          </a:avLst>
        </a:prstGeom>
        <a:solidFill>
          <a:schemeClr val="accent4">
            <a:hueOff val="2213876"/>
            <a:satOff val="-145"/>
            <a:lumOff val="11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>
              <a:solidFill>
                <a:schemeClr val="bg1"/>
              </a:solidFill>
            </a:rPr>
            <a:t>Екологічне середовище</a:t>
          </a:r>
        </a:p>
      </dsp:txBody>
      <dsp:txXfrm>
        <a:off x="3001325" y="2454103"/>
        <a:ext cx="4469800" cy="482206"/>
      </dsp:txXfrm>
    </dsp:sp>
    <dsp:sp modelId="{395B5E2E-E4DD-45EE-A283-173D139EC609}">
      <dsp:nvSpPr>
        <dsp:cNvPr id="0" name=""/>
        <dsp:cNvSpPr/>
      </dsp:nvSpPr>
      <dsp:spPr>
        <a:xfrm>
          <a:off x="2408783" y="3026527"/>
          <a:ext cx="534388" cy="534388"/>
        </a:xfrm>
        <a:prstGeom prst="roundRect">
          <a:avLst>
            <a:gd name="adj" fmla="val 16670"/>
          </a:avLst>
        </a:prstGeom>
        <a:solidFill>
          <a:schemeClr val="accent4">
            <a:hueOff val="2951835"/>
            <a:satOff val="-193"/>
            <a:lumOff val="15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F7E439-F18C-4213-B361-8CED80BA747F}">
      <dsp:nvSpPr>
        <dsp:cNvPr id="0" name=""/>
        <dsp:cNvSpPr/>
      </dsp:nvSpPr>
      <dsp:spPr>
        <a:xfrm>
          <a:off x="2975234" y="3026527"/>
          <a:ext cx="4521982" cy="534388"/>
        </a:xfrm>
        <a:prstGeom prst="roundRect">
          <a:avLst>
            <a:gd name="adj" fmla="val 16670"/>
          </a:avLst>
        </a:prstGeom>
        <a:solidFill>
          <a:schemeClr val="accent4">
            <a:hueOff val="2951835"/>
            <a:satOff val="-193"/>
            <a:lumOff val="15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>
              <a:solidFill>
                <a:schemeClr val="bg1"/>
              </a:solidFill>
            </a:rPr>
            <a:t>Економічне середовище</a:t>
          </a:r>
        </a:p>
      </dsp:txBody>
      <dsp:txXfrm>
        <a:off x="3001325" y="3052618"/>
        <a:ext cx="4469800" cy="482206"/>
      </dsp:txXfrm>
    </dsp:sp>
    <dsp:sp modelId="{FDDCF1DC-AEAD-4E36-BC8F-50EBFC121ACD}">
      <dsp:nvSpPr>
        <dsp:cNvPr id="0" name=""/>
        <dsp:cNvSpPr/>
      </dsp:nvSpPr>
      <dsp:spPr>
        <a:xfrm>
          <a:off x="2408783" y="3625042"/>
          <a:ext cx="534388" cy="534388"/>
        </a:xfrm>
        <a:prstGeom prst="roundRect">
          <a:avLst>
            <a:gd name="adj" fmla="val 16670"/>
          </a:avLst>
        </a:prstGeom>
        <a:solidFill>
          <a:schemeClr val="accent4">
            <a:hueOff val="3689794"/>
            <a:satOff val="-241"/>
            <a:lumOff val="19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566388-EEFE-45E9-92C3-39768131E88D}">
      <dsp:nvSpPr>
        <dsp:cNvPr id="0" name=""/>
        <dsp:cNvSpPr/>
      </dsp:nvSpPr>
      <dsp:spPr>
        <a:xfrm>
          <a:off x="2975234" y="3625042"/>
          <a:ext cx="4521982" cy="534388"/>
        </a:xfrm>
        <a:prstGeom prst="roundRect">
          <a:avLst>
            <a:gd name="adj" fmla="val 16670"/>
          </a:avLst>
        </a:prstGeom>
        <a:solidFill>
          <a:schemeClr val="accent4">
            <a:hueOff val="3689794"/>
            <a:satOff val="-241"/>
            <a:lumOff val="19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>
              <a:solidFill>
                <a:schemeClr val="bg1"/>
              </a:solidFill>
            </a:rPr>
            <a:t>Конкурентне середовище</a:t>
          </a:r>
        </a:p>
      </dsp:txBody>
      <dsp:txXfrm>
        <a:off x="3001325" y="3651133"/>
        <a:ext cx="4469800" cy="48220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DED60A-6315-4B0C-903A-0E280F33F2A7}">
      <dsp:nvSpPr>
        <dsp:cNvPr id="0" name=""/>
        <dsp:cNvSpPr/>
      </dsp:nvSpPr>
      <dsp:spPr>
        <a:xfrm>
          <a:off x="3028772" y="1534"/>
          <a:ext cx="4120302" cy="10626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>
              <a:solidFill>
                <a:schemeClr val="bg1"/>
              </a:solidFill>
            </a:rPr>
            <a:t>Фактори,</a:t>
          </a:r>
          <a:r>
            <a:rPr lang="uk-UA" sz="2000" kern="1200" dirty="0" smtClean="0">
              <a:solidFill>
                <a:schemeClr val="bg1"/>
              </a:solidFill>
            </a:rPr>
            <a:t> </a:t>
          </a:r>
          <a:r>
            <a:rPr lang="uk-UA" sz="2000" b="1" kern="1200" dirty="0" smtClean="0">
              <a:solidFill>
                <a:schemeClr val="bg1"/>
              </a:solidFill>
            </a:rPr>
            <a:t>що впливають на зовнішнє маркетингове середовище регіону</a:t>
          </a:r>
          <a:endParaRPr lang="uk-UA" sz="2000" kern="1200" dirty="0">
            <a:solidFill>
              <a:schemeClr val="bg1"/>
            </a:solidFill>
          </a:endParaRPr>
        </a:p>
      </dsp:txBody>
      <dsp:txXfrm>
        <a:off x="3028772" y="1534"/>
        <a:ext cx="4120302" cy="1062655"/>
      </dsp:txXfrm>
    </dsp:sp>
    <dsp:sp modelId="{1DBBAEE8-E572-4D01-BC91-B60C87408894}">
      <dsp:nvSpPr>
        <dsp:cNvPr id="0" name=""/>
        <dsp:cNvSpPr/>
      </dsp:nvSpPr>
      <dsp:spPr>
        <a:xfrm>
          <a:off x="1842523" y="4"/>
          <a:ext cx="1052028" cy="10626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62E890-8FDC-470E-8CC6-26248EEE17AF}">
      <dsp:nvSpPr>
        <dsp:cNvPr id="0" name=""/>
        <dsp:cNvSpPr/>
      </dsp:nvSpPr>
      <dsp:spPr>
        <a:xfrm>
          <a:off x="3199618" y="1239528"/>
          <a:ext cx="2349531" cy="10626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>
              <a:solidFill>
                <a:schemeClr val="bg1"/>
              </a:solidFill>
            </a:rPr>
            <a:t>фактори мікросередовища</a:t>
          </a:r>
          <a:endParaRPr lang="uk-UA" sz="2100" kern="1200" dirty="0">
            <a:solidFill>
              <a:schemeClr val="bg1"/>
            </a:solidFill>
          </a:endParaRPr>
        </a:p>
      </dsp:txBody>
      <dsp:txXfrm>
        <a:off x="3199618" y="1239528"/>
        <a:ext cx="2349531" cy="1062655"/>
      </dsp:txXfrm>
    </dsp:sp>
    <dsp:sp modelId="{F65EA0E8-FDA3-4D7A-9D57-56DD1CF451A8}">
      <dsp:nvSpPr>
        <dsp:cNvPr id="0" name=""/>
        <dsp:cNvSpPr/>
      </dsp:nvSpPr>
      <dsp:spPr>
        <a:xfrm>
          <a:off x="5654352" y="1239528"/>
          <a:ext cx="1052028" cy="10626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C6C01E-64F1-4948-B75F-CE0364EE9916}">
      <dsp:nvSpPr>
        <dsp:cNvPr id="0" name=""/>
        <dsp:cNvSpPr/>
      </dsp:nvSpPr>
      <dsp:spPr>
        <a:xfrm>
          <a:off x="4356850" y="2477521"/>
          <a:ext cx="2349531" cy="10626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>
              <a:solidFill>
                <a:schemeClr val="bg1"/>
              </a:solidFill>
            </a:rPr>
            <a:t>фактори макросередовища</a:t>
          </a:r>
          <a:endParaRPr lang="uk-UA" sz="2100" kern="1200" dirty="0">
            <a:solidFill>
              <a:schemeClr val="bg1"/>
            </a:solidFill>
          </a:endParaRPr>
        </a:p>
      </dsp:txBody>
      <dsp:txXfrm>
        <a:off x="4356850" y="2477521"/>
        <a:ext cx="2349531" cy="1062655"/>
      </dsp:txXfrm>
    </dsp:sp>
    <dsp:sp modelId="{CDA228E8-D24C-4B03-A8BB-B8F53D6A540F}">
      <dsp:nvSpPr>
        <dsp:cNvPr id="0" name=""/>
        <dsp:cNvSpPr/>
      </dsp:nvSpPr>
      <dsp:spPr>
        <a:xfrm>
          <a:off x="3199618" y="2477521"/>
          <a:ext cx="1052028" cy="10626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2F896C-10A2-4DE6-9D5A-D8DE7B2E3257}">
      <dsp:nvSpPr>
        <dsp:cNvPr id="0" name=""/>
        <dsp:cNvSpPr/>
      </dsp:nvSpPr>
      <dsp:spPr>
        <a:xfrm>
          <a:off x="-5210386" y="-798064"/>
          <a:ext cx="6204640" cy="6204640"/>
        </a:xfrm>
        <a:prstGeom prst="blockArc">
          <a:avLst>
            <a:gd name="adj1" fmla="val 18900000"/>
            <a:gd name="adj2" fmla="val 2700000"/>
            <a:gd name="adj3" fmla="val 348"/>
          </a:avLst>
        </a:pr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7B61C2-FAF7-49CC-B08B-7B47976CF882}">
      <dsp:nvSpPr>
        <dsp:cNvPr id="0" name=""/>
        <dsp:cNvSpPr/>
      </dsp:nvSpPr>
      <dsp:spPr>
        <a:xfrm>
          <a:off x="520572" y="354302"/>
          <a:ext cx="9321640" cy="70897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2748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smtClean="0">
              <a:effectLst/>
            </a:rPr>
            <a:t>ресурсний потенціал регіону (економіко-географічний, рекреаційний, трудовий, інноваційний, інфраструктурний, галузевий, природно-ресурсний, інвестиційний); </a:t>
          </a:r>
          <a:endParaRPr lang="uk-UA" sz="1900" kern="1200" dirty="0"/>
        </a:p>
      </dsp:txBody>
      <dsp:txXfrm>
        <a:off x="520572" y="354302"/>
        <a:ext cx="9321640" cy="708973"/>
      </dsp:txXfrm>
    </dsp:sp>
    <dsp:sp modelId="{F6355FE4-CE40-44DB-AD7D-E74BF680F0AA}">
      <dsp:nvSpPr>
        <dsp:cNvPr id="0" name=""/>
        <dsp:cNvSpPr/>
      </dsp:nvSpPr>
      <dsp:spPr>
        <a:xfrm>
          <a:off x="77464" y="265680"/>
          <a:ext cx="886216" cy="88621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14B7C9-C122-4C8B-B2BB-C6960F25D4C3}">
      <dsp:nvSpPr>
        <dsp:cNvPr id="0" name=""/>
        <dsp:cNvSpPr/>
      </dsp:nvSpPr>
      <dsp:spPr>
        <a:xfrm>
          <a:off x="927043" y="1417946"/>
          <a:ext cx="8915169" cy="70897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2748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smtClean="0">
              <a:effectLst/>
            </a:rPr>
            <a:t>цільові ринки (резиденти фізичні та юридичні особи, нерезиденти фізичні та юридичні особи); </a:t>
          </a:r>
          <a:endParaRPr lang="uk-UA" sz="1900" kern="1200" dirty="0"/>
        </a:p>
      </dsp:txBody>
      <dsp:txXfrm>
        <a:off x="927043" y="1417946"/>
        <a:ext cx="8915169" cy="708973"/>
      </dsp:txXfrm>
    </dsp:sp>
    <dsp:sp modelId="{2B767178-CB6A-4A5A-B271-0128A2AB7437}">
      <dsp:nvSpPr>
        <dsp:cNvPr id="0" name=""/>
        <dsp:cNvSpPr/>
      </dsp:nvSpPr>
      <dsp:spPr>
        <a:xfrm>
          <a:off x="483935" y="1329325"/>
          <a:ext cx="886216" cy="88621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AEFC19-4368-4710-A2FD-E41FE7C6B70E}">
      <dsp:nvSpPr>
        <dsp:cNvPr id="0" name=""/>
        <dsp:cNvSpPr/>
      </dsp:nvSpPr>
      <dsp:spPr>
        <a:xfrm>
          <a:off x="927043" y="2481591"/>
          <a:ext cx="8915169" cy="70897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2748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smtClean="0">
              <a:effectLst/>
            </a:rPr>
            <a:t>контактні аудиторії (засоби масової інформації, ринкові інститути); </a:t>
          </a:r>
          <a:endParaRPr lang="uk-UA" sz="1900" kern="1200" dirty="0"/>
        </a:p>
      </dsp:txBody>
      <dsp:txXfrm>
        <a:off x="927043" y="2481591"/>
        <a:ext cx="8915169" cy="708973"/>
      </dsp:txXfrm>
    </dsp:sp>
    <dsp:sp modelId="{939CBDBA-9969-4C83-8E7E-855919DEB075}">
      <dsp:nvSpPr>
        <dsp:cNvPr id="0" name=""/>
        <dsp:cNvSpPr/>
      </dsp:nvSpPr>
      <dsp:spPr>
        <a:xfrm>
          <a:off x="483935" y="2392969"/>
          <a:ext cx="886216" cy="88621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508149-AFE7-4C4D-914E-7656618401EC}">
      <dsp:nvSpPr>
        <dsp:cNvPr id="0" name=""/>
        <dsp:cNvSpPr/>
      </dsp:nvSpPr>
      <dsp:spPr>
        <a:xfrm>
          <a:off x="520572" y="3545236"/>
          <a:ext cx="9321640" cy="70897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2748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smtClean="0">
              <a:effectLst/>
            </a:rPr>
            <a:t>конкурентні ринки (національні, міжнародні).</a:t>
          </a:r>
          <a:endParaRPr lang="uk-UA" sz="1900" kern="1200" dirty="0"/>
        </a:p>
      </dsp:txBody>
      <dsp:txXfrm>
        <a:off x="520572" y="3545236"/>
        <a:ext cx="9321640" cy="708973"/>
      </dsp:txXfrm>
    </dsp:sp>
    <dsp:sp modelId="{316DBBFF-D346-4DF0-B86C-BA9AA7F85DE9}">
      <dsp:nvSpPr>
        <dsp:cNvPr id="0" name=""/>
        <dsp:cNvSpPr/>
      </dsp:nvSpPr>
      <dsp:spPr>
        <a:xfrm>
          <a:off x="77464" y="3456614"/>
          <a:ext cx="886216" cy="88621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B91E77-65BF-479B-B2E3-3DDA2420C0DE}">
      <dsp:nvSpPr>
        <dsp:cNvPr id="0" name=""/>
        <dsp:cNvSpPr/>
      </dsp:nvSpPr>
      <dsp:spPr>
        <a:xfrm>
          <a:off x="595907" y="787"/>
          <a:ext cx="2723182" cy="163390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dirty="0" smtClean="0">
              <a:solidFill>
                <a:schemeClr val="bg1"/>
              </a:solidFill>
            </a:rPr>
            <a:t>економічні, </a:t>
          </a:r>
          <a:endParaRPr lang="uk-UA" sz="3200" kern="1200" dirty="0">
            <a:solidFill>
              <a:schemeClr val="bg1"/>
            </a:solidFill>
          </a:endParaRPr>
        </a:p>
      </dsp:txBody>
      <dsp:txXfrm>
        <a:off x="595907" y="787"/>
        <a:ext cx="2723182" cy="1633909"/>
      </dsp:txXfrm>
    </dsp:sp>
    <dsp:sp modelId="{D99E8850-967B-48DF-840A-5F37115E12D0}">
      <dsp:nvSpPr>
        <dsp:cNvPr id="0" name=""/>
        <dsp:cNvSpPr/>
      </dsp:nvSpPr>
      <dsp:spPr>
        <a:xfrm>
          <a:off x="3591408" y="787"/>
          <a:ext cx="2723182" cy="163390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dirty="0" smtClean="0">
              <a:solidFill>
                <a:schemeClr val="bg1"/>
              </a:solidFill>
            </a:rPr>
            <a:t>екологічні, </a:t>
          </a:r>
          <a:endParaRPr lang="uk-UA" sz="3200" kern="1200" dirty="0">
            <a:solidFill>
              <a:schemeClr val="bg1"/>
            </a:solidFill>
          </a:endParaRPr>
        </a:p>
      </dsp:txBody>
      <dsp:txXfrm>
        <a:off x="3591408" y="787"/>
        <a:ext cx="2723182" cy="1633909"/>
      </dsp:txXfrm>
    </dsp:sp>
    <dsp:sp modelId="{56905D64-7274-4B1D-839B-34A72788D502}">
      <dsp:nvSpPr>
        <dsp:cNvPr id="0" name=""/>
        <dsp:cNvSpPr/>
      </dsp:nvSpPr>
      <dsp:spPr>
        <a:xfrm>
          <a:off x="6586909" y="787"/>
          <a:ext cx="2723182" cy="163390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dirty="0" smtClean="0">
              <a:solidFill>
                <a:schemeClr val="bg1"/>
              </a:solidFill>
            </a:rPr>
            <a:t>демографічні, </a:t>
          </a:r>
          <a:endParaRPr lang="uk-UA" sz="3200" kern="1200" dirty="0">
            <a:solidFill>
              <a:schemeClr val="bg1"/>
            </a:solidFill>
          </a:endParaRPr>
        </a:p>
      </dsp:txBody>
      <dsp:txXfrm>
        <a:off x="6586909" y="787"/>
        <a:ext cx="2723182" cy="1633909"/>
      </dsp:txXfrm>
    </dsp:sp>
    <dsp:sp modelId="{883569F8-5042-467D-8A44-11AC4ACD45B0}">
      <dsp:nvSpPr>
        <dsp:cNvPr id="0" name=""/>
        <dsp:cNvSpPr/>
      </dsp:nvSpPr>
      <dsp:spPr>
        <a:xfrm>
          <a:off x="595907" y="1907015"/>
          <a:ext cx="2723182" cy="163390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dirty="0" smtClean="0">
              <a:solidFill>
                <a:schemeClr val="bg1"/>
              </a:solidFill>
            </a:rPr>
            <a:t>соціально-культурні, </a:t>
          </a:r>
          <a:endParaRPr lang="uk-UA" sz="3200" kern="1200" dirty="0">
            <a:solidFill>
              <a:schemeClr val="bg1"/>
            </a:solidFill>
          </a:endParaRPr>
        </a:p>
      </dsp:txBody>
      <dsp:txXfrm>
        <a:off x="595907" y="1907015"/>
        <a:ext cx="2723182" cy="1633909"/>
      </dsp:txXfrm>
    </dsp:sp>
    <dsp:sp modelId="{A017F7A9-8AD3-4DDC-B7A3-B51E8B437D8E}">
      <dsp:nvSpPr>
        <dsp:cNvPr id="0" name=""/>
        <dsp:cNvSpPr/>
      </dsp:nvSpPr>
      <dsp:spPr>
        <a:xfrm>
          <a:off x="3591408" y="1907015"/>
          <a:ext cx="2723182" cy="1633909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dirty="0" smtClean="0">
              <a:solidFill>
                <a:schemeClr val="bg1"/>
              </a:solidFill>
            </a:rPr>
            <a:t>політико-правові, </a:t>
          </a:r>
          <a:endParaRPr lang="uk-UA" sz="3200" kern="1200" dirty="0">
            <a:solidFill>
              <a:schemeClr val="bg1"/>
            </a:solidFill>
          </a:endParaRPr>
        </a:p>
      </dsp:txBody>
      <dsp:txXfrm>
        <a:off x="3591408" y="1907015"/>
        <a:ext cx="2723182" cy="1633909"/>
      </dsp:txXfrm>
    </dsp:sp>
    <dsp:sp modelId="{C7ED9CD4-3E34-4539-8B9C-DCA0A0C6F2EF}">
      <dsp:nvSpPr>
        <dsp:cNvPr id="0" name=""/>
        <dsp:cNvSpPr/>
      </dsp:nvSpPr>
      <dsp:spPr>
        <a:xfrm>
          <a:off x="6586909" y="1907015"/>
          <a:ext cx="2723182" cy="163390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smtClean="0">
              <a:solidFill>
                <a:schemeClr val="bg1"/>
              </a:solidFill>
            </a:rPr>
            <a:t>науково </a:t>
          </a:r>
          <a:r>
            <a:rPr lang="uk-UA" sz="3200" kern="1200" dirty="0" smtClean="0">
              <a:solidFill>
                <a:schemeClr val="bg1"/>
              </a:solidFill>
            </a:rPr>
            <a:t>- технічні фактори</a:t>
          </a:r>
          <a:endParaRPr lang="uk-UA" sz="3200" kern="1200" dirty="0">
            <a:solidFill>
              <a:schemeClr val="bg1"/>
            </a:solidFill>
          </a:endParaRPr>
        </a:p>
      </dsp:txBody>
      <dsp:txXfrm>
        <a:off x="6586909" y="1907015"/>
        <a:ext cx="2723182" cy="163390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DC9651-D082-417E-8FF2-58E2A385E7CE}">
      <dsp:nvSpPr>
        <dsp:cNvPr id="0" name=""/>
        <dsp:cNvSpPr/>
      </dsp:nvSpPr>
      <dsp:spPr>
        <a:xfrm>
          <a:off x="819679" y="5150"/>
          <a:ext cx="1731382" cy="1292440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D7FB29-31FD-4F43-94CA-8361AE9E1C26}">
      <dsp:nvSpPr>
        <dsp:cNvPr id="0" name=""/>
        <dsp:cNvSpPr/>
      </dsp:nvSpPr>
      <dsp:spPr>
        <a:xfrm>
          <a:off x="532563" y="1297591"/>
          <a:ext cx="2305613" cy="5557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0" rIns="20320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 smtClean="0">
              <a:solidFill>
                <a:schemeClr val="bg1"/>
              </a:solidFill>
            </a:rPr>
            <a:t>державні регіональні органи влади</a:t>
          </a:r>
          <a:endParaRPr lang="uk-UA" sz="1600" b="1" kern="1200" dirty="0">
            <a:solidFill>
              <a:schemeClr val="bg1"/>
            </a:solidFill>
          </a:endParaRPr>
        </a:p>
      </dsp:txBody>
      <dsp:txXfrm>
        <a:off x="532563" y="1297591"/>
        <a:ext cx="1623671" cy="555749"/>
      </dsp:txXfrm>
    </dsp:sp>
    <dsp:sp modelId="{1581BFFD-83F9-456C-82B8-F3E2957F7F2F}">
      <dsp:nvSpPr>
        <dsp:cNvPr id="0" name=""/>
        <dsp:cNvSpPr/>
      </dsp:nvSpPr>
      <dsp:spPr>
        <a:xfrm>
          <a:off x="2087940" y="1385867"/>
          <a:ext cx="605984" cy="605984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C55BF8-6284-4976-8EDA-5211AEED7630}">
      <dsp:nvSpPr>
        <dsp:cNvPr id="0" name=""/>
        <dsp:cNvSpPr/>
      </dsp:nvSpPr>
      <dsp:spPr>
        <a:xfrm>
          <a:off x="2988305" y="5150"/>
          <a:ext cx="1731382" cy="1292440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535445-B78B-4F22-B241-BF1357E69E7B}">
      <dsp:nvSpPr>
        <dsp:cNvPr id="0" name=""/>
        <dsp:cNvSpPr/>
      </dsp:nvSpPr>
      <dsp:spPr>
        <a:xfrm>
          <a:off x="2988305" y="1297591"/>
          <a:ext cx="1731382" cy="5557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0" rIns="20320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>
              <a:solidFill>
                <a:schemeClr val="bg1"/>
              </a:solidFill>
            </a:rPr>
            <a:t>економічні агенти ринку</a:t>
          </a:r>
          <a:endParaRPr lang="uk-UA" sz="1600" kern="1200" dirty="0">
            <a:solidFill>
              <a:schemeClr val="bg1"/>
            </a:solidFill>
          </a:endParaRPr>
        </a:p>
      </dsp:txBody>
      <dsp:txXfrm>
        <a:off x="2988305" y="1297591"/>
        <a:ext cx="1219283" cy="555749"/>
      </dsp:txXfrm>
    </dsp:sp>
    <dsp:sp modelId="{2ACDFFB3-19CC-480E-BA10-E7B0A74C082F}">
      <dsp:nvSpPr>
        <dsp:cNvPr id="0" name=""/>
        <dsp:cNvSpPr/>
      </dsp:nvSpPr>
      <dsp:spPr>
        <a:xfrm>
          <a:off x="4256567" y="1385867"/>
          <a:ext cx="605984" cy="605984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08D9DD-9151-4BBA-907E-A3D7D6A4F5C8}">
      <dsp:nvSpPr>
        <dsp:cNvPr id="0" name=""/>
        <dsp:cNvSpPr/>
      </dsp:nvSpPr>
      <dsp:spPr>
        <a:xfrm>
          <a:off x="5012680" y="5150"/>
          <a:ext cx="1731382" cy="1292440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870CA74-6BC1-4567-95E9-9B298664DF93}">
      <dsp:nvSpPr>
        <dsp:cNvPr id="0" name=""/>
        <dsp:cNvSpPr/>
      </dsp:nvSpPr>
      <dsp:spPr>
        <a:xfrm>
          <a:off x="5012680" y="1297591"/>
          <a:ext cx="1731382" cy="5557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0" rIns="20320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>
              <a:solidFill>
                <a:schemeClr val="bg1"/>
              </a:solidFill>
            </a:rPr>
            <a:t>населення території</a:t>
          </a:r>
          <a:endParaRPr lang="uk-UA" sz="1600" kern="1200" dirty="0">
            <a:solidFill>
              <a:schemeClr val="bg1"/>
            </a:solidFill>
          </a:endParaRPr>
        </a:p>
      </dsp:txBody>
      <dsp:txXfrm>
        <a:off x="5012680" y="1297591"/>
        <a:ext cx="1219283" cy="555749"/>
      </dsp:txXfrm>
    </dsp:sp>
    <dsp:sp modelId="{11B77C0A-B369-4851-9ADB-189F34A0E98A}">
      <dsp:nvSpPr>
        <dsp:cNvPr id="0" name=""/>
        <dsp:cNvSpPr/>
      </dsp:nvSpPr>
      <dsp:spPr>
        <a:xfrm>
          <a:off x="6280942" y="1385867"/>
          <a:ext cx="605984" cy="605984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3A3935-719F-4B28-ACAA-F07C5EBC8DB8}">
      <dsp:nvSpPr>
        <dsp:cNvPr id="0" name=""/>
        <dsp:cNvSpPr/>
      </dsp:nvSpPr>
      <dsp:spPr>
        <a:xfrm>
          <a:off x="1760434" y="2291982"/>
          <a:ext cx="1731382" cy="1292440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665F27-6BA5-433F-9544-47DCA877E00E}">
      <dsp:nvSpPr>
        <dsp:cNvPr id="0" name=""/>
        <dsp:cNvSpPr/>
      </dsp:nvSpPr>
      <dsp:spPr>
        <a:xfrm>
          <a:off x="1760434" y="3584423"/>
          <a:ext cx="1731382" cy="5557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0" rIns="20320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>
              <a:solidFill>
                <a:schemeClr val="bg1"/>
              </a:solidFill>
            </a:rPr>
            <a:t>цільові ринки</a:t>
          </a:r>
          <a:endParaRPr lang="uk-UA" sz="1600" kern="1200" dirty="0">
            <a:solidFill>
              <a:schemeClr val="bg1"/>
            </a:solidFill>
          </a:endParaRPr>
        </a:p>
      </dsp:txBody>
      <dsp:txXfrm>
        <a:off x="1760434" y="3584423"/>
        <a:ext cx="1219283" cy="555749"/>
      </dsp:txXfrm>
    </dsp:sp>
    <dsp:sp modelId="{473179AF-5509-4025-B0EE-7F99FD8EA329}">
      <dsp:nvSpPr>
        <dsp:cNvPr id="0" name=""/>
        <dsp:cNvSpPr/>
      </dsp:nvSpPr>
      <dsp:spPr>
        <a:xfrm>
          <a:off x="3028696" y="3672699"/>
          <a:ext cx="605984" cy="605984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63A1EC-0C4F-4956-8AE2-98414A682006}">
      <dsp:nvSpPr>
        <dsp:cNvPr id="0" name=""/>
        <dsp:cNvSpPr/>
      </dsp:nvSpPr>
      <dsp:spPr>
        <a:xfrm>
          <a:off x="3784809" y="2291982"/>
          <a:ext cx="1731382" cy="1292440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4E54C5-0797-4085-B206-5A4BCBA36F92}">
      <dsp:nvSpPr>
        <dsp:cNvPr id="0" name=""/>
        <dsp:cNvSpPr/>
      </dsp:nvSpPr>
      <dsp:spPr>
        <a:xfrm>
          <a:off x="3784809" y="3584423"/>
          <a:ext cx="1731382" cy="5557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0" rIns="20320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smtClean="0">
              <a:solidFill>
                <a:schemeClr val="bg1"/>
              </a:solidFill>
            </a:rPr>
            <a:t> </a:t>
          </a:r>
          <a:r>
            <a:rPr lang="uk-UA" sz="1600" kern="1200" dirty="0" smtClean="0">
              <a:solidFill>
                <a:schemeClr val="bg1"/>
              </a:solidFill>
            </a:rPr>
            <a:t>конкуренти</a:t>
          </a:r>
          <a:endParaRPr lang="uk-UA" sz="1600" kern="1200" dirty="0">
            <a:solidFill>
              <a:schemeClr val="bg1"/>
            </a:solidFill>
          </a:endParaRPr>
        </a:p>
      </dsp:txBody>
      <dsp:txXfrm>
        <a:off x="3784809" y="3584423"/>
        <a:ext cx="1219283" cy="555749"/>
      </dsp:txXfrm>
    </dsp:sp>
    <dsp:sp modelId="{233597C9-D499-4B74-87A0-305525CCA2F0}">
      <dsp:nvSpPr>
        <dsp:cNvPr id="0" name=""/>
        <dsp:cNvSpPr/>
      </dsp:nvSpPr>
      <dsp:spPr>
        <a:xfrm>
          <a:off x="5053071" y="3672699"/>
          <a:ext cx="605984" cy="605984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E2687F-3D41-4A37-ACB3-FEF29A9A876B}">
      <dsp:nvSpPr>
        <dsp:cNvPr id="0" name=""/>
        <dsp:cNvSpPr/>
      </dsp:nvSpPr>
      <dsp:spPr>
        <a:xfrm>
          <a:off x="0" y="533956"/>
          <a:ext cx="9906000" cy="88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A8B169-55B4-4496-99FE-B206C841C8B2}">
      <dsp:nvSpPr>
        <dsp:cNvPr id="0" name=""/>
        <dsp:cNvSpPr/>
      </dsp:nvSpPr>
      <dsp:spPr>
        <a:xfrm>
          <a:off x="495300" y="17355"/>
          <a:ext cx="6934200" cy="10332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2096" tIns="0" rIns="262096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smtClean="0">
              <a:solidFill>
                <a:schemeClr val="bg1"/>
              </a:solidFill>
            </a:rPr>
            <a:t>моніторинг маркетингового середовища регіону, </a:t>
          </a:r>
          <a:endParaRPr lang="uk-UA" sz="1600" kern="1200" dirty="0">
            <a:solidFill>
              <a:schemeClr val="bg1"/>
            </a:solidFill>
          </a:endParaRPr>
        </a:p>
      </dsp:txBody>
      <dsp:txXfrm>
        <a:off x="545737" y="67792"/>
        <a:ext cx="6833326" cy="932326"/>
      </dsp:txXfrm>
    </dsp:sp>
    <dsp:sp modelId="{4B27CD6A-1FA3-4B4C-B6F0-D362AEE30291}">
      <dsp:nvSpPr>
        <dsp:cNvPr id="0" name=""/>
        <dsp:cNvSpPr/>
      </dsp:nvSpPr>
      <dsp:spPr>
        <a:xfrm>
          <a:off x="0" y="2121556"/>
          <a:ext cx="9906000" cy="88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1544C7-2F10-4E5F-998A-F816DD8AF884}">
      <dsp:nvSpPr>
        <dsp:cNvPr id="0" name=""/>
        <dsp:cNvSpPr/>
      </dsp:nvSpPr>
      <dsp:spPr>
        <a:xfrm>
          <a:off x="495300" y="1604956"/>
          <a:ext cx="6934200" cy="10332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2096" tIns="0" rIns="262096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smtClean="0">
              <a:solidFill>
                <a:schemeClr val="bg1"/>
              </a:solidFill>
            </a:rPr>
            <a:t>розробка стратегії і тактики регіонального маркетингу з урахуванням розвитку наявних і створення нових конкурентних переваг регіону, </a:t>
          </a:r>
          <a:endParaRPr lang="uk-UA" sz="1600" kern="1200" dirty="0">
            <a:solidFill>
              <a:schemeClr val="bg1"/>
            </a:solidFill>
          </a:endParaRPr>
        </a:p>
      </dsp:txBody>
      <dsp:txXfrm>
        <a:off x="545737" y="1655393"/>
        <a:ext cx="6833326" cy="932326"/>
      </dsp:txXfrm>
    </dsp:sp>
    <dsp:sp modelId="{67E2D5E1-C6C4-419E-8DEF-F3B61109E898}">
      <dsp:nvSpPr>
        <dsp:cNvPr id="0" name=""/>
        <dsp:cNvSpPr/>
      </dsp:nvSpPr>
      <dsp:spPr>
        <a:xfrm>
          <a:off x="0" y="3709156"/>
          <a:ext cx="9906000" cy="88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69459B-29F0-4400-80E8-157AE9B8B9AB}">
      <dsp:nvSpPr>
        <dsp:cNvPr id="0" name=""/>
        <dsp:cNvSpPr/>
      </dsp:nvSpPr>
      <dsp:spPr>
        <a:xfrm>
          <a:off x="495300" y="3192556"/>
          <a:ext cx="6934200" cy="10332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2096" tIns="0" rIns="262096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smtClean="0">
              <a:solidFill>
                <a:schemeClr val="bg1"/>
              </a:solidFill>
            </a:rPr>
            <a:t>параметрична оцінка і коректування регіональної маркетингової політики, що дозволить враховувати вплив факторів зовнішнього середовища на характер діяльності системи в цілому</a:t>
          </a:r>
          <a:endParaRPr lang="uk-UA" sz="1600" kern="1200" dirty="0">
            <a:solidFill>
              <a:schemeClr val="bg1"/>
            </a:solidFill>
          </a:endParaRPr>
        </a:p>
      </dsp:txBody>
      <dsp:txXfrm>
        <a:off x="545737" y="3242993"/>
        <a:ext cx="6833326" cy="9323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AlternatingPictureBlocks">
  <dgm:title val=""/>
  <dgm:desc val=""/>
  <dgm:catLst>
    <dgm:cat type="picture" pri="15000"/>
    <dgm:cat type="pictureconvert" pri="15000"/>
    <dgm:cat type="list" pri="13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ch" forName="comp" refType="w"/>
      <dgm:constr type="h" for="ch" forName="comp" refType="h"/>
      <dgm:constr type="h" for="ch" forName="sibTrans" refType="w" refFor="ch" refForName="comp" op="equ" fact="0.05"/>
    </dgm:constrLst>
    <dgm:ruleLst/>
    <dgm:forEach name="Name0" axis="ch" ptType="node">
      <dgm:layoutNode name="comp" styleLbl="node1">
        <dgm:alg type="composite">
          <dgm:param type="ar" val="3.30"/>
        </dgm:alg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hoose name="Name4">
              <dgm:if name="Name5" axis="desOrSelf" ptType="node" func="posOdd" op="equ" val="1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6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if>
          <dgm:else name="Name3">
            <dgm:choose name="Name7">
              <dgm:if name="Name8" axis="desOrSelf" ptType="node" func="posOdd" op="equ" val="1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9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else>
        </dgm:choose>
        <dgm:ruleLst/>
        <dgm:layoutNode name="rect2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rect1" styleLbl="lnNod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>
            <a:outerShdw blurRad="177800" dist="38100" dir="2700000" algn="tl">
              <a:srgbClr val="000000">
                <a:alpha val="24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3.xml"/><Relationship Id="rId3" Type="http://schemas.openxmlformats.org/officeDocument/2006/relationships/diagramLayout" Target="../diagrams/layout22.xml"/><Relationship Id="rId7" Type="http://schemas.openxmlformats.org/officeDocument/2006/relationships/diagramData" Target="../diagrams/data23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11" Type="http://schemas.microsoft.com/office/2007/relationships/diagramDrawing" Target="../diagrams/drawing23.xml"/><Relationship Id="rId5" Type="http://schemas.openxmlformats.org/officeDocument/2006/relationships/diagramColors" Target="../diagrams/colors22.xml"/><Relationship Id="rId10" Type="http://schemas.openxmlformats.org/officeDocument/2006/relationships/diagramColors" Target="../diagrams/colors23.xml"/><Relationship Id="rId4" Type="http://schemas.openxmlformats.org/officeDocument/2006/relationships/diagramQuickStyle" Target="../diagrams/quickStyle22.xml"/><Relationship Id="rId9" Type="http://schemas.openxmlformats.org/officeDocument/2006/relationships/diagramQuickStyle" Target="../diagrams/quickStyle2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88459" y="274222"/>
            <a:ext cx="9798741" cy="5145916"/>
          </a:xfrm>
        </p:spPr>
        <p:txBody>
          <a:bodyPr>
            <a:normAutofit/>
          </a:bodyPr>
          <a:lstStyle/>
          <a:p>
            <a:r>
              <a:rPr lang="uk-UA" sz="5600" b="1" dirty="0">
                <a:effectLst/>
              </a:rPr>
              <a:t>Тема 7. </a:t>
            </a:r>
            <a:r>
              <a:rPr lang="uk-UA" sz="5600" b="1" dirty="0" smtClean="0">
                <a:effectLst/>
              </a:rPr>
              <a:t/>
            </a:r>
            <a:br>
              <a:rPr lang="uk-UA" sz="5600" b="1" dirty="0" smtClean="0">
                <a:effectLst/>
              </a:rPr>
            </a:br>
            <a:r>
              <a:rPr lang="uk-UA" sz="5600" b="1" dirty="0" smtClean="0">
                <a:effectLst/>
              </a:rPr>
              <a:t/>
            </a:r>
            <a:br>
              <a:rPr lang="uk-UA" sz="5600" b="1" dirty="0" smtClean="0">
                <a:effectLst/>
              </a:rPr>
            </a:br>
            <a:r>
              <a:rPr lang="uk-UA" sz="5600" b="1" dirty="0" smtClean="0">
                <a:effectLst/>
              </a:rPr>
              <a:t>Регіональний </a:t>
            </a:r>
            <a:r>
              <a:rPr lang="uk-UA" sz="5600" b="1" dirty="0">
                <a:effectLst/>
              </a:rPr>
              <a:t>маркетинг як інструмент управління регіональним розвитком </a:t>
            </a:r>
            <a:r>
              <a:rPr lang="uk-UA" sz="5600" b="1" dirty="0" smtClean="0">
                <a:effectLst/>
              </a:rPr>
              <a:t>туризму</a:t>
            </a:r>
            <a:endParaRPr lang="uk-UA" sz="5600" dirty="0"/>
          </a:p>
        </p:txBody>
      </p:sp>
    </p:spTree>
    <p:extLst>
      <p:ext uri="{BB962C8B-B14F-4D97-AF65-F5344CB8AC3E}">
        <p14:creationId xmlns:p14="http://schemas.microsoft.com/office/powerpoint/2010/main" val="3406724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effectLst/>
              </a:rPr>
              <a:t>до факторів </a:t>
            </a:r>
            <a:r>
              <a:rPr lang="uk-UA" dirty="0" smtClean="0">
                <a:effectLst/>
              </a:rPr>
              <a:t>макросередовища </a:t>
            </a:r>
            <a:r>
              <a:rPr lang="uk-UA" dirty="0">
                <a:effectLst/>
              </a:rPr>
              <a:t>системи регіонального маркетингу слід відносити:</a:t>
            </a:r>
            <a:endParaRPr lang="uk-UA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7529947"/>
              </p:ext>
            </p:extLst>
          </p:nvPr>
        </p:nvGraphicFramePr>
        <p:xfrm>
          <a:off x="1141413" y="2249488"/>
          <a:ext cx="9906000" cy="3541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133899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>
                <a:effectLst/>
              </a:rPr>
              <a:t>елементи системи регіонального </a:t>
            </a:r>
            <a:r>
              <a:rPr lang="uk-UA" dirty="0" smtClean="0">
                <a:effectLst/>
              </a:rPr>
              <a:t>маркетингу:</a:t>
            </a:r>
            <a:endParaRPr lang="uk-UA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3064776"/>
              </p:ext>
            </p:extLst>
          </p:nvPr>
        </p:nvGraphicFramePr>
        <p:xfrm>
          <a:off x="2731675" y="2097088"/>
          <a:ext cx="7419490" cy="42838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336498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>
                <a:effectLst/>
              </a:rPr>
              <a:t>Основними функціями системи регіонального маркетингу </a:t>
            </a:r>
            <a:r>
              <a:rPr lang="uk-UA" dirty="0" smtClean="0">
                <a:effectLst/>
              </a:rPr>
              <a:t>є:</a:t>
            </a:r>
            <a:endParaRPr lang="uk-UA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678537"/>
              </p:ext>
            </p:extLst>
          </p:nvPr>
        </p:nvGraphicFramePr>
        <p:xfrm>
          <a:off x="1300440" y="2097088"/>
          <a:ext cx="9906000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65936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3" y="0"/>
            <a:ext cx="9905998" cy="1478570"/>
          </a:xfrm>
        </p:spPr>
        <p:txBody>
          <a:bodyPr>
            <a:normAutofit/>
          </a:bodyPr>
          <a:lstStyle/>
          <a:p>
            <a:pPr lvl="0" algn="ctr"/>
            <a:r>
              <a:rPr lang="uk-UA" b="1" dirty="0" smtClean="0">
                <a:effectLst/>
              </a:rPr>
              <a:t>2. Маркетинговий </a:t>
            </a:r>
            <a:r>
              <a:rPr lang="uk-UA" b="1" dirty="0">
                <a:effectLst/>
              </a:rPr>
              <a:t>підхід до формування туристичного продукту </a:t>
            </a:r>
            <a:r>
              <a:rPr lang="uk-UA" b="1" dirty="0" smtClean="0">
                <a:effectLst/>
              </a:rPr>
              <a:t>регіону</a:t>
            </a:r>
            <a:endParaRPr lang="uk-UA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5030098"/>
              </p:ext>
            </p:extLst>
          </p:nvPr>
        </p:nvGraphicFramePr>
        <p:xfrm>
          <a:off x="1591988" y="3316288"/>
          <a:ext cx="9906000" cy="3541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Скругленный прямоугольник 3"/>
          <p:cNvSpPr/>
          <p:nvPr/>
        </p:nvSpPr>
        <p:spPr>
          <a:xfrm>
            <a:off x="768627" y="1374843"/>
            <a:ext cx="7209182" cy="17492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schemeClr val="bg1"/>
                </a:solidFill>
              </a:rPr>
              <a:t>Американські вчені припускають, що </a:t>
            </a:r>
            <a:r>
              <a:rPr lang="uk-UA" b="1" i="1" dirty="0">
                <a:solidFill>
                  <a:schemeClr val="bg1"/>
                </a:solidFill>
              </a:rPr>
              <a:t>система регіонального маркетингу повинна формуватися на принципах узгодженості потреб населення регіону, інтересів держави та регіонального бізнесу, лобіювання регіональних інтересів і позиціюванням регіону, а також передбачати адаптацію структури економіки регіону до чинників внутрішнього і зовнішнього середовища.</a:t>
            </a:r>
          </a:p>
        </p:txBody>
      </p:sp>
    </p:spTree>
    <p:extLst>
      <p:ext uri="{BB962C8B-B14F-4D97-AF65-F5344CB8AC3E}">
        <p14:creationId xmlns:p14="http://schemas.microsoft.com/office/powerpoint/2010/main" val="29433673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22713" y="2341845"/>
            <a:ext cx="7421218" cy="89209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uk-UA" sz="2000" b="1" dirty="0">
                <a:effectLst/>
              </a:rPr>
              <a:t>основними принципами, що визначають функціонування системи регіонального </a:t>
            </a:r>
            <a:r>
              <a:rPr lang="uk-UA" sz="2000" b="1" dirty="0" smtClean="0">
                <a:effectLst/>
              </a:rPr>
              <a:t>маркетингу є:</a:t>
            </a:r>
            <a:endParaRPr lang="uk-UA" sz="2000" b="1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3008954"/>
              </p:ext>
            </p:extLst>
          </p:nvPr>
        </p:nvGraphicFramePr>
        <p:xfrm>
          <a:off x="1099930" y="3326296"/>
          <a:ext cx="10014158" cy="3379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Скругленный прямоугольник 3"/>
          <p:cNvSpPr/>
          <p:nvPr/>
        </p:nvSpPr>
        <p:spPr>
          <a:xfrm>
            <a:off x="715618" y="283831"/>
            <a:ext cx="6917634" cy="196565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i="1" dirty="0">
                <a:solidFill>
                  <a:schemeClr val="bg1"/>
                </a:solidFill>
              </a:rPr>
              <a:t>Європейський підхід до формування системи регіонального маркетингу </a:t>
            </a:r>
            <a:r>
              <a:rPr lang="uk-UA" dirty="0">
                <a:solidFill>
                  <a:schemeClr val="bg1"/>
                </a:solidFill>
              </a:rPr>
              <a:t>передбачає розробку механізму прийняття управлінських рішень, ґрунтуючись на потребах територіальних утворень з метою побудови ефективного податкового, підприємницького, інноваційного середовища в регіоні, що враховують регіональні особливості і традиції</a:t>
            </a:r>
          </a:p>
        </p:txBody>
      </p:sp>
    </p:spTree>
    <p:extLst>
      <p:ext uri="{BB962C8B-B14F-4D97-AF65-F5344CB8AC3E}">
        <p14:creationId xmlns:p14="http://schemas.microsoft.com/office/powerpoint/2010/main" val="29045946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5726" y="605266"/>
            <a:ext cx="9905998" cy="1478570"/>
          </a:xfrm>
        </p:spPr>
        <p:txBody>
          <a:bodyPr/>
          <a:lstStyle/>
          <a:p>
            <a:endParaRPr lang="uk-UA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1739148"/>
              </p:ext>
            </p:extLst>
          </p:nvPr>
        </p:nvGraphicFramePr>
        <p:xfrm>
          <a:off x="1141411" y="3119200"/>
          <a:ext cx="9906000" cy="3541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Скругленный прямоугольник 3"/>
          <p:cNvSpPr/>
          <p:nvPr/>
        </p:nvSpPr>
        <p:spPr>
          <a:xfrm>
            <a:off x="2880759" y="187754"/>
            <a:ext cx="6427304" cy="19789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i="1" dirty="0" smtClean="0">
                <a:solidFill>
                  <a:schemeClr val="bg1"/>
                </a:solidFill>
              </a:rPr>
              <a:t>Радянський </a:t>
            </a:r>
            <a:r>
              <a:rPr lang="uk-UA" b="1" i="1" dirty="0">
                <a:solidFill>
                  <a:schemeClr val="bg1"/>
                </a:solidFill>
              </a:rPr>
              <a:t>підхід до формування системи регіонального маркетингу</a:t>
            </a:r>
            <a:r>
              <a:rPr lang="uk-UA" dirty="0">
                <a:solidFill>
                  <a:schemeClr val="bg1"/>
                </a:solidFill>
              </a:rPr>
              <a:t> ґрунтується на необхідності здійснення регулювання соціально-економічного розвитку регіону на рівні державного та регіонального управління, що забезпечує реалізацію інтересів всіх соціальних груп територіальних утворень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967409" y="2249487"/>
            <a:ext cx="7421218" cy="89209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dk1"/>
                </a:solidFill>
                <a:effectLst>
                  <a:outerShdw blurRad="177800" dist="38100" dir="2700000" algn="tl">
                    <a:srgbClr val="000000">
                      <a:alpha val="24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uk-UA" sz="2000" b="1" dirty="0" smtClean="0">
                <a:effectLst/>
              </a:rPr>
              <a:t>основними принципами радянського підходу до формування системи регіонального маркетингу є:</a:t>
            </a:r>
            <a:endParaRPr lang="uk-UA" sz="2000" b="1" dirty="0"/>
          </a:p>
        </p:txBody>
      </p:sp>
    </p:spTree>
    <p:extLst>
      <p:ext uri="{BB962C8B-B14F-4D97-AF65-F5344CB8AC3E}">
        <p14:creationId xmlns:p14="http://schemas.microsoft.com/office/powerpoint/2010/main" val="17358657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>
                <a:effectLst/>
              </a:rPr>
              <a:t>основу системи регіонального маркетингу складає базис, утворений сукупним потенціалом регіону, який </a:t>
            </a:r>
            <a:r>
              <a:rPr lang="uk-UA" dirty="0" smtClean="0">
                <a:effectLst/>
              </a:rPr>
              <a:t>включає:</a:t>
            </a:r>
            <a:endParaRPr lang="uk-UA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0495192"/>
              </p:ext>
            </p:extLst>
          </p:nvPr>
        </p:nvGraphicFramePr>
        <p:xfrm>
          <a:off x="-263318" y="2329001"/>
          <a:ext cx="9906000" cy="3541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Блок-схема: внутренняя память 4"/>
          <p:cNvSpPr/>
          <p:nvPr/>
        </p:nvSpPr>
        <p:spPr>
          <a:xfrm>
            <a:off x="8481392" y="2097088"/>
            <a:ext cx="3405809" cy="4446104"/>
          </a:xfrm>
          <a:prstGeom prst="flowChartInternalStorag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>
                <a:solidFill>
                  <a:schemeClr val="bg1"/>
                </a:solidFill>
              </a:rPr>
              <a:t>Ядром системи регіонального маркетингу є базис, </a:t>
            </a:r>
            <a:r>
              <a:rPr lang="uk-UA" dirty="0">
                <a:solidFill>
                  <a:schemeClr val="bg1"/>
                </a:solidFill>
              </a:rPr>
              <a:t>тобто сукупний потенціалу регіону, а також елементи системи (регіональні органи влади, економічні агенти ринку, населення території, цільові ринки, конкуренти) та фактори зовнішнього і внутрішнього середовища, що впливають на взаємодію елементів системи</a:t>
            </a:r>
            <a:endParaRPr lang="uk-U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09038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>
                <a:effectLst/>
              </a:rPr>
              <a:t>Основними принципами розвитку системи регіонального маркетингу є </a:t>
            </a:r>
            <a:r>
              <a:rPr lang="uk-UA" dirty="0" smtClean="0">
                <a:effectLst/>
              </a:rPr>
              <a:t>:</a:t>
            </a:r>
            <a:endParaRPr lang="uk-UA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9486752"/>
              </p:ext>
            </p:extLst>
          </p:nvPr>
        </p:nvGraphicFramePr>
        <p:xfrm>
          <a:off x="1141413" y="1971193"/>
          <a:ext cx="9906000" cy="3541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927261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dirty="0" smtClean="0">
                <a:effectLst/>
              </a:rPr>
              <a:t>головні </a:t>
            </a:r>
            <a:r>
              <a:rPr lang="uk-UA" dirty="0">
                <a:effectLst/>
              </a:rPr>
              <a:t>цілей системи регіонального маркетингу, які полягають </a:t>
            </a:r>
            <a:r>
              <a:rPr lang="uk-UA" dirty="0" smtClean="0">
                <a:effectLst/>
              </a:rPr>
              <a:t>у:</a:t>
            </a:r>
            <a:endParaRPr lang="uk-UA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5003205"/>
              </p:ext>
            </p:extLst>
          </p:nvPr>
        </p:nvGraphicFramePr>
        <p:xfrm>
          <a:off x="955882" y="2097088"/>
          <a:ext cx="9906000" cy="4429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863416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>
                <a:effectLst/>
              </a:rPr>
              <a:t>Основними функціями системи регіонального маркетингу </a:t>
            </a:r>
            <a:r>
              <a:rPr lang="uk-UA" dirty="0" smtClean="0">
                <a:effectLst/>
              </a:rPr>
              <a:t>є:</a:t>
            </a:r>
            <a:endParaRPr lang="uk-UA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8086074"/>
              </p:ext>
            </p:extLst>
          </p:nvPr>
        </p:nvGraphicFramePr>
        <p:xfrm>
          <a:off x="1141413" y="2249488"/>
          <a:ext cx="9906000" cy="3541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05554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26942" y="1070044"/>
            <a:ext cx="9905999" cy="3541714"/>
          </a:xfrm>
        </p:spPr>
        <p:txBody>
          <a:bodyPr/>
          <a:lstStyle/>
          <a:p>
            <a:pPr marL="0" indent="0" algn="ctr">
              <a:buNone/>
            </a:pPr>
            <a:r>
              <a:rPr lang="uk-UA" b="1" i="1" dirty="0">
                <a:effectLst/>
              </a:rPr>
              <a:t>План:</a:t>
            </a:r>
            <a:endParaRPr lang="uk-UA" b="1" dirty="0">
              <a:effectLst/>
            </a:endParaRPr>
          </a:p>
          <a:p>
            <a:pPr lvl="0"/>
            <a:r>
              <a:rPr lang="uk-UA" i="1" dirty="0">
                <a:effectLst/>
              </a:rPr>
              <a:t>Сутність регіонального маркетингу</a:t>
            </a:r>
            <a:endParaRPr lang="uk-UA" dirty="0">
              <a:effectLst/>
            </a:endParaRPr>
          </a:p>
          <a:p>
            <a:pPr lvl="0"/>
            <a:r>
              <a:rPr lang="uk-UA" i="1" dirty="0">
                <a:effectLst/>
              </a:rPr>
              <a:t>Маркетинговий підхід до формування туристичного продукту регіону</a:t>
            </a:r>
            <a:endParaRPr lang="uk-UA" dirty="0">
              <a:effectLst/>
            </a:endParaRPr>
          </a:p>
          <a:p>
            <a:pPr lvl="0"/>
            <a:r>
              <a:rPr lang="uk-UA" i="1" dirty="0">
                <a:effectLst/>
              </a:rPr>
              <a:t>Інформаційно-аналітичне забезпечення регіонального маркетингу</a:t>
            </a:r>
            <a:endParaRPr lang="uk-UA" dirty="0">
              <a:effectLst/>
            </a:endParaRPr>
          </a:p>
          <a:p>
            <a:pPr marL="0" indent="0">
              <a:buNone/>
            </a:pPr>
            <a:endParaRPr lang="uk-UA" dirty="0">
              <a:effectLst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59834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3" y="0"/>
            <a:ext cx="9905998" cy="1478570"/>
          </a:xfrm>
        </p:spPr>
        <p:txBody>
          <a:bodyPr>
            <a:normAutofit/>
          </a:bodyPr>
          <a:lstStyle/>
          <a:p>
            <a:pPr lvl="0"/>
            <a:r>
              <a:rPr lang="uk-UA" b="1" dirty="0" smtClean="0">
                <a:effectLst/>
              </a:rPr>
              <a:t>3. Інформаційно-аналітичне </a:t>
            </a:r>
            <a:r>
              <a:rPr lang="uk-UA" b="1" dirty="0">
                <a:effectLst/>
              </a:rPr>
              <a:t>забезпечення регіонального </a:t>
            </a:r>
            <a:r>
              <a:rPr lang="uk-UA" b="1" dirty="0" smtClean="0">
                <a:effectLst/>
              </a:rPr>
              <a:t>маркетингу</a:t>
            </a:r>
            <a:endParaRPr lang="uk-UA" b="1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6027027"/>
              </p:ext>
            </p:extLst>
          </p:nvPr>
        </p:nvGraphicFramePr>
        <p:xfrm>
          <a:off x="6828614" y="2582964"/>
          <a:ext cx="5092147" cy="3541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Горизонтальный свиток 3"/>
          <p:cNvSpPr/>
          <p:nvPr/>
        </p:nvSpPr>
        <p:spPr>
          <a:xfrm>
            <a:off x="225287" y="1344551"/>
            <a:ext cx="6347791" cy="4267200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i="1" dirty="0" err="1" smtClean="0">
                <a:solidFill>
                  <a:schemeClr val="bg1"/>
                </a:solidFill>
              </a:rPr>
              <a:t>Моніторинг</a:t>
            </a:r>
            <a:r>
              <a:rPr lang="ru-RU" b="1" i="1" dirty="0" smtClean="0">
                <a:solidFill>
                  <a:schemeClr val="bg1"/>
                </a:solidFill>
              </a:rPr>
              <a:t> </a:t>
            </a:r>
            <a:r>
              <a:rPr lang="ru-RU" b="1" i="1" dirty="0" err="1">
                <a:solidFill>
                  <a:schemeClr val="bg1"/>
                </a:solidFill>
              </a:rPr>
              <a:t>функціонування</a:t>
            </a:r>
            <a:r>
              <a:rPr lang="ru-RU" b="1" i="1" dirty="0">
                <a:solidFill>
                  <a:schemeClr val="bg1"/>
                </a:solidFill>
              </a:rPr>
              <a:t> </a:t>
            </a:r>
            <a:r>
              <a:rPr lang="ru-RU" b="1" i="1" dirty="0" err="1">
                <a:solidFill>
                  <a:schemeClr val="bg1"/>
                </a:solidFill>
              </a:rPr>
              <a:t>системи</a:t>
            </a:r>
            <a:r>
              <a:rPr lang="ru-RU" b="1" i="1" dirty="0">
                <a:solidFill>
                  <a:schemeClr val="bg1"/>
                </a:solidFill>
              </a:rPr>
              <a:t> </a:t>
            </a:r>
            <a:r>
              <a:rPr lang="ru-RU" b="1" i="1" dirty="0" err="1">
                <a:solidFill>
                  <a:schemeClr val="bg1"/>
                </a:solidFill>
              </a:rPr>
              <a:t>регіонального</a:t>
            </a:r>
            <a:r>
              <a:rPr lang="ru-RU" b="1" i="1" dirty="0">
                <a:solidFill>
                  <a:schemeClr val="bg1"/>
                </a:solidFill>
              </a:rPr>
              <a:t> маркетингу </a:t>
            </a:r>
            <a:r>
              <a:rPr lang="ru-RU" b="1" i="1" dirty="0" err="1">
                <a:solidFill>
                  <a:schemeClr val="bg1"/>
                </a:solidFill>
              </a:rPr>
              <a:t>туристського</a:t>
            </a:r>
            <a:r>
              <a:rPr lang="ru-RU" b="1" i="1" dirty="0">
                <a:solidFill>
                  <a:schemeClr val="bg1"/>
                </a:solidFill>
              </a:rPr>
              <a:t> </a:t>
            </a:r>
            <a:r>
              <a:rPr lang="ru-RU" b="1" i="1" dirty="0" err="1">
                <a:solidFill>
                  <a:schemeClr val="bg1"/>
                </a:solidFill>
              </a:rPr>
              <a:t>регіону</a:t>
            </a:r>
            <a:r>
              <a:rPr lang="ru-RU" b="1" i="1" dirty="0">
                <a:solidFill>
                  <a:schemeClr val="bg1"/>
                </a:solidFill>
              </a:rPr>
              <a:t> </a:t>
            </a:r>
            <a:r>
              <a:rPr lang="ru-RU" b="1" i="1" dirty="0" err="1">
                <a:solidFill>
                  <a:schemeClr val="bg1"/>
                </a:solidFill>
              </a:rPr>
              <a:t>передбачає</a:t>
            </a:r>
            <a:r>
              <a:rPr lang="ru-RU" b="1" i="1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оцінку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даної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системи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результати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якої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будуть</a:t>
            </a:r>
            <a:r>
              <a:rPr lang="ru-RU" dirty="0">
                <a:solidFill>
                  <a:schemeClr val="bg1"/>
                </a:solidFill>
              </a:rPr>
              <a:t> основою </a:t>
            </a:r>
            <a:r>
              <a:rPr lang="ru-RU" dirty="0" err="1">
                <a:solidFill>
                  <a:schemeClr val="bg1"/>
                </a:solidFill>
              </a:rPr>
              <a:t>розробки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сценаріїв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соціально-економічного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розвитку</a:t>
            </a:r>
            <a:r>
              <a:rPr lang="ru-RU" dirty="0">
                <a:solidFill>
                  <a:schemeClr val="bg1"/>
                </a:solidFill>
              </a:rPr>
              <a:t> для кожного </a:t>
            </a:r>
            <a:r>
              <a:rPr lang="ru-RU" dirty="0" err="1">
                <a:solidFill>
                  <a:schemeClr val="bg1"/>
                </a:solidFill>
              </a:rPr>
              <a:t>адміністративно-територіального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утворення</a:t>
            </a:r>
            <a:r>
              <a:rPr lang="ru-RU" dirty="0">
                <a:solidFill>
                  <a:schemeClr val="bg1"/>
                </a:solidFill>
              </a:rPr>
              <a:t>, так як в </a:t>
            </a:r>
            <a:r>
              <a:rPr lang="ru-RU" dirty="0" err="1">
                <a:solidFill>
                  <a:schemeClr val="bg1"/>
                </a:solidFill>
              </a:rPr>
              <a:t>повній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мірі</a:t>
            </a:r>
            <a:r>
              <a:rPr lang="ru-RU" dirty="0">
                <a:solidFill>
                  <a:schemeClr val="bg1"/>
                </a:solidFill>
              </a:rPr>
              <a:t> дозволять </a:t>
            </a:r>
            <a:r>
              <a:rPr lang="ru-RU" dirty="0" err="1">
                <a:solidFill>
                  <a:schemeClr val="bg1"/>
                </a:solidFill>
              </a:rPr>
              <a:t>враховувати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особливості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використання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елементів</a:t>
            </a:r>
            <a:r>
              <a:rPr lang="ru-RU" dirty="0">
                <a:solidFill>
                  <a:schemeClr val="bg1"/>
                </a:solidFill>
              </a:rPr>
              <a:t> природно-ресурсного, </a:t>
            </a:r>
            <a:r>
              <a:rPr lang="ru-RU" dirty="0" err="1">
                <a:solidFill>
                  <a:schemeClr val="bg1"/>
                </a:solidFill>
              </a:rPr>
              <a:t>інфраструктурного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виробничого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інноваційного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інвестиційного</a:t>
            </a:r>
            <a:r>
              <a:rPr lang="ru-RU" dirty="0">
                <a:solidFill>
                  <a:schemeClr val="bg1"/>
                </a:solidFill>
              </a:rPr>
              <a:t> та </a:t>
            </a:r>
            <a:r>
              <a:rPr lang="ru-RU" dirty="0" err="1">
                <a:solidFill>
                  <a:schemeClr val="bg1"/>
                </a:solidFill>
              </a:rPr>
              <a:t>іншого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потенціалу</a:t>
            </a:r>
            <a:r>
              <a:rPr lang="ru-RU" dirty="0">
                <a:solidFill>
                  <a:schemeClr val="bg1"/>
                </a:solidFill>
              </a:rPr>
              <a:t> як </a:t>
            </a:r>
            <a:r>
              <a:rPr lang="ru-RU" dirty="0" err="1">
                <a:solidFill>
                  <a:schemeClr val="bg1"/>
                </a:solidFill>
              </a:rPr>
              <a:t>конкурентних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переваг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території</a:t>
            </a:r>
            <a:r>
              <a:rPr lang="ru-RU" dirty="0">
                <a:solidFill>
                  <a:schemeClr val="bg1"/>
                </a:solidFill>
              </a:rPr>
              <a:t>.</a:t>
            </a:r>
            <a:endParaRPr lang="uk-UA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063409" y="1329681"/>
            <a:ext cx="4622558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err="1"/>
              <a:t>Г</a:t>
            </a:r>
            <a:r>
              <a:rPr lang="ru-RU" b="1" dirty="0" err="1" smtClean="0"/>
              <a:t>оловним</a:t>
            </a:r>
            <a:r>
              <a:rPr lang="ru-RU" b="1" dirty="0" smtClean="0"/>
              <a:t> </a:t>
            </a:r>
            <a:r>
              <a:rPr lang="ru-RU" b="1" dirty="0" err="1"/>
              <a:t>завданням</a:t>
            </a:r>
            <a:r>
              <a:rPr lang="ru-RU" b="1" dirty="0"/>
              <a:t> </a:t>
            </a:r>
            <a:r>
              <a:rPr lang="ru-RU" b="1" dirty="0" err="1"/>
              <a:t>моніторингу</a:t>
            </a:r>
            <a:r>
              <a:rPr lang="ru-RU" b="1" dirty="0"/>
              <a:t> </a:t>
            </a:r>
            <a:r>
              <a:rPr lang="ru-RU" b="1" dirty="0" err="1"/>
              <a:t>функціонування</a:t>
            </a:r>
            <a:r>
              <a:rPr lang="ru-RU" b="1" dirty="0"/>
              <a:t> </a:t>
            </a:r>
            <a:r>
              <a:rPr lang="ru-RU" b="1" dirty="0" err="1"/>
              <a:t>системи</a:t>
            </a:r>
            <a:r>
              <a:rPr lang="ru-RU" b="1" dirty="0"/>
              <a:t> </a:t>
            </a:r>
            <a:r>
              <a:rPr lang="ru-RU" b="1" dirty="0" err="1"/>
              <a:t>регіонального</a:t>
            </a:r>
            <a:r>
              <a:rPr lang="ru-RU" b="1" dirty="0"/>
              <a:t> маркетингу </a:t>
            </a:r>
            <a:r>
              <a:rPr lang="ru-RU" b="1" dirty="0" err="1"/>
              <a:t>туристського</a:t>
            </a:r>
            <a:r>
              <a:rPr lang="ru-RU" b="1" dirty="0"/>
              <a:t> </a:t>
            </a:r>
            <a:r>
              <a:rPr lang="ru-RU" b="1" dirty="0" err="1"/>
              <a:t>регіону</a:t>
            </a:r>
            <a:r>
              <a:rPr lang="ru-RU" b="1" dirty="0"/>
              <a:t> є 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13393498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effectLst/>
              </a:rPr>
              <a:t>Етапи інформаційно-аналітичного </a:t>
            </a:r>
            <a:r>
              <a:rPr lang="uk-UA" dirty="0">
                <a:effectLst/>
              </a:rPr>
              <a:t>забезпечення </a:t>
            </a:r>
            <a:r>
              <a:rPr lang="uk-UA" dirty="0" smtClean="0">
                <a:effectLst/>
              </a:rPr>
              <a:t>регіонального маркетингу:</a:t>
            </a:r>
            <a:endParaRPr lang="uk-UA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8900517"/>
              </p:ext>
            </p:extLst>
          </p:nvPr>
        </p:nvGraphicFramePr>
        <p:xfrm>
          <a:off x="1141413" y="2249488"/>
          <a:ext cx="9906000" cy="3541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210510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3949950"/>
              </p:ext>
            </p:extLst>
          </p:nvPr>
        </p:nvGraphicFramePr>
        <p:xfrm>
          <a:off x="940904" y="1099930"/>
          <a:ext cx="11012557" cy="46912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600296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6558666"/>
              </p:ext>
            </p:extLst>
          </p:nvPr>
        </p:nvGraphicFramePr>
        <p:xfrm>
          <a:off x="1273245" y="3422305"/>
          <a:ext cx="9906000" cy="35417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Блок-схема: типовой процесс 3"/>
          <p:cNvSpPr/>
          <p:nvPr/>
        </p:nvSpPr>
        <p:spPr>
          <a:xfrm>
            <a:off x="1141412" y="467071"/>
            <a:ext cx="9102518" cy="2355642"/>
          </a:xfrm>
          <a:prstGeom prst="flowChartPredefined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b="1" dirty="0">
                <a:solidFill>
                  <a:schemeClr val="bg1"/>
                </a:solidFill>
              </a:rPr>
              <a:t>Формуючи інформаційно-аналітичне забезпечення оцінки </a:t>
            </a:r>
            <a:r>
              <a:rPr lang="uk-UA" sz="2000" b="1" dirty="0" smtClean="0">
                <a:solidFill>
                  <a:schemeClr val="bg1"/>
                </a:solidFill>
              </a:rPr>
              <a:t>маркетингового середовища </a:t>
            </a:r>
            <a:r>
              <a:rPr lang="uk-UA" sz="2000" b="1" dirty="0">
                <a:solidFill>
                  <a:schemeClr val="bg1"/>
                </a:solidFill>
              </a:rPr>
              <a:t>туристського регіону</a:t>
            </a:r>
            <a:r>
              <a:rPr lang="uk-UA" sz="2000" dirty="0">
                <a:solidFill>
                  <a:schemeClr val="bg1"/>
                </a:solidFill>
              </a:rPr>
              <a:t>, доцільно в якості об'єкта дослідження розглядати туристський ринок, з огляду на види туристських послуг, цінову політику і технологію просування туристських послуг, а також господарсько-економічну діяльність туристських підприємств.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974574" y="3105835"/>
            <a:ext cx="7169426" cy="83099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 err="1" smtClean="0">
                <a:solidFill>
                  <a:schemeClr val="bg1"/>
                </a:solidFill>
              </a:rPr>
              <a:t>Складові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інформаційно-аналітичного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забезпечення</a:t>
            </a:r>
            <a:r>
              <a:rPr lang="ru-RU" sz="2400" b="1" dirty="0">
                <a:solidFill>
                  <a:schemeClr val="bg1"/>
                </a:solidFill>
              </a:rPr>
              <a:t>:</a:t>
            </a:r>
            <a:endParaRPr lang="ru-RU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2927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36543" y="260710"/>
            <a:ext cx="9905998" cy="1478570"/>
          </a:xfrm>
        </p:spPr>
        <p:txBody>
          <a:bodyPr/>
          <a:lstStyle/>
          <a:p>
            <a:r>
              <a:rPr lang="uk-UA" dirty="0" smtClean="0">
                <a:effectLst/>
              </a:rPr>
              <a:t>підсистема </a:t>
            </a:r>
            <a:r>
              <a:rPr lang="uk-UA" dirty="0">
                <a:effectLst/>
              </a:rPr>
              <a:t>формування інформації</a:t>
            </a:r>
            <a:endParaRPr lang="uk-UA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9260164"/>
              </p:ext>
            </p:extLst>
          </p:nvPr>
        </p:nvGraphicFramePr>
        <p:xfrm>
          <a:off x="1141413" y="1550504"/>
          <a:ext cx="10507248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016555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Прямоугольник с двумя скругленными соседними углами 3"/>
          <p:cNvSpPr/>
          <p:nvPr/>
        </p:nvSpPr>
        <p:spPr>
          <a:xfrm>
            <a:off x="834887" y="384313"/>
            <a:ext cx="5923722" cy="2822713"/>
          </a:xfrm>
          <a:prstGeom prst="round2Same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200" b="1" dirty="0">
                <a:solidFill>
                  <a:schemeClr val="bg1"/>
                </a:solidFill>
              </a:rPr>
              <a:t>Ефективність маркетингу в управлінні регіональним розвитком залежить від </a:t>
            </a:r>
            <a:r>
              <a:rPr lang="uk-UA" sz="2200" dirty="0">
                <a:solidFill>
                  <a:schemeClr val="bg1"/>
                </a:solidFill>
              </a:rPr>
              <a:t>інформаційного забезпечення, його надійності, оперативності, високої швидкості обробки і передачі даних. Цим вимогам відповідають сучасні інформаційні системи, що застосовують комп’ютерні технології. </a:t>
            </a: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3935896" y="3703983"/>
            <a:ext cx="6705600" cy="2239617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schemeClr val="bg1"/>
                </a:solidFill>
              </a:rPr>
              <a:t>Передбачається створення системи інформаційного забезпечення туризму за допомогою створення </a:t>
            </a:r>
            <a:r>
              <a:rPr lang="uk-UA" sz="2200" b="1" dirty="0">
                <a:solidFill>
                  <a:schemeClr val="bg1"/>
                </a:solidFill>
              </a:rPr>
              <a:t>єдиної туристично-інформаційної мережі України</a:t>
            </a:r>
            <a:r>
              <a:rPr lang="uk-UA" dirty="0">
                <a:solidFill>
                  <a:schemeClr val="bg1"/>
                </a:solidFill>
              </a:rPr>
              <a:t>, інтегрованої в міжнародні системи банків даних вітчизняних і закордонних фірм, засобів розміщення туристів, маршрутів, турів, реклами, туристичних ресурсів, інвестиційних проектів реконструкції і будівництва об'єктів інфраструктури.</a:t>
            </a:r>
          </a:p>
        </p:txBody>
      </p:sp>
    </p:spTree>
    <p:extLst>
      <p:ext uri="{BB962C8B-B14F-4D97-AF65-F5344CB8AC3E}">
        <p14:creationId xmlns:p14="http://schemas.microsoft.com/office/powerpoint/2010/main" val="3929802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3116" y="366727"/>
            <a:ext cx="10891561" cy="1478570"/>
          </a:xfrm>
        </p:spPr>
        <p:txBody>
          <a:bodyPr>
            <a:normAutofit fontScale="90000"/>
          </a:bodyPr>
          <a:lstStyle/>
          <a:p>
            <a:pPr algn="ctr"/>
            <a:r>
              <a:rPr lang="uk-UA" i="1" dirty="0">
                <a:effectLst/>
              </a:rPr>
              <a:t>Досвід використання вітчизняних систем резервування і бронювання пов'язане із системою резервування авіаційних квитків -</a:t>
            </a:r>
            <a:r>
              <a:rPr lang="uk-UA" b="1" i="1" dirty="0" smtClean="0">
                <a:effectLst/>
              </a:rPr>
              <a:t>Сирена</a:t>
            </a:r>
            <a:r>
              <a:rPr lang="uk-UA" i="1" dirty="0">
                <a:effectLst/>
              </a:rPr>
              <a:t/>
            </a:r>
            <a:br>
              <a:rPr lang="uk-UA" i="1" dirty="0">
                <a:effectLst/>
              </a:rPr>
            </a:br>
            <a:endParaRPr lang="uk-UA" i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1751227"/>
              </p:ext>
            </p:extLst>
          </p:nvPr>
        </p:nvGraphicFramePr>
        <p:xfrm>
          <a:off x="1749286" y="1106012"/>
          <a:ext cx="8797718" cy="2769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288635" y="3875716"/>
            <a:ext cx="9258369" cy="92333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uk-UA" b="1" dirty="0" smtClean="0"/>
              <a:t>Закордонні </a:t>
            </a:r>
            <a:r>
              <a:rPr lang="uk-UA" b="1" dirty="0"/>
              <a:t>системи бронювання і резервування мають високий технічний рівень, мобільність, багатофункціональність, </a:t>
            </a:r>
            <a:r>
              <a:rPr lang="uk-UA" b="1" dirty="0" err="1"/>
              <a:t>надійність,простоту</a:t>
            </a:r>
            <a:r>
              <a:rPr lang="uk-UA" b="1" dirty="0"/>
              <a:t> в управлінні, інтегровані в глобальні мережі Інтернет. </a:t>
            </a: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735607770"/>
              </p:ext>
            </p:extLst>
          </p:nvPr>
        </p:nvGraphicFramePr>
        <p:xfrm>
          <a:off x="0" y="4590877"/>
          <a:ext cx="12192000" cy="2242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210614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2" y="0"/>
            <a:ext cx="9905998" cy="1205948"/>
          </a:xfrm>
        </p:spPr>
        <p:txBody>
          <a:bodyPr>
            <a:normAutofit/>
          </a:bodyPr>
          <a:lstStyle/>
          <a:p>
            <a:pPr algn="ctr"/>
            <a:r>
              <a:rPr lang="uk-UA" dirty="0">
                <a:effectLst/>
              </a:rPr>
              <a:t>Можливості </a:t>
            </a:r>
            <a:r>
              <a:rPr lang="uk-UA" dirty="0" err="1">
                <a:effectLst/>
              </a:rPr>
              <a:t>Internet</a:t>
            </a:r>
            <a:r>
              <a:rPr lang="uk-UA" dirty="0">
                <a:effectLst/>
              </a:rPr>
              <a:t> </a:t>
            </a:r>
            <a:r>
              <a:rPr lang="uk-UA" dirty="0" smtClean="0">
                <a:effectLst/>
              </a:rPr>
              <a:t>використовуються </a:t>
            </a:r>
            <a:r>
              <a:rPr lang="uk-UA" dirty="0">
                <a:effectLst/>
              </a:rPr>
              <a:t>в туристичній галузі в наступних формах</a:t>
            </a:r>
            <a:r>
              <a:rPr lang="uk-UA" dirty="0" smtClean="0">
                <a:effectLst/>
              </a:rPr>
              <a:t>: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1412" y="1308582"/>
            <a:ext cx="10162692" cy="542352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uk-UA" sz="1800" i="1" dirty="0">
                <a:solidFill>
                  <a:schemeClr val="bg1"/>
                </a:solidFill>
                <a:effectLst/>
              </a:rPr>
              <a:t>- комунікації й ефективний зв'язок;</a:t>
            </a:r>
          </a:p>
          <a:p>
            <a:r>
              <a:rPr lang="uk-UA" sz="1800" i="1" dirty="0">
                <a:solidFill>
                  <a:schemeClr val="bg1"/>
                </a:solidFill>
                <a:effectLst/>
              </a:rPr>
              <a:t>- реклама і просування туристського продукту;</a:t>
            </a:r>
          </a:p>
          <a:p>
            <a:r>
              <a:rPr lang="uk-UA" sz="1800" i="1" dirty="0">
                <a:solidFill>
                  <a:schemeClr val="bg1"/>
                </a:solidFill>
                <a:effectLst/>
              </a:rPr>
              <a:t>- маркетингові дослідження;</a:t>
            </a:r>
          </a:p>
          <a:p>
            <a:r>
              <a:rPr lang="uk-UA" sz="1800" i="1" dirty="0">
                <a:solidFill>
                  <a:schemeClr val="bg1"/>
                </a:solidFill>
                <a:effectLst/>
              </a:rPr>
              <a:t>- електронна презентація фірми і її туристського продукту;</a:t>
            </a:r>
          </a:p>
          <a:p>
            <a:r>
              <a:rPr lang="uk-UA" sz="1800" i="1" dirty="0">
                <a:solidFill>
                  <a:schemeClr val="bg1"/>
                </a:solidFill>
                <a:effectLst/>
              </a:rPr>
              <a:t>- використання можливостей електронних міжнародних і міжрегіональних туристських виставок, ярмарків;</a:t>
            </a:r>
          </a:p>
          <a:p>
            <a:r>
              <a:rPr lang="uk-UA" sz="1800" i="1" dirty="0">
                <a:solidFill>
                  <a:schemeClr val="bg1"/>
                </a:solidFill>
                <a:effectLst/>
              </a:rPr>
              <a:t>- використання систем бронювання і резервування;</a:t>
            </a:r>
          </a:p>
          <a:p>
            <a:r>
              <a:rPr lang="uk-UA" sz="1800" i="1" dirty="0">
                <a:solidFill>
                  <a:schemeClr val="bg1"/>
                </a:solidFill>
                <a:effectLst/>
              </a:rPr>
              <a:t>- самостійне формування туру і придбання туристської путівки (ваучера);</a:t>
            </a:r>
          </a:p>
          <a:p>
            <a:r>
              <a:rPr lang="uk-UA" sz="1800" i="1" dirty="0">
                <a:solidFill>
                  <a:schemeClr val="bg1"/>
                </a:solidFill>
                <a:effectLst/>
              </a:rPr>
              <a:t>- використання електронних каталогів туристського продукту по країнах і напрямках;</a:t>
            </a:r>
          </a:p>
          <a:p>
            <a:r>
              <a:rPr lang="uk-UA" sz="1800" i="1" dirty="0">
                <a:solidFill>
                  <a:schemeClr val="bg1"/>
                </a:solidFill>
                <a:effectLst/>
              </a:rPr>
              <a:t>- одержання країнознавчої інформації, оперативного прогнозу погоди в різних країнах світу, розкладу руху різних видів транспорту;</a:t>
            </a:r>
          </a:p>
          <a:p>
            <a:r>
              <a:rPr lang="uk-UA" sz="1800" i="1" dirty="0">
                <a:solidFill>
                  <a:schemeClr val="bg1"/>
                </a:solidFill>
                <a:effectLst/>
              </a:rPr>
              <a:t>- одержання оперативної інформації з тарифів і цін для готелів, ресторанів, різних перевізників і інших туристських послуг;</a:t>
            </a:r>
          </a:p>
          <a:p>
            <a:r>
              <a:rPr lang="uk-UA" sz="1800" i="1" dirty="0">
                <a:solidFill>
                  <a:schemeClr val="bg1"/>
                </a:solidFill>
                <a:effectLst/>
              </a:rPr>
              <a:t>- використання мережі </a:t>
            </a:r>
            <a:r>
              <a:rPr lang="uk-UA" sz="1800" i="1" dirty="0" err="1">
                <a:solidFill>
                  <a:schemeClr val="bg1"/>
                </a:solidFill>
                <a:effectLst/>
              </a:rPr>
              <a:t>Internet</a:t>
            </a:r>
            <a:r>
              <a:rPr lang="uk-UA" sz="1800" i="1" dirty="0">
                <a:solidFill>
                  <a:schemeClr val="bg1"/>
                </a:solidFill>
                <a:effectLst/>
              </a:rPr>
              <a:t> для взаєморозрахунків;</a:t>
            </a:r>
          </a:p>
          <a:p>
            <a:r>
              <a:rPr lang="uk-UA" sz="1800" i="1" dirty="0">
                <a:solidFill>
                  <a:schemeClr val="bg1"/>
                </a:solidFill>
                <a:effectLst/>
              </a:rPr>
              <a:t>- створення віртуального туристського офісу тощо.</a:t>
            </a:r>
          </a:p>
          <a:p>
            <a:endParaRPr lang="uk-UA" sz="18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8912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3" y="206008"/>
            <a:ext cx="9905998" cy="1478570"/>
          </a:xfrm>
        </p:spPr>
        <p:txBody>
          <a:bodyPr/>
          <a:lstStyle/>
          <a:p>
            <a:pPr lvl="0" algn="ctr"/>
            <a:r>
              <a:rPr lang="uk-UA" b="1" dirty="0" smtClean="0">
                <a:effectLst/>
              </a:rPr>
              <a:t>1. Сутність </a:t>
            </a:r>
            <a:r>
              <a:rPr lang="uk-UA" b="1" dirty="0">
                <a:effectLst/>
              </a:rPr>
              <a:t>регіонального маркетингу</a:t>
            </a:r>
            <a:r>
              <a:rPr lang="uk-UA" dirty="0">
                <a:effectLst/>
              </a:rPr>
              <a:t/>
            </a:r>
            <a:br>
              <a:rPr lang="uk-UA" dirty="0">
                <a:effectLst/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721518" y="1051331"/>
            <a:ext cx="6717126" cy="176253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i="1" dirty="0">
                <a:solidFill>
                  <a:schemeClr val="bg1"/>
                </a:solidFill>
              </a:rPr>
              <a:t>Регіональний маркетинг </a:t>
            </a:r>
            <a:r>
              <a:rPr lang="uk-UA" i="1" dirty="0">
                <a:solidFill>
                  <a:schemeClr val="bg1"/>
                </a:solidFill>
              </a:rPr>
              <a:t>– це система управління розвитком регіону, спрямована на задоволення потреб споживачів та підвищення його конкурентоспроможності з метою залучення в регіон економічних агентів. які здатні підвищити рівень добробуту місцевого населення. 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866967" y="2878314"/>
            <a:ext cx="7023652" cy="241189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i="1" dirty="0">
                <a:solidFill>
                  <a:schemeClr val="bg1"/>
                </a:solidFill>
              </a:rPr>
              <a:t>У регіональному маркетингу сфери туризму </a:t>
            </a:r>
            <a:r>
              <a:rPr lang="uk-UA" dirty="0">
                <a:solidFill>
                  <a:schemeClr val="bg1"/>
                </a:solidFill>
              </a:rPr>
              <a:t>дослідження ринку здійснюються підприємствами, що входять до індустрії туризму (відповідно виділяють маркетинг готельного господарства, ресторанів, підприємств торгівлі, транспорту, організаторів дозвілля, туристських фірм тощо), державними і муніципальними органами, що регулюють розвиток туризму, спеціалізованими структурами, що надають маркетингові послуги тощо.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829878" y="5354655"/>
            <a:ext cx="8362122" cy="137744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i="1" dirty="0">
                <a:solidFill>
                  <a:schemeClr val="bg1"/>
                </a:solidFill>
              </a:rPr>
              <a:t>Регіональний маркетинг </a:t>
            </a:r>
            <a:r>
              <a:rPr lang="uk-UA" i="1" dirty="0">
                <a:solidFill>
                  <a:schemeClr val="bg1"/>
                </a:solidFill>
              </a:rPr>
              <a:t>– це заходи, пов’язані з використанням існуючих та формуванням нових конкурентних переваг, забезпеченням соціально-економічного розвитку регіону у відповідності з вибраними пріоритетами, залученням в регіон економічних агентів, які здатні підвищити рівень добробуту місцевого населення. </a:t>
            </a:r>
          </a:p>
        </p:txBody>
      </p:sp>
    </p:spTree>
    <p:extLst>
      <p:ext uri="{BB962C8B-B14F-4D97-AF65-F5344CB8AC3E}">
        <p14:creationId xmlns:p14="http://schemas.microsoft.com/office/powerpoint/2010/main" val="1210846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49588" y="426361"/>
            <a:ext cx="5617196" cy="1478570"/>
          </a:xfrm>
        </p:spPr>
        <p:txBody>
          <a:bodyPr>
            <a:noAutofit/>
          </a:bodyPr>
          <a:lstStyle/>
          <a:p>
            <a:pPr algn="ctr"/>
            <a:r>
              <a:rPr lang="ru-RU" sz="2000" b="1" i="1" dirty="0">
                <a:solidFill>
                  <a:schemeClr val="bg1"/>
                </a:solidFill>
              </a:rPr>
              <a:t>В </a:t>
            </a:r>
            <a:r>
              <a:rPr lang="ru-RU" sz="2000" b="1" i="1" dirty="0" err="1">
                <a:solidFill>
                  <a:schemeClr val="bg1"/>
                </a:solidFill>
              </a:rPr>
              <a:t>Україні</a:t>
            </a:r>
            <a:r>
              <a:rPr lang="ru-RU" sz="2000" b="1" i="1" dirty="0">
                <a:solidFill>
                  <a:schemeClr val="bg1"/>
                </a:solidFill>
              </a:rPr>
              <a:t> в </a:t>
            </a:r>
            <a:r>
              <a:rPr lang="ru-RU" sz="2000" b="1" i="1" dirty="0" err="1">
                <a:solidFill>
                  <a:schemeClr val="bg1"/>
                </a:solidFill>
              </a:rPr>
              <a:t>процесі</a:t>
            </a:r>
            <a:r>
              <a:rPr lang="ru-RU" sz="2000" b="1" i="1" dirty="0">
                <a:solidFill>
                  <a:schemeClr val="bg1"/>
                </a:solidFill>
              </a:rPr>
              <a:t> </a:t>
            </a:r>
            <a:r>
              <a:rPr lang="ru-RU" sz="2000" b="1" i="1" dirty="0" err="1">
                <a:solidFill>
                  <a:schemeClr val="bg1"/>
                </a:solidFill>
              </a:rPr>
              <a:t>управління</a:t>
            </a:r>
            <a:r>
              <a:rPr lang="ru-RU" sz="2000" b="1" i="1" dirty="0">
                <a:solidFill>
                  <a:schemeClr val="bg1"/>
                </a:solidFill>
              </a:rPr>
              <a:t> </a:t>
            </a:r>
            <a:r>
              <a:rPr lang="ru-RU" sz="2000" b="1" i="1" dirty="0" err="1">
                <a:solidFill>
                  <a:schemeClr val="bg1"/>
                </a:solidFill>
              </a:rPr>
              <a:t>регіональним</a:t>
            </a:r>
            <a:r>
              <a:rPr lang="ru-RU" sz="2000" b="1" i="1" dirty="0">
                <a:solidFill>
                  <a:schemeClr val="bg1"/>
                </a:solidFill>
              </a:rPr>
              <a:t> </a:t>
            </a:r>
            <a:r>
              <a:rPr lang="ru-RU" sz="2000" b="1" i="1" dirty="0" err="1">
                <a:solidFill>
                  <a:schemeClr val="bg1"/>
                </a:solidFill>
              </a:rPr>
              <a:t>розвитком</a:t>
            </a:r>
            <a:r>
              <a:rPr lang="ru-RU" sz="2000" b="1" i="1" dirty="0">
                <a:solidFill>
                  <a:schemeClr val="bg1"/>
                </a:solidFill>
              </a:rPr>
              <a:t> </a:t>
            </a:r>
            <a:r>
              <a:rPr lang="ru-RU" sz="2000" b="1" i="1" dirty="0" err="1">
                <a:solidFill>
                  <a:schemeClr val="bg1"/>
                </a:solidFill>
              </a:rPr>
              <a:t>поки</a:t>
            </a:r>
            <a:r>
              <a:rPr lang="ru-RU" sz="2000" b="1" i="1" dirty="0">
                <a:solidFill>
                  <a:schemeClr val="bg1"/>
                </a:solidFill>
              </a:rPr>
              <a:t> </a:t>
            </a:r>
            <a:r>
              <a:rPr lang="ru-RU" sz="2000" b="1" i="1" dirty="0" err="1">
                <a:solidFill>
                  <a:schemeClr val="bg1"/>
                </a:solidFill>
              </a:rPr>
              <a:t>що</a:t>
            </a:r>
            <a:r>
              <a:rPr lang="ru-RU" sz="2000" b="1" i="1" dirty="0">
                <a:solidFill>
                  <a:schemeClr val="bg1"/>
                </a:solidFill>
              </a:rPr>
              <a:t> </a:t>
            </a:r>
            <a:r>
              <a:rPr lang="ru-RU" sz="2000" b="1" i="1" dirty="0" err="1">
                <a:solidFill>
                  <a:schemeClr val="bg1"/>
                </a:solidFill>
              </a:rPr>
              <a:t>діють</a:t>
            </a:r>
            <a:r>
              <a:rPr lang="ru-RU" sz="2000" b="1" i="1" dirty="0">
                <a:solidFill>
                  <a:schemeClr val="bg1"/>
                </a:solidFill>
              </a:rPr>
              <a:t> </a:t>
            </a:r>
            <a:r>
              <a:rPr lang="ru-RU" sz="2000" b="1" i="1" dirty="0" err="1">
                <a:solidFill>
                  <a:schemeClr val="bg1"/>
                </a:solidFill>
              </a:rPr>
              <a:t>чинники</a:t>
            </a:r>
            <a:r>
              <a:rPr lang="ru-RU" sz="2000" b="1" i="1" dirty="0">
                <a:solidFill>
                  <a:schemeClr val="bg1"/>
                </a:solidFill>
              </a:rPr>
              <a:t>, </a:t>
            </a:r>
            <a:r>
              <a:rPr lang="ru-RU" sz="2000" b="1" i="1" dirty="0" err="1">
                <a:solidFill>
                  <a:schemeClr val="bg1"/>
                </a:solidFill>
              </a:rPr>
              <a:t>що</a:t>
            </a:r>
            <a:r>
              <a:rPr lang="ru-RU" sz="2000" b="1" i="1" dirty="0">
                <a:solidFill>
                  <a:schemeClr val="bg1"/>
                </a:solidFill>
              </a:rPr>
              <a:t> </a:t>
            </a:r>
            <a:r>
              <a:rPr lang="ru-RU" sz="2000" b="1" i="1" dirty="0" err="1">
                <a:solidFill>
                  <a:schemeClr val="bg1"/>
                </a:solidFill>
              </a:rPr>
              <a:t>стримують</a:t>
            </a:r>
            <a:r>
              <a:rPr lang="ru-RU" sz="2000" b="1" i="1" dirty="0">
                <a:solidFill>
                  <a:schemeClr val="bg1"/>
                </a:solidFill>
              </a:rPr>
              <a:t> </a:t>
            </a:r>
            <a:r>
              <a:rPr lang="ru-RU" sz="2000" b="1" i="1" dirty="0" err="1">
                <a:solidFill>
                  <a:schemeClr val="bg1"/>
                </a:solidFill>
              </a:rPr>
              <a:t>можливості</a:t>
            </a:r>
            <a:r>
              <a:rPr lang="ru-RU" sz="2000" b="1" i="1" dirty="0">
                <a:solidFill>
                  <a:schemeClr val="bg1"/>
                </a:solidFill>
              </a:rPr>
              <a:t> </a:t>
            </a:r>
            <a:r>
              <a:rPr lang="ru-RU" sz="2000" b="1" i="1" dirty="0" err="1">
                <a:solidFill>
                  <a:schemeClr val="bg1"/>
                </a:solidFill>
              </a:rPr>
              <a:t>використання</a:t>
            </a:r>
            <a:r>
              <a:rPr lang="ru-RU" sz="2000" b="1" i="1" dirty="0">
                <a:solidFill>
                  <a:schemeClr val="bg1"/>
                </a:solidFill>
              </a:rPr>
              <a:t> </a:t>
            </a:r>
            <a:r>
              <a:rPr lang="ru-RU" sz="2000" b="1" i="1" dirty="0" err="1">
                <a:solidFill>
                  <a:schemeClr val="bg1"/>
                </a:solidFill>
              </a:rPr>
              <a:t>системи</a:t>
            </a:r>
            <a:r>
              <a:rPr lang="ru-RU" sz="2000" b="1" i="1" dirty="0">
                <a:solidFill>
                  <a:schemeClr val="bg1"/>
                </a:solidFill>
              </a:rPr>
              <a:t> </a:t>
            </a:r>
            <a:r>
              <a:rPr lang="ru-RU" sz="2000" b="1" i="1" dirty="0" err="1">
                <a:solidFill>
                  <a:schemeClr val="bg1"/>
                </a:solidFill>
              </a:rPr>
              <a:t>регіонального</a:t>
            </a:r>
            <a:r>
              <a:rPr lang="ru-RU" sz="2000" b="1" i="1" dirty="0">
                <a:solidFill>
                  <a:schemeClr val="bg1"/>
                </a:solidFill>
              </a:rPr>
              <a:t> </a:t>
            </a:r>
            <a:r>
              <a:rPr lang="ru-RU" sz="2000" b="1" i="1" dirty="0" smtClean="0">
                <a:solidFill>
                  <a:schemeClr val="bg1"/>
                </a:solidFill>
              </a:rPr>
              <a:t>маркетингу: </a:t>
            </a:r>
            <a:endParaRPr lang="uk-UA" sz="2000" b="1" i="1" dirty="0">
              <a:solidFill>
                <a:schemeClr val="bg1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1542859"/>
              </p:ext>
            </p:extLst>
          </p:nvPr>
        </p:nvGraphicFramePr>
        <p:xfrm>
          <a:off x="5115338" y="1904930"/>
          <a:ext cx="6387549" cy="46416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Горизонтальный свиток 3"/>
          <p:cNvSpPr/>
          <p:nvPr/>
        </p:nvSpPr>
        <p:spPr>
          <a:xfrm>
            <a:off x="781878" y="1020418"/>
            <a:ext cx="3776870" cy="5115339"/>
          </a:xfrm>
          <a:prstGeom prst="horizont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b="1" dirty="0"/>
              <a:t>Використання інструментів регіонального маркетингу є важливим для всіх регіонів України, особливо для тих, в яких першочергове значення має залучення інвестицій, туристів, висококваліфікованої робочої сили.</a:t>
            </a:r>
          </a:p>
        </p:txBody>
      </p:sp>
    </p:spTree>
    <p:extLst>
      <p:ext uri="{BB962C8B-B14F-4D97-AF65-F5344CB8AC3E}">
        <p14:creationId xmlns:p14="http://schemas.microsoft.com/office/powerpoint/2010/main" val="1225018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9138268"/>
              </p:ext>
            </p:extLst>
          </p:nvPr>
        </p:nvGraphicFramePr>
        <p:xfrm>
          <a:off x="1141413" y="618517"/>
          <a:ext cx="10069926" cy="56762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71814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9593762"/>
              </p:ext>
            </p:extLst>
          </p:nvPr>
        </p:nvGraphicFramePr>
        <p:xfrm>
          <a:off x="119270" y="463826"/>
          <a:ext cx="12072729" cy="58442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972877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12764" y="2129266"/>
            <a:ext cx="3096107" cy="1478570"/>
          </a:xfrm>
        </p:spPr>
        <p:txBody>
          <a:bodyPr/>
          <a:lstStyle/>
          <a:p>
            <a:endParaRPr lang="uk-UA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397741"/>
              </p:ext>
            </p:extLst>
          </p:nvPr>
        </p:nvGraphicFramePr>
        <p:xfrm>
          <a:off x="3566561" y="2531028"/>
          <a:ext cx="9906000" cy="4161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Овал 3"/>
          <p:cNvSpPr/>
          <p:nvPr/>
        </p:nvSpPr>
        <p:spPr>
          <a:xfrm>
            <a:off x="954156" y="-92765"/>
            <a:ext cx="8494644" cy="24649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200" b="1" i="1" dirty="0">
                <a:solidFill>
                  <a:schemeClr val="bg1"/>
                </a:solidFill>
              </a:rPr>
              <a:t>С</a:t>
            </a:r>
            <a:r>
              <a:rPr lang="uk-UA" sz="2200" b="1" i="1" dirty="0" smtClean="0">
                <a:solidFill>
                  <a:schemeClr val="bg1"/>
                </a:solidFill>
              </a:rPr>
              <a:t>истема </a:t>
            </a:r>
            <a:r>
              <a:rPr lang="uk-UA" sz="2200" b="1" i="1" dirty="0">
                <a:solidFill>
                  <a:schemeClr val="bg1"/>
                </a:solidFill>
              </a:rPr>
              <a:t>регіонального маркетингу </a:t>
            </a:r>
            <a:r>
              <a:rPr lang="uk-UA" sz="2200" i="1" dirty="0" smtClean="0">
                <a:solidFill>
                  <a:schemeClr val="bg1"/>
                </a:solidFill>
              </a:rPr>
              <a:t>- це </a:t>
            </a:r>
            <a:r>
              <a:rPr lang="uk-UA" sz="2200" i="1" dirty="0">
                <a:solidFill>
                  <a:schemeClr val="bg1"/>
                </a:solidFill>
              </a:rPr>
              <a:t>відкрита соціально-економічна система, що складається із сукупності елементів і їх взаємозв'язків, розвиток яких підпадає під вплив факторів зовнішнього і внутрішнього середовища. </a:t>
            </a:r>
          </a:p>
        </p:txBody>
      </p:sp>
      <p:sp>
        <p:nvSpPr>
          <p:cNvPr id="6" name="Загнутый угол 5"/>
          <p:cNvSpPr/>
          <p:nvPr/>
        </p:nvSpPr>
        <p:spPr>
          <a:xfrm>
            <a:off x="636104" y="2372139"/>
            <a:ext cx="4214192" cy="3197155"/>
          </a:xfrm>
          <a:prstGeom prst="foldedCorner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Внутрішнє середовище системи регіонального маркетингу </a:t>
            </a:r>
            <a:r>
              <a:rPr lang="uk-UA" dirty="0">
                <a:solidFill>
                  <a:schemeClr val="bg1"/>
                </a:solidFill>
              </a:rPr>
              <a:t>являє собою сукупність економічних відносин, які складаються між суб'єктами даної системи щодо пріоритетів регіонального розвитку, соціально-економічних проблем регіону, внутрішньої конкуренції та інтересів населення регіону. </a:t>
            </a:r>
          </a:p>
        </p:txBody>
      </p:sp>
    </p:spTree>
    <p:extLst>
      <p:ext uri="{BB962C8B-B14F-4D97-AF65-F5344CB8AC3E}">
        <p14:creationId xmlns:p14="http://schemas.microsoft.com/office/powerpoint/2010/main" val="37514563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8533156"/>
              </p:ext>
            </p:extLst>
          </p:nvPr>
        </p:nvGraphicFramePr>
        <p:xfrm>
          <a:off x="2956960" y="2097088"/>
          <a:ext cx="9906000" cy="3541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Загнутый угол 3"/>
          <p:cNvSpPr/>
          <p:nvPr/>
        </p:nvSpPr>
        <p:spPr>
          <a:xfrm>
            <a:off x="1141413" y="2166730"/>
            <a:ext cx="3392557" cy="3319807"/>
          </a:xfrm>
          <a:prstGeom prst="foldedCorner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Зовнішнє </a:t>
            </a:r>
            <a:r>
              <a:rPr lang="uk-UA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регіональне маркетингове середовище </a:t>
            </a:r>
            <a:r>
              <a:rPr lang="uk-UA" dirty="0">
                <a:solidFill>
                  <a:schemeClr val="bg1"/>
                </a:solidFill>
              </a:rPr>
              <a:t>характеризується функціонуванням регіональних утворень, які включені в систему територіальних ринків і забезпечують розвиток міжрегіональних ділових </a:t>
            </a:r>
            <a:r>
              <a:rPr lang="uk-UA" dirty="0" err="1">
                <a:solidFill>
                  <a:schemeClr val="bg1"/>
                </a:solidFill>
              </a:rPr>
              <a:t>зв'язків</a:t>
            </a:r>
            <a:r>
              <a:rPr lang="uk-UA" dirty="0">
                <a:solidFill>
                  <a:schemeClr val="bg1"/>
                </a:solidFill>
              </a:rPr>
              <a:t> і партнерських відносин. </a:t>
            </a:r>
          </a:p>
        </p:txBody>
      </p:sp>
    </p:spTree>
    <p:extLst>
      <p:ext uri="{BB962C8B-B14F-4D97-AF65-F5344CB8AC3E}">
        <p14:creationId xmlns:p14="http://schemas.microsoft.com/office/powerpoint/2010/main" val="36951491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73935" y="181197"/>
            <a:ext cx="9905998" cy="1478570"/>
          </a:xfrm>
        </p:spPr>
        <p:txBody>
          <a:bodyPr>
            <a:normAutofit/>
          </a:bodyPr>
          <a:lstStyle/>
          <a:p>
            <a:r>
              <a:rPr lang="uk-UA" dirty="0">
                <a:effectLst/>
              </a:rPr>
              <a:t>до факторів мікросередовища системи регіонального маркетингу слід </a:t>
            </a:r>
            <a:r>
              <a:rPr lang="uk-UA" dirty="0" smtClean="0">
                <a:effectLst/>
              </a:rPr>
              <a:t>відносити:</a:t>
            </a:r>
            <a:endParaRPr lang="uk-UA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7881342"/>
              </p:ext>
            </p:extLst>
          </p:nvPr>
        </p:nvGraphicFramePr>
        <p:xfrm>
          <a:off x="1154666" y="1659767"/>
          <a:ext cx="9906000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110300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онтур">
  <a:themeElements>
    <a:clrScheme name="Circuit">
      <a:dk1>
        <a:sysClr val="windowText" lastClr="000000"/>
      </a:dk1>
      <a:lt1>
        <a:sysClr val="window" lastClr="FFFFFF"/>
      </a:lt1>
      <a:dk2>
        <a:srgbClr val="2B5F27"/>
      </a:dk2>
      <a:lt2>
        <a:srgbClr val="D8FC68"/>
      </a:lt2>
      <a:accent1>
        <a:srgbClr val="DDC855"/>
      </a:accent1>
      <a:accent2>
        <a:srgbClr val="FCA03D"/>
      </a:accent2>
      <a:accent3>
        <a:srgbClr val="E36439"/>
      </a:accent3>
      <a:accent4>
        <a:srgbClr val="C2935B"/>
      </a:accent4>
      <a:accent5>
        <a:srgbClr val="88C25C"/>
      </a:accent5>
      <a:accent6>
        <a:srgbClr val="BFCC86"/>
      </a:accent6>
      <a:hlink>
        <a:srgbClr val="FFCE23"/>
      </a:hlink>
      <a:folHlink>
        <a:srgbClr val="FDEB86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82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97ECCC31-8429-4523-BE8D-8F09B7A4D4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Контур</Template>
  <TotalTime>83</TotalTime>
  <Words>1677</Words>
  <Application>Microsoft Office PowerPoint</Application>
  <PresentationFormat>Широкоэкранный</PresentationFormat>
  <Paragraphs>144</Paragraphs>
  <Slides>27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1" baseType="lpstr">
      <vt:lpstr>Arial</vt:lpstr>
      <vt:lpstr>Trebuchet MS</vt:lpstr>
      <vt:lpstr>Tw Cen MT</vt:lpstr>
      <vt:lpstr>Контур</vt:lpstr>
      <vt:lpstr>Тема 7.   Регіональний маркетинг як інструмент управління регіональним розвитком туризму</vt:lpstr>
      <vt:lpstr>Презентация PowerPoint</vt:lpstr>
      <vt:lpstr>1. Сутність регіонального маркетингу </vt:lpstr>
      <vt:lpstr>В Україні в процесі управління регіональним розвитком поки що діють чинники, що стримують можливості використання системи регіонального маркетингу: </vt:lpstr>
      <vt:lpstr>Презентация PowerPoint</vt:lpstr>
      <vt:lpstr>Презентация PowerPoint</vt:lpstr>
      <vt:lpstr>Презентация PowerPoint</vt:lpstr>
      <vt:lpstr>Презентация PowerPoint</vt:lpstr>
      <vt:lpstr>до факторів мікросередовища системи регіонального маркетингу слід відносити:</vt:lpstr>
      <vt:lpstr>до факторів макросередовища системи регіонального маркетингу слід відносити:</vt:lpstr>
      <vt:lpstr>елементи системи регіонального маркетингу:</vt:lpstr>
      <vt:lpstr>Основними функціями системи регіонального маркетингу є:</vt:lpstr>
      <vt:lpstr>2. Маркетинговий підхід до формування туристичного продукту регіону</vt:lpstr>
      <vt:lpstr>основними принципами, що визначають функціонування системи регіонального маркетингу є:</vt:lpstr>
      <vt:lpstr>Презентация PowerPoint</vt:lpstr>
      <vt:lpstr>основу системи регіонального маркетингу складає базис, утворений сукупним потенціалом регіону, який включає:</vt:lpstr>
      <vt:lpstr>Основними принципами розвитку системи регіонального маркетингу є :</vt:lpstr>
      <vt:lpstr>головні цілей системи регіонального маркетингу, які полягають у:</vt:lpstr>
      <vt:lpstr>Основними функціями системи регіонального маркетингу є:</vt:lpstr>
      <vt:lpstr>3. Інформаційно-аналітичне забезпечення регіонального маркетингу</vt:lpstr>
      <vt:lpstr>Етапи інформаційно-аналітичного забезпечення регіонального маркетингу:</vt:lpstr>
      <vt:lpstr>Презентация PowerPoint</vt:lpstr>
      <vt:lpstr>Презентация PowerPoint</vt:lpstr>
      <vt:lpstr>підсистема формування інформації</vt:lpstr>
      <vt:lpstr>Презентация PowerPoint</vt:lpstr>
      <vt:lpstr>Досвід використання вітчизняних систем резервування і бронювання пов'язане із системою резервування авіаційних квитків -Сирена </vt:lpstr>
      <vt:lpstr>Можливості Internet використовуються в туристичній галузі в наступних формах: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7.   Регіональний маркетинг як інструмент управління регіональним розвитком туризму</dc:title>
  <dc:creator>Lasto4ka</dc:creator>
  <cp:lastModifiedBy>Lasto4ka</cp:lastModifiedBy>
  <cp:revision>37</cp:revision>
  <dcterms:created xsi:type="dcterms:W3CDTF">2020-11-10T06:42:29Z</dcterms:created>
  <dcterms:modified xsi:type="dcterms:W3CDTF">2020-11-10T08:05:49Z</dcterms:modified>
</cp:coreProperties>
</file>