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92" r:id="rId3"/>
    <p:sldId id="293" r:id="rId4"/>
    <p:sldId id="294" r:id="rId5"/>
    <p:sldId id="295" r:id="rId6"/>
    <p:sldId id="296" r:id="rId7"/>
    <p:sldId id="259" r:id="rId8"/>
    <p:sldId id="257" r:id="rId9"/>
    <p:sldId id="260" r:id="rId10"/>
    <p:sldId id="261" r:id="rId11"/>
    <p:sldId id="262" r:id="rId12"/>
    <p:sldId id="263" r:id="rId13"/>
    <p:sldId id="264" r:id="rId14"/>
    <p:sldId id="258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87" r:id="rId38"/>
    <p:sldId id="288" r:id="rId39"/>
    <p:sldId id="289" r:id="rId40"/>
    <p:sldId id="290" r:id="rId41"/>
    <p:sldId id="291" r:id="rId4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9" autoAdjust="0"/>
    <p:restoredTop sz="94660"/>
  </p:normalViewPr>
  <p:slideViewPr>
    <p:cSldViewPr snapToGrid="0">
      <p:cViewPr varScale="1">
        <p:scale>
          <a:sx n="74" d="100"/>
          <a:sy n="74" d="100"/>
        </p:scale>
        <p:origin x="58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3/24/2025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3/24/2025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3/24/2025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3/24/2025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show/491-2011-%D0%BF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dirty="0" err="1" smtClean="0"/>
              <a:t>Спадковий</a:t>
            </a:r>
            <a:r>
              <a:rPr lang="ru-RU" dirty="0" smtClean="0"/>
              <a:t> </a:t>
            </a:r>
            <a:r>
              <a:rPr lang="ru-RU" dirty="0" err="1" smtClean="0"/>
              <a:t>договір</a:t>
            </a:r>
            <a:r>
              <a:rPr lang="ru-RU" dirty="0" smtClean="0"/>
              <a:t>. </a:t>
            </a:r>
            <a:r>
              <a:rPr lang="ru-RU" dirty="0" err="1" smtClean="0"/>
              <a:t>Договір</a:t>
            </a:r>
            <a:r>
              <a:rPr lang="ru-RU" dirty="0" smtClean="0"/>
              <a:t> </a:t>
            </a:r>
            <a:r>
              <a:rPr lang="ru-RU" dirty="0" err="1" smtClean="0"/>
              <a:t>довічного</a:t>
            </a:r>
            <a:r>
              <a:rPr lang="ru-RU" dirty="0" smtClean="0"/>
              <a:t> </a:t>
            </a:r>
            <a:r>
              <a:rPr lang="ru-RU" dirty="0" err="1" smtClean="0"/>
              <a:t>утримання</a:t>
            </a:r>
            <a:r>
              <a:rPr lang="ru-RU" dirty="0" smtClean="0"/>
              <a:t>.</a:t>
            </a:r>
            <a:endParaRPr lang="en-US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8335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err="1"/>
              <a:t>С</a:t>
            </a:r>
            <a:r>
              <a:rPr lang="ru-RU" dirty="0" err="1" smtClean="0"/>
              <a:t>падковому</a:t>
            </a:r>
            <a:r>
              <a:rPr lang="ru-RU" dirty="0" smtClean="0"/>
              <a:t> </a:t>
            </a:r>
            <a:r>
              <a:rPr lang="ru-RU" dirty="0"/>
              <a:t>договору </a:t>
            </a:r>
            <a:r>
              <a:rPr lang="ru-RU" dirty="0" err="1"/>
              <a:t>характерні</a:t>
            </a:r>
            <a:r>
              <a:rPr lang="ru-RU" dirty="0"/>
              <a:t> </a:t>
            </a:r>
            <a:r>
              <a:rPr lang="ru-RU" dirty="0" err="1"/>
              <a:t>ознаки</a:t>
            </a:r>
            <a:r>
              <a:rPr lang="ru-RU" dirty="0"/>
              <a:t> як консенсуального, так і реального договору. Х</a:t>
            </a:r>
            <a:r>
              <a:rPr lang="ru-RU" dirty="0" smtClean="0"/>
              <a:t>арактеристики </a:t>
            </a:r>
            <a:r>
              <a:rPr lang="ru-RU" dirty="0"/>
              <a:t>договору </a:t>
            </a:r>
            <a:r>
              <a:rPr lang="ru-RU" dirty="0" err="1"/>
              <a:t>вказують</a:t>
            </a:r>
            <a:r>
              <a:rPr lang="ru-RU" dirty="0"/>
              <a:t> на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консенсуальність</a:t>
            </a:r>
            <a:r>
              <a:rPr lang="ru-RU" dirty="0"/>
              <a:t>, </a:t>
            </a:r>
            <a:r>
              <a:rPr lang="ru-RU" dirty="0" err="1"/>
              <a:t>оскільки</a:t>
            </a:r>
            <a:r>
              <a:rPr lang="ru-RU" dirty="0"/>
              <a:t> момент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укладання</a:t>
            </a:r>
            <a:r>
              <a:rPr lang="ru-RU" dirty="0"/>
              <a:t> </a:t>
            </a:r>
            <a:r>
              <a:rPr lang="ru-RU" dirty="0" err="1"/>
              <a:t>пов'язується</a:t>
            </a:r>
            <a:r>
              <a:rPr lang="ru-RU" dirty="0"/>
              <a:t> з </a:t>
            </a:r>
            <a:r>
              <a:rPr lang="ru-RU" dirty="0" err="1"/>
              <a:t>досягненням</a:t>
            </a:r>
            <a:r>
              <a:rPr lang="ru-RU" dirty="0"/>
              <a:t> сторонами </a:t>
            </a:r>
            <a:r>
              <a:rPr lang="ru-RU" dirty="0" err="1"/>
              <a:t>згоди</a:t>
            </a:r>
            <a:r>
              <a:rPr lang="ru-RU" dirty="0"/>
              <a:t> за </a:t>
            </a:r>
            <a:r>
              <a:rPr lang="ru-RU" dirty="0" err="1"/>
              <a:t>всіма</a:t>
            </a:r>
            <a:r>
              <a:rPr lang="ru-RU" dirty="0"/>
              <a:t> </a:t>
            </a:r>
            <a:r>
              <a:rPr lang="ru-RU" dirty="0" err="1"/>
              <a:t>істотними</a:t>
            </a:r>
            <a:r>
              <a:rPr lang="ru-RU" dirty="0"/>
              <a:t> </a:t>
            </a:r>
            <a:r>
              <a:rPr lang="ru-RU" dirty="0" err="1"/>
              <a:t>умовами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, в свою </a:t>
            </a:r>
            <a:r>
              <a:rPr lang="ru-RU" dirty="0" err="1"/>
              <a:t>чергу</a:t>
            </a:r>
            <a:r>
              <a:rPr lang="ru-RU" dirty="0"/>
              <a:t>, </a:t>
            </a:r>
            <a:r>
              <a:rPr lang="ru-RU" dirty="0" err="1"/>
              <a:t>тягне</a:t>
            </a:r>
            <a:r>
              <a:rPr lang="ru-RU" dirty="0"/>
              <a:t> за собою </a:t>
            </a:r>
            <a:r>
              <a:rPr lang="ru-RU" dirty="0" err="1"/>
              <a:t>виникнення</a:t>
            </a:r>
            <a:r>
              <a:rPr lang="ru-RU" dirty="0"/>
              <a:t> </a:t>
            </a:r>
            <a:r>
              <a:rPr lang="ru-RU" dirty="0" err="1"/>
              <a:t>цивільних</a:t>
            </a:r>
            <a:r>
              <a:rPr lang="ru-RU" dirty="0"/>
              <a:t> прав та </a:t>
            </a:r>
            <a:r>
              <a:rPr lang="ru-RU" dirty="0" err="1"/>
              <a:t>обов'язків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сторонами з одного боку. </a:t>
            </a:r>
            <a:endParaRPr lang="en-US" dirty="0"/>
          </a:p>
          <a:p>
            <a:r>
              <a:rPr lang="ru-RU" dirty="0"/>
              <a:t>Але, з </a:t>
            </a:r>
            <a:r>
              <a:rPr lang="ru-RU" dirty="0" err="1"/>
              <a:t>іншого</a:t>
            </a:r>
            <a:r>
              <a:rPr lang="ru-RU" dirty="0"/>
              <a:t>, за </a:t>
            </a:r>
            <a:r>
              <a:rPr lang="ru-RU" dirty="0" err="1"/>
              <a:t>умовами</a:t>
            </a:r>
            <a:r>
              <a:rPr lang="ru-RU" dirty="0"/>
              <a:t> </a:t>
            </a:r>
            <a:r>
              <a:rPr lang="ru-RU" dirty="0" err="1"/>
              <a:t>спадкового</a:t>
            </a:r>
            <a:r>
              <a:rPr lang="ru-RU" dirty="0"/>
              <a:t> договору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передбачено</a:t>
            </a:r>
            <a:r>
              <a:rPr lang="ru-RU" dirty="0"/>
              <a:t> </a:t>
            </a:r>
            <a:r>
              <a:rPr lang="ru-RU" dirty="0" err="1"/>
              <a:t>обов’язок</a:t>
            </a:r>
            <a:r>
              <a:rPr lang="ru-RU" dirty="0"/>
              <a:t> </a:t>
            </a:r>
            <a:r>
              <a:rPr lang="ru-RU" dirty="0" err="1"/>
              <a:t>набувача</a:t>
            </a:r>
            <a:r>
              <a:rPr lang="ru-RU" dirty="0"/>
              <a:t> </a:t>
            </a:r>
            <a:r>
              <a:rPr lang="ru-RU" dirty="0" err="1"/>
              <a:t>виконати</a:t>
            </a:r>
            <a:r>
              <a:rPr lang="ru-RU" dirty="0"/>
              <a:t> </a:t>
            </a:r>
            <a:r>
              <a:rPr lang="ru-RU" dirty="0" err="1"/>
              <a:t>певні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смерті</a:t>
            </a:r>
            <a:r>
              <a:rPr lang="ru-RU" dirty="0"/>
              <a:t> </a:t>
            </a:r>
            <a:r>
              <a:rPr lang="ru-RU" dirty="0" err="1"/>
              <a:t>відчужувача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свідчить</a:t>
            </a:r>
            <a:r>
              <a:rPr lang="ru-RU" dirty="0"/>
              <a:t> про </a:t>
            </a:r>
            <a:r>
              <a:rPr lang="ru-RU" dirty="0" err="1"/>
              <a:t>ознаки</a:t>
            </a:r>
            <a:r>
              <a:rPr lang="ru-RU" dirty="0"/>
              <a:t> </a:t>
            </a:r>
            <a:r>
              <a:rPr lang="ru-RU" dirty="0" err="1"/>
              <a:t>реальності</a:t>
            </a:r>
            <a:r>
              <a:rPr lang="ru-RU" dirty="0"/>
              <a:t> договору, </a:t>
            </a:r>
            <a:r>
              <a:rPr lang="ru-RU" dirty="0" err="1"/>
              <a:t>бо</a:t>
            </a:r>
            <a:r>
              <a:rPr lang="ru-RU" dirty="0"/>
              <a:t> </a:t>
            </a:r>
            <a:r>
              <a:rPr lang="ru-RU" dirty="0" err="1"/>
              <a:t>тоді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буде </a:t>
            </a:r>
            <a:r>
              <a:rPr lang="ru-RU" dirty="0" err="1"/>
              <a:t>вважатися</a:t>
            </a:r>
            <a:r>
              <a:rPr lang="ru-RU" dirty="0"/>
              <a:t> </a:t>
            </a:r>
            <a:r>
              <a:rPr lang="ru-RU" dirty="0" err="1"/>
              <a:t>укладеним</a:t>
            </a:r>
            <a:r>
              <a:rPr lang="ru-RU" dirty="0"/>
              <a:t> з моменту </a:t>
            </a:r>
            <a:r>
              <a:rPr lang="ru-RU" dirty="0" err="1"/>
              <a:t>передачі</a:t>
            </a:r>
            <a:r>
              <a:rPr lang="ru-RU" dirty="0"/>
              <a:t> майна </a:t>
            </a:r>
            <a:r>
              <a:rPr lang="ru-RU" dirty="0" err="1"/>
              <a:t>набувачеві</a:t>
            </a:r>
            <a:r>
              <a:rPr lang="ru-RU" dirty="0"/>
              <a:t>. </a:t>
            </a:r>
            <a:endParaRPr lang="en-US" dirty="0"/>
          </a:p>
          <a:p>
            <a:r>
              <a:rPr lang="ru-RU" dirty="0" err="1" smtClean="0"/>
              <a:t>Отже</a:t>
            </a:r>
            <a:r>
              <a:rPr lang="ru-RU" dirty="0" smtClean="0"/>
              <a:t>, </a:t>
            </a:r>
            <a:r>
              <a:rPr lang="ru-RU" dirty="0" err="1" smtClean="0"/>
              <a:t>спадковий</a:t>
            </a:r>
            <a:r>
              <a:rPr lang="ru-RU" dirty="0" smtClean="0"/>
              <a:t> </a:t>
            </a:r>
            <a:r>
              <a:rPr lang="ru-RU" dirty="0" err="1"/>
              <a:t>договір</a:t>
            </a:r>
            <a:r>
              <a:rPr lang="ru-RU" dirty="0"/>
              <a:t> як </a:t>
            </a:r>
            <a:r>
              <a:rPr lang="ru-RU" dirty="0" smtClean="0">
                <a:solidFill>
                  <a:srgbClr val="00B0F0"/>
                </a:solidFill>
              </a:rPr>
              <a:t>реально-</a:t>
            </a:r>
            <a:r>
              <a:rPr lang="ru-RU" dirty="0" err="1" smtClean="0">
                <a:solidFill>
                  <a:srgbClr val="00B0F0"/>
                </a:solidFill>
              </a:rPr>
              <a:t>консенсуальний</a:t>
            </a:r>
            <a:endParaRPr lang="en-US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57945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спадковий</a:t>
            </a:r>
            <a:r>
              <a:rPr lang="ru-RU" dirty="0"/>
              <a:t> </a:t>
            </a:r>
            <a:r>
              <a:rPr lang="ru-RU" dirty="0" err="1"/>
              <a:t>договір</a:t>
            </a:r>
            <a:r>
              <a:rPr lang="ru-RU" dirty="0"/>
              <a:t> є </a:t>
            </a:r>
            <a:r>
              <a:rPr lang="ru-RU" dirty="0" err="1"/>
              <a:t>оплатним</a:t>
            </a:r>
            <a:r>
              <a:rPr lang="ru-RU" dirty="0"/>
              <a:t>, </a:t>
            </a:r>
            <a:r>
              <a:rPr lang="ru-RU" dirty="0" err="1"/>
              <a:t>оскільки</a:t>
            </a:r>
            <a:r>
              <a:rPr lang="ru-RU" dirty="0"/>
              <a:t> при </a:t>
            </a:r>
            <a:r>
              <a:rPr lang="ru-RU" dirty="0" err="1"/>
              <a:t>укладенні</a:t>
            </a:r>
            <a:r>
              <a:rPr lang="ru-RU" dirty="0"/>
              <a:t> договору для </a:t>
            </a:r>
            <a:r>
              <a:rPr lang="ru-RU" dirty="0" err="1"/>
              <a:t>набувача</a:t>
            </a:r>
            <a:r>
              <a:rPr lang="ru-RU" dirty="0"/>
              <a:t> майна </a:t>
            </a:r>
            <a:r>
              <a:rPr lang="ru-RU" dirty="0" err="1"/>
              <a:t>виникає</a:t>
            </a:r>
            <a:r>
              <a:rPr lang="ru-RU" dirty="0"/>
              <a:t> </a:t>
            </a:r>
            <a:r>
              <a:rPr lang="ru-RU" dirty="0" err="1"/>
              <a:t>обов’язок</a:t>
            </a:r>
            <a:r>
              <a:rPr lang="ru-RU" dirty="0"/>
              <a:t> </a:t>
            </a:r>
            <a:r>
              <a:rPr lang="ru-RU" dirty="0" err="1"/>
              <a:t>вчинення</a:t>
            </a:r>
            <a:r>
              <a:rPr lang="ru-RU" dirty="0"/>
              <a:t> </a:t>
            </a:r>
            <a:r>
              <a:rPr lang="ru-RU" dirty="0" err="1"/>
              <a:t>певної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 </a:t>
            </a:r>
            <a:r>
              <a:rPr lang="ru-RU" dirty="0" err="1"/>
              <a:t>майнового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немайнового</a:t>
            </a:r>
            <a:r>
              <a:rPr lang="ru-RU" dirty="0"/>
              <a:t> характеру в </a:t>
            </a:r>
            <a:r>
              <a:rPr lang="ru-RU" dirty="0" err="1"/>
              <a:t>обмін</a:t>
            </a:r>
            <a:r>
              <a:rPr lang="ru-RU" dirty="0"/>
              <a:t> на </a:t>
            </a:r>
            <a:r>
              <a:rPr lang="ru-RU" dirty="0" err="1"/>
              <a:t>майно</a:t>
            </a:r>
            <a:r>
              <a:rPr lang="ru-RU" dirty="0"/>
              <a:t> </a:t>
            </a:r>
            <a:r>
              <a:rPr lang="ru-RU" dirty="0" err="1"/>
              <a:t>відчужувача</a:t>
            </a:r>
            <a:r>
              <a:rPr lang="ru-RU" dirty="0"/>
              <a:t>, </a:t>
            </a:r>
            <a:r>
              <a:rPr lang="ru-RU" dirty="0" err="1"/>
              <a:t>стосовно</a:t>
            </a:r>
            <a:r>
              <a:rPr lang="ru-RU" dirty="0"/>
              <a:t> </a:t>
            </a:r>
            <a:r>
              <a:rPr lang="ru-RU" dirty="0" err="1"/>
              <a:t>якого</a:t>
            </a:r>
            <a:r>
              <a:rPr lang="ru-RU" dirty="0"/>
              <a:t> </a:t>
            </a:r>
            <a:r>
              <a:rPr lang="ru-RU" dirty="0" err="1"/>
              <a:t>набуває</a:t>
            </a:r>
            <a:r>
              <a:rPr lang="ru-RU" dirty="0"/>
              <a:t> право </a:t>
            </a:r>
            <a:r>
              <a:rPr lang="ru-RU" dirty="0" err="1"/>
              <a:t>власності</a:t>
            </a:r>
            <a:r>
              <a:rPr lang="ru-RU" dirty="0"/>
              <a:t>. </a:t>
            </a:r>
            <a:r>
              <a:rPr lang="ru-RU" dirty="0" err="1"/>
              <a:t>Саме</a:t>
            </a:r>
            <a:r>
              <a:rPr lang="ru-RU" dirty="0"/>
              <a:t> на </a:t>
            </a:r>
            <a:r>
              <a:rPr lang="ru-RU" dirty="0" err="1"/>
              <a:t>підставі</a:t>
            </a:r>
            <a:r>
              <a:rPr lang="ru-RU" dirty="0"/>
              <a:t>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ознаки</a:t>
            </a:r>
            <a:r>
              <a:rPr lang="ru-RU" dirty="0"/>
              <a:t> </a:t>
            </a:r>
            <a:r>
              <a:rPr lang="ru-RU" dirty="0" err="1"/>
              <a:t>спадковий</a:t>
            </a:r>
            <a:r>
              <a:rPr lang="ru-RU" dirty="0"/>
              <a:t> </a:t>
            </a:r>
            <a:r>
              <a:rPr lang="ru-RU" dirty="0" err="1"/>
              <a:t>договір</a:t>
            </a:r>
            <a:r>
              <a:rPr lang="ru-RU" dirty="0"/>
              <a:t> </a:t>
            </a:r>
            <a:r>
              <a:rPr lang="ru-RU" dirty="0" err="1"/>
              <a:t>відмежовують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є </a:t>
            </a:r>
            <a:r>
              <a:rPr lang="ru-RU" dirty="0" err="1"/>
              <a:t>безоплатним</a:t>
            </a:r>
            <a:r>
              <a:rPr lang="ru-RU" dirty="0"/>
              <a:t> </a:t>
            </a:r>
            <a:r>
              <a:rPr lang="ru-RU" dirty="0" err="1"/>
              <a:t>правочином</a:t>
            </a:r>
            <a:r>
              <a:rPr lang="ru-RU" dirty="0"/>
              <a:t>. </a:t>
            </a:r>
            <a:endParaRPr lang="en-US" dirty="0"/>
          </a:p>
          <a:p>
            <a:r>
              <a:rPr lang="ru-RU" dirty="0" err="1"/>
              <a:t>Аналіз</a:t>
            </a:r>
            <a:r>
              <a:rPr lang="ru-RU" dirty="0"/>
              <a:t> </a:t>
            </a:r>
            <a:r>
              <a:rPr lang="ru-RU" dirty="0" err="1"/>
              <a:t>положень</a:t>
            </a:r>
            <a:r>
              <a:rPr lang="ru-RU" dirty="0"/>
              <a:t> ЦК </a:t>
            </a:r>
            <a:r>
              <a:rPr lang="ru-RU" dirty="0" err="1"/>
              <a:t>дає</a:t>
            </a:r>
            <a:r>
              <a:rPr lang="ru-RU" dirty="0"/>
              <a:t> </a:t>
            </a:r>
            <a:r>
              <a:rPr lang="ru-RU" dirty="0" err="1"/>
              <a:t>підстави</a:t>
            </a:r>
            <a:r>
              <a:rPr lang="ru-RU" dirty="0"/>
              <a:t> </a:t>
            </a:r>
            <a:r>
              <a:rPr lang="ru-RU" dirty="0" err="1"/>
              <a:t>визначити</a:t>
            </a:r>
            <a:r>
              <a:rPr lang="ru-RU" dirty="0"/>
              <a:t> </a:t>
            </a:r>
            <a:r>
              <a:rPr lang="ru-RU" dirty="0" err="1"/>
              <a:t>спадковий</a:t>
            </a:r>
            <a:r>
              <a:rPr lang="ru-RU" dirty="0"/>
              <a:t> </a:t>
            </a:r>
            <a:r>
              <a:rPr lang="ru-RU" dirty="0" err="1"/>
              <a:t>договір</a:t>
            </a:r>
            <a:r>
              <a:rPr lang="ru-RU" dirty="0"/>
              <a:t> як </a:t>
            </a:r>
            <a:r>
              <a:rPr lang="ru-RU" dirty="0" err="1"/>
              <a:t>двосторонній</a:t>
            </a:r>
            <a:r>
              <a:rPr lang="ru-RU" dirty="0"/>
              <a:t> </a:t>
            </a:r>
            <a:r>
              <a:rPr lang="ru-RU" dirty="0" err="1"/>
              <a:t>правочин</a:t>
            </a:r>
            <a:r>
              <a:rPr lang="ru-RU" dirty="0"/>
              <a:t>, за </a:t>
            </a:r>
            <a:r>
              <a:rPr lang="ru-RU" dirty="0" err="1"/>
              <a:t>яким</a:t>
            </a:r>
            <a:r>
              <a:rPr lang="ru-RU" dirty="0"/>
              <a:t> одна сторона (</a:t>
            </a:r>
            <a:r>
              <a:rPr lang="ru-RU" dirty="0" err="1"/>
              <a:t>набувач</a:t>
            </a:r>
            <a:r>
              <a:rPr lang="ru-RU" dirty="0"/>
              <a:t>) </a:t>
            </a:r>
            <a:r>
              <a:rPr lang="ru-RU" dirty="0" err="1"/>
              <a:t>зобов'язується</a:t>
            </a:r>
            <a:r>
              <a:rPr lang="ru-RU" dirty="0"/>
              <a:t> </a:t>
            </a:r>
            <a:r>
              <a:rPr lang="ru-RU" dirty="0" err="1"/>
              <a:t>виконувати</a:t>
            </a:r>
            <a:r>
              <a:rPr lang="ru-RU" dirty="0"/>
              <a:t> </a:t>
            </a:r>
            <a:r>
              <a:rPr lang="ru-RU" dirty="0" err="1"/>
              <a:t>розпорядження</a:t>
            </a:r>
            <a:r>
              <a:rPr lang="ru-RU" dirty="0"/>
              <a:t> </a:t>
            </a:r>
            <a:r>
              <a:rPr lang="ru-RU" dirty="0" err="1"/>
              <a:t>другої</a:t>
            </a:r>
            <a:r>
              <a:rPr lang="ru-RU" dirty="0"/>
              <a:t> </a:t>
            </a:r>
            <a:r>
              <a:rPr lang="ru-RU" dirty="0" err="1"/>
              <a:t>сторони</a:t>
            </a:r>
            <a:r>
              <a:rPr lang="ru-RU" dirty="0"/>
              <a:t> (</a:t>
            </a:r>
            <a:r>
              <a:rPr lang="ru-RU" dirty="0" err="1"/>
              <a:t>відчужувача</a:t>
            </a:r>
            <a:r>
              <a:rPr lang="ru-RU" dirty="0"/>
              <a:t>) і в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смерті</a:t>
            </a:r>
            <a:r>
              <a:rPr lang="ru-RU" dirty="0"/>
              <a:t> </a:t>
            </a:r>
            <a:r>
              <a:rPr lang="ru-RU" dirty="0" err="1"/>
              <a:t>набуває</a:t>
            </a:r>
            <a:r>
              <a:rPr lang="ru-RU" dirty="0"/>
              <a:t> право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майно</a:t>
            </a:r>
            <a:r>
              <a:rPr lang="ru-RU" dirty="0"/>
              <a:t> </a:t>
            </a:r>
            <a:r>
              <a:rPr lang="ru-RU" dirty="0" err="1"/>
              <a:t>відчужувача</a:t>
            </a:r>
            <a:r>
              <a:rPr lang="ru-RU" dirty="0"/>
              <a:t>. </a:t>
            </a:r>
            <a:r>
              <a:rPr lang="ru-RU" dirty="0" err="1"/>
              <a:t>Тобто</a:t>
            </a:r>
            <a:r>
              <a:rPr lang="ru-RU" dirty="0"/>
              <a:t>, правами та </a:t>
            </a:r>
            <a:r>
              <a:rPr lang="ru-RU" dirty="0" err="1"/>
              <a:t>обов'язками</a:t>
            </a:r>
            <a:r>
              <a:rPr lang="ru-RU" dirty="0"/>
              <a:t> </a:t>
            </a:r>
            <a:r>
              <a:rPr lang="ru-RU" dirty="0" err="1"/>
              <a:t>наділяються</a:t>
            </a:r>
            <a:r>
              <a:rPr lang="ru-RU" dirty="0"/>
              <a:t> </a:t>
            </a:r>
            <a:r>
              <a:rPr lang="ru-RU" dirty="0" err="1"/>
              <a:t>обидві</a:t>
            </a:r>
            <a:r>
              <a:rPr lang="ru-RU" dirty="0"/>
              <a:t> </a:t>
            </a:r>
            <a:r>
              <a:rPr lang="ru-RU" dirty="0" err="1"/>
              <a:t>сторони</a:t>
            </a:r>
            <a:r>
              <a:rPr lang="ru-RU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91298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Варто</a:t>
            </a:r>
            <a:r>
              <a:rPr lang="ru-RU" dirty="0"/>
              <a:t> </a:t>
            </a:r>
            <a:r>
              <a:rPr lang="ru-RU" dirty="0" err="1"/>
              <a:t>наголосити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спадковий</a:t>
            </a:r>
            <a:r>
              <a:rPr lang="ru-RU" dirty="0"/>
              <a:t> </a:t>
            </a:r>
            <a:r>
              <a:rPr lang="ru-RU" dirty="0" err="1"/>
              <a:t>договір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певні</a:t>
            </a:r>
            <a:r>
              <a:rPr lang="ru-RU" dirty="0"/>
              <a:t> </a:t>
            </a:r>
            <a:r>
              <a:rPr lang="ru-RU" dirty="0" err="1"/>
              <a:t>схожі</a:t>
            </a:r>
            <a:r>
              <a:rPr lang="ru-RU" dirty="0"/>
              <a:t> </a:t>
            </a:r>
            <a:r>
              <a:rPr lang="ru-RU" dirty="0" err="1"/>
              <a:t>риси</a:t>
            </a:r>
            <a:r>
              <a:rPr lang="ru-RU" dirty="0"/>
              <a:t> з договором </a:t>
            </a:r>
            <a:r>
              <a:rPr lang="ru-RU" dirty="0" err="1"/>
              <a:t>довічного</a:t>
            </a:r>
            <a:r>
              <a:rPr lang="ru-RU" dirty="0"/>
              <a:t> </a:t>
            </a:r>
            <a:r>
              <a:rPr lang="ru-RU" dirty="0" err="1"/>
              <a:t>утримання</a:t>
            </a:r>
            <a:r>
              <a:rPr lang="ru-RU" dirty="0"/>
              <a:t> (догляду). </a:t>
            </a:r>
            <a:r>
              <a:rPr lang="ru-RU" dirty="0" err="1"/>
              <a:t>Проте</a:t>
            </a:r>
            <a:r>
              <a:rPr lang="ru-RU" dirty="0"/>
              <a:t>, </a:t>
            </a:r>
            <a:r>
              <a:rPr lang="ru-RU" dirty="0" err="1"/>
              <a:t>суттєвою</a:t>
            </a:r>
            <a:r>
              <a:rPr lang="ru-RU" dirty="0"/>
              <a:t> </a:t>
            </a:r>
            <a:r>
              <a:rPr lang="ru-RU" dirty="0" err="1"/>
              <a:t>відмінністю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цими</a:t>
            </a:r>
            <a:r>
              <a:rPr lang="ru-RU" dirty="0"/>
              <a:t> договорами є те, </a:t>
            </a:r>
            <a:r>
              <a:rPr lang="ru-RU" dirty="0" err="1"/>
              <a:t>що</a:t>
            </a:r>
            <a:r>
              <a:rPr lang="ru-RU" dirty="0"/>
              <a:t> на </a:t>
            </a:r>
            <a:r>
              <a:rPr lang="ru-RU" dirty="0" err="1"/>
              <a:t>відміну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договору </a:t>
            </a:r>
            <a:r>
              <a:rPr lang="ru-RU" dirty="0" err="1"/>
              <a:t>довічного</a:t>
            </a:r>
            <a:r>
              <a:rPr lang="ru-RU" dirty="0"/>
              <a:t> </a:t>
            </a:r>
            <a:r>
              <a:rPr lang="ru-RU" dirty="0" err="1"/>
              <a:t>утримання</a:t>
            </a:r>
            <a:r>
              <a:rPr lang="ru-RU" dirty="0"/>
              <a:t> (догляду) при </a:t>
            </a:r>
            <a:r>
              <a:rPr lang="ru-RU" dirty="0" err="1"/>
              <a:t>укладенні</a:t>
            </a:r>
            <a:r>
              <a:rPr lang="ru-RU" dirty="0"/>
              <a:t> </a:t>
            </a:r>
            <a:r>
              <a:rPr lang="ru-RU" dirty="0" err="1"/>
              <a:t>спадкового</a:t>
            </a:r>
            <a:r>
              <a:rPr lang="ru-RU" dirty="0"/>
              <a:t> договору право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майно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є </a:t>
            </a:r>
            <a:r>
              <a:rPr lang="ru-RU" dirty="0" err="1"/>
              <a:t>його</a:t>
            </a:r>
            <a:r>
              <a:rPr lang="ru-RU" dirty="0"/>
              <a:t> предметом, переходить до </a:t>
            </a:r>
            <a:r>
              <a:rPr lang="ru-RU" dirty="0" err="1"/>
              <a:t>набувача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смерті</a:t>
            </a:r>
            <a:r>
              <a:rPr lang="ru-RU" dirty="0"/>
              <a:t> </a:t>
            </a:r>
            <a:r>
              <a:rPr lang="ru-RU" dirty="0" err="1"/>
              <a:t>відчужувача</a:t>
            </a:r>
            <a:r>
              <a:rPr lang="ru-RU" dirty="0"/>
              <a:t>. </a:t>
            </a:r>
            <a:endParaRPr lang="en-US" dirty="0"/>
          </a:p>
          <a:p>
            <a:r>
              <a:rPr lang="ru-RU" dirty="0" err="1"/>
              <a:t>Особлива</a:t>
            </a:r>
            <a:r>
              <a:rPr lang="ru-RU" dirty="0"/>
              <a:t> </a:t>
            </a:r>
            <a:r>
              <a:rPr lang="ru-RU" dirty="0" err="1"/>
              <a:t>правова</a:t>
            </a:r>
            <a:r>
              <a:rPr lang="ru-RU" dirty="0"/>
              <a:t> </a:t>
            </a:r>
            <a:r>
              <a:rPr lang="ru-RU" dirty="0" err="1"/>
              <a:t>конструкція</a:t>
            </a:r>
            <a:r>
              <a:rPr lang="ru-RU" dirty="0"/>
              <a:t> </a:t>
            </a:r>
            <a:r>
              <a:rPr lang="ru-RU" dirty="0" err="1"/>
              <a:t>спадкового</a:t>
            </a:r>
            <a:r>
              <a:rPr lang="ru-RU" dirty="0"/>
              <a:t> договору </a:t>
            </a:r>
            <a:r>
              <a:rPr lang="ru-RU" dirty="0" err="1"/>
              <a:t>свідчить</a:t>
            </a:r>
            <a:r>
              <a:rPr lang="ru-RU" dirty="0"/>
              <a:t> про </a:t>
            </a:r>
            <a:r>
              <a:rPr lang="ru-RU" dirty="0" err="1"/>
              <a:t>дуалістичність</a:t>
            </a:r>
            <a:r>
              <a:rPr lang="ru-RU" dirty="0"/>
              <a:t> </a:t>
            </a:r>
            <a:r>
              <a:rPr lang="ru-RU" dirty="0" err="1"/>
              <a:t>правової</a:t>
            </a:r>
            <a:r>
              <a:rPr lang="ru-RU" dirty="0"/>
              <a:t> </a:t>
            </a:r>
            <a:r>
              <a:rPr lang="ru-RU" dirty="0" err="1"/>
              <a:t>природи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інституту</a:t>
            </a:r>
            <a:r>
              <a:rPr lang="ru-RU" dirty="0"/>
              <a:t>, яка </a:t>
            </a:r>
            <a:r>
              <a:rPr lang="ru-RU" dirty="0" err="1"/>
              <a:t>виражена</a:t>
            </a:r>
            <a:r>
              <a:rPr lang="ru-RU" dirty="0"/>
              <a:t>, з одного боку, в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договірно-зобов'язальному</a:t>
            </a:r>
            <a:r>
              <a:rPr lang="ru-RU" dirty="0"/>
              <a:t> </a:t>
            </a:r>
            <a:r>
              <a:rPr lang="ru-RU" dirty="0" err="1"/>
              <a:t>характері</a:t>
            </a:r>
            <a:r>
              <a:rPr lang="ru-RU" dirty="0"/>
              <a:t>, а з другого - в особливому </a:t>
            </a:r>
            <a:r>
              <a:rPr lang="ru-RU" dirty="0" err="1"/>
              <a:t>характері</a:t>
            </a:r>
            <a:r>
              <a:rPr lang="ru-RU" dirty="0"/>
              <a:t> </a:t>
            </a:r>
            <a:r>
              <a:rPr lang="ru-RU" dirty="0" err="1"/>
              <a:t>спадкового</a:t>
            </a:r>
            <a:r>
              <a:rPr lang="ru-RU" dirty="0"/>
              <a:t> </a:t>
            </a:r>
            <a:r>
              <a:rPr lang="ru-RU" dirty="0" err="1"/>
              <a:t>правонаступництва</a:t>
            </a:r>
            <a:r>
              <a:rPr lang="ru-RU" dirty="0"/>
              <a:t>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3398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З одного боку, </a:t>
            </a:r>
            <a:r>
              <a:rPr lang="ru-RU" dirty="0" err="1"/>
              <a:t>юридичною</a:t>
            </a:r>
            <a:r>
              <a:rPr lang="ru-RU" dirty="0"/>
              <a:t> </a:t>
            </a:r>
            <a:r>
              <a:rPr lang="ru-RU" dirty="0" err="1"/>
              <a:t>сутністю</a:t>
            </a:r>
            <a:r>
              <a:rPr lang="ru-RU" dirty="0"/>
              <a:t> </a:t>
            </a:r>
            <a:r>
              <a:rPr lang="ru-RU" dirty="0" err="1"/>
              <a:t>класичного</a:t>
            </a:r>
            <a:r>
              <a:rPr lang="ru-RU" dirty="0"/>
              <a:t> </a:t>
            </a:r>
            <a:r>
              <a:rPr lang="ru-RU" dirty="0" err="1"/>
              <a:t>спадкового</a:t>
            </a:r>
            <a:r>
              <a:rPr lang="ru-RU" dirty="0"/>
              <a:t> договору є </a:t>
            </a:r>
            <a:r>
              <a:rPr lang="ru-RU" dirty="0" err="1"/>
              <a:t>встановлення</a:t>
            </a:r>
            <a:r>
              <a:rPr lang="ru-RU" dirty="0"/>
              <a:t> права </a:t>
            </a:r>
            <a:r>
              <a:rPr lang="ru-RU" dirty="0" err="1"/>
              <a:t>спадкування</a:t>
            </a:r>
            <a:r>
              <a:rPr lang="ru-RU" dirty="0"/>
              <a:t> на </a:t>
            </a:r>
            <a:r>
              <a:rPr lang="ru-RU" dirty="0" err="1"/>
              <a:t>користь</a:t>
            </a:r>
            <a:r>
              <a:rPr lang="ru-RU" dirty="0"/>
              <a:t> </a:t>
            </a:r>
            <a:r>
              <a:rPr lang="ru-RU" dirty="0" err="1"/>
              <a:t>певної</a:t>
            </a:r>
            <a:r>
              <a:rPr lang="ru-RU" dirty="0"/>
              <a:t> особи, яке за </a:t>
            </a:r>
            <a:r>
              <a:rPr lang="ru-RU" dirty="0" err="1"/>
              <a:t>своїм</a:t>
            </a:r>
            <a:r>
              <a:rPr lang="ru-RU" dirty="0"/>
              <a:t> </a:t>
            </a:r>
            <a:r>
              <a:rPr lang="ru-RU" dirty="0" err="1"/>
              <a:t>змістом</a:t>
            </a:r>
            <a:r>
              <a:rPr lang="ru-RU" dirty="0"/>
              <a:t> є </a:t>
            </a:r>
            <a:r>
              <a:rPr lang="ru-RU" dirty="0" err="1"/>
              <a:t>окремим</a:t>
            </a:r>
            <a:r>
              <a:rPr lang="ru-RU" dirty="0"/>
              <a:t> </a:t>
            </a:r>
            <a:r>
              <a:rPr lang="ru-RU" dirty="0" err="1"/>
              <a:t>самостійним</a:t>
            </a:r>
            <a:r>
              <a:rPr lang="ru-RU" dirty="0"/>
              <a:t> видом </a:t>
            </a:r>
            <a:r>
              <a:rPr lang="ru-RU" dirty="0" err="1"/>
              <a:t>спадкування</a:t>
            </a:r>
            <a:r>
              <a:rPr lang="ru-RU" dirty="0"/>
              <a:t>. </a:t>
            </a:r>
            <a:endParaRPr lang="en-US" dirty="0"/>
          </a:p>
          <a:p>
            <a:r>
              <a:rPr lang="ru-RU" dirty="0"/>
              <a:t>З </a:t>
            </a:r>
            <a:r>
              <a:rPr lang="ru-RU" dirty="0" err="1"/>
              <a:t>іншого</a:t>
            </a:r>
            <a:r>
              <a:rPr lang="ru-RU" dirty="0"/>
              <a:t> боку, як </a:t>
            </a:r>
            <a:r>
              <a:rPr lang="ru-RU" dirty="0" err="1"/>
              <a:t>зазначає</a:t>
            </a:r>
            <a:r>
              <a:rPr lang="ru-RU" dirty="0"/>
              <a:t> А. </a:t>
            </a:r>
            <a:r>
              <a:rPr lang="ru-RU" dirty="0" err="1"/>
              <a:t>Євстігнєєв</a:t>
            </a:r>
            <a:r>
              <a:rPr lang="ru-RU" dirty="0"/>
              <a:t>: </a:t>
            </a:r>
            <a:r>
              <a:rPr lang="ru-RU" dirty="0" err="1"/>
              <a:t>спадковий</a:t>
            </a:r>
            <a:r>
              <a:rPr lang="ru-RU" dirty="0"/>
              <a:t> </a:t>
            </a:r>
            <a:r>
              <a:rPr lang="ru-RU" dirty="0" err="1"/>
              <a:t>договір</a:t>
            </a:r>
            <a:r>
              <a:rPr lang="ru-RU" dirty="0"/>
              <a:t> </a:t>
            </a:r>
            <a:r>
              <a:rPr lang="ru-RU" dirty="0" err="1"/>
              <a:t>насамперед</a:t>
            </a:r>
            <a:r>
              <a:rPr lang="ru-RU" dirty="0"/>
              <a:t> є </a:t>
            </a:r>
            <a:r>
              <a:rPr lang="ru-RU" dirty="0" err="1"/>
              <a:t>двостороннім</a:t>
            </a:r>
            <a:r>
              <a:rPr lang="ru-RU" dirty="0"/>
              <a:t> договором, в той час як </a:t>
            </a:r>
            <a:r>
              <a:rPr lang="ru-RU" dirty="0" err="1"/>
              <a:t>спадкові</a:t>
            </a:r>
            <a:r>
              <a:rPr lang="ru-RU" dirty="0"/>
              <a:t> </a:t>
            </a:r>
            <a:r>
              <a:rPr lang="ru-RU" dirty="0" err="1"/>
              <a:t>правовідносини</a:t>
            </a:r>
            <a:r>
              <a:rPr lang="ru-RU" dirty="0"/>
              <a:t> </a:t>
            </a:r>
            <a:r>
              <a:rPr lang="ru-RU" dirty="0" err="1"/>
              <a:t>виникають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на </a:t>
            </a:r>
            <a:r>
              <a:rPr lang="ru-RU" dirty="0" err="1"/>
              <a:t>підставі</a:t>
            </a:r>
            <a:r>
              <a:rPr lang="ru-RU" dirty="0"/>
              <a:t> закону (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/>
              <a:t>спадкування</a:t>
            </a:r>
            <a:r>
              <a:rPr lang="ru-RU" dirty="0"/>
              <a:t> за законом),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одностороннього</a:t>
            </a:r>
            <a:r>
              <a:rPr lang="ru-RU" dirty="0"/>
              <a:t> </a:t>
            </a:r>
            <a:r>
              <a:rPr lang="ru-RU" dirty="0" err="1"/>
              <a:t>правочину</a:t>
            </a:r>
            <a:r>
              <a:rPr lang="ru-RU" dirty="0"/>
              <a:t> (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/>
              <a:t>заповіту</a:t>
            </a:r>
            <a:r>
              <a:rPr lang="ru-RU" dirty="0"/>
              <a:t>); </a:t>
            </a:r>
            <a:r>
              <a:rPr lang="ru-RU" dirty="0" err="1"/>
              <a:t>суб'єктами</a:t>
            </a:r>
            <a:r>
              <a:rPr lang="ru-RU" dirty="0"/>
              <a:t> </a:t>
            </a:r>
            <a:r>
              <a:rPr lang="ru-RU" dirty="0" err="1"/>
              <a:t>спадкових</a:t>
            </a:r>
            <a:r>
              <a:rPr lang="ru-RU" dirty="0"/>
              <a:t> </a:t>
            </a:r>
            <a:r>
              <a:rPr lang="ru-RU" dirty="0" err="1"/>
              <a:t>правовідносин</a:t>
            </a:r>
            <a:r>
              <a:rPr lang="ru-RU" dirty="0"/>
              <a:t> є в першу </a:t>
            </a:r>
            <a:r>
              <a:rPr lang="ru-RU" dirty="0" err="1"/>
              <a:t>чергу</a:t>
            </a:r>
            <a:r>
              <a:rPr lang="ru-RU" dirty="0"/>
              <a:t> </a:t>
            </a:r>
            <a:r>
              <a:rPr lang="ru-RU" dirty="0" err="1"/>
              <a:t>спадкоємці</a:t>
            </a:r>
            <a:r>
              <a:rPr lang="ru-RU" dirty="0"/>
              <a:t> та </a:t>
            </a:r>
            <a:r>
              <a:rPr lang="ru-RU" dirty="0" err="1"/>
              <a:t>спадкодавець</a:t>
            </a:r>
            <a:r>
              <a:rPr lang="ru-RU" dirty="0"/>
              <a:t>, </a:t>
            </a:r>
            <a:r>
              <a:rPr lang="ru-RU" dirty="0" err="1"/>
              <a:t>тоді</a:t>
            </a:r>
            <a:r>
              <a:rPr lang="ru-RU" dirty="0"/>
              <a:t> як </a:t>
            </a:r>
            <a:r>
              <a:rPr lang="ru-RU" dirty="0" err="1"/>
              <a:t>набувачами</a:t>
            </a:r>
            <a:r>
              <a:rPr lang="ru-RU" dirty="0"/>
              <a:t> за </a:t>
            </a:r>
            <a:r>
              <a:rPr lang="ru-RU" dirty="0" err="1"/>
              <a:t>спадковим</a:t>
            </a:r>
            <a:r>
              <a:rPr lang="ru-RU" dirty="0"/>
              <a:t> договором </a:t>
            </a:r>
            <a:r>
              <a:rPr lang="ru-RU" dirty="0" err="1"/>
              <a:t>можуть</a:t>
            </a:r>
            <a:r>
              <a:rPr lang="ru-RU" dirty="0"/>
              <a:t> бути і не </a:t>
            </a:r>
            <a:r>
              <a:rPr lang="ru-RU" dirty="0" err="1"/>
              <a:t>обов’язково</a:t>
            </a:r>
            <a:r>
              <a:rPr lang="ru-RU" dirty="0"/>
              <a:t> </a:t>
            </a:r>
            <a:r>
              <a:rPr lang="ru-RU" dirty="0" err="1"/>
              <a:t>спадкоємці</a:t>
            </a:r>
            <a:r>
              <a:rPr lang="ru-RU" dirty="0"/>
              <a:t>; </a:t>
            </a:r>
            <a:r>
              <a:rPr lang="ru-RU" dirty="0" err="1"/>
              <a:t>об'єктом</a:t>
            </a:r>
            <a:r>
              <a:rPr lang="ru-RU" dirty="0"/>
              <a:t> </a:t>
            </a:r>
            <a:r>
              <a:rPr lang="ru-RU" dirty="0" err="1"/>
              <a:t>спадкових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 є </a:t>
            </a:r>
            <a:r>
              <a:rPr lang="ru-RU" dirty="0" err="1"/>
              <a:t>спадщина</a:t>
            </a:r>
            <a:r>
              <a:rPr lang="ru-RU" dirty="0"/>
              <a:t>, а </a:t>
            </a:r>
            <a:r>
              <a:rPr lang="ru-RU" dirty="0" err="1"/>
              <a:t>об'єктом</a:t>
            </a:r>
            <a:r>
              <a:rPr lang="ru-RU" dirty="0"/>
              <a:t> </a:t>
            </a:r>
            <a:r>
              <a:rPr lang="ru-RU" dirty="0" err="1"/>
              <a:t>спадкового</a:t>
            </a:r>
            <a:r>
              <a:rPr lang="ru-RU" dirty="0"/>
              <a:t> договору є </a:t>
            </a:r>
            <a:r>
              <a:rPr lang="ru-RU" dirty="0" err="1"/>
              <a:t>майно</a:t>
            </a:r>
            <a:r>
              <a:rPr lang="ru-RU" dirty="0"/>
              <a:t>, яке до складу </a:t>
            </a:r>
            <a:r>
              <a:rPr lang="ru-RU" dirty="0" err="1"/>
              <a:t>спадщини</a:t>
            </a:r>
            <a:r>
              <a:rPr lang="ru-RU" dirty="0"/>
              <a:t> не входить.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32984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err="1" smtClean="0"/>
              <a:t>Стаття</a:t>
            </a:r>
            <a:r>
              <a:rPr lang="ru-RU" b="1" dirty="0" smtClean="0"/>
              <a:t> </a:t>
            </a:r>
            <a:r>
              <a:rPr lang="ru-RU" b="1" dirty="0"/>
              <a:t>1303.</a:t>
            </a:r>
            <a:r>
              <a:rPr lang="ru-RU" dirty="0"/>
              <a:t> </a:t>
            </a:r>
            <a:r>
              <a:rPr lang="ru-RU" dirty="0" err="1"/>
              <a:t>Сторони</a:t>
            </a:r>
            <a:r>
              <a:rPr lang="ru-RU" dirty="0"/>
              <a:t> у </a:t>
            </a:r>
            <a:r>
              <a:rPr lang="ru-RU" dirty="0" err="1"/>
              <a:t>спадковому</a:t>
            </a:r>
            <a:r>
              <a:rPr lang="ru-RU" dirty="0"/>
              <a:t> </a:t>
            </a:r>
            <a:r>
              <a:rPr lang="ru-RU" dirty="0" err="1"/>
              <a:t>договорі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Відчужувачем</a:t>
            </a:r>
            <a:r>
              <a:rPr lang="ru-RU" dirty="0"/>
              <a:t> у </a:t>
            </a:r>
            <a:r>
              <a:rPr lang="ru-RU" dirty="0" err="1"/>
              <a:t>спадковому</a:t>
            </a:r>
            <a:r>
              <a:rPr lang="ru-RU" dirty="0"/>
              <a:t> </a:t>
            </a:r>
            <a:r>
              <a:rPr lang="ru-RU" dirty="0" err="1"/>
              <a:t>договорі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подружжя</a:t>
            </a:r>
            <a:r>
              <a:rPr lang="ru-RU" dirty="0"/>
              <a:t>, один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подружжя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інша</a:t>
            </a:r>
            <a:r>
              <a:rPr lang="ru-RU" dirty="0"/>
              <a:t> особа.</a:t>
            </a:r>
          </a:p>
          <a:p>
            <a:r>
              <a:rPr lang="ru-RU" dirty="0"/>
              <a:t>2. </a:t>
            </a:r>
            <a:r>
              <a:rPr lang="ru-RU" dirty="0" err="1"/>
              <a:t>Набувачем</a:t>
            </a:r>
            <a:r>
              <a:rPr lang="ru-RU" dirty="0"/>
              <a:t> у </a:t>
            </a:r>
            <a:r>
              <a:rPr lang="ru-RU" dirty="0" err="1"/>
              <a:t>спадковому</a:t>
            </a:r>
            <a:r>
              <a:rPr lang="ru-RU" dirty="0"/>
              <a:t> </a:t>
            </a:r>
            <a:r>
              <a:rPr lang="ru-RU" dirty="0" err="1"/>
              <a:t>договорі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фізична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юридична</a:t>
            </a:r>
            <a:r>
              <a:rPr lang="ru-RU" dirty="0"/>
              <a:t> особа.</a:t>
            </a:r>
          </a:p>
          <a:p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00741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err="1"/>
              <a:t>Особливістю</a:t>
            </a:r>
            <a:r>
              <a:rPr lang="ru-RU" dirty="0"/>
              <a:t> є те,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набувач</a:t>
            </a:r>
            <a:r>
              <a:rPr lang="ru-RU" dirty="0"/>
              <a:t>, будучи </a:t>
            </a:r>
            <a:r>
              <a:rPr lang="ru-RU" dirty="0" err="1"/>
              <a:t>спадкоємцем</a:t>
            </a:r>
            <a:r>
              <a:rPr lang="ru-RU" dirty="0"/>
              <a:t> за будь-</a:t>
            </a:r>
            <a:r>
              <a:rPr lang="ru-RU" dirty="0" err="1"/>
              <a:t>яким</a:t>
            </a:r>
            <a:r>
              <a:rPr lang="ru-RU" dirty="0"/>
              <a:t> видом </a:t>
            </a:r>
            <a:r>
              <a:rPr lang="ru-RU" dirty="0" err="1"/>
              <a:t>спадкування</a:t>
            </a:r>
            <a:r>
              <a:rPr lang="ru-RU" dirty="0"/>
              <a:t>,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укладення</a:t>
            </a:r>
            <a:r>
              <a:rPr lang="ru-RU" dirty="0"/>
              <a:t> </a:t>
            </a:r>
            <a:r>
              <a:rPr lang="ru-RU" dirty="0" err="1"/>
              <a:t>спадкового</a:t>
            </a:r>
            <a:r>
              <a:rPr lang="ru-RU" dirty="0"/>
              <a:t> договору не </a:t>
            </a:r>
            <a:r>
              <a:rPr lang="ru-RU" dirty="0" err="1"/>
              <a:t>втрачає</a:t>
            </a:r>
            <a:r>
              <a:rPr lang="ru-RU" dirty="0"/>
              <a:t> права на </a:t>
            </a:r>
            <a:r>
              <a:rPr lang="ru-RU" dirty="0" err="1"/>
              <a:t>успадкування</a:t>
            </a:r>
            <a:r>
              <a:rPr lang="ru-RU" dirty="0"/>
              <a:t> </a:t>
            </a:r>
            <a:r>
              <a:rPr lang="ru-RU" dirty="0" err="1"/>
              <a:t>тієї</a:t>
            </a:r>
            <a:r>
              <a:rPr lang="ru-RU" dirty="0"/>
              <a:t> </a:t>
            </a:r>
            <a:r>
              <a:rPr lang="ru-RU" dirty="0" err="1"/>
              <a:t>частки</a:t>
            </a:r>
            <a:r>
              <a:rPr lang="ru-RU" dirty="0"/>
              <a:t> майна, яке входить до складу </a:t>
            </a:r>
            <a:r>
              <a:rPr lang="ru-RU" dirty="0" err="1"/>
              <a:t>спадщини</a:t>
            </a:r>
            <a:r>
              <a:rPr lang="ru-RU" dirty="0"/>
              <a:t> і не є предметом </a:t>
            </a:r>
            <a:r>
              <a:rPr lang="ru-RU" dirty="0" err="1"/>
              <a:t>спадкового</a:t>
            </a:r>
            <a:r>
              <a:rPr lang="ru-RU" dirty="0"/>
              <a:t> договору. </a:t>
            </a:r>
            <a:endParaRPr lang="en-US" dirty="0"/>
          </a:p>
          <a:p>
            <a:r>
              <a:rPr lang="ru-RU" dirty="0" err="1"/>
              <a:t>Крім</a:t>
            </a:r>
            <a:r>
              <a:rPr lang="ru-RU" dirty="0"/>
              <a:t> того, </a:t>
            </a:r>
            <a:r>
              <a:rPr lang="ru-RU" dirty="0" err="1"/>
              <a:t>необхідно</a:t>
            </a:r>
            <a:r>
              <a:rPr lang="ru-RU" dirty="0"/>
              <a:t> </a:t>
            </a:r>
            <a:r>
              <a:rPr lang="ru-RU" dirty="0" err="1"/>
              <a:t>звернути</a:t>
            </a:r>
            <a:r>
              <a:rPr lang="ru-RU" dirty="0"/>
              <a:t> </a:t>
            </a:r>
            <a:r>
              <a:rPr lang="ru-RU" dirty="0" err="1"/>
              <a:t>увагу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яких-небудь</a:t>
            </a:r>
            <a:r>
              <a:rPr lang="ru-RU" dirty="0"/>
              <a:t> </a:t>
            </a:r>
            <a:r>
              <a:rPr lang="ru-RU" dirty="0" err="1"/>
              <a:t>спеціальних</a:t>
            </a:r>
            <a:r>
              <a:rPr lang="ru-RU" dirty="0"/>
              <a:t> </a:t>
            </a:r>
            <a:r>
              <a:rPr lang="ru-RU" dirty="0" err="1"/>
              <a:t>вимог</a:t>
            </a:r>
            <a:r>
              <a:rPr lang="ru-RU" dirty="0"/>
              <a:t> до </a:t>
            </a:r>
            <a:r>
              <a:rPr lang="ru-RU" dirty="0" err="1"/>
              <a:t>відчужувача</a:t>
            </a:r>
            <a:r>
              <a:rPr lang="ru-RU" dirty="0"/>
              <a:t>, таких як </a:t>
            </a:r>
            <a:r>
              <a:rPr lang="ru-RU" dirty="0" err="1"/>
              <a:t>вік</a:t>
            </a:r>
            <a:r>
              <a:rPr lang="ru-RU" dirty="0"/>
              <a:t>, </a:t>
            </a:r>
            <a:r>
              <a:rPr lang="ru-RU" dirty="0" err="1"/>
              <a:t>працездатність</a:t>
            </a:r>
            <a:r>
              <a:rPr lang="ru-RU" dirty="0"/>
              <a:t>, стан </a:t>
            </a:r>
            <a:r>
              <a:rPr lang="ru-RU" dirty="0" err="1"/>
              <a:t>здоров’я</a:t>
            </a:r>
            <a:r>
              <a:rPr lang="ru-RU" dirty="0"/>
              <a:t>, </a:t>
            </a:r>
            <a:r>
              <a:rPr lang="ru-RU" dirty="0" err="1"/>
              <a:t>сімейний</a:t>
            </a:r>
            <a:r>
              <a:rPr lang="ru-RU" dirty="0"/>
              <a:t> стан </a:t>
            </a:r>
            <a:r>
              <a:rPr lang="ru-RU" dirty="0" err="1"/>
              <a:t>тощо</a:t>
            </a:r>
            <a:r>
              <a:rPr lang="ru-RU" dirty="0"/>
              <a:t>, </a:t>
            </a:r>
            <a:r>
              <a:rPr lang="ru-RU" dirty="0" err="1"/>
              <a:t>законодавством</a:t>
            </a:r>
            <a:r>
              <a:rPr lang="ru-RU" dirty="0"/>
              <a:t> не </a:t>
            </a:r>
            <a:r>
              <a:rPr lang="ru-RU" dirty="0" err="1"/>
              <a:t>передбачено</a:t>
            </a:r>
            <a:r>
              <a:rPr lang="ru-RU" dirty="0"/>
              <a:t>. </a:t>
            </a:r>
            <a:endParaRPr lang="en-US" dirty="0"/>
          </a:p>
          <a:p>
            <a:r>
              <a:rPr lang="ru-RU" dirty="0" err="1"/>
              <a:t>Положення</a:t>
            </a:r>
            <a:r>
              <a:rPr lang="ru-RU" dirty="0"/>
              <a:t> ч. 1 ст. 1303 ЦК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яким</a:t>
            </a:r>
            <a:r>
              <a:rPr lang="ru-RU" dirty="0"/>
              <a:t> </a:t>
            </a:r>
            <a:r>
              <a:rPr lang="ru-RU" dirty="0" err="1"/>
              <a:t>встановлено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відчужувачем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як </a:t>
            </a:r>
            <a:r>
              <a:rPr lang="ru-RU" dirty="0" err="1"/>
              <a:t>подружжя</a:t>
            </a:r>
            <a:r>
              <a:rPr lang="ru-RU" dirty="0"/>
              <a:t>, так і один з </a:t>
            </a:r>
            <a:r>
              <a:rPr lang="ru-RU" dirty="0" err="1" smtClean="0"/>
              <a:t>подружжя</a:t>
            </a:r>
            <a:r>
              <a:rPr lang="ru-RU" dirty="0" smtClean="0"/>
              <a:t>, </a:t>
            </a:r>
            <a:r>
              <a:rPr lang="ru-RU" dirty="0" err="1"/>
              <a:t>видається</a:t>
            </a:r>
            <a:r>
              <a:rPr lang="ru-RU" dirty="0"/>
              <a:t> </a:t>
            </a:r>
            <a:r>
              <a:rPr lang="ru-RU" dirty="0" err="1"/>
              <a:t>проблемним</a:t>
            </a:r>
            <a:r>
              <a:rPr lang="ru-RU" dirty="0"/>
              <a:t>.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подружжя</a:t>
            </a:r>
            <a:r>
              <a:rPr lang="ru-RU" dirty="0"/>
              <a:t>, </a:t>
            </a:r>
            <a:r>
              <a:rPr lang="ru-RU" dirty="0" err="1"/>
              <a:t>нібито</a:t>
            </a:r>
            <a:r>
              <a:rPr lang="ru-RU" dirty="0"/>
              <a:t> </a:t>
            </a:r>
            <a:r>
              <a:rPr lang="ru-RU" dirty="0" err="1"/>
              <a:t>зрозуміло</a:t>
            </a:r>
            <a:r>
              <a:rPr lang="ru-RU" dirty="0"/>
              <a:t> і </a:t>
            </a:r>
            <a:r>
              <a:rPr lang="ru-RU" dirty="0" err="1"/>
              <a:t>чоловік</a:t>
            </a:r>
            <a:r>
              <a:rPr lang="ru-RU" dirty="0"/>
              <a:t>, і дружина є </a:t>
            </a:r>
            <a:r>
              <a:rPr lang="ru-RU" dirty="0" err="1"/>
              <a:t>відчужувачами</a:t>
            </a:r>
            <a:r>
              <a:rPr lang="ru-RU" dirty="0"/>
              <a:t>, разом </a:t>
            </a:r>
            <a:r>
              <a:rPr lang="ru-RU" dirty="0" err="1"/>
              <a:t>висловлюють</a:t>
            </a:r>
            <a:r>
              <a:rPr lang="ru-RU" dirty="0"/>
              <a:t> </a:t>
            </a:r>
            <a:r>
              <a:rPr lang="ru-RU" dirty="0" err="1"/>
              <a:t>згоду</a:t>
            </a:r>
            <a:r>
              <a:rPr lang="ru-RU" dirty="0"/>
              <a:t> при </a:t>
            </a:r>
            <a:r>
              <a:rPr lang="ru-RU" dirty="0" err="1"/>
              <a:t>укладенні</a:t>
            </a:r>
            <a:r>
              <a:rPr lang="ru-RU" dirty="0"/>
              <a:t> договору на те,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майно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знаходиться</a:t>
            </a:r>
            <a:r>
              <a:rPr lang="ru-RU" dirty="0"/>
              <a:t> у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спільній</a:t>
            </a:r>
            <a:r>
              <a:rPr lang="ru-RU" dirty="0"/>
              <a:t> </a:t>
            </a:r>
            <a:r>
              <a:rPr lang="ru-RU" dirty="0" err="1"/>
              <a:t>сумісній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, стало предметом договору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63993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В </a:t>
            </a:r>
            <a:r>
              <a:rPr lang="ru-RU" dirty="0" err="1"/>
              <a:t>даному</a:t>
            </a:r>
            <a:r>
              <a:rPr lang="ru-RU" dirty="0"/>
              <a:t> </a:t>
            </a:r>
            <a:r>
              <a:rPr lang="ru-RU" dirty="0" err="1"/>
              <a:t>випадку</a:t>
            </a:r>
            <a:r>
              <a:rPr lang="ru-RU" dirty="0"/>
              <a:t> </a:t>
            </a:r>
            <a:r>
              <a:rPr lang="ru-RU" dirty="0" err="1"/>
              <a:t>вимоги</a:t>
            </a:r>
            <a:r>
              <a:rPr lang="ru-RU" dirty="0"/>
              <a:t> ч. 1 ст. 65 </a:t>
            </a:r>
            <a:r>
              <a:rPr lang="ru-RU" dirty="0" err="1"/>
              <a:t>Сімейного</a:t>
            </a:r>
            <a:r>
              <a:rPr lang="ru-RU" dirty="0"/>
              <a:t> кодексу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розпоряджання</a:t>
            </a:r>
            <a:r>
              <a:rPr lang="ru-RU" dirty="0"/>
              <a:t> </a:t>
            </a:r>
            <a:r>
              <a:rPr lang="ru-RU" dirty="0" err="1"/>
              <a:t>майном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є </a:t>
            </a:r>
            <a:r>
              <a:rPr lang="ru-RU" dirty="0" err="1"/>
              <a:t>спільною</a:t>
            </a:r>
            <a:r>
              <a:rPr lang="ru-RU" dirty="0"/>
              <a:t> </a:t>
            </a:r>
            <a:r>
              <a:rPr lang="ru-RU" dirty="0" err="1"/>
              <a:t>сумісною</a:t>
            </a:r>
            <a:r>
              <a:rPr lang="ru-RU" dirty="0"/>
              <a:t> </a:t>
            </a:r>
            <a:r>
              <a:rPr lang="ru-RU" dirty="0" err="1"/>
              <a:t>власністю</a:t>
            </a:r>
            <a:r>
              <a:rPr lang="ru-RU" dirty="0"/>
              <a:t> за </a:t>
            </a:r>
            <a:r>
              <a:rPr lang="ru-RU" dirty="0" err="1"/>
              <a:t>взаємною</a:t>
            </a:r>
            <a:r>
              <a:rPr lang="ru-RU" dirty="0"/>
              <a:t> </a:t>
            </a:r>
            <a:r>
              <a:rPr lang="ru-RU" dirty="0" err="1"/>
              <a:t>згодою</a:t>
            </a:r>
            <a:r>
              <a:rPr lang="ru-RU" dirty="0"/>
              <a:t> </a:t>
            </a:r>
            <a:r>
              <a:rPr lang="ru-RU" dirty="0" err="1"/>
              <a:t>дружини</a:t>
            </a:r>
            <a:r>
              <a:rPr lang="ru-RU" dirty="0"/>
              <a:t> та </a:t>
            </a:r>
            <a:r>
              <a:rPr lang="ru-RU" dirty="0" err="1"/>
              <a:t>чоловіка</a:t>
            </a:r>
            <a:r>
              <a:rPr lang="ru-RU" dirty="0"/>
              <a:t>, </a:t>
            </a:r>
            <a:r>
              <a:rPr lang="ru-RU" dirty="0" err="1"/>
              <a:t>дотримано</a:t>
            </a:r>
            <a:r>
              <a:rPr lang="ru-RU" dirty="0"/>
              <a:t>. </a:t>
            </a:r>
            <a:endParaRPr lang="en-US" dirty="0"/>
          </a:p>
          <a:p>
            <a:r>
              <a:rPr lang="ru-RU" dirty="0"/>
              <a:t>А як же бути </a:t>
            </a:r>
            <a:r>
              <a:rPr lang="ru-RU" dirty="0" err="1"/>
              <a:t>тоді</a:t>
            </a:r>
            <a:r>
              <a:rPr lang="ru-RU" dirty="0"/>
              <a:t>, коли </a:t>
            </a:r>
            <a:r>
              <a:rPr lang="ru-RU" dirty="0" err="1"/>
              <a:t>відчужувачем</a:t>
            </a:r>
            <a:r>
              <a:rPr lang="ru-RU" dirty="0"/>
              <a:t> є, </a:t>
            </a:r>
            <a:r>
              <a:rPr lang="ru-RU" dirty="0" err="1"/>
              <a:t>чоловік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дружина, </a:t>
            </a:r>
            <a:r>
              <a:rPr lang="ru-RU" dirty="0" err="1"/>
              <a:t>тобто</a:t>
            </a:r>
            <a:r>
              <a:rPr lang="ru-RU" dirty="0"/>
              <a:t> один з </a:t>
            </a:r>
            <a:r>
              <a:rPr lang="ru-RU" dirty="0" err="1"/>
              <a:t>подружжя</a:t>
            </a:r>
            <a:r>
              <a:rPr lang="ru-RU" dirty="0"/>
              <a:t>? В першу </a:t>
            </a:r>
            <a:r>
              <a:rPr lang="ru-RU" dirty="0" err="1"/>
              <a:t>чергу</a:t>
            </a:r>
            <a:r>
              <a:rPr lang="ru-RU" dirty="0"/>
              <a:t> </a:t>
            </a:r>
            <a:r>
              <a:rPr lang="ru-RU" dirty="0" err="1"/>
              <a:t>виникає</a:t>
            </a:r>
            <a:r>
              <a:rPr lang="ru-RU" dirty="0"/>
              <a:t> </a:t>
            </a:r>
            <a:r>
              <a:rPr lang="ru-RU" dirty="0" err="1"/>
              <a:t>питання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якого</a:t>
            </a:r>
            <a:r>
              <a:rPr lang="ru-RU" dirty="0"/>
              <a:t> майна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укладений</a:t>
            </a:r>
            <a:r>
              <a:rPr lang="ru-RU" dirty="0"/>
              <a:t> </a:t>
            </a:r>
            <a:r>
              <a:rPr lang="ru-RU" dirty="0" err="1"/>
              <a:t>договір</a:t>
            </a:r>
            <a:r>
              <a:rPr lang="ru-RU" dirty="0"/>
              <a:t>? </a:t>
            </a:r>
            <a:r>
              <a:rPr lang="ru-RU" dirty="0" err="1"/>
              <a:t>Оскільки</a:t>
            </a:r>
            <a:r>
              <a:rPr lang="ru-RU" dirty="0"/>
              <a:t> за </a:t>
            </a:r>
            <a:r>
              <a:rPr lang="ru-RU" dirty="0" err="1"/>
              <a:t>загальним</a:t>
            </a:r>
            <a:r>
              <a:rPr lang="ru-RU" dirty="0"/>
              <a:t> правилом </a:t>
            </a:r>
            <a:r>
              <a:rPr lang="ru-RU" dirty="0" err="1"/>
              <a:t>згідно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ст. 60 СК </a:t>
            </a:r>
            <a:r>
              <a:rPr lang="ru-RU" dirty="0" err="1"/>
              <a:t>України</a:t>
            </a:r>
            <a:r>
              <a:rPr lang="ru-RU" dirty="0"/>
              <a:t>  та ст. 368 ЦК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майно</a:t>
            </a:r>
            <a:r>
              <a:rPr lang="ru-RU" dirty="0"/>
              <a:t>, </a:t>
            </a:r>
            <a:r>
              <a:rPr lang="ru-RU" dirty="0" err="1"/>
              <a:t>набуте</a:t>
            </a:r>
            <a:r>
              <a:rPr lang="ru-RU" dirty="0"/>
              <a:t> </a:t>
            </a:r>
            <a:r>
              <a:rPr lang="ru-RU" dirty="0" err="1"/>
              <a:t>подружжям</a:t>
            </a:r>
            <a:r>
              <a:rPr lang="ru-RU" dirty="0"/>
              <a:t> за час </a:t>
            </a:r>
            <a:r>
              <a:rPr lang="ru-RU" dirty="0" err="1"/>
              <a:t>шлюбу</a:t>
            </a:r>
            <a:r>
              <a:rPr lang="ru-RU" dirty="0"/>
              <a:t>, є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спільною</a:t>
            </a:r>
            <a:r>
              <a:rPr lang="ru-RU" dirty="0"/>
              <a:t> </a:t>
            </a:r>
            <a:r>
              <a:rPr lang="ru-RU" dirty="0" err="1"/>
              <a:t>сумісною</a:t>
            </a:r>
            <a:r>
              <a:rPr lang="ru-RU" dirty="0"/>
              <a:t> </a:t>
            </a:r>
            <a:r>
              <a:rPr lang="ru-RU" dirty="0" err="1"/>
              <a:t>власністю</a:t>
            </a:r>
            <a:r>
              <a:rPr lang="ru-RU" dirty="0"/>
              <a:t>. А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тягне</a:t>
            </a:r>
            <a:r>
              <a:rPr lang="ru-RU" dirty="0"/>
              <a:t> за собою </a:t>
            </a:r>
            <a:r>
              <a:rPr lang="ru-RU" dirty="0" err="1"/>
              <a:t>необхідність</a:t>
            </a:r>
            <a:r>
              <a:rPr lang="ru-RU" dirty="0"/>
              <a:t> </a:t>
            </a:r>
            <a:r>
              <a:rPr lang="ru-RU" dirty="0" err="1"/>
              <a:t>отримання</a:t>
            </a:r>
            <a:r>
              <a:rPr lang="ru-RU" dirty="0"/>
              <a:t> </a:t>
            </a:r>
            <a:r>
              <a:rPr lang="ru-RU" dirty="0" err="1"/>
              <a:t>згоди</a:t>
            </a:r>
            <a:r>
              <a:rPr lang="ru-RU" dirty="0"/>
              <a:t> другого з </a:t>
            </a:r>
            <a:r>
              <a:rPr lang="ru-RU" dirty="0" err="1"/>
              <a:t>подружжя</a:t>
            </a:r>
            <a:r>
              <a:rPr lang="ru-RU" dirty="0"/>
              <a:t> на </a:t>
            </a:r>
            <a:r>
              <a:rPr lang="ru-RU" dirty="0" err="1"/>
              <a:t>укладення</a:t>
            </a:r>
            <a:r>
              <a:rPr lang="ru-RU" dirty="0"/>
              <a:t> договору </a:t>
            </a:r>
            <a:r>
              <a:rPr lang="ru-RU" dirty="0" err="1"/>
              <a:t>щодо</a:t>
            </a:r>
            <a:r>
              <a:rPr lang="ru-RU" dirty="0"/>
              <a:t> майна, яке є предметом </a:t>
            </a:r>
            <a:r>
              <a:rPr lang="ru-RU" dirty="0" err="1"/>
              <a:t>спадкового</a:t>
            </a:r>
            <a:r>
              <a:rPr lang="ru-RU" dirty="0"/>
              <a:t> договору, і на яке </a:t>
            </a:r>
            <a:r>
              <a:rPr lang="ru-RU" dirty="0" err="1"/>
              <a:t>розповсюджується</a:t>
            </a:r>
            <a:r>
              <a:rPr lang="ru-RU" dirty="0"/>
              <a:t> режим </a:t>
            </a:r>
            <a:r>
              <a:rPr lang="ru-RU" dirty="0" err="1"/>
              <a:t>спільної</a:t>
            </a:r>
            <a:r>
              <a:rPr lang="ru-RU" dirty="0"/>
              <a:t> </a:t>
            </a:r>
            <a:r>
              <a:rPr lang="ru-RU" dirty="0" err="1"/>
              <a:t>сумісної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. 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17827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Беззаперечно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припустити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ч. 2 ст. 65 СК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встановлюється</a:t>
            </a:r>
            <a:r>
              <a:rPr lang="ru-RU" dirty="0"/>
              <a:t> </a:t>
            </a:r>
            <a:r>
              <a:rPr lang="ru-RU" dirty="0" err="1"/>
              <a:t>презумпція</a:t>
            </a:r>
            <a:r>
              <a:rPr lang="ru-RU" dirty="0"/>
              <a:t>,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якої</a:t>
            </a:r>
            <a:r>
              <a:rPr lang="ru-RU" dirty="0"/>
              <a:t> при </a:t>
            </a:r>
            <a:r>
              <a:rPr lang="ru-RU" dirty="0" err="1"/>
              <a:t>укладенні</a:t>
            </a:r>
            <a:r>
              <a:rPr lang="ru-RU" dirty="0"/>
              <a:t> </a:t>
            </a:r>
            <a:r>
              <a:rPr lang="ru-RU" dirty="0" err="1"/>
              <a:t>договорів</a:t>
            </a:r>
            <a:r>
              <a:rPr lang="ru-RU" dirty="0"/>
              <a:t> одним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подружжя</a:t>
            </a:r>
            <a:r>
              <a:rPr lang="ru-RU" dirty="0"/>
              <a:t> </a:t>
            </a:r>
            <a:r>
              <a:rPr lang="ru-RU" dirty="0" err="1"/>
              <a:t>вважається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діє</a:t>
            </a:r>
            <a:r>
              <a:rPr lang="ru-RU" dirty="0"/>
              <a:t> за </a:t>
            </a:r>
            <a:r>
              <a:rPr lang="ru-RU" dirty="0" err="1"/>
              <a:t>згодою</a:t>
            </a:r>
            <a:r>
              <a:rPr lang="ru-RU" dirty="0"/>
              <a:t> другого з </a:t>
            </a:r>
            <a:r>
              <a:rPr lang="ru-RU" dirty="0" err="1"/>
              <a:t>подружжя</a:t>
            </a:r>
            <a:r>
              <a:rPr lang="ru-RU" dirty="0"/>
              <a:t>. </a:t>
            </a:r>
            <a:r>
              <a:rPr lang="ru-RU" dirty="0" err="1"/>
              <a:t>Проте</a:t>
            </a:r>
            <a:r>
              <a:rPr lang="ru-RU" dirty="0"/>
              <a:t>,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тієї</a:t>
            </a:r>
            <a:r>
              <a:rPr lang="ru-RU" dirty="0"/>
              <a:t> ж </a:t>
            </a:r>
            <a:r>
              <a:rPr lang="ru-RU" dirty="0" err="1"/>
              <a:t>статті</a:t>
            </a:r>
            <a:r>
              <a:rPr lang="ru-RU" dirty="0"/>
              <a:t> СК </a:t>
            </a:r>
            <a:r>
              <a:rPr lang="ru-RU" dirty="0" err="1"/>
              <a:t>України</a:t>
            </a:r>
            <a:r>
              <a:rPr lang="ru-RU" dirty="0"/>
              <a:t> один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подружжя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право </a:t>
            </a:r>
            <a:r>
              <a:rPr lang="ru-RU" dirty="0" err="1"/>
              <a:t>звернутися</a:t>
            </a:r>
            <a:r>
              <a:rPr lang="ru-RU" dirty="0"/>
              <a:t> до суду з </a:t>
            </a:r>
            <a:r>
              <a:rPr lang="ru-RU" dirty="0" err="1"/>
              <a:t>позовом</a:t>
            </a:r>
            <a:r>
              <a:rPr lang="ru-RU" dirty="0"/>
              <a:t> про </a:t>
            </a:r>
            <a:r>
              <a:rPr lang="ru-RU" dirty="0" err="1"/>
              <a:t>визнання</a:t>
            </a:r>
            <a:r>
              <a:rPr lang="ru-RU" dirty="0"/>
              <a:t> договору </a:t>
            </a:r>
            <a:r>
              <a:rPr lang="ru-RU" dirty="0" err="1"/>
              <a:t>недійсним</a:t>
            </a:r>
            <a:r>
              <a:rPr lang="ru-RU" dirty="0"/>
              <a:t> на </a:t>
            </a:r>
            <a:r>
              <a:rPr lang="ru-RU" dirty="0" err="1"/>
              <a:t>тій</a:t>
            </a:r>
            <a:r>
              <a:rPr lang="ru-RU" dirty="0"/>
              <a:t> </a:t>
            </a:r>
            <a:r>
              <a:rPr lang="ru-RU" dirty="0" err="1"/>
              <a:t>підставі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був</a:t>
            </a:r>
            <a:r>
              <a:rPr lang="ru-RU" dirty="0"/>
              <a:t> </a:t>
            </a:r>
            <a:r>
              <a:rPr lang="ru-RU" dirty="0" err="1"/>
              <a:t>укладений</a:t>
            </a:r>
            <a:r>
              <a:rPr lang="ru-RU" dirty="0"/>
              <a:t> без </a:t>
            </a:r>
            <a:r>
              <a:rPr lang="ru-RU" dirty="0" err="1"/>
              <a:t>згоди</a:t>
            </a:r>
            <a:r>
              <a:rPr lang="ru-RU" dirty="0"/>
              <a:t> другого з </a:t>
            </a:r>
            <a:r>
              <a:rPr lang="ru-RU" dirty="0" err="1"/>
              <a:t>подружжя</a:t>
            </a:r>
            <a:r>
              <a:rPr lang="ru-RU" dirty="0"/>
              <a:t>, за </a:t>
            </a:r>
            <a:r>
              <a:rPr lang="ru-RU" dirty="0" err="1"/>
              <a:t>винятком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такий</a:t>
            </a:r>
            <a:r>
              <a:rPr lang="ru-RU" dirty="0"/>
              <a:t> </a:t>
            </a:r>
            <a:r>
              <a:rPr lang="ru-RU" dirty="0" err="1"/>
              <a:t>договір</a:t>
            </a:r>
            <a:r>
              <a:rPr lang="ru-RU" dirty="0"/>
              <a:t> не </a:t>
            </a:r>
            <a:r>
              <a:rPr lang="ru-RU" dirty="0" err="1"/>
              <a:t>виходить</a:t>
            </a:r>
            <a:r>
              <a:rPr lang="ru-RU" dirty="0"/>
              <a:t> за </a:t>
            </a:r>
            <a:r>
              <a:rPr lang="ru-RU" dirty="0" err="1"/>
              <a:t>межі</a:t>
            </a:r>
            <a:r>
              <a:rPr lang="ru-RU" dirty="0"/>
              <a:t> </a:t>
            </a:r>
            <a:r>
              <a:rPr lang="ru-RU" dirty="0" err="1"/>
              <a:t>дрібного</a:t>
            </a:r>
            <a:r>
              <a:rPr lang="ru-RU" dirty="0"/>
              <a:t> </a:t>
            </a:r>
            <a:r>
              <a:rPr lang="ru-RU" dirty="0" err="1"/>
              <a:t>побутового</a:t>
            </a:r>
            <a:r>
              <a:rPr lang="ru-RU" dirty="0"/>
              <a:t> </a:t>
            </a:r>
            <a:r>
              <a:rPr lang="ru-RU" dirty="0" err="1"/>
              <a:t>правочину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законодавством</a:t>
            </a:r>
            <a:r>
              <a:rPr lang="ru-RU" dirty="0"/>
              <a:t> </a:t>
            </a:r>
            <a:r>
              <a:rPr lang="ru-RU" dirty="0" err="1"/>
              <a:t>встановлюється</a:t>
            </a:r>
            <a:r>
              <a:rPr lang="ru-RU" dirty="0"/>
              <a:t> </a:t>
            </a:r>
            <a:r>
              <a:rPr lang="ru-RU" dirty="0" err="1"/>
              <a:t>вимога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необхідності</a:t>
            </a:r>
            <a:r>
              <a:rPr lang="ru-RU" dirty="0"/>
              <a:t>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простої</a:t>
            </a:r>
            <a:r>
              <a:rPr lang="ru-RU" dirty="0"/>
              <a:t> </a:t>
            </a:r>
            <a:r>
              <a:rPr lang="ru-RU" dirty="0" err="1"/>
              <a:t>письмової</a:t>
            </a:r>
            <a:r>
              <a:rPr lang="ru-RU" dirty="0"/>
              <a:t> </a:t>
            </a:r>
            <a:r>
              <a:rPr lang="ru-RU" dirty="0" err="1"/>
              <a:t>згоди</a:t>
            </a:r>
            <a:r>
              <a:rPr lang="ru-RU" dirty="0"/>
              <a:t> другого з </a:t>
            </a:r>
            <a:r>
              <a:rPr lang="ru-RU" dirty="0" err="1"/>
              <a:t>подружжя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письмової</a:t>
            </a:r>
            <a:r>
              <a:rPr lang="ru-RU" dirty="0"/>
              <a:t> </a:t>
            </a:r>
            <a:r>
              <a:rPr lang="ru-RU" dirty="0" err="1"/>
              <a:t>нотаріально</a:t>
            </a:r>
            <a:r>
              <a:rPr lang="ru-RU" dirty="0"/>
              <a:t> </a:t>
            </a:r>
            <a:r>
              <a:rPr lang="ru-RU" dirty="0" err="1"/>
              <a:t>посвідченої</a:t>
            </a:r>
            <a:r>
              <a:rPr lang="ru-RU" dirty="0"/>
              <a:t>. А </a:t>
            </a:r>
            <a:r>
              <a:rPr lang="ru-RU" dirty="0" err="1"/>
              <a:t>оскільки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ст. 1304 ЦК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спадковий</a:t>
            </a:r>
            <a:r>
              <a:rPr lang="ru-RU" dirty="0"/>
              <a:t> </a:t>
            </a:r>
            <a:r>
              <a:rPr lang="ru-RU" dirty="0" err="1"/>
              <a:t>договір</a:t>
            </a:r>
            <a:r>
              <a:rPr lang="ru-RU" dirty="0"/>
              <a:t> </a:t>
            </a:r>
            <a:r>
              <a:rPr lang="ru-RU" dirty="0" err="1"/>
              <a:t>підлягає</a:t>
            </a:r>
            <a:r>
              <a:rPr lang="ru-RU" dirty="0"/>
              <a:t> </a:t>
            </a:r>
            <a:r>
              <a:rPr lang="ru-RU" dirty="0" err="1"/>
              <a:t>обов'язковому</a:t>
            </a:r>
            <a:r>
              <a:rPr lang="ru-RU" dirty="0"/>
              <a:t> </a:t>
            </a:r>
            <a:r>
              <a:rPr lang="ru-RU" dirty="0" err="1"/>
              <a:t>нотаріальному</a:t>
            </a:r>
            <a:r>
              <a:rPr lang="ru-RU" dirty="0"/>
              <a:t> </a:t>
            </a:r>
            <a:r>
              <a:rPr lang="ru-RU" dirty="0" err="1"/>
              <a:t>посвідченню</a:t>
            </a:r>
            <a:r>
              <a:rPr lang="ru-RU" dirty="0"/>
              <a:t> та </a:t>
            </a:r>
            <a:r>
              <a:rPr lang="ru-RU" dirty="0" err="1"/>
              <a:t>подальшій</a:t>
            </a:r>
            <a:r>
              <a:rPr lang="ru-RU" dirty="0"/>
              <a:t> </a:t>
            </a:r>
            <a:r>
              <a:rPr lang="ru-RU" dirty="0" err="1"/>
              <a:t>державній</a:t>
            </a:r>
            <a:r>
              <a:rPr lang="ru-RU" dirty="0"/>
              <a:t> </a:t>
            </a:r>
            <a:r>
              <a:rPr lang="ru-RU" dirty="0" err="1"/>
              <a:t>реєстрації</a:t>
            </a:r>
            <a:r>
              <a:rPr lang="ru-RU" dirty="0"/>
              <a:t> у </a:t>
            </a:r>
            <a:r>
              <a:rPr lang="ru-RU" dirty="0" err="1"/>
              <a:t>Спадковому</a:t>
            </a:r>
            <a:r>
              <a:rPr lang="ru-RU" dirty="0"/>
              <a:t> </a:t>
            </a:r>
            <a:r>
              <a:rPr lang="ru-RU" dirty="0" err="1"/>
              <a:t>реєстрі</a:t>
            </a:r>
            <a:r>
              <a:rPr lang="ru-RU" dirty="0"/>
              <a:t>, </a:t>
            </a:r>
            <a:r>
              <a:rPr lang="ru-RU" dirty="0" err="1"/>
              <a:t>згода</a:t>
            </a:r>
            <a:r>
              <a:rPr lang="ru-RU" dirty="0"/>
              <a:t> другого з </a:t>
            </a:r>
            <a:r>
              <a:rPr lang="ru-RU" dirty="0" err="1"/>
              <a:t>подружжя</a:t>
            </a:r>
            <a:r>
              <a:rPr lang="ru-RU" dirty="0"/>
              <a:t> на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укладення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бути </a:t>
            </a:r>
            <a:r>
              <a:rPr lang="ru-RU" dirty="0" err="1"/>
              <a:t>нотаріально</a:t>
            </a:r>
            <a:r>
              <a:rPr lang="ru-RU" dirty="0"/>
              <a:t> </a:t>
            </a:r>
            <a:r>
              <a:rPr lang="ru-RU" dirty="0" err="1"/>
              <a:t>посвідчена</a:t>
            </a:r>
            <a:r>
              <a:rPr lang="ru-RU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14629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1304.</a:t>
            </a:r>
            <a:r>
              <a:rPr lang="ru-RU" dirty="0"/>
              <a:t> Форма </a:t>
            </a:r>
            <a:r>
              <a:rPr lang="ru-RU" dirty="0" err="1"/>
              <a:t>спадкового</a:t>
            </a:r>
            <a:r>
              <a:rPr lang="ru-RU" dirty="0"/>
              <a:t> договору</a:t>
            </a:r>
          </a:p>
          <a:p>
            <a:r>
              <a:rPr lang="ru-RU" dirty="0"/>
              <a:t>1. </a:t>
            </a:r>
            <a:r>
              <a:rPr lang="ru-RU" dirty="0" err="1"/>
              <a:t>Спадковий</a:t>
            </a:r>
            <a:r>
              <a:rPr lang="ru-RU" dirty="0"/>
              <a:t> </a:t>
            </a:r>
            <a:r>
              <a:rPr lang="ru-RU" dirty="0" err="1"/>
              <a:t>договір</a:t>
            </a:r>
            <a:r>
              <a:rPr lang="ru-RU" dirty="0"/>
              <a:t> </a:t>
            </a:r>
            <a:r>
              <a:rPr lang="ru-RU" dirty="0" err="1"/>
              <a:t>укладається</a:t>
            </a:r>
            <a:r>
              <a:rPr lang="ru-RU" dirty="0"/>
              <a:t> у </a:t>
            </a:r>
            <a:r>
              <a:rPr lang="ru-RU" dirty="0" err="1"/>
              <a:t>письмовій</a:t>
            </a:r>
            <a:r>
              <a:rPr lang="ru-RU" dirty="0"/>
              <a:t> </a:t>
            </a:r>
            <a:r>
              <a:rPr lang="ru-RU" dirty="0" err="1"/>
              <a:t>формі</a:t>
            </a:r>
            <a:r>
              <a:rPr lang="ru-RU" dirty="0"/>
              <a:t> і </a:t>
            </a:r>
            <a:r>
              <a:rPr lang="ru-RU" dirty="0" err="1"/>
              <a:t>підлягає</a:t>
            </a:r>
            <a:r>
              <a:rPr lang="ru-RU" dirty="0"/>
              <a:t> </a:t>
            </a:r>
            <a:r>
              <a:rPr lang="ru-RU" dirty="0" err="1"/>
              <a:t>нотаріальному</a:t>
            </a:r>
            <a:r>
              <a:rPr lang="ru-RU" dirty="0"/>
              <a:t> </a:t>
            </a:r>
            <a:r>
              <a:rPr lang="ru-RU" dirty="0" err="1"/>
              <a:t>посвідченню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державній</a:t>
            </a:r>
            <a:r>
              <a:rPr lang="ru-RU" dirty="0"/>
              <a:t> </a:t>
            </a:r>
            <a:r>
              <a:rPr lang="ru-RU" dirty="0" err="1"/>
              <a:t>реєстрації</a:t>
            </a:r>
            <a:r>
              <a:rPr lang="ru-RU" dirty="0"/>
              <a:t> у </a:t>
            </a:r>
            <a:r>
              <a:rPr lang="ru-RU" dirty="0" err="1"/>
              <a:t>Спадковому</a:t>
            </a:r>
            <a:r>
              <a:rPr lang="ru-RU" dirty="0"/>
              <a:t> </a:t>
            </a:r>
            <a:r>
              <a:rPr lang="ru-RU" dirty="0" err="1"/>
              <a:t>реєстрі</a:t>
            </a:r>
            <a:r>
              <a:rPr lang="ru-RU" dirty="0"/>
              <a:t> в </a:t>
            </a:r>
            <a:r>
              <a:rPr lang="ru-RU" u="sng" dirty="0">
                <a:hlinkClick r:id="rId2"/>
              </a:rPr>
              <a:t>порядку</a:t>
            </a:r>
            <a:r>
              <a:rPr lang="ru-RU" dirty="0"/>
              <a:t>, </a:t>
            </a:r>
            <a:r>
              <a:rPr lang="ru-RU" dirty="0" err="1"/>
              <a:t>затвердженому</a:t>
            </a:r>
            <a:r>
              <a:rPr lang="ru-RU" dirty="0"/>
              <a:t> </a:t>
            </a:r>
            <a:r>
              <a:rPr lang="ru-RU" dirty="0" err="1"/>
              <a:t>Кабінетом</a:t>
            </a:r>
            <a:r>
              <a:rPr lang="ru-RU" dirty="0"/>
              <a:t> </a:t>
            </a:r>
            <a:r>
              <a:rPr lang="ru-RU" dirty="0" err="1"/>
              <a:t>Міністрів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.</a:t>
            </a:r>
          </a:p>
          <a:p>
            <a:r>
              <a:rPr lang="ru-RU" b="1" dirty="0" err="1" smtClean="0"/>
              <a:t>Стаття</a:t>
            </a:r>
            <a:r>
              <a:rPr lang="ru-RU" b="1" dirty="0" smtClean="0"/>
              <a:t> </a:t>
            </a:r>
            <a:r>
              <a:rPr lang="ru-RU" b="1" dirty="0"/>
              <a:t>1305.</a:t>
            </a:r>
            <a:r>
              <a:rPr lang="ru-RU" dirty="0"/>
              <a:t> </a:t>
            </a:r>
            <a:r>
              <a:rPr lang="ru-RU" dirty="0" err="1"/>
              <a:t>Обов'язки</a:t>
            </a:r>
            <a:r>
              <a:rPr lang="ru-RU" dirty="0"/>
              <a:t> </a:t>
            </a:r>
            <a:r>
              <a:rPr lang="ru-RU" dirty="0" err="1"/>
              <a:t>набувача</a:t>
            </a:r>
            <a:r>
              <a:rPr lang="ru-RU" dirty="0"/>
              <a:t> у </a:t>
            </a:r>
            <a:r>
              <a:rPr lang="ru-RU" dirty="0" err="1"/>
              <a:t>спадковому</a:t>
            </a:r>
            <a:r>
              <a:rPr lang="ru-RU" dirty="0"/>
              <a:t> </a:t>
            </a:r>
            <a:r>
              <a:rPr lang="ru-RU" dirty="0" err="1"/>
              <a:t>договорі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Набувач</a:t>
            </a:r>
            <a:r>
              <a:rPr lang="ru-RU" dirty="0"/>
              <a:t> у </a:t>
            </a:r>
            <a:r>
              <a:rPr lang="ru-RU" dirty="0" err="1"/>
              <a:t>спадковому</a:t>
            </a:r>
            <a:r>
              <a:rPr lang="ru-RU" dirty="0"/>
              <a:t> </a:t>
            </a:r>
            <a:r>
              <a:rPr lang="ru-RU" dirty="0" err="1"/>
              <a:t>договорі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зобов'язаний</a:t>
            </a:r>
            <a:r>
              <a:rPr lang="ru-RU" dirty="0"/>
              <a:t> </a:t>
            </a:r>
            <a:r>
              <a:rPr lang="ru-RU" dirty="0" err="1"/>
              <a:t>вчинити</a:t>
            </a:r>
            <a:r>
              <a:rPr lang="ru-RU" dirty="0"/>
              <a:t> </a:t>
            </a:r>
            <a:r>
              <a:rPr lang="ru-RU" dirty="0" err="1"/>
              <a:t>певну</a:t>
            </a:r>
            <a:r>
              <a:rPr lang="ru-RU" dirty="0"/>
              <a:t> </a:t>
            </a:r>
            <a:r>
              <a:rPr lang="ru-RU" dirty="0" err="1"/>
              <a:t>дію</a:t>
            </a:r>
            <a:r>
              <a:rPr lang="ru-RU" dirty="0"/>
              <a:t> </a:t>
            </a:r>
            <a:r>
              <a:rPr lang="ru-RU" dirty="0" err="1"/>
              <a:t>майнового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немайнового</a:t>
            </a:r>
            <a:r>
              <a:rPr lang="ru-RU" dirty="0"/>
              <a:t> характеру до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відкриття</a:t>
            </a:r>
            <a:r>
              <a:rPr lang="ru-RU" dirty="0"/>
              <a:t>.</a:t>
            </a:r>
          </a:p>
          <a:p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903805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rgbClr val="00B0F0"/>
                </a:solidFill>
              </a:rPr>
              <a:t>До </a:t>
            </a:r>
            <a:r>
              <a:rPr lang="ru-RU" dirty="0" err="1">
                <a:solidFill>
                  <a:srgbClr val="00B0F0"/>
                </a:solidFill>
              </a:rPr>
              <a:t>дій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майнового</a:t>
            </a:r>
            <a:r>
              <a:rPr lang="ru-RU" dirty="0">
                <a:solidFill>
                  <a:srgbClr val="00B0F0"/>
                </a:solidFill>
              </a:rPr>
              <a:t> характеру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віднесено</a:t>
            </a:r>
            <a:r>
              <a:rPr lang="ru-RU" dirty="0"/>
              <a:t> не </a:t>
            </a:r>
            <a:r>
              <a:rPr lang="ru-RU" dirty="0" err="1"/>
              <a:t>тільки</a:t>
            </a:r>
            <a:r>
              <a:rPr lang="ru-RU" dirty="0"/>
              <a:t>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грошової</a:t>
            </a:r>
            <a:r>
              <a:rPr lang="ru-RU" dirty="0"/>
              <a:t> </a:t>
            </a:r>
            <a:r>
              <a:rPr lang="ru-RU" dirty="0" err="1"/>
              <a:t>допомоги</a:t>
            </a:r>
            <a:r>
              <a:rPr lang="ru-RU" dirty="0"/>
              <a:t>, але і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матеріальної</a:t>
            </a:r>
            <a:r>
              <a:rPr lang="ru-RU" dirty="0"/>
              <a:t> </a:t>
            </a:r>
            <a:r>
              <a:rPr lang="ru-RU" dirty="0" err="1"/>
              <a:t>допомоги</a:t>
            </a:r>
            <a:r>
              <a:rPr lang="ru-RU" dirty="0"/>
              <a:t>, </a:t>
            </a:r>
            <a:r>
              <a:rPr lang="ru-RU" dirty="0" err="1"/>
              <a:t>наприклад</a:t>
            </a:r>
            <a:r>
              <a:rPr lang="ru-RU" dirty="0"/>
              <a:t>, у </a:t>
            </a:r>
            <a:r>
              <a:rPr lang="ru-RU" dirty="0" err="1"/>
              <a:t>вигляді</a:t>
            </a:r>
            <a:r>
              <a:rPr lang="ru-RU" dirty="0"/>
              <a:t> </a:t>
            </a:r>
            <a:r>
              <a:rPr lang="ru-RU" dirty="0" err="1"/>
              <a:t>продуктів</a:t>
            </a:r>
            <a:r>
              <a:rPr lang="ru-RU" dirty="0"/>
              <a:t> </a:t>
            </a:r>
            <a:r>
              <a:rPr lang="ru-RU" dirty="0" err="1"/>
              <a:t>харчування</a:t>
            </a:r>
            <a:r>
              <a:rPr lang="ru-RU" dirty="0"/>
              <a:t>, </a:t>
            </a:r>
            <a:r>
              <a:rPr lang="ru-RU" dirty="0" err="1"/>
              <a:t>лікарських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предметів</a:t>
            </a:r>
            <a:r>
              <a:rPr lang="ru-RU" dirty="0"/>
              <a:t> </a:t>
            </a:r>
            <a:r>
              <a:rPr lang="ru-RU" dirty="0" err="1"/>
              <a:t>першої</a:t>
            </a:r>
            <a:r>
              <a:rPr lang="ru-RU" dirty="0"/>
              <a:t> </a:t>
            </a:r>
            <a:r>
              <a:rPr lang="ru-RU" dirty="0" err="1"/>
              <a:t>необхідності</a:t>
            </a:r>
            <a:r>
              <a:rPr lang="ru-RU" dirty="0"/>
              <a:t>. </a:t>
            </a:r>
            <a:r>
              <a:rPr lang="ru-RU" dirty="0" err="1" smtClean="0">
                <a:solidFill>
                  <a:srgbClr val="FF0000"/>
                </a:solidFill>
              </a:rPr>
              <a:t>Проблемним</a:t>
            </a:r>
            <a:r>
              <a:rPr lang="ru-RU" dirty="0" smtClean="0"/>
              <a:t> </a:t>
            </a:r>
            <a:r>
              <a:rPr lang="ru-RU" dirty="0"/>
              <a:t>в </a:t>
            </a:r>
            <a:r>
              <a:rPr lang="ru-RU" dirty="0" err="1"/>
              <a:t>даному</a:t>
            </a:r>
            <a:r>
              <a:rPr lang="ru-RU" dirty="0"/>
              <a:t> </a:t>
            </a:r>
            <a:r>
              <a:rPr lang="ru-RU" dirty="0" err="1"/>
              <a:t>випадку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питання</a:t>
            </a:r>
            <a:r>
              <a:rPr lang="ru-RU" dirty="0"/>
              <a:t> </a:t>
            </a:r>
            <a:r>
              <a:rPr lang="ru-RU" dirty="0" err="1"/>
              <a:t>грошової</a:t>
            </a:r>
            <a:r>
              <a:rPr lang="ru-RU" dirty="0"/>
              <a:t> </a:t>
            </a:r>
            <a:r>
              <a:rPr lang="ru-RU" dirty="0" err="1"/>
              <a:t>оцінки</a:t>
            </a:r>
            <a:r>
              <a:rPr lang="ru-RU" dirty="0"/>
              <a:t> тих </a:t>
            </a:r>
            <a:r>
              <a:rPr lang="ru-RU" dirty="0" err="1"/>
              <a:t>дій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набувач</a:t>
            </a:r>
            <a:r>
              <a:rPr lang="ru-RU" dirty="0"/>
              <a:t> повинен </a:t>
            </a:r>
            <a:r>
              <a:rPr lang="ru-RU" dirty="0" err="1"/>
              <a:t>здійснити</a:t>
            </a:r>
            <a:r>
              <a:rPr lang="ru-RU" dirty="0"/>
              <a:t>, </a:t>
            </a:r>
            <a:r>
              <a:rPr lang="ru-RU" dirty="0" err="1"/>
              <a:t>оскільки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сторони</a:t>
            </a:r>
            <a:r>
              <a:rPr lang="ru-RU" dirty="0"/>
              <a:t> </a:t>
            </a:r>
            <a:r>
              <a:rPr lang="ru-RU" dirty="0" err="1"/>
              <a:t>відчужувача</a:t>
            </a:r>
            <a:r>
              <a:rPr lang="ru-RU" dirty="0"/>
              <a:t> </a:t>
            </a:r>
            <a:r>
              <a:rPr lang="ru-RU" dirty="0" err="1"/>
              <a:t>можливі</a:t>
            </a:r>
            <a:r>
              <a:rPr lang="ru-RU" dirty="0"/>
              <a:t> </a:t>
            </a:r>
            <a:r>
              <a:rPr lang="ru-RU" dirty="0" err="1"/>
              <a:t>зловживання</a:t>
            </a:r>
            <a:r>
              <a:rPr lang="ru-RU" dirty="0"/>
              <a:t> при </a:t>
            </a:r>
            <a:r>
              <a:rPr lang="ru-RU" dirty="0" err="1"/>
              <a:t>вимаганні</a:t>
            </a:r>
            <a:r>
              <a:rPr lang="ru-RU" dirty="0"/>
              <a:t> </a:t>
            </a:r>
            <a:r>
              <a:rPr lang="ru-RU" dirty="0" err="1"/>
              <a:t>виконати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майновий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немайновий</a:t>
            </a:r>
            <a:r>
              <a:rPr lang="ru-RU" dirty="0"/>
              <a:t> характер, але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надто</a:t>
            </a:r>
            <a:r>
              <a:rPr lang="ru-RU" dirty="0"/>
              <a:t> </a:t>
            </a:r>
            <a:r>
              <a:rPr lang="ru-RU" dirty="0" err="1"/>
              <a:t>непосильними</a:t>
            </a:r>
            <a:r>
              <a:rPr lang="ru-RU" dirty="0"/>
              <a:t> для </a:t>
            </a:r>
            <a:r>
              <a:rPr lang="ru-RU" dirty="0" err="1"/>
              <a:t>набувача</a:t>
            </a:r>
            <a:r>
              <a:rPr lang="ru-RU" dirty="0"/>
              <a:t>. </a:t>
            </a:r>
            <a:r>
              <a:rPr lang="ru-RU" dirty="0" err="1"/>
              <a:t>Саме</a:t>
            </a:r>
            <a:r>
              <a:rPr lang="ru-RU" dirty="0"/>
              <a:t> тому </a:t>
            </a:r>
            <a:r>
              <a:rPr lang="ru-RU" dirty="0" err="1"/>
              <a:t>варто</a:t>
            </a:r>
            <a:r>
              <a:rPr lang="ru-RU" dirty="0"/>
              <a:t> в </a:t>
            </a:r>
            <a:r>
              <a:rPr lang="ru-RU" dirty="0" err="1"/>
              <a:t>договорі</a:t>
            </a:r>
            <a:r>
              <a:rPr lang="ru-RU" dirty="0"/>
              <a:t> </a:t>
            </a:r>
            <a:r>
              <a:rPr lang="ru-RU" dirty="0" err="1"/>
              <a:t>конкретизувати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обсяг</a:t>
            </a:r>
            <a:r>
              <a:rPr lang="ru-RU" dirty="0"/>
              <a:t> тих </a:t>
            </a:r>
            <a:r>
              <a:rPr lang="ru-RU" dirty="0" err="1"/>
              <a:t>дій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буде </a:t>
            </a:r>
            <a:r>
              <a:rPr lang="ru-RU" dirty="0" err="1"/>
              <a:t>виконувати</a:t>
            </a:r>
            <a:r>
              <a:rPr lang="ru-RU" dirty="0"/>
              <a:t> </a:t>
            </a:r>
            <a:r>
              <a:rPr lang="ru-RU" dirty="0" err="1"/>
              <a:t>набувач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конкретний</a:t>
            </a:r>
            <a:r>
              <a:rPr lang="ru-RU" dirty="0"/>
              <a:t> </a:t>
            </a:r>
            <a:r>
              <a:rPr lang="ru-RU" dirty="0" err="1"/>
              <a:t>розмір</a:t>
            </a:r>
            <a:r>
              <a:rPr lang="ru-RU" dirty="0"/>
              <a:t> </a:t>
            </a:r>
            <a:r>
              <a:rPr lang="ru-RU" dirty="0" err="1"/>
              <a:t>грошової</a:t>
            </a:r>
            <a:r>
              <a:rPr lang="ru-RU" dirty="0"/>
              <a:t> </a:t>
            </a:r>
            <a:r>
              <a:rPr lang="ru-RU" dirty="0" err="1"/>
              <a:t>допомоги</a:t>
            </a:r>
            <a:r>
              <a:rPr lang="ru-RU" dirty="0"/>
              <a:t>, яку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надати</a:t>
            </a:r>
            <a:r>
              <a:rPr lang="ru-RU" dirty="0"/>
              <a:t> </a:t>
            </a:r>
            <a:r>
              <a:rPr lang="ru-RU" dirty="0" err="1"/>
              <a:t>набувач</a:t>
            </a:r>
            <a:r>
              <a:rPr lang="ru-RU" dirty="0"/>
              <a:t> </a:t>
            </a:r>
            <a:r>
              <a:rPr lang="ru-RU" dirty="0" err="1"/>
              <a:t>відчужувачу</a:t>
            </a:r>
            <a:r>
              <a:rPr lang="ru-RU" dirty="0"/>
              <a:t>. </a:t>
            </a:r>
            <a:r>
              <a:rPr lang="ru-RU" dirty="0" err="1"/>
              <a:t>Однак</a:t>
            </a:r>
            <a:r>
              <a:rPr lang="ru-RU" dirty="0"/>
              <a:t> </a:t>
            </a:r>
            <a:r>
              <a:rPr lang="ru-RU" dirty="0" err="1"/>
              <a:t>забороняється</a:t>
            </a:r>
            <a:r>
              <a:rPr lang="ru-RU" dirty="0"/>
              <a:t> </a:t>
            </a:r>
            <a:r>
              <a:rPr lang="ru-RU" dirty="0" err="1"/>
              <a:t>закріплювати</a:t>
            </a:r>
            <a:r>
              <a:rPr lang="ru-RU" dirty="0"/>
              <a:t> в </a:t>
            </a:r>
            <a:r>
              <a:rPr lang="ru-RU" dirty="0" err="1"/>
              <a:t>договорі</a:t>
            </a:r>
            <a:r>
              <a:rPr lang="ru-RU" dirty="0"/>
              <a:t> </a:t>
            </a:r>
            <a:r>
              <a:rPr lang="ru-RU" dirty="0" err="1"/>
              <a:t>такий</a:t>
            </a:r>
            <a:r>
              <a:rPr lang="ru-RU" dirty="0"/>
              <a:t> </a:t>
            </a:r>
            <a:r>
              <a:rPr lang="ru-RU" dirty="0" err="1"/>
              <a:t>обов’язок</a:t>
            </a:r>
            <a:r>
              <a:rPr lang="ru-RU" dirty="0"/>
              <a:t> </a:t>
            </a:r>
            <a:r>
              <a:rPr lang="ru-RU" dirty="0" err="1"/>
              <a:t>набувача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би </a:t>
            </a:r>
            <a:r>
              <a:rPr lang="ru-RU" dirty="0" err="1"/>
              <a:t>передбачав</a:t>
            </a:r>
            <a:r>
              <a:rPr lang="ru-RU" dirty="0"/>
              <a:t> </a:t>
            </a:r>
            <a:r>
              <a:rPr lang="ru-RU" dirty="0" err="1"/>
              <a:t>одноразову</a:t>
            </a:r>
            <a:r>
              <a:rPr lang="ru-RU" dirty="0"/>
              <a:t> </a:t>
            </a:r>
            <a:r>
              <a:rPr lang="ru-RU" dirty="0" err="1"/>
              <a:t>сплату</a:t>
            </a:r>
            <a:r>
              <a:rPr lang="ru-RU" dirty="0"/>
              <a:t> ним </a:t>
            </a:r>
            <a:r>
              <a:rPr lang="ru-RU" dirty="0" err="1"/>
              <a:t>грошової</a:t>
            </a:r>
            <a:r>
              <a:rPr lang="ru-RU" dirty="0"/>
              <a:t> </a:t>
            </a:r>
            <a:r>
              <a:rPr lang="ru-RU" dirty="0" err="1"/>
              <a:t>суми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буде </a:t>
            </a:r>
            <a:r>
              <a:rPr lang="ru-RU" dirty="0" err="1"/>
              <a:t>еквівалентна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 майна, яке </a:t>
            </a:r>
            <a:r>
              <a:rPr lang="ru-RU" dirty="0" err="1"/>
              <a:t>виступає</a:t>
            </a:r>
            <a:r>
              <a:rPr lang="ru-RU" dirty="0"/>
              <a:t> предметом договору. 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14873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Таємниця</a:t>
            </a:r>
            <a:r>
              <a:rPr lang="ru-RU" dirty="0" smtClean="0"/>
              <a:t> </a:t>
            </a:r>
            <a:r>
              <a:rPr lang="ru-RU" dirty="0" err="1" smtClean="0"/>
              <a:t>заповіту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Таємниця</a:t>
            </a:r>
            <a:r>
              <a:rPr lang="ru-RU" dirty="0" smtClean="0"/>
              <a:t> </a:t>
            </a:r>
            <a:r>
              <a:rPr lang="ru-RU" dirty="0" err="1"/>
              <a:t>заповіту</a:t>
            </a:r>
            <a:r>
              <a:rPr lang="ru-RU" dirty="0"/>
              <a:t> </a:t>
            </a:r>
            <a:r>
              <a:rPr lang="ru-RU" dirty="0" smtClean="0"/>
              <a:t>-  </a:t>
            </a:r>
            <a:r>
              <a:rPr lang="ru-RU" dirty="0" err="1" smtClean="0"/>
              <a:t>правові</a:t>
            </a:r>
            <a:r>
              <a:rPr lang="ru-RU" dirty="0" smtClean="0"/>
              <a:t> </a:t>
            </a:r>
            <a:r>
              <a:rPr lang="ru-RU" dirty="0" err="1"/>
              <a:t>відносини</a:t>
            </a:r>
            <a:r>
              <a:rPr lang="ru-RU" dirty="0"/>
              <a:t>, </a:t>
            </a:r>
            <a:r>
              <a:rPr lang="ru-RU" dirty="0" err="1"/>
              <a:t>направлені</a:t>
            </a:r>
            <a:r>
              <a:rPr lang="ru-RU" dirty="0"/>
              <a:t> на </a:t>
            </a:r>
            <a:r>
              <a:rPr lang="ru-RU" dirty="0" err="1"/>
              <a:t>охорону</a:t>
            </a:r>
            <a:r>
              <a:rPr lang="ru-RU" dirty="0"/>
              <a:t> </a:t>
            </a:r>
            <a:r>
              <a:rPr lang="ru-RU" dirty="0" err="1"/>
              <a:t>довірчого</a:t>
            </a:r>
            <a:r>
              <a:rPr lang="ru-RU" dirty="0"/>
              <a:t>, </a:t>
            </a:r>
            <a:r>
              <a:rPr lang="ru-RU" dirty="0" err="1"/>
              <a:t>конфіденціального</a:t>
            </a:r>
            <a:r>
              <a:rPr lang="ru-RU" dirty="0"/>
              <a:t> характеру </a:t>
            </a:r>
            <a:r>
              <a:rPr lang="ru-RU" dirty="0" err="1"/>
              <a:t>заповідального</a:t>
            </a:r>
            <a:r>
              <a:rPr lang="ru-RU" dirty="0"/>
              <a:t> </a:t>
            </a:r>
            <a:r>
              <a:rPr lang="ru-RU" dirty="0" err="1"/>
              <a:t>дійства</a:t>
            </a:r>
            <a:r>
              <a:rPr lang="ru-RU" dirty="0"/>
              <a:t> </a:t>
            </a:r>
            <a:r>
              <a:rPr lang="ru-RU" dirty="0" err="1"/>
              <a:t>конкретної</a:t>
            </a:r>
            <a:r>
              <a:rPr lang="ru-RU" dirty="0"/>
              <a:t> особи</a:t>
            </a:r>
            <a:r>
              <a:rPr lang="ru-RU" dirty="0" smtClean="0"/>
              <a:t>.</a:t>
            </a:r>
          </a:p>
          <a:p>
            <a:r>
              <a:rPr lang="ru-RU" dirty="0" err="1"/>
              <a:t>Таємниця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 </a:t>
            </a:r>
            <a:r>
              <a:rPr lang="ru-RU" dirty="0" err="1"/>
              <a:t>полягає</a:t>
            </a:r>
            <a:r>
              <a:rPr lang="ru-RU" dirty="0"/>
              <a:t> в тому,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визначені</a:t>
            </a:r>
            <a:r>
              <a:rPr lang="ru-RU" dirty="0"/>
              <a:t> законом особи </a:t>
            </a:r>
            <a:r>
              <a:rPr lang="ru-RU" dirty="0" err="1"/>
              <a:t>позбавлені</a:t>
            </a:r>
            <a:r>
              <a:rPr lang="ru-RU" dirty="0"/>
              <a:t> права до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</a:t>
            </a:r>
            <a:r>
              <a:rPr lang="ru-RU" dirty="0" err="1"/>
              <a:t>розголошувати</a:t>
            </a:r>
            <a:r>
              <a:rPr lang="ru-RU" dirty="0"/>
              <a:t> </a:t>
            </a:r>
            <a:r>
              <a:rPr lang="ru-RU" dirty="0" err="1"/>
              <a:t>відомості</a:t>
            </a:r>
            <a:r>
              <a:rPr lang="ru-RU" dirty="0"/>
              <a:t> про: </a:t>
            </a:r>
            <a:endParaRPr lang="en-US" dirty="0"/>
          </a:p>
          <a:p>
            <a:pPr lvl="0" fontAlgn="base"/>
            <a:r>
              <a:rPr lang="en-US" dirty="0" err="1"/>
              <a:t>факт</a:t>
            </a:r>
            <a:r>
              <a:rPr lang="en-US" dirty="0"/>
              <a:t> </a:t>
            </a:r>
            <a:r>
              <a:rPr lang="en-US" dirty="0" err="1"/>
              <a:t>складання</a:t>
            </a:r>
            <a:r>
              <a:rPr lang="en-US" dirty="0"/>
              <a:t> </a:t>
            </a:r>
            <a:r>
              <a:rPr lang="en-US" dirty="0" err="1"/>
              <a:t>заповіту</a:t>
            </a:r>
            <a:r>
              <a:rPr lang="en-US" dirty="0"/>
              <a:t>;  </a:t>
            </a:r>
          </a:p>
          <a:p>
            <a:pPr lvl="0" fontAlgn="base"/>
            <a:r>
              <a:rPr lang="en-US" dirty="0" err="1"/>
              <a:t>зміст</a:t>
            </a:r>
            <a:r>
              <a:rPr lang="en-US" dirty="0"/>
              <a:t> </a:t>
            </a:r>
            <a:r>
              <a:rPr lang="en-US" dirty="0" err="1"/>
              <a:t>заповіту</a:t>
            </a:r>
            <a:r>
              <a:rPr lang="en-US" dirty="0"/>
              <a:t>;  </a:t>
            </a:r>
          </a:p>
          <a:p>
            <a:pPr lvl="0" fontAlgn="base"/>
            <a:r>
              <a:rPr lang="en-US" dirty="0" err="1"/>
              <a:t>скасування</a:t>
            </a:r>
            <a:r>
              <a:rPr lang="en-US" dirty="0"/>
              <a:t> </a:t>
            </a:r>
            <a:r>
              <a:rPr lang="en-US" dirty="0" err="1"/>
              <a:t>або</a:t>
            </a:r>
            <a:r>
              <a:rPr lang="en-US" dirty="0"/>
              <a:t> </a:t>
            </a:r>
            <a:r>
              <a:rPr lang="en-US" dirty="0" err="1"/>
              <a:t>зміну</a:t>
            </a:r>
            <a:r>
              <a:rPr lang="en-US" dirty="0"/>
              <a:t> </a:t>
            </a:r>
            <a:r>
              <a:rPr lang="en-US" dirty="0" err="1"/>
              <a:t>заповіту</a:t>
            </a:r>
            <a:r>
              <a:rPr lang="en-US" dirty="0"/>
              <a:t>.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535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дій</a:t>
            </a:r>
            <a:r>
              <a:rPr lang="ru-RU" dirty="0"/>
              <a:t> </a:t>
            </a:r>
            <a:r>
              <a:rPr lang="ru-RU" dirty="0" err="1"/>
              <a:t>немайнового</a:t>
            </a:r>
            <a:r>
              <a:rPr lang="ru-RU" dirty="0"/>
              <a:t> характеру, то ними </a:t>
            </a:r>
            <a:r>
              <a:rPr lang="ru-RU" dirty="0" err="1"/>
              <a:t>можуть</a:t>
            </a:r>
            <a:r>
              <a:rPr lang="ru-RU" dirty="0"/>
              <a:t> бути, 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/>
              <a:t>відвідування</a:t>
            </a:r>
            <a:r>
              <a:rPr lang="ru-RU" dirty="0"/>
              <a:t> </a:t>
            </a:r>
            <a:r>
              <a:rPr lang="ru-RU" dirty="0" err="1"/>
              <a:t>відчужувача</a:t>
            </a:r>
            <a:r>
              <a:rPr lang="ru-RU" dirty="0"/>
              <a:t>, </a:t>
            </a:r>
            <a:r>
              <a:rPr lang="ru-RU" dirty="0" err="1"/>
              <a:t>організація</a:t>
            </a:r>
            <a:r>
              <a:rPr lang="ru-RU" dirty="0"/>
              <a:t> </a:t>
            </a:r>
            <a:r>
              <a:rPr lang="ru-RU" dirty="0" err="1"/>
              <a:t>прогулянок</a:t>
            </a:r>
            <a:r>
              <a:rPr lang="ru-RU" dirty="0"/>
              <a:t>, догляд за самим </a:t>
            </a:r>
            <a:r>
              <a:rPr lang="ru-RU" dirty="0" err="1"/>
              <a:t>відчужувачем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оселею</a:t>
            </a:r>
            <a:r>
              <a:rPr lang="ru-RU" dirty="0"/>
              <a:t>, оплата </a:t>
            </a:r>
            <a:r>
              <a:rPr lang="ru-RU" dirty="0" err="1"/>
              <a:t>комунальних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, </a:t>
            </a:r>
            <a:r>
              <a:rPr lang="ru-RU" dirty="0" err="1"/>
              <a:t>представництво</a:t>
            </a:r>
            <a:r>
              <a:rPr lang="ru-RU" dirty="0"/>
              <a:t> </a:t>
            </a:r>
            <a:r>
              <a:rPr lang="ru-RU" dirty="0" err="1"/>
              <a:t>інтересів</a:t>
            </a:r>
            <a:r>
              <a:rPr lang="ru-RU" dirty="0"/>
              <a:t> </a:t>
            </a:r>
            <a:r>
              <a:rPr lang="ru-RU" dirty="0" err="1"/>
              <a:t>відчужвача</a:t>
            </a:r>
            <a:r>
              <a:rPr lang="ru-RU" dirty="0"/>
              <a:t> в </a:t>
            </a:r>
            <a:r>
              <a:rPr lang="ru-RU" dirty="0" err="1"/>
              <a:t>ораганах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. </a:t>
            </a:r>
            <a:endParaRPr lang="en-US" dirty="0"/>
          </a:p>
          <a:p>
            <a:r>
              <a:rPr lang="ru-RU" dirty="0" err="1"/>
              <a:t>Оскільки</a:t>
            </a:r>
            <a:r>
              <a:rPr lang="ru-RU" dirty="0"/>
              <a:t> </a:t>
            </a:r>
            <a:r>
              <a:rPr lang="ru-RU" dirty="0" err="1"/>
              <a:t>спадковий</a:t>
            </a:r>
            <a:r>
              <a:rPr lang="ru-RU" dirty="0"/>
              <a:t> </a:t>
            </a:r>
            <a:r>
              <a:rPr lang="ru-RU" dirty="0" err="1"/>
              <a:t>договір</a:t>
            </a:r>
            <a:r>
              <a:rPr lang="ru-RU" dirty="0"/>
              <a:t> </a:t>
            </a:r>
            <a:r>
              <a:rPr lang="ru-RU" dirty="0" err="1"/>
              <a:t>відноситься</a:t>
            </a:r>
            <a:r>
              <a:rPr lang="ru-RU" dirty="0"/>
              <a:t> до </a:t>
            </a:r>
            <a:r>
              <a:rPr lang="ru-RU" dirty="0" err="1"/>
              <a:t>двосторонніх</a:t>
            </a:r>
            <a:r>
              <a:rPr lang="ru-RU" dirty="0"/>
              <a:t> </a:t>
            </a:r>
            <a:r>
              <a:rPr lang="ru-RU" dirty="0" err="1"/>
              <a:t>договорів</a:t>
            </a:r>
            <a:r>
              <a:rPr lang="ru-RU" dirty="0"/>
              <a:t>, то правами й </a:t>
            </a:r>
            <a:r>
              <a:rPr lang="ru-RU" dirty="0" err="1"/>
              <a:t>обов’язками</a:t>
            </a:r>
            <a:r>
              <a:rPr lang="ru-RU" dirty="0"/>
              <a:t> </a:t>
            </a:r>
            <a:r>
              <a:rPr lang="ru-RU" dirty="0" err="1"/>
              <a:t>наділяються</a:t>
            </a:r>
            <a:r>
              <a:rPr lang="ru-RU" dirty="0"/>
              <a:t> </a:t>
            </a:r>
            <a:r>
              <a:rPr lang="ru-RU" dirty="0" err="1"/>
              <a:t>обидві</a:t>
            </a:r>
            <a:r>
              <a:rPr lang="ru-RU" dirty="0"/>
              <a:t> </a:t>
            </a:r>
            <a:r>
              <a:rPr lang="ru-RU" dirty="0" err="1"/>
              <a:t>сторони</a:t>
            </a:r>
            <a:r>
              <a:rPr lang="ru-RU" dirty="0"/>
              <a:t>.  </a:t>
            </a:r>
            <a:endParaRPr lang="en-US" dirty="0"/>
          </a:p>
          <a:p>
            <a:r>
              <a:rPr lang="ru-RU" dirty="0"/>
              <a:t>Так </a:t>
            </a:r>
            <a:r>
              <a:rPr lang="ru-RU" dirty="0" err="1"/>
              <a:t>головним</a:t>
            </a:r>
            <a:r>
              <a:rPr lang="ru-RU" dirty="0"/>
              <a:t> </a:t>
            </a:r>
            <a:r>
              <a:rPr lang="ru-RU" dirty="0" err="1"/>
              <a:t>обов'язком</a:t>
            </a:r>
            <a:r>
              <a:rPr lang="ru-RU" dirty="0"/>
              <a:t> </a:t>
            </a:r>
            <a:r>
              <a:rPr lang="ru-RU" dirty="0" err="1"/>
              <a:t>відчужувача</a:t>
            </a:r>
            <a:r>
              <a:rPr lang="ru-RU" dirty="0"/>
              <a:t> є </a:t>
            </a:r>
            <a:r>
              <a:rPr lang="ru-RU" dirty="0" err="1"/>
              <a:t>обов’язок</a:t>
            </a:r>
            <a:r>
              <a:rPr lang="ru-RU" dirty="0"/>
              <a:t> </a:t>
            </a:r>
            <a:r>
              <a:rPr lang="ru-RU" dirty="0" err="1"/>
              <a:t>передати</a:t>
            </a:r>
            <a:r>
              <a:rPr lang="ru-RU" dirty="0"/>
              <a:t> у </a:t>
            </a:r>
            <a:r>
              <a:rPr lang="ru-RU" dirty="0" err="1"/>
              <a:t>власність</a:t>
            </a:r>
            <a:r>
              <a:rPr lang="ru-RU" dirty="0"/>
              <a:t> </a:t>
            </a:r>
            <a:r>
              <a:rPr lang="ru-RU" dirty="0" err="1"/>
              <a:t>майно</a:t>
            </a:r>
            <a:r>
              <a:rPr lang="ru-RU" dirty="0"/>
              <a:t> </a:t>
            </a:r>
            <a:r>
              <a:rPr lang="ru-RU" dirty="0" err="1"/>
              <a:t>набувачеві</a:t>
            </a:r>
            <a:r>
              <a:rPr lang="ru-RU" dirty="0"/>
              <a:t>. </a:t>
            </a:r>
            <a:r>
              <a:rPr lang="ru-RU" dirty="0" err="1"/>
              <a:t>Хоча</a:t>
            </a:r>
            <a:r>
              <a:rPr lang="ru-RU" dirty="0"/>
              <a:t> прямо </a:t>
            </a:r>
            <a:r>
              <a:rPr lang="ru-RU" dirty="0" err="1"/>
              <a:t>цей</a:t>
            </a:r>
            <a:r>
              <a:rPr lang="ru-RU" dirty="0"/>
              <a:t> </a:t>
            </a:r>
            <a:r>
              <a:rPr lang="ru-RU" dirty="0" err="1"/>
              <a:t>обов’язок</a:t>
            </a:r>
            <a:r>
              <a:rPr lang="ru-RU" dirty="0"/>
              <a:t> не </a:t>
            </a:r>
            <a:r>
              <a:rPr lang="ru-RU" dirty="0" err="1"/>
              <a:t>передбачений</a:t>
            </a:r>
            <a:r>
              <a:rPr lang="ru-RU" dirty="0"/>
              <a:t> нормою ЦК </a:t>
            </a:r>
            <a:r>
              <a:rPr lang="ru-RU" dirty="0" err="1"/>
              <a:t>України</a:t>
            </a:r>
            <a:r>
              <a:rPr lang="ru-RU" dirty="0"/>
              <a:t>, яка </a:t>
            </a:r>
            <a:r>
              <a:rPr lang="ru-RU" dirty="0" err="1"/>
              <a:t>безпосередньо</a:t>
            </a:r>
            <a:r>
              <a:rPr lang="ru-RU" dirty="0"/>
              <a:t> </a:t>
            </a:r>
            <a:r>
              <a:rPr lang="ru-RU" dirty="0" err="1"/>
              <a:t>визначає</a:t>
            </a:r>
            <a:r>
              <a:rPr lang="ru-RU" dirty="0"/>
              <a:t> </a:t>
            </a:r>
            <a:r>
              <a:rPr lang="ru-RU" dirty="0" err="1"/>
              <a:t>обов'язки</a:t>
            </a:r>
            <a:r>
              <a:rPr lang="ru-RU" dirty="0"/>
              <a:t> </a:t>
            </a:r>
            <a:r>
              <a:rPr lang="ru-RU" dirty="0" err="1"/>
              <a:t>відчужувача</a:t>
            </a:r>
            <a:r>
              <a:rPr lang="ru-RU" dirty="0"/>
              <a:t>, а </a:t>
            </a:r>
            <a:r>
              <a:rPr lang="ru-RU" dirty="0" err="1"/>
              <a:t>випливає</a:t>
            </a:r>
            <a:r>
              <a:rPr lang="ru-RU" dirty="0"/>
              <a:t> з </a:t>
            </a:r>
            <a:r>
              <a:rPr lang="ru-RU" dirty="0" err="1"/>
              <a:t>загальної</a:t>
            </a:r>
            <a:r>
              <a:rPr lang="ru-RU" dirty="0"/>
              <a:t> </a:t>
            </a:r>
            <a:r>
              <a:rPr lang="ru-RU" dirty="0" err="1"/>
              <a:t>норми</a:t>
            </a:r>
            <a:r>
              <a:rPr lang="ru-RU" dirty="0"/>
              <a:t> ст. 1302, в </a:t>
            </a:r>
            <a:r>
              <a:rPr lang="ru-RU" dirty="0" err="1"/>
              <a:t>якій</a:t>
            </a:r>
            <a:r>
              <a:rPr lang="ru-RU" dirty="0"/>
              <a:t> </a:t>
            </a:r>
            <a:r>
              <a:rPr lang="ru-RU" dirty="0" err="1"/>
              <a:t>дається</a:t>
            </a:r>
            <a:r>
              <a:rPr lang="ru-RU" dirty="0"/>
              <a:t> </a:t>
            </a:r>
            <a:r>
              <a:rPr lang="ru-RU" dirty="0" err="1"/>
              <a:t>визначення</a:t>
            </a:r>
            <a:r>
              <a:rPr lang="ru-RU" dirty="0"/>
              <a:t> договору.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633366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dirty="0"/>
              <a:t>З одного боку, </a:t>
            </a:r>
            <a:r>
              <a:rPr lang="ru-RU" sz="2000" dirty="0" err="1"/>
              <a:t>набувач</a:t>
            </a:r>
            <a:r>
              <a:rPr lang="ru-RU" sz="2000" dirty="0"/>
              <a:t> </a:t>
            </a:r>
            <a:r>
              <a:rPr lang="ru-RU" sz="2000" dirty="0" err="1"/>
              <a:t>набуває</a:t>
            </a:r>
            <a:r>
              <a:rPr lang="ru-RU" sz="2000" dirty="0"/>
              <a:t> право </a:t>
            </a:r>
            <a:r>
              <a:rPr lang="ru-RU" sz="2000" dirty="0" err="1"/>
              <a:t>власності</a:t>
            </a:r>
            <a:r>
              <a:rPr lang="ru-RU" sz="2000" dirty="0"/>
              <a:t> на </a:t>
            </a:r>
            <a:r>
              <a:rPr lang="ru-RU" sz="2000" dirty="0" err="1"/>
              <a:t>майно</a:t>
            </a:r>
            <a:r>
              <a:rPr lang="ru-RU" sz="2000" dirty="0"/>
              <a:t>, </a:t>
            </a:r>
            <a:r>
              <a:rPr lang="ru-RU" sz="2000" dirty="0" err="1"/>
              <a:t>наділяється</a:t>
            </a:r>
            <a:r>
              <a:rPr lang="ru-RU" sz="2000" dirty="0"/>
              <a:t> правом </a:t>
            </a:r>
            <a:r>
              <a:rPr lang="ru-RU" sz="2000" dirty="0" err="1"/>
              <a:t>вимагати</a:t>
            </a:r>
            <a:r>
              <a:rPr lang="ru-RU" sz="2000" dirty="0"/>
              <a:t> </a:t>
            </a:r>
            <a:r>
              <a:rPr lang="ru-RU" sz="2000" dirty="0" err="1"/>
              <a:t>розірвання</a:t>
            </a:r>
            <a:r>
              <a:rPr lang="ru-RU" sz="2000" dirty="0"/>
              <a:t> договору в </a:t>
            </a:r>
            <a:r>
              <a:rPr lang="ru-RU" sz="2000" dirty="0" err="1"/>
              <a:t>разі</a:t>
            </a:r>
            <a:r>
              <a:rPr lang="ru-RU" sz="2000" dirty="0"/>
              <a:t> </a:t>
            </a:r>
            <a:r>
              <a:rPr lang="ru-RU" sz="2000" dirty="0" err="1"/>
              <a:t>неможливості</a:t>
            </a:r>
            <a:r>
              <a:rPr lang="ru-RU" sz="2000" dirty="0"/>
              <a:t> </a:t>
            </a:r>
            <a:r>
              <a:rPr lang="ru-RU" sz="2000" dirty="0" err="1"/>
              <a:t>виконання</a:t>
            </a:r>
            <a:r>
              <a:rPr lang="ru-RU" sz="2000" dirty="0"/>
              <a:t> ним </a:t>
            </a:r>
            <a:r>
              <a:rPr lang="ru-RU" sz="2000" dirty="0" err="1"/>
              <a:t>розпоряджень</a:t>
            </a:r>
            <a:r>
              <a:rPr lang="ru-RU" sz="2000" dirty="0"/>
              <a:t> </a:t>
            </a:r>
            <a:r>
              <a:rPr lang="ru-RU" sz="2000" dirty="0" err="1"/>
              <a:t>відчужувача</a:t>
            </a:r>
            <a:r>
              <a:rPr lang="ru-RU" sz="2000" dirty="0"/>
              <a:t>, а з </a:t>
            </a:r>
            <a:r>
              <a:rPr lang="ru-RU" sz="2000" dirty="0" err="1"/>
              <a:t>іншого</a:t>
            </a:r>
            <a:r>
              <a:rPr lang="ru-RU" sz="2000" dirty="0"/>
              <a:t> - </a:t>
            </a:r>
            <a:r>
              <a:rPr lang="ru-RU" sz="2000" dirty="0" err="1"/>
              <a:t>зобов'язаний</a:t>
            </a:r>
            <a:r>
              <a:rPr lang="ru-RU" sz="2000" dirty="0"/>
              <a:t> </a:t>
            </a:r>
            <a:r>
              <a:rPr lang="ru-RU" sz="2000" dirty="0" err="1"/>
              <a:t>належним</a:t>
            </a:r>
            <a:r>
              <a:rPr lang="ru-RU" sz="2000" dirty="0"/>
              <a:t> чином </a:t>
            </a:r>
            <a:r>
              <a:rPr lang="ru-RU" sz="2000" dirty="0" err="1"/>
              <a:t>виконувати</a:t>
            </a:r>
            <a:r>
              <a:rPr lang="ru-RU" sz="2000" dirty="0"/>
              <a:t> </a:t>
            </a:r>
            <a:r>
              <a:rPr lang="ru-RU" sz="2000" dirty="0" err="1"/>
              <a:t>відповідно</a:t>
            </a:r>
            <a:r>
              <a:rPr lang="ru-RU" sz="2000" dirty="0"/>
              <a:t> до умов договору </a:t>
            </a:r>
            <a:r>
              <a:rPr lang="ru-RU" sz="2000" dirty="0" err="1"/>
              <a:t>розпорядження</a:t>
            </a:r>
            <a:r>
              <a:rPr lang="ru-RU" sz="2000" dirty="0"/>
              <a:t> </a:t>
            </a:r>
            <a:r>
              <a:rPr lang="ru-RU" sz="2000" dirty="0" err="1"/>
              <a:t>відчужувача</a:t>
            </a:r>
            <a:r>
              <a:rPr lang="ru-RU" sz="2000" dirty="0"/>
              <a:t>. </a:t>
            </a:r>
            <a:r>
              <a:rPr lang="ru-RU" sz="2000" dirty="0" err="1"/>
              <a:t>Відчужувач</a:t>
            </a:r>
            <a:r>
              <a:rPr lang="ru-RU" sz="2000" dirty="0"/>
              <a:t>, в свою </a:t>
            </a:r>
            <a:r>
              <a:rPr lang="ru-RU" sz="2000" dirty="0" err="1"/>
              <a:t>чергу</a:t>
            </a:r>
            <a:r>
              <a:rPr lang="ru-RU" sz="2000" dirty="0"/>
              <a:t>, </a:t>
            </a:r>
            <a:r>
              <a:rPr lang="ru-RU" sz="2000" dirty="0" err="1"/>
              <a:t>має</a:t>
            </a:r>
            <a:r>
              <a:rPr lang="ru-RU" sz="2000" dirty="0"/>
              <a:t> право </a:t>
            </a:r>
            <a:r>
              <a:rPr lang="ru-RU" sz="2000" dirty="0" err="1"/>
              <a:t>робити</a:t>
            </a:r>
            <a:r>
              <a:rPr lang="ru-RU" sz="2000" dirty="0"/>
              <a:t> </a:t>
            </a:r>
            <a:r>
              <a:rPr lang="ru-RU" sz="2000" dirty="0" err="1"/>
              <a:t>певні</a:t>
            </a:r>
            <a:r>
              <a:rPr lang="ru-RU" sz="2000" dirty="0"/>
              <a:t> </a:t>
            </a:r>
            <a:r>
              <a:rPr lang="ru-RU" sz="2000" dirty="0" err="1"/>
              <a:t>розпорядження</a:t>
            </a:r>
            <a:r>
              <a:rPr lang="ru-RU" sz="2000" dirty="0"/>
              <a:t>, </a:t>
            </a:r>
            <a:r>
              <a:rPr lang="ru-RU" sz="2000" dirty="0" err="1"/>
              <a:t>вимагати</a:t>
            </a:r>
            <a:r>
              <a:rPr lang="ru-RU" sz="2000" dirty="0"/>
              <a:t> </a:t>
            </a:r>
            <a:r>
              <a:rPr lang="ru-RU" sz="2000" dirty="0" err="1"/>
              <a:t>від</a:t>
            </a:r>
            <a:r>
              <a:rPr lang="ru-RU" sz="2000" dirty="0"/>
              <a:t> </a:t>
            </a:r>
            <a:r>
              <a:rPr lang="ru-RU" sz="2000" dirty="0" err="1"/>
              <a:t>набувача</a:t>
            </a:r>
            <a:r>
              <a:rPr lang="ru-RU" sz="2000" dirty="0"/>
              <a:t> </a:t>
            </a:r>
            <a:r>
              <a:rPr lang="ru-RU" sz="2000" dirty="0" err="1"/>
              <a:t>вчинення</a:t>
            </a:r>
            <a:r>
              <a:rPr lang="ru-RU" sz="2000" dirty="0"/>
              <a:t> </a:t>
            </a:r>
            <a:r>
              <a:rPr lang="ru-RU" sz="2000" dirty="0" err="1"/>
              <a:t>визначених</a:t>
            </a:r>
            <a:r>
              <a:rPr lang="ru-RU" sz="2000" dirty="0"/>
              <a:t> </a:t>
            </a:r>
            <a:r>
              <a:rPr lang="ru-RU" sz="2000" dirty="0" err="1"/>
              <a:t>умовами</a:t>
            </a:r>
            <a:r>
              <a:rPr lang="ru-RU" sz="2000" dirty="0"/>
              <a:t> договору </a:t>
            </a:r>
            <a:r>
              <a:rPr lang="ru-RU" sz="2000" dirty="0" err="1"/>
              <a:t>дій</a:t>
            </a:r>
            <a:r>
              <a:rPr lang="ru-RU" sz="2000" dirty="0"/>
              <a:t> </a:t>
            </a:r>
            <a:r>
              <a:rPr lang="ru-RU" sz="2000" dirty="0" err="1"/>
              <a:t>майнового</a:t>
            </a:r>
            <a:r>
              <a:rPr lang="ru-RU" sz="2000" dirty="0"/>
              <a:t> </a:t>
            </a:r>
            <a:r>
              <a:rPr lang="ru-RU" sz="2000" dirty="0" err="1"/>
              <a:t>або</a:t>
            </a:r>
            <a:r>
              <a:rPr lang="ru-RU" sz="2000" dirty="0"/>
              <a:t> </a:t>
            </a:r>
            <a:r>
              <a:rPr lang="ru-RU" sz="2000" dirty="0" err="1"/>
              <a:t>немайнового</a:t>
            </a:r>
            <a:r>
              <a:rPr lang="ru-RU" sz="2000" dirty="0"/>
              <a:t> характеру. </a:t>
            </a:r>
            <a:r>
              <a:rPr lang="ru-RU" sz="2000" dirty="0" err="1"/>
              <a:t>Він</a:t>
            </a:r>
            <a:r>
              <a:rPr lang="ru-RU" sz="2000" dirty="0"/>
              <a:t> </a:t>
            </a:r>
            <a:r>
              <a:rPr lang="ru-RU" sz="2000" dirty="0" err="1"/>
              <a:t>має</a:t>
            </a:r>
            <a:r>
              <a:rPr lang="ru-RU" sz="2000" dirty="0"/>
              <a:t> право </a:t>
            </a:r>
            <a:r>
              <a:rPr lang="ru-RU" sz="2000" dirty="0" err="1"/>
              <a:t>призначити</a:t>
            </a:r>
            <a:r>
              <a:rPr lang="ru-RU" sz="2000" dirty="0"/>
              <a:t> особу, яка </a:t>
            </a:r>
            <a:r>
              <a:rPr lang="ru-RU" sz="2000" dirty="0" err="1"/>
              <a:t>здійснюватиме</a:t>
            </a:r>
            <a:r>
              <a:rPr lang="ru-RU" sz="2000" dirty="0"/>
              <a:t> контроль за </a:t>
            </a:r>
            <a:r>
              <a:rPr lang="ru-RU" sz="2000" dirty="0" err="1"/>
              <a:t>виконанням</a:t>
            </a:r>
            <a:r>
              <a:rPr lang="ru-RU" sz="2000" dirty="0"/>
              <a:t> </a:t>
            </a:r>
            <a:r>
              <a:rPr lang="ru-RU" sz="2000" dirty="0" err="1"/>
              <a:t>спадкового</a:t>
            </a:r>
            <a:r>
              <a:rPr lang="ru-RU" sz="2000" dirty="0"/>
              <a:t> договору </a:t>
            </a:r>
            <a:r>
              <a:rPr lang="ru-RU" sz="2000" dirty="0" err="1"/>
              <a:t>після</a:t>
            </a:r>
            <a:r>
              <a:rPr lang="ru-RU" sz="2000" dirty="0"/>
              <a:t> </a:t>
            </a:r>
            <a:r>
              <a:rPr lang="ru-RU" sz="2000" dirty="0" err="1"/>
              <a:t>його</a:t>
            </a:r>
            <a:r>
              <a:rPr lang="ru-RU" sz="2000" dirty="0"/>
              <a:t> </a:t>
            </a:r>
            <a:r>
              <a:rPr lang="ru-RU" sz="2000" dirty="0" err="1"/>
              <a:t>смерті</a:t>
            </a:r>
            <a:r>
              <a:rPr lang="ru-RU" sz="2000" dirty="0"/>
              <a:t>, та </a:t>
            </a:r>
            <a:r>
              <a:rPr lang="ru-RU" sz="2000" dirty="0" err="1"/>
              <a:t>вимагати</a:t>
            </a:r>
            <a:r>
              <a:rPr lang="ru-RU" sz="2000" dirty="0"/>
              <a:t> </a:t>
            </a:r>
            <a:r>
              <a:rPr lang="ru-RU" sz="2000" dirty="0" err="1"/>
              <a:t>розірвання</a:t>
            </a:r>
            <a:r>
              <a:rPr lang="ru-RU" sz="2000" dirty="0"/>
              <a:t> договору за </a:t>
            </a:r>
            <a:r>
              <a:rPr lang="ru-RU" sz="2000" dirty="0" err="1"/>
              <a:t>життя</a:t>
            </a:r>
            <a:r>
              <a:rPr lang="ru-RU" sz="2000" dirty="0"/>
              <a:t> у </a:t>
            </a:r>
            <a:r>
              <a:rPr lang="ru-RU" sz="2000" dirty="0" err="1"/>
              <a:t>разі</a:t>
            </a:r>
            <a:r>
              <a:rPr lang="ru-RU" sz="2000" dirty="0"/>
              <a:t> </a:t>
            </a:r>
            <a:r>
              <a:rPr lang="ru-RU" sz="2000" dirty="0" err="1"/>
              <a:t>невиконання</a:t>
            </a:r>
            <a:r>
              <a:rPr lang="ru-RU" sz="2000" dirty="0"/>
              <a:t> </a:t>
            </a:r>
            <a:r>
              <a:rPr lang="ru-RU" sz="2000" dirty="0" err="1"/>
              <a:t>набувачем</a:t>
            </a:r>
            <a:r>
              <a:rPr lang="ru-RU" sz="2000" dirty="0"/>
              <a:t> </a:t>
            </a:r>
            <a:r>
              <a:rPr lang="ru-RU" sz="2000" dirty="0" err="1"/>
              <a:t>його</a:t>
            </a:r>
            <a:r>
              <a:rPr lang="ru-RU" sz="2000" dirty="0"/>
              <a:t> </a:t>
            </a:r>
            <a:r>
              <a:rPr lang="ru-RU" sz="2000" dirty="0" err="1"/>
              <a:t>розпоряджень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5347848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err="1"/>
              <a:t>Стаття</a:t>
            </a:r>
            <a:r>
              <a:rPr lang="ru-RU" b="1" dirty="0"/>
              <a:t> 1306.</a:t>
            </a:r>
            <a:r>
              <a:rPr lang="ru-RU" dirty="0"/>
              <a:t> </a:t>
            </a:r>
            <a:r>
              <a:rPr lang="ru-RU" dirty="0" err="1"/>
              <a:t>Особливості</a:t>
            </a:r>
            <a:r>
              <a:rPr lang="ru-RU" dirty="0"/>
              <a:t> </a:t>
            </a:r>
            <a:r>
              <a:rPr lang="ru-RU" dirty="0" err="1"/>
              <a:t>спадкового</a:t>
            </a:r>
            <a:r>
              <a:rPr lang="ru-RU" dirty="0"/>
              <a:t> договору з </a:t>
            </a:r>
            <a:r>
              <a:rPr lang="ru-RU" dirty="0" err="1"/>
              <a:t>участю</a:t>
            </a:r>
            <a:r>
              <a:rPr lang="ru-RU" dirty="0"/>
              <a:t> </a:t>
            </a:r>
            <a:r>
              <a:rPr lang="ru-RU" dirty="0" err="1"/>
              <a:t>подружжя</a:t>
            </a:r>
            <a:endParaRPr lang="ru-RU" dirty="0"/>
          </a:p>
          <a:p>
            <a:r>
              <a:rPr lang="ru-RU" dirty="0"/>
              <a:t>1. Предметом </a:t>
            </a:r>
            <a:r>
              <a:rPr lang="ru-RU" dirty="0" err="1"/>
              <a:t>спадкового</a:t>
            </a:r>
            <a:r>
              <a:rPr lang="ru-RU" dirty="0"/>
              <a:t> договору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майно</a:t>
            </a:r>
            <a:r>
              <a:rPr lang="ru-RU" dirty="0"/>
              <a:t>, яке </a:t>
            </a:r>
            <a:r>
              <a:rPr lang="ru-RU" dirty="0" err="1"/>
              <a:t>належить</a:t>
            </a:r>
            <a:r>
              <a:rPr lang="ru-RU" dirty="0"/>
              <a:t> </a:t>
            </a:r>
            <a:r>
              <a:rPr lang="ru-RU" dirty="0" err="1"/>
              <a:t>подружжю</a:t>
            </a:r>
            <a:r>
              <a:rPr lang="ru-RU" dirty="0"/>
              <a:t> на </a:t>
            </a:r>
            <a:r>
              <a:rPr lang="ru-RU" dirty="0" err="1"/>
              <a:t>праві</a:t>
            </a:r>
            <a:r>
              <a:rPr lang="ru-RU" dirty="0"/>
              <a:t> </a:t>
            </a:r>
            <a:r>
              <a:rPr lang="ru-RU" dirty="0" err="1"/>
              <a:t>спільної</a:t>
            </a:r>
            <a:r>
              <a:rPr lang="ru-RU" dirty="0"/>
              <a:t> </a:t>
            </a:r>
            <a:r>
              <a:rPr lang="ru-RU" dirty="0" err="1"/>
              <a:t>сумісної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майно</a:t>
            </a:r>
            <a:r>
              <a:rPr lang="ru-RU" dirty="0"/>
              <a:t>, яке є </a:t>
            </a:r>
            <a:r>
              <a:rPr lang="ru-RU" dirty="0" err="1"/>
              <a:t>особистою</a:t>
            </a:r>
            <a:r>
              <a:rPr lang="ru-RU" dirty="0"/>
              <a:t> </a:t>
            </a:r>
            <a:r>
              <a:rPr lang="ru-RU" dirty="0" err="1"/>
              <a:t>власністю</a:t>
            </a:r>
            <a:r>
              <a:rPr lang="ru-RU" dirty="0"/>
              <a:t> будь-кого з </a:t>
            </a:r>
            <a:r>
              <a:rPr lang="ru-RU" dirty="0" err="1"/>
              <a:t>подружжя</a:t>
            </a:r>
            <a:r>
              <a:rPr lang="ru-RU" dirty="0"/>
              <a:t>.</a:t>
            </a:r>
          </a:p>
          <a:p>
            <a:r>
              <a:rPr lang="ru-RU" dirty="0"/>
              <a:t>2. </a:t>
            </a:r>
            <a:r>
              <a:rPr lang="ru-RU" dirty="0" err="1"/>
              <a:t>Спадковим</a:t>
            </a:r>
            <a:r>
              <a:rPr lang="ru-RU" dirty="0"/>
              <a:t> договором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встановлено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в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смерті</a:t>
            </a:r>
            <a:r>
              <a:rPr lang="ru-RU" dirty="0"/>
              <a:t> одного з </a:t>
            </a:r>
            <a:r>
              <a:rPr lang="ru-RU" dirty="0" err="1"/>
              <a:t>подружжя</a:t>
            </a:r>
            <a:r>
              <a:rPr lang="ru-RU" dirty="0"/>
              <a:t> </a:t>
            </a:r>
            <a:r>
              <a:rPr lang="ru-RU" dirty="0" err="1"/>
              <a:t>спадщина</a:t>
            </a:r>
            <a:r>
              <a:rPr lang="ru-RU" dirty="0"/>
              <a:t> переходить до другого, а в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смерті</a:t>
            </a:r>
            <a:r>
              <a:rPr lang="ru-RU" dirty="0"/>
              <a:t> другого з </a:t>
            </a:r>
            <a:r>
              <a:rPr lang="ru-RU" dirty="0" err="1"/>
              <a:t>подружжя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майно</a:t>
            </a:r>
            <a:r>
              <a:rPr lang="ru-RU" dirty="0"/>
              <a:t> переходить до </a:t>
            </a:r>
            <a:r>
              <a:rPr lang="ru-RU" dirty="0" err="1"/>
              <a:t>набувача</a:t>
            </a:r>
            <a:r>
              <a:rPr lang="ru-RU" dirty="0"/>
              <a:t> за договором.</a:t>
            </a:r>
          </a:p>
          <a:p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662475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1308.</a:t>
            </a:r>
            <a:r>
              <a:rPr lang="ru-RU" dirty="0"/>
              <a:t> </a:t>
            </a:r>
            <a:r>
              <a:rPr lang="ru-RU" dirty="0" err="1"/>
              <a:t>Розірвання</a:t>
            </a:r>
            <a:r>
              <a:rPr lang="ru-RU" dirty="0"/>
              <a:t> </a:t>
            </a:r>
            <a:r>
              <a:rPr lang="ru-RU" dirty="0" err="1"/>
              <a:t>спадкового</a:t>
            </a:r>
            <a:r>
              <a:rPr lang="ru-RU" dirty="0"/>
              <a:t> договору</a:t>
            </a:r>
          </a:p>
          <a:p>
            <a:r>
              <a:rPr lang="ru-RU" dirty="0"/>
              <a:t>1. </a:t>
            </a:r>
            <a:r>
              <a:rPr lang="ru-RU" dirty="0" err="1"/>
              <a:t>Спадковий</a:t>
            </a:r>
            <a:r>
              <a:rPr lang="ru-RU" dirty="0"/>
              <a:t> </a:t>
            </a:r>
            <a:r>
              <a:rPr lang="ru-RU" dirty="0" err="1"/>
              <a:t>договір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розірвано</a:t>
            </a:r>
            <a:r>
              <a:rPr lang="ru-RU" dirty="0"/>
              <a:t> судом на </a:t>
            </a:r>
            <a:r>
              <a:rPr lang="ru-RU" dirty="0" err="1"/>
              <a:t>вимогу</a:t>
            </a:r>
            <a:r>
              <a:rPr lang="ru-RU" dirty="0"/>
              <a:t> </a:t>
            </a:r>
            <a:r>
              <a:rPr lang="ru-RU" dirty="0" err="1"/>
              <a:t>відчужувача</a:t>
            </a:r>
            <a:r>
              <a:rPr lang="ru-RU" dirty="0"/>
              <a:t>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невиконання</a:t>
            </a:r>
            <a:r>
              <a:rPr lang="ru-RU" dirty="0"/>
              <a:t> </a:t>
            </a:r>
            <a:r>
              <a:rPr lang="ru-RU" dirty="0" err="1"/>
              <a:t>набувачем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розпоряджень</a:t>
            </a:r>
            <a:r>
              <a:rPr lang="ru-RU" dirty="0"/>
              <a:t>.</a:t>
            </a:r>
          </a:p>
          <a:p>
            <a:r>
              <a:rPr lang="ru-RU" dirty="0"/>
              <a:t>2. </a:t>
            </a:r>
            <a:r>
              <a:rPr lang="ru-RU" dirty="0" err="1"/>
              <a:t>Спадковий</a:t>
            </a:r>
            <a:r>
              <a:rPr lang="ru-RU" dirty="0"/>
              <a:t> </a:t>
            </a:r>
            <a:r>
              <a:rPr lang="ru-RU" dirty="0" err="1"/>
              <a:t>договір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розірвано</a:t>
            </a:r>
            <a:r>
              <a:rPr lang="ru-RU" dirty="0"/>
              <a:t> судом на </a:t>
            </a:r>
            <a:r>
              <a:rPr lang="ru-RU" dirty="0" err="1"/>
              <a:t>вимогу</a:t>
            </a:r>
            <a:r>
              <a:rPr lang="ru-RU" dirty="0"/>
              <a:t> </a:t>
            </a:r>
            <a:r>
              <a:rPr lang="ru-RU" dirty="0" err="1"/>
              <a:t>набувача</a:t>
            </a:r>
            <a:r>
              <a:rPr lang="ru-RU" dirty="0"/>
              <a:t>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неможливості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ним </a:t>
            </a:r>
            <a:r>
              <a:rPr lang="ru-RU" dirty="0" err="1"/>
              <a:t>розпоряджень</a:t>
            </a:r>
            <a:r>
              <a:rPr lang="ru-RU" dirty="0"/>
              <a:t> </a:t>
            </a:r>
            <a:r>
              <a:rPr lang="ru-RU" dirty="0" err="1"/>
              <a:t>відчужувача</a:t>
            </a:r>
            <a:r>
              <a:rPr lang="ru-RU" dirty="0"/>
              <a:t>.</a:t>
            </a:r>
          </a:p>
          <a:p>
            <a:r>
              <a:rPr lang="ru-RU" i="1" dirty="0" smtClean="0"/>
              <a:t>Разом </a:t>
            </a:r>
            <a:r>
              <a:rPr lang="ru-RU" i="1" dirty="0"/>
              <a:t>з </a:t>
            </a:r>
            <a:r>
              <a:rPr lang="ru-RU" i="1" dirty="0" err="1"/>
              <a:t>цим</a:t>
            </a:r>
            <a:r>
              <a:rPr lang="ru-RU" i="1" dirty="0"/>
              <a:t> </a:t>
            </a:r>
            <a:r>
              <a:rPr lang="ru-RU" i="1" dirty="0" err="1"/>
              <a:t>необхідно</a:t>
            </a:r>
            <a:r>
              <a:rPr lang="ru-RU" i="1" dirty="0"/>
              <a:t> </a:t>
            </a:r>
            <a:r>
              <a:rPr lang="ru-RU" i="1" dirty="0" err="1"/>
              <a:t>зазначити</a:t>
            </a:r>
            <a:r>
              <a:rPr lang="ru-RU" i="1" dirty="0"/>
              <a:t>, </a:t>
            </a:r>
            <a:r>
              <a:rPr lang="ru-RU" i="1" dirty="0" err="1"/>
              <a:t>що</a:t>
            </a:r>
            <a:r>
              <a:rPr lang="ru-RU" i="1" dirty="0"/>
              <a:t> </a:t>
            </a:r>
            <a:r>
              <a:rPr lang="ru-RU" i="1" dirty="0" err="1"/>
              <a:t>заповіт</a:t>
            </a:r>
            <a:r>
              <a:rPr lang="ru-RU" i="1" dirty="0"/>
              <a:t> </a:t>
            </a:r>
            <a:r>
              <a:rPr lang="ru-RU" i="1" dirty="0" err="1"/>
              <a:t>може</a:t>
            </a:r>
            <a:r>
              <a:rPr lang="ru-RU" i="1" dirty="0"/>
              <a:t> бути </a:t>
            </a:r>
            <a:r>
              <a:rPr lang="ru-RU" i="1" dirty="0" err="1"/>
              <a:t>змінено</a:t>
            </a:r>
            <a:r>
              <a:rPr lang="ru-RU" i="1" dirty="0"/>
              <a:t> особою </a:t>
            </a:r>
            <a:r>
              <a:rPr lang="ru-RU" i="1" dirty="0" err="1"/>
              <a:t>спадкодавцем</a:t>
            </a:r>
            <a:r>
              <a:rPr lang="ru-RU" i="1" dirty="0"/>
              <a:t> у будь-</a:t>
            </a:r>
            <a:r>
              <a:rPr lang="ru-RU" i="1" dirty="0" err="1"/>
              <a:t>який</a:t>
            </a:r>
            <a:r>
              <a:rPr lang="ru-RU" i="1" dirty="0"/>
              <a:t> час. </a:t>
            </a:r>
            <a:r>
              <a:rPr lang="ru-RU" i="1" dirty="0" err="1"/>
              <a:t>Поряд</a:t>
            </a:r>
            <a:r>
              <a:rPr lang="ru-RU" i="1" dirty="0"/>
              <a:t> з </a:t>
            </a:r>
            <a:r>
              <a:rPr lang="ru-RU" i="1" dirty="0" err="1"/>
              <a:t>цим</a:t>
            </a:r>
            <a:r>
              <a:rPr lang="ru-RU" i="1" dirty="0"/>
              <a:t>, </a:t>
            </a:r>
            <a:r>
              <a:rPr lang="ru-RU" i="1" dirty="0" err="1"/>
              <a:t>зважаючи</a:t>
            </a:r>
            <a:r>
              <a:rPr lang="ru-RU" i="1" dirty="0"/>
              <a:t> на </a:t>
            </a:r>
            <a:r>
              <a:rPr lang="ru-RU" i="1" dirty="0" err="1"/>
              <a:t>зазначене</a:t>
            </a:r>
            <a:r>
              <a:rPr lang="ru-RU" i="1" dirty="0"/>
              <a:t>, </a:t>
            </a:r>
            <a:r>
              <a:rPr lang="ru-RU" i="1" dirty="0" err="1"/>
              <a:t>законодавство</a:t>
            </a:r>
            <a:r>
              <a:rPr lang="ru-RU" i="1" dirty="0"/>
              <a:t> </a:t>
            </a:r>
            <a:r>
              <a:rPr lang="ru-RU" i="1" dirty="0" err="1"/>
              <a:t>надає</a:t>
            </a:r>
            <a:r>
              <a:rPr lang="ru-RU" i="1" dirty="0"/>
              <a:t> </a:t>
            </a:r>
            <a:r>
              <a:rPr lang="ru-RU" i="1" dirty="0" err="1"/>
              <a:t>додатковий</a:t>
            </a:r>
            <a:r>
              <a:rPr lang="ru-RU" i="1" dirty="0"/>
              <a:t> </a:t>
            </a:r>
            <a:r>
              <a:rPr lang="ru-RU" i="1" dirty="0" err="1"/>
              <a:t>захист</a:t>
            </a:r>
            <a:r>
              <a:rPr lang="ru-RU" i="1" dirty="0"/>
              <a:t> </a:t>
            </a:r>
            <a:r>
              <a:rPr lang="ru-RU" i="1" dirty="0" err="1"/>
              <a:t>спадкового</a:t>
            </a:r>
            <a:r>
              <a:rPr lang="ru-RU" i="1" dirty="0"/>
              <a:t> договору, так </a:t>
            </a:r>
            <a:r>
              <a:rPr lang="ru-RU" i="1" dirty="0" err="1"/>
              <a:t>заповіт</a:t>
            </a:r>
            <a:r>
              <a:rPr lang="ru-RU" i="1" dirty="0"/>
              <a:t>, </a:t>
            </a:r>
            <a:r>
              <a:rPr lang="ru-RU" i="1" dirty="0" err="1"/>
              <a:t>складений</a:t>
            </a:r>
            <a:r>
              <a:rPr lang="ru-RU" i="1" dirty="0"/>
              <a:t> </a:t>
            </a:r>
            <a:r>
              <a:rPr lang="ru-RU" i="1" dirty="0" err="1"/>
              <a:t>щодо</a:t>
            </a:r>
            <a:r>
              <a:rPr lang="ru-RU" i="1" dirty="0"/>
              <a:t> майна, </a:t>
            </a:r>
            <a:r>
              <a:rPr lang="ru-RU" i="1" dirty="0" err="1"/>
              <a:t>вказаного</a:t>
            </a:r>
            <a:r>
              <a:rPr lang="ru-RU" i="1" dirty="0"/>
              <a:t> у </a:t>
            </a:r>
            <a:r>
              <a:rPr lang="ru-RU" i="1" dirty="0" err="1"/>
              <a:t>спадковому</a:t>
            </a:r>
            <a:r>
              <a:rPr lang="ru-RU" i="1" dirty="0"/>
              <a:t> </a:t>
            </a:r>
            <a:r>
              <a:rPr lang="ru-RU" i="1" dirty="0" err="1"/>
              <a:t>договорі</a:t>
            </a:r>
            <a:r>
              <a:rPr lang="ru-RU" i="1" dirty="0"/>
              <a:t>, є </a:t>
            </a:r>
            <a:r>
              <a:rPr lang="ru-RU" i="1" dirty="0" err="1"/>
              <a:t>нікчемним</a:t>
            </a:r>
            <a:r>
              <a:rPr lang="ru-RU" i="1" dirty="0"/>
              <a:t>, а тому </a:t>
            </a:r>
            <a:r>
              <a:rPr lang="ru-RU" i="1" dirty="0" err="1"/>
              <a:t>пізніше</a:t>
            </a:r>
            <a:r>
              <a:rPr lang="ru-RU" i="1" dirty="0"/>
              <a:t> </a:t>
            </a:r>
            <a:r>
              <a:rPr lang="ru-RU" i="1" dirty="0" err="1"/>
              <a:t>вчинений</a:t>
            </a:r>
            <a:r>
              <a:rPr lang="ru-RU" i="1" dirty="0"/>
              <a:t> </a:t>
            </a:r>
            <a:r>
              <a:rPr lang="ru-RU" i="1" dirty="0" err="1"/>
              <a:t>спадковий</a:t>
            </a:r>
            <a:r>
              <a:rPr lang="ru-RU" i="1" dirty="0"/>
              <a:t> </a:t>
            </a:r>
            <a:r>
              <a:rPr lang="ru-RU" i="1" dirty="0" err="1"/>
              <a:t>договір</a:t>
            </a:r>
            <a:r>
              <a:rPr lang="ru-RU" i="1" dirty="0"/>
              <a:t> </a:t>
            </a:r>
            <a:r>
              <a:rPr lang="ru-RU" i="1" dirty="0" err="1"/>
              <a:t>скасовує</a:t>
            </a:r>
            <a:r>
              <a:rPr lang="ru-RU" i="1" dirty="0"/>
              <a:t> </a:t>
            </a:r>
            <a:r>
              <a:rPr lang="ru-RU" i="1" dirty="0" err="1"/>
              <a:t>заповіт</a:t>
            </a:r>
            <a:r>
              <a:rPr lang="ru-RU" i="1" dirty="0"/>
              <a:t/>
            </a:r>
            <a:br>
              <a:rPr lang="ru-RU" i="1" dirty="0"/>
            </a:b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82352252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err="1"/>
              <a:t>Стаття</a:t>
            </a:r>
            <a:r>
              <a:rPr lang="ru-RU" b="1" dirty="0"/>
              <a:t> 1307.</a:t>
            </a:r>
            <a:r>
              <a:rPr lang="ru-RU" dirty="0"/>
              <a:t> 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спадкового</a:t>
            </a:r>
            <a:r>
              <a:rPr lang="ru-RU" dirty="0"/>
              <a:t> договору</a:t>
            </a:r>
          </a:p>
          <a:p>
            <a:r>
              <a:rPr lang="ru-RU" dirty="0"/>
              <a:t>1. На </a:t>
            </a:r>
            <a:r>
              <a:rPr lang="ru-RU" dirty="0" err="1"/>
              <a:t>майно</a:t>
            </a:r>
            <a:r>
              <a:rPr lang="ru-RU" dirty="0"/>
              <a:t>, </a:t>
            </a:r>
            <a:r>
              <a:rPr lang="ru-RU" dirty="0" err="1"/>
              <a:t>визначене</a:t>
            </a:r>
            <a:r>
              <a:rPr lang="ru-RU" dirty="0"/>
              <a:t> у </a:t>
            </a:r>
            <a:r>
              <a:rPr lang="ru-RU" dirty="0" err="1"/>
              <a:t>спадковому</a:t>
            </a:r>
            <a:r>
              <a:rPr lang="ru-RU" dirty="0"/>
              <a:t> </a:t>
            </a:r>
            <a:r>
              <a:rPr lang="ru-RU" dirty="0" err="1"/>
              <a:t>договорі</a:t>
            </a:r>
            <a:r>
              <a:rPr lang="ru-RU" dirty="0"/>
              <a:t>, </a:t>
            </a:r>
            <a:r>
              <a:rPr lang="ru-RU" dirty="0" err="1"/>
              <a:t>нотаріус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посвідчив</a:t>
            </a:r>
            <a:r>
              <a:rPr lang="ru-RU" dirty="0"/>
              <a:t> </a:t>
            </a:r>
            <a:r>
              <a:rPr lang="ru-RU" dirty="0" err="1"/>
              <a:t>цей</a:t>
            </a:r>
            <a:r>
              <a:rPr lang="ru-RU" dirty="0"/>
              <a:t> </a:t>
            </a:r>
            <a:r>
              <a:rPr lang="ru-RU" dirty="0" err="1"/>
              <a:t>договір</a:t>
            </a:r>
            <a:r>
              <a:rPr lang="ru-RU" dirty="0"/>
              <a:t>, </a:t>
            </a:r>
            <a:r>
              <a:rPr lang="ru-RU" dirty="0" err="1"/>
              <a:t>накладає</a:t>
            </a:r>
            <a:r>
              <a:rPr lang="ru-RU" dirty="0"/>
              <a:t> </a:t>
            </a:r>
            <a:r>
              <a:rPr lang="ru-RU" dirty="0" err="1"/>
              <a:t>заборону</a:t>
            </a:r>
            <a:r>
              <a:rPr lang="ru-RU" dirty="0"/>
              <a:t> </a:t>
            </a:r>
            <a:r>
              <a:rPr lang="ru-RU" dirty="0" err="1"/>
              <a:t>відчуження</a:t>
            </a:r>
            <a:r>
              <a:rPr lang="ru-RU" dirty="0"/>
              <a:t>.</a:t>
            </a:r>
          </a:p>
          <a:p>
            <a:r>
              <a:rPr lang="ru-RU" dirty="0"/>
              <a:t>2. </a:t>
            </a:r>
            <a:r>
              <a:rPr lang="ru-RU" dirty="0" err="1"/>
              <a:t>Заповіт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відчужувач</a:t>
            </a:r>
            <a:r>
              <a:rPr lang="ru-RU" dirty="0"/>
              <a:t> </a:t>
            </a:r>
            <a:r>
              <a:rPr lang="ru-RU" dirty="0" err="1"/>
              <a:t>склав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майна, </a:t>
            </a:r>
            <a:r>
              <a:rPr lang="ru-RU" dirty="0" err="1"/>
              <a:t>вказаного</a:t>
            </a:r>
            <a:r>
              <a:rPr lang="ru-RU" dirty="0"/>
              <a:t> у </a:t>
            </a:r>
            <a:r>
              <a:rPr lang="ru-RU" dirty="0" err="1"/>
              <a:t>спадковому</a:t>
            </a:r>
            <a:r>
              <a:rPr lang="ru-RU" dirty="0"/>
              <a:t> </a:t>
            </a:r>
            <a:r>
              <a:rPr lang="ru-RU" dirty="0" err="1"/>
              <a:t>договорі</a:t>
            </a:r>
            <a:r>
              <a:rPr lang="ru-RU" dirty="0"/>
              <a:t>, є </a:t>
            </a:r>
            <a:r>
              <a:rPr lang="ru-RU" dirty="0" err="1"/>
              <a:t>нікчемним</a:t>
            </a:r>
            <a:r>
              <a:rPr lang="ru-RU" dirty="0"/>
              <a:t>.</a:t>
            </a:r>
          </a:p>
          <a:p>
            <a:r>
              <a:rPr lang="ru-RU" dirty="0"/>
              <a:t>3. </a:t>
            </a:r>
            <a:r>
              <a:rPr lang="ru-RU" dirty="0" err="1"/>
              <a:t>Відчужувач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право </a:t>
            </a:r>
            <a:r>
              <a:rPr lang="ru-RU" dirty="0" err="1"/>
              <a:t>призначити</a:t>
            </a:r>
            <a:r>
              <a:rPr lang="ru-RU" dirty="0"/>
              <a:t> особу, яка буде </a:t>
            </a:r>
            <a:r>
              <a:rPr lang="ru-RU" dirty="0" err="1"/>
              <a:t>здійснювати</a:t>
            </a:r>
            <a:r>
              <a:rPr lang="ru-RU" dirty="0"/>
              <a:t> контроль за </a:t>
            </a:r>
            <a:r>
              <a:rPr lang="ru-RU" dirty="0" err="1"/>
              <a:t>виконанням</a:t>
            </a:r>
            <a:r>
              <a:rPr lang="ru-RU" dirty="0"/>
              <a:t> </a:t>
            </a:r>
            <a:r>
              <a:rPr lang="ru-RU" dirty="0" err="1"/>
              <a:t>спадкового</a:t>
            </a:r>
            <a:r>
              <a:rPr lang="ru-RU" dirty="0"/>
              <a:t> договору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смерті</a:t>
            </a:r>
            <a:r>
              <a:rPr lang="ru-RU" dirty="0"/>
              <a:t>.</a:t>
            </a:r>
          </a:p>
          <a:p>
            <a:r>
              <a:rPr lang="ru-RU" dirty="0"/>
              <a:t>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відсутності</a:t>
            </a:r>
            <a:r>
              <a:rPr lang="ru-RU" dirty="0"/>
              <a:t> </a:t>
            </a:r>
            <a:r>
              <a:rPr lang="ru-RU" dirty="0" err="1"/>
              <a:t>такої</a:t>
            </a:r>
            <a:r>
              <a:rPr lang="ru-RU" dirty="0"/>
              <a:t> особи контроль за </a:t>
            </a:r>
            <a:r>
              <a:rPr lang="ru-RU" dirty="0" err="1"/>
              <a:t>виконанням</a:t>
            </a:r>
            <a:r>
              <a:rPr lang="ru-RU" dirty="0"/>
              <a:t> </a:t>
            </a:r>
            <a:r>
              <a:rPr lang="ru-RU" dirty="0" err="1"/>
              <a:t>спадкового</a:t>
            </a:r>
            <a:r>
              <a:rPr lang="ru-RU" dirty="0"/>
              <a:t> договору </a:t>
            </a:r>
            <a:r>
              <a:rPr lang="ru-RU" dirty="0" err="1"/>
              <a:t>здійснює</a:t>
            </a:r>
            <a:r>
              <a:rPr lang="ru-RU" dirty="0"/>
              <a:t> </a:t>
            </a:r>
            <a:r>
              <a:rPr lang="ru-RU" dirty="0" err="1"/>
              <a:t>нотаріус</a:t>
            </a:r>
            <a:r>
              <a:rPr lang="ru-RU" dirty="0"/>
              <a:t> за </a:t>
            </a:r>
            <a:r>
              <a:rPr lang="ru-RU" dirty="0" err="1"/>
              <a:t>місцем</a:t>
            </a:r>
            <a:r>
              <a:rPr lang="ru-RU" dirty="0"/>
              <a:t>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.</a:t>
            </a:r>
          </a:p>
          <a:p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114297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 </a:t>
            </a:r>
            <a:r>
              <a:rPr lang="ru-RU" dirty="0" err="1"/>
              <a:t>Договір</a:t>
            </a:r>
            <a:r>
              <a:rPr lang="ru-RU" dirty="0"/>
              <a:t> </a:t>
            </a:r>
            <a:r>
              <a:rPr lang="ru-RU" dirty="0" err="1"/>
              <a:t>довічного</a:t>
            </a:r>
            <a:r>
              <a:rPr lang="ru-RU" dirty="0"/>
              <a:t> </a:t>
            </a:r>
            <a:r>
              <a:rPr lang="ru-RU" dirty="0" err="1"/>
              <a:t>утримання</a:t>
            </a:r>
            <a:r>
              <a:rPr lang="ru-RU" dirty="0"/>
              <a:t> як вид </a:t>
            </a:r>
            <a:r>
              <a:rPr lang="ru-RU" dirty="0" err="1"/>
              <a:t>правочину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Відповідно</a:t>
            </a:r>
            <a:r>
              <a:rPr lang="ru-RU" dirty="0"/>
              <a:t> до ст. 744 ЦК </a:t>
            </a:r>
            <a:r>
              <a:rPr lang="ru-RU" dirty="0" err="1"/>
              <a:t>України</a:t>
            </a:r>
            <a:r>
              <a:rPr lang="ru-RU" dirty="0"/>
              <a:t> за договором </a:t>
            </a:r>
            <a:r>
              <a:rPr lang="ru-RU" dirty="0" err="1"/>
              <a:t>довічного</a:t>
            </a:r>
            <a:r>
              <a:rPr lang="ru-RU" dirty="0"/>
              <a:t> </a:t>
            </a:r>
            <a:r>
              <a:rPr lang="ru-RU" dirty="0" err="1"/>
              <a:t>утримання</a:t>
            </a:r>
            <a:r>
              <a:rPr lang="ru-RU" dirty="0"/>
              <a:t> (догляду) одна сторона (</a:t>
            </a:r>
            <a:r>
              <a:rPr lang="ru-RU" dirty="0" err="1"/>
              <a:t>відчужувач</a:t>
            </a:r>
            <a:r>
              <a:rPr lang="ru-RU" dirty="0"/>
              <a:t>) </a:t>
            </a:r>
            <a:r>
              <a:rPr lang="ru-RU" dirty="0" err="1"/>
              <a:t>передає</a:t>
            </a:r>
            <a:r>
              <a:rPr lang="ru-RU" dirty="0"/>
              <a:t> </a:t>
            </a:r>
            <a:r>
              <a:rPr lang="ru-RU" dirty="0" err="1"/>
              <a:t>другій</a:t>
            </a:r>
            <a:r>
              <a:rPr lang="ru-RU" dirty="0"/>
              <a:t> </a:t>
            </a:r>
            <a:r>
              <a:rPr lang="ru-RU" dirty="0" err="1"/>
              <a:t>стороні</a:t>
            </a:r>
            <a:r>
              <a:rPr lang="ru-RU" dirty="0"/>
              <a:t> (</a:t>
            </a:r>
            <a:r>
              <a:rPr lang="ru-RU" dirty="0" err="1"/>
              <a:t>набувачеві</a:t>
            </a:r>
            <a:r>
              <a:rPr lang="ru-RU" dirty="0"/>
              <a:t>) у </a:t>
            </a:r>
            <a:r>
              <a:rPr lang="ru-RU" dirty="0" err="1"/>
              <a:t>власність</a:t>
            </a:r>
            <a:r>
              <a:rPr lang="ru-RU" dirty="0"/>
              <a:t> </a:t>
            </a:r>
            <a:r>
              <a:rPr lang="ru-RU" dirty="0" err="1"/>
              <a:t>житловий</a:t>
            </a:r>
            <a:r>
              <a:rPr lang="ru-RU" dirty="0"/>
              <a:t> </a:t>
            </a:r>
            <a:r>
              <a:rPr lang="ru-RU" dirty="0" err="1"/>
              <a:t>будинок</a:t>
            </a:r>
            <a:r>
              <a:rPr lang="ru-RU" dirty="0"/>
              <a:t>, квартиру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частину</a:t>
            </a:r>
            <a:r>
              <a:rPr lang="ru-RU" dirty="0"/>
              <a:t>, </a:t>
            </a:r>
            <a:r>
              <a:rPr lang="ru-RU" dirty="0" err="1"/>
              <a:t>інше</a:t>
            </a:r>
            <a:r>
              <a:rPr lang="ru-RU" dirty="0"/>
              <a:t> </a:t>
            </a:r>
            <a:r>
              <a:rPr lang="ru-RU" dirty="0" err="1"/>
              <a:t>нерухоме</a:t>
            </a:r>
            <a:r>
              <a:rPr lang="ru-RU" dirty="0"/>
              <a:t> </a:t>
            </a:r>
            <a:r>
              <a:rPr lang="ru-RU" dirty="0" err="1"/>
              <a:t>майно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рухоме</a:t>
            </a:r>
            <a:r>
              <a:rPr lang="ru-RU" dirty="0"/>
              <a:t> </a:t>
            </a:r>
            <a:r>
              <a:rPr lang="ru-RU" dirty="0" err="1"/>
              <a:t>майно</a:t>
            </a:r>
            <a:r>
              <a:rPr lang="ru-RU" dirty="0"/>
              <a:t>, яке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значну</a:t>
            </a:r>
            <a:r>
              <a:rPr lang="ru-RU" dirty="0"/>
              <a:t> </a:t>
            </a:r>
            <a:r>
              <a:rPr lang="ru-RU" dirty="0" err="1"/>
              <a:t>цінність</a:t>
            </a:r>
            <a:r>
              <a:rPr lang="ru-RU" dirty="0"/>
              <a:t>, </a:t>
            </a:r>
            <a:r>
              <a:rPr lang="ru-RU" dirty="0" err="1"/>
              <a:t>взамін</a:t>
            </a:r>
            <a:r>
              <a:rPr lang="ru-RU" dirty="0"/>
              <a:t> </a:t>
            </a:r>
            <a:r>
              <a:rPr lang="ru-RU" dirty="0" err="1"/>
              <a:t>чого</a:t>
            </a:r>
            <a:r>
              <a:rPr lang="ru-RU" dirty="0"/>
              <a:t> </a:t>
            </a:r>
            <a:r>
              <a:rPr lang="ru-RU" dirty="0" err="1"/>
              <a:t>набувач</a:t>
            </a:r>
            <a:r>
              <a:rPr lang="ru-RU" dirty="0"/>
              <a:t> </a:t>
            </a:r>
            <a:r>
              <a:rPr lang="ru-RU" dirty="0" err="1"/>
              <a:t>зобов'язується</a:t>
            </a:r>
            <a:r>
              <a:rPr lang="ru-RU" dirty="0"/>
              <a:t> </a:t>
            </a:r>
            <a:r>
              <a:rPr lang="ru-RU" dirty="0" err="1"/>
              <a:t>забезпечувати</a:t>
            </a:r>
            <a:r>
              <a:rPr lang="ru-RU" dirty="0"/>
              <a:t> </a:t>
            </a:r>
            <a:r>
              <a:rPr lang="ru-RU" dirty="0" err="1"/>
              <a:t>відчужувача</a:t>
            </a:r>
            <a:r>
              <a:rPr lang="ru-RU" dirty="0"/>
              <a:t> </a:t>
            </a:r>
            <a:r>
              <a:rPr lang="ru-RU" dirty="0" err="1"/>
              <a:t>утриманням</a:t>
            </a:r>
            <a:r>
              <a:rPr lang="ru-RU" dirty="0"/>
              <a:t> та (</a:t>
            </a:r>
            <a:r>
              <a:rPr lang="ru-RU" dirty="0" err="1"/>
              <a:t>або</a:t>
            </a:r>
            <a:r>
              <a:rPr lang="ru-RU" dirty="0"/>
              <a:t>) доглядом </a:t>
            </a:r>
            <a:r>
              <a:rPr lang="ru-RU" dirty="0" err="1"/>
              <a:t>довічно</a:t>
            </a:r>
            <a:r>
              <a:rPr lang="ru-RU" dirty="0"/>
              <a:t>. </a:t>
            </a:r>
            <a:endParaRPr lang="en-US" dirty="0"/>
          </a:p>
          <a:p>
            <a:r>
              <a:rPr lang="ru-RU" dirty="0" err="1"/>
              <a:t>Виходячи</a:t>
            </a:r>
            <a:r>
              <a:rPr lang="ru-RU" dirty="0"/>
              <a:t> з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поняття</a:t>
            </a:r>
            <a:r>
              <a:rPr lang="ru-RU" dirty="0"/>
              <a:t>,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визначити</a:t>
            </a:r>
            <a:r>
              <a:rPr lang="ru-RU" dirty="0"/>
              <a:t> мету договору </a:t>
            </a:r>
            <a:r>
              <a:rPr lang="ru-RU" dirty="0" err="1"/>
              <a:t>довічного</a:t>
            </a:r>
            <a:r>
              <a:rPr lang="ru-RU" dirty="0"/>
              <a:t> </a:t>
            </a:r>
            <a:r>
              <a:rPr lang="ru-RU" dirty="0" err="1"/>
              <a:t>утримання</a:t>
            </a:r>
            <a:r>
              <a:rPr lang="ru-RU" dirty="0"/>
              <a:t> - </a:t>
            </a:r>
            <a:r>
              <a:rPr lang="ru-RU" dirty="0" err="1"/>
              <a:t>набуття</a:t>
            </a:r>
            <a:r>
              <a:rPr lang="ru-RU" dirty="0"/>
              <a:t> </a:t>
            </a:r>
            <a:r>
              <a:rPr lang="ru-RU" dirty="0" err="1"/>
              <a:t>відчужувачем</a:t>
            </a:r>
            <a:r>
              <a:rPr lang="ru-RU" dirty="0"/>
              <a:t> </a:t>
            </a:r>
            <a:r>
              <a:rPr lang="ru-RU" dirty="0" err="1"/>
              <a:t>майнового</a:t>
            </a:r>
            <a:r>
              <a:rPr lang="ru-RU" dirty="0"/>
              <a:t> </a:t>
            </a:r>
            <a:r>
              <a:rPr lang="ru-RU" dirty="0" err="1"/>
              <a:t>утримання</a:t>
            </a:r>
            <a:r>
              <a:rPr lang="ru-RU" dirty="0"/>
              <a:t>, а для </a:t>
            </a:r>
            <a:r>
              <a:rPr lang="ru-RU" dirty="0" err="1"/>
              <a:t>набувача</a:t>
            </a:r>
            <a:r>
              <a:rPr lang="ru-RU" dirty="0"/>
              <a:t> – </a:t>
            </a:r>
            <a:r>
              <a:rPr lang="ru-RU" dirty="0" err="1"/>
              <a:t>набуття</a:t>
            </a:r>
            <a:r>
              <a:rPr lang="ru-RU" dirty="0"/>
              <a:t> права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рухоме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нерухоме</a:t>
            </a:r>
            <a:r>
              <a:rPr lang="ru-RU" dirty="0"/>
              <a:t> </a:t>
            </a:r>
            <a:r>
              <a:rPr lang="ru-RU" dirty="0" err="1"/>
              <a:t>майно</a:t>
            </a:r>
            <a:r>
              <a:rPr lang="ru-RU" dirty="0"/>
              <a:t>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012285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Згідно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ст. 746 ЦК </a:t>
            </a:r>
            <a:r>
              <a:rPr lang="ru-RU" dirty="0" err="1"/>
              <a:t>України</a:t>
            </a:r>
            <a:r>
              <a:rPr lang="ru-RU" dirty="0"/>
              <a:t> сторонами в </a:t>
            </a:r>
            <a:r>
              <a:rPr lang="ru-RU" dirty="0" err="1"/>
              <a:t>договорі</a:t>
            </a:r>
            <a:r>
              <a:rPr lang="ru-RU" dirty="0"/>
              <a:t> </a:t>
            </a:r>
            <a:r>
              <a:rPr lang="ru-RU" dirty="0" err="1"/>
              <a:t>довічного</a:t>
            </a:r>
            <a:r>
              <a:rPr lang="ru-RU" dirty="0"/>
              <a:t> </a:t>
            </a:r>
            <a:r>
              <a:rPr lang="ru-RU" dirty="0" err="1"/>
              <a:t>утримання</a:t>
            </a:r>
            <a:r>
              <a:rPr lang="ru-RU" dirty="0"/>
              <a:t> (догляду) є </a:t>
            </a:r>
            <a:r>
              <a:rPr lang="ru-RU" dirty="0" err="1"/>
              <a:t>відчужувач</a:t>
            </a:r>
            <a:r>
              <a:rPr lang="ru-RU" dirty="0"/>
              <a:t> і </a:t>
            </a:r>
            <a:r>
              <a:rPr lang="ru-RU" dirty="0" err="1"/>
              <a:t>набувач</a:t>
            </a:r>
            <a:r>
              <a:rPr lang="ru-RU" dirty="0"/>
              <a:t>. </a:t>
            </a:r>
            <a:r>
              <a:rPr lang="ru-RU" dirty="0" err="1"/>
              <a:t>Відчужувачем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тільки</a:t>
            </a:r>
            <a:r>
              <a:rPr lang="ru-RU" dirty="0"/>
              <a:t> </a:t>
            </a:r>
            <a:r>
              <a:rPr lang="ru-RU" dirty="0" err="1"/>
              <a:t>фізична</a:t>
            </a:r>
            <a:r>
              <a:rPr lang="ru-RU" dirty="0"/>
              <a:t> особа </a:t>
            </a:r>
            <a:r>
              <a:rPr lang="ru-RU" dirty="0" err="1"/>
              <a:t>незалежно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віку</a:t>
            </a:r>
            <a:r>
              <a:rPr lang="ru-RU" dirty="0"/>
              <a:t> та стану </a:t>
            </a:r>
            <a:r>
              <a:rPr lang="ru-RU" dirty="0" err="1"/>
              <a:t>здоров'я</a:t>
            </a:r>
            <a:r>
              <a:rPr lang="ru-RU" dirty="0"/>
              <a:t>, а </a:t>
            </a:r>
            <a:r>
              <a:rPr lang="ru-RU" dirty="0" err="1"/>
              <a:t>набувачем</a:t>
            </a:r>
            <a:r>
              <a:rPr lang="ru-RU" dirty="0"/>
              <a:t> - </a:t>
            </a:r>
            <a:r>
              <a:rPr lang="ru-RU" dirty="0" err="1"/>
              <a:t>повнолітня</a:t>
            </a:r>
            <a:r>
              <a:rPr lang="ru-RU" dirty="0"/>
              <a:t> </a:t>
            </a:r>
            <a:r>
              <a:rPr lang="ru-RU" dirty="0" err="1"/>
              <a:t>дієздатна</a:t>
            </a:r>
            <a:r>
              <a:rPr lang="ru-RU" dirty="0"/>
              <a:t> </a:t>
            </a:r>
            <a:r>
              <a:rPr lang="ru-RU" dirty="0" err="1"/>
              <a:t>фізична</a:t>
            </a:r>
            <a:r>
              <a:rPr lang="ru-RU" dirty="0"/>
              <a:t> особа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юридична</a:t>
            </a:r>
            <a:r>
              <a:rPr lang="ru-RU" dirty="0"/>
              <a:t> особа. </a:t>
            </a:r>
            <a:r>
              <a:rPr lang="ru-RU" dirty="0" err="1"/>
              <a:t>Законодавством</a:t>
            </a:r>
            <a:r>
              <a:rPr lang="ru-RU" dirty="0"/>
              <a:t> не </a:t>
            </a:r>
            <a:r>
              <a:rPr lang="ru-RU" dirty="0" err="1"/>
              <a:t>забороняється</a:t>
            </a:r>
            <a:r>
              <a:rPr lang="ru-RU" dirty="0"/>
              <a:t> </a:t>
            </a:r>
            <a:r>
              <a:rPr lang="ru-RU" dirty="0" err="1"/>
              <a:t>укладення</a:t>
            </a:r>
            <a:r>
              <a:rPr lang="ru-RU" dirty="0"/>
              <a:t> договору </a:t>
            </a:r>
            <a:r>
              <a:rPr lang="ru-RU" dirty="0" err="1"/>
              <a:t>довічного</a:t>
            </a:r>
            <a:r>
              <a:rPr lang="ru-RU" dirty="0"/>
              <a:t> </a:t>
            </a:r>
            <a:r>
              <a:rPr lang="ru-RU" dirty="0" err="1"/>
              <a:t>утримання</a:t>
            </a:r>
            <a:r>
              <a:rPr lang="ru-RU" dirty="0"/>
              <a:t> на </a:t>
            </a:r>
            <a:r>
              <a:rPr lang="ru-RU" dirty="0" err="1"/>
              <a:t>користь</a:t>
            </a:r>
            <a:r>
              <a:rPr lang="ru-RU" dirty="0"/>
              <a:t> </a:t>
            </a:r>
            <a:r>
              <a:rPr lang="ru-RU" dirty="0" err="1"/>
              <a:t>третьої</a:t>
            </a:r>
            <a:r>
              <a:rPr lang="ru-RU" dirty="0"/>
              <a:t> особи. 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432770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Змістом</a:t>
            </a:r>
            <a:r>
              <a:rPr lang="ru-RU" dirty="0"/>
              <a:t> договору </a:t>
            </a:r>
            <a:r>
              <a:rPr lang="ru-RU" dirty="0" err="1"/>
              <a:t>довічного</a:t>
            </a:r>
            <a:r>
              <a:rPr lang="ru-RU" dirty="0"/>
              <a:t> </a:t>
            </a:r>
            <a:r>
              <a:rPr lang="ru-RU" dirty="0" err="1"/>
              <a:t>утримання</a:t>
            </a:r>
            <a:r>
              <a:rPr lang="ru-RU" dirty="0"/>
              <a:t> є права та </a:t>
            </a:r>
            <a:r>
              <a:rPr lang="ru-RU" dirty="0" err="1"/>
              <a:t>обов’язки</a:t>
            </a:r>
            <a:r>
              <a:rPr lang="ru-RU" dirty="0"/>
              <a:t> </a:t>
            </a:r>
            <a:r>
              <a:rPr lang="ru-RU" dirty="0" err="1"/>
              <a:t>сторін</a:t>
            </a:r>
            <a:r>
              <a:rPr lang="ru-RU" dirty="0"/>
              <a:t> у </a:t>
            </a:r>
            <a:r>
              <a:rPr lang="ru-RU" dirty="0" err="1"/>
              <a:t>договорі</a:t>
            </a:r>
            <a:r>
              <a:rPr lang="ru-RU" dirty="0"/>
              <a:t>. 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Так </a:t>
            </a:r>
            <a:r>
              <a:rPr lang="ru-RU" dirty="0"/>
              <a:t>за </a:t>
            </a:r>
            <a:r>
              <a:rPr lang="ru-RU" dirty="0" err="1"/>
              <a:t>даним</a:t>
            </a:r>
            <a:r>
              <a:rPr lang="ru-RU" dirty="0"/>
              <a:t> договором </a:t>
            </a:r>
            <a:r>
              <a:rPr lang="ru-RU" dirty="0" err="1"/>
              <a:t>відчужувач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такі</a:t>
            </a:r>
            <a:r>
              <a:rPr lang="ru-RU" dirty="0"/>
              <a:t> права: </a:t>
            </a:r>
            <a:endParaRPr lang="en-US" dirty="0"/>
          </a:p>
          <a:p>
            <a:r>
              <a:rPr lang="ru-RU" dirty="0"/>
              <a:t>-</a:t>
            </a:r>
            <a:r>
              <a:rPr lang="ru-RU" dirty="0" err="1"/>
              <a:t>визначити</a:t>
            </a:r>
            <a:r>
              <a:rPr lang="ru-RU" dirty="0"/>
              <a:t> </a:t>
            </a:r>
            <a:r>
              <a:rPr lang="ru-RU" dirty="0" err="1"/>
              <a:t>можливі</a:t>
            </a:r>
            <a:r>
              <a:rPr lang="ru-RU" dirty="0"/>
              <a:t> </a:t>
            </a:r>
            <a:r>
              <a:rPr lang="ru-RU" dirty="0" err="1"/>
              <a:t>види</a:t>
            </a:r>
            <a:r>
              <a:rPr lang="ru-RU" dirty="0"/>
              <a:t> </a:t>
            </a:r>
            <a:r>
              <a:rPr lang="ru-RU" dirty="0" err="1"/>
              <a:t>матеріального</a:t>
            </a:r>
            <a:r>
              <a:rPr lang="ru-RU" dirty="0"/>
              <a:t>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догляду,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зобов’язаний</a:t>
            </a:r>
            <a:r>
              <a:rPr lang="ru-RU" dirty="0"/>
              <a:t> буде </a:t>
            </a:r>
            <a:r>
              <a:rPr lang="ru-RU" dirty="0" err="1"/>
              <a:t>надавати</a:t>
            </a:r>
            <a:r>
              <a:rPr lang="ru-RU" dirty="0"/>
              <a:t> </a:t>
            </a:r>
            <a:r>
              <a:rPr lang="ru-RU" dirty="0" err="1"/>
              <a:t>набувач</a:t>
            </a:r>
            <a:r>
              <a:rPr lang="ru-RU" dirty="0"/>
              <a:t>; </a:t>
            </a:r>
            <a:endParaRPr lang="en-US" dirty="0"/>
          </a:p>
          <a:p>
            <a:r>
              <a:rPr lang="ru-RU" dirty="0"/>
              <a:t>-</a:t>
            </a:r>
            <a:r>
              <a:rPr lang="ru-RU" dirty="0" err="1"/>
              <a:t>визначити</a:t>
            </a:r>
            <a:r>
              <a:rPr lang="ru-RU" dirty="0"/>
              <a:t> </a:t>
            </a:r>
            <a:r>
              <a:rPr lang="ru-RU" dirty="0" err="1"/>
              <a:t>умови</a:t>
            </a:r>
            <a:r>
              <a:rPr lang="ru-RU" dirty="0"/>
              <a:t>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житлом</a:t>
            </a:r>
            <a:r>
              <a:rPr lang="ru-RU" dirty="0"/>
              <a:t>, </a:t>
            </a:r>
            <a:r>
              <a:rPr lang="ru-RU" dirty="0" err="1"/>
              <a:t>наприклад</a:t>
            </a:r>
            <a:r>
              <a:rPr lang="ru-RU" dirty="0"/>
              <a:t>, у </a:t>
            </a:r>
            <a:r>
              <a:rPr lang="ru-RU" dirty="0" err="1"/>
              <a:t>квартирі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будинку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ним передано за договором; </a:t>
            </a:r>
            <a:endParaRPr lang="en-US" dirty="0"/>
          </a:p>
          <a:p>
            <a:r>
              <a:rPr lang="ru-RU" dirty="0"/>
              <a:t>-</a:t>
            </a:r>
            <a:r>
              <a:rPr lang="ru-RU" dirty="0" err="1"/>
              <a:t>вимагати</a:t>
            </a:r>
            <a:r>
              <a:rPr lang="ru-RU" dirty="0"/>
              <a:t> </a:t>
            </a:r>
            <a:r>
              <a:rPr lang="ru-RU" dirty="0" err="1"/>
              <a:t>належного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умов договору з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утримання</a:t>
            </a:r>
            <a:r>
              <a:rPr lang="ru-RU" dirty="0"/>
              <a:t> (догляду); </a:t>
            </a:r>
            <a:endParaRPr lang="en-US" dirty="0"/>
          </a:p>
          <a:p>
            <a:r>
              <a:rPr lang="ru-RU" dirty="0"/>
              <a:t>-у </a:t>
            </a:r>
            <a:r>
              <a:rPr lang="ru-RU" dirty="0" err="1"/>
              <a:t>випадку</a:t>
            </a:r>
            <a:r>
              <a:rPr lang="ru-RU" dirty="0"/>
              <a:t> </a:t>
            </a:r>
            <a:r>
              <a:rPr lang="ru-RU" dirty="0" err="1"/>
              <a:t>неналежного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набувачем</a:t>
            </a:r>
            <a:r>
              <a:rPr lang="ru-RU" dirty="0"/>
              <a:t> </a:t>
            </a:r>
            <a:r>
              <a:rPr lang="ru-RU" dirty="0" err="1"/>
              <a:t>своїх</a:t>
            </a:r>
            <a:r>
              <a:rPr lang="ru-RU" dirty="0"/>
              <a:t> </a:t>
            </a:r>
            <a:r>
              <a:rPr lang="ru-RU" dirty="0" err="1"/>
              <a:t>обов’язків</a:t>
            </a:r>
            <a:r>
              <a:rPr lang="ru-RU" dirty="0"/>
              <a:t>, на </a:t>
            </a:r>
            <a:r>
              <a:rPr lang="ru-RU" dirty="0" err="1"/>
              <a:t>розірвання</a:t>
            </a:r>
            <a:r>
              <a:rPr lang="ru-RU" dirty="0"/>
              <a:t> договору у судовому порядку.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022636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Набувач</a:t>
            </a:r>
            <a:r>
              <a:rPr lang="ru-RU" dirty="0"/>
              <a:t>, в свою </a:t>
            </a:r>
            <a:r>
              <a:rPr lang="ru-RU" dirty="0" err="1"/>
              <a:t>чергу</a:t>
            </a:r>
            <a:r>
              <a:rPr lang="ru-RU" dirty="0"/>
              <a:t>,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основні</a:t>
            </a:r>
            <a:r>
              <a:rPr lang="ru-RU" dirty="0"/>
              <a:t> права: </a:t>
            </a:r>
            <a:endParaRPr lang="en-US" dirty="0"/>
          </a:p>
          <a:p>
            <a:r>
              <a:rPr lang="ru-RU" dirty="0"/>
              <a:t>-</a:t>
            </a:r>
            <a:r>
              <a:rPr lang="ru-RU" dirty="0" err="1"/>
              <a:t>здійснювати</a:t>
            </a:r>
            <a:r>
              <a:rPr lang="ru-RU" dirty="0"/>
              <a:t> право </a:t>
            </a:r>
            <a:r>
              <a:rPr lang="ru-RU" dirty="0" err="1"/>
              <a:t>володіння</a:t>
            </a:r>
            <a:r>
              <a:rPr lang="ru-RU" dirty="0"/>
              <a:t> та </a:t>
            </a:r>
            <a:r>
              <a:rPr lang="ru-RU" dirty="0" err="1"/>
              <a:t>користування</a:t>
            </a:r>
            <a:r>
              <a:rPr lang="ru-RU" dirty="0"/>
              <a:t> </a:t>
            </a:r>
            <a:r>
              <a:rPr lang="ru-RU" dirty="0" err="1"/>
              <a:t>майном</a:t>
            </a:r>
            <a:r>
              <a:rPr lang="ru-RU" dirty="0"/>
              <a:t>, </a:t>
            </a:r>
            <a:r>
              <a:rPr lang="ru-RU" dirty="0" err="1"/>
              <a:t>переданим</a:t>
            </a:r>
            <a:r>
              <a:rPr lang="ru-RU" dirty="0"/>
              <a:t> за договором; </a:t>
            </a:r>
            <a:endParaRPr lang="en-US" dirty="0"/>
          </a:p>
          <a:p>
            <a:r>
              <a:rPr lang="ru-RU" dirty="0"/>
              <a:t>-у </a:t>
            </a:r>
            <a:r>
              <a:rPr lang="ru-RU" dirty="0" err="1"/>
              <a:t>випадку</a:t>
            </a:r>
            <a:r>
              <a:rPr lang="ru-RU" dirty="0"/>
              <a:t> </a:t>
            </a:r>
            <a:r>
              <a:rPr lang="ru-RU" dirty="0" err="1"/>
              <a:t>укладення</a:t>
            </a:r>
            <a:r>
              <a:rPr lang="ru-RU" dirty="0"/>
              <a:t> договору на </a:t>
            </a:r>
            <a:r>
              <a:rPr lang="ru-RU" dirty="0" err="1"/>
              <a:t>утримання</a:t>
            </a:r>
            <a:r>
              <a:rPr lang="ru-RU" dirty="0"/>
              <a:t> </a:t>
            </a:r>
            <a:r>
              <a:rPr lang="ru-RU" dirty="0" err="1"/>
              <a:t>декількох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,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смерті</a:t>
            </a:r>
            <a:r>
              <a:rPr lang="ru-RU" dirty="0"/>
              <a:t> </a:t>
            </a:r>
            <a:r>
              <a:rPr lang="ru-RU" dirty="0" err="1"/>
              <a:t>однієї</a:t>
            </a:r>
            <a:r>
              <a:rPr lang="ru-RU" dirty="0"/>
              <a:t> з них </a:t>
            </a:r>
            <a:r>
              <a:rPr lang="ru-RU" dirty="0" err="1"/>
              <a:t>набувач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право на </a:t>
            </a:r>
            <a:r>
              <a:rPr lang="ru-RU" dirty="0" err="1"/>
              <a:t>зменшення</a:t>
            </a:r>
            <a:r>
              <a:rPr lang="ru-RU" dirty="0"/>
              <a:t> </a:t>
            </a:r>
            <a:r>
              <a:rPr lang="ru-RU" dirty="0" err="1"/>
              <a:t>обсягу</a:t>
            </a:r>
            <a:r>
              <a:rPr lang="ru-RU" dirty="0"/>
              <a:t> </a:t>
            </a:r>
            <a:r>
              <a:rPr lang="ru-RU" dirty="0" err="1"/>
              <a:t>зобов’язань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утримання</a:t>
            </a:r>
            <a:r>
              <a:rPr lang="ru-RU" dirty="0"/>
              <a:t> </a:t>
            </a:r>
            <a:r>
              <a:rPr lang="ru-RU" dirty="0" err="1"/>
              <a:t>відчужувача</a:t>
            </a:r>
            <a:r>
              <a:rPr lang="ru-RU" dirty="0"/>
              <a:t> (</a:t>
            </a:r>
            <a:r>
              <a:rPr lang="ru-RU" dirty="0" err="1"/>
              <a:t>абз</a:t>
            </a:r>
            <a:r>
              <a:rPr lang="ru-RU" dirty="0"/>
              <a:t>. 2 ч. 1 ст. 747 ЦК); -на </a:t>
            </a:r>
            <a:r>
              <a:rPr lang="ru-RU" dirty="0" err="1"/>
              <a:t>розірвання</a:t>
            </a:r>
            <a:r>
              <a:rPr lang="ru-RU" dirty="0"/>
              <a:t> договору. </a:t>
            </a:r>
            <a:endParaRPr lang="en-US" dirty="0"/>
          </a:p>
          <a:p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обов’язків</a:t>
            </a:r>
            <a:r>
              <a:rPr lang="ru-RU" dirty="0"/>
              <a:t>, то </a:t>
            </a:r>
            <a:r>
              <a:rPr lang="ru-RU" dirty="0" err="1"/>
              <a:t>основними</a:t>
            </a:r>
            <a:r>
              <a:rPr lang="ru-RU" dirty="0"/>
              <a:t> </a:t>
            </a:r>
            <a:r>
              <a:rPr lang="ru-RU" dirty="0" err="1"/>
              <a:t>обов’язками</a:t>
            </a:r>
            <a:r>
              <a:rPr lang="ru-RU" dirty="0"/>
              <a:t> </a:t>
            </a:r>
            <a:r>
              <a:rPr lang="ru-RU" dirty="0" err="1"/>
              <a:t>набувача</a:t>
            </a:r>
            <a:r>
              <a:rPr lang="ru-RU" dirty="0"/>
              <a:t> у </a:t>
            </a:r>
            <a:r>
              <a:rPr lang="ru-RU" dirty="0" err="1"/>
              <a:t>договорі</a:t>
            </a:r>
            <a:r>
              <a:rPr lang="ru-RU" dirty="0"/>
              <a:t> </a:t>
            </a:r>
            <a:r>
              <a:rPr lang="ru-RU" dirty="0" err="1"/>
              <a:t>довічного</a:t>
            </a:r>
            <a:r>
              <a:rPr lang="ru-RU" dirty="0"/>
              <a:t> </a:t>
            </a:r>
            <a:r>
              <a:rPr lang="ru-RU" dirty="0" err="1"/>
              <a:t>утримання</a:t>
            </a:r>
            <a:r>
              <a:rPr lang="ru-RU" dirty="0"/>
              <a:t> є : </a:t>
            </a:r>
            <a:r>
              <a:rPr lang="ru-RU" dirty="0" err="1"/>
              <a:t>забезпечувати</a:t>
            </a:r>
            <a:r>
              <a:rPr lang="ru-RU" dirty="0"/>
              <a:t> </a:t>
            </a:r>
            <a:r>
              <a:rPr lang="ru-RU" dirty="0" err="1"/>
              <a:t>матеріальним</a:t>
            </a:r>
            <a:r>
              <a:rPr lang="ru-RU" dirty="0"/>
              <a:t> </a:t>
            </a:r>
            <a:r>
              <a:rPr lang="ru-RU" dirty="0" err="1"/>
              <a:t>утриманням</a:t>
            </a:r>
            <a:r>
              <a:rPr lang="ru-RU" dirty="0"/>
              <a:t> та (</a:t>
            </a:r>
            <a:r>
              <a:rPr lang="ru-RU" dirty="0" err="1"/>
              <a:t>або</a:t>
            </a:r>
            <a:r>
              <a:rPr lang="ru-RU" dirty="0"/>
              <a:t>) доглядом </a:t>
            </a:r>
            <a:r>
              <a:rPr lang="ru-RU" dirty="0" err="1"/>
              <a:t>довічно</a:t>
            </a:r>
            <a:r>
              <a:rPr lang="ru-RU" dirty="0"/>
              <a:t> </a:t>
            </a:r>
            <a:r>
              <a:rPr lang="ru-RU" dirty="0" err="1"/>
              <a:t>відчужувача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визначену</a:t>
            </a:r>
            <a:r>
              <a:rPr lang="ru-RU" dirty="0"/>
              <a:t> договором </a:t>
            </a:r>
            <a:r>
              <a:rPr lang="ru-RU" dirty="0" err="1"/>
              <a:t>третю</a:t>
            </a:r>
            <a:r>
              <a:rPr lang="ru-RU" dirty="0"/>
              <a:t> особу; </a:t>
            </a:r>
            <a:r>
              <a:rPr lang="ru-RU" dirty="0" err="1"/>
              <a:t>забезпечувати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житлом</a:t>
            </a:r>
            <a:r>
              <a:rPr lang="ru-RU" dirty="0"/>
              <a:t>;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смерті</a:t>
            </a:r>
            <a:r>
              <a:rPr lang="ru-RU" dirty="0"/>
              <a:t> </a:t>
            </a:r>
            <a:r>
              <a:rPr lang="ru-RU" dirty="0" err="1"/>
              <a:t>відчужувача</a:t>
            </a:r>
            <a:r>
              <a:rPr lang="ru-RU" dirty="0"/>
              <a:t> </a:t>
            </a:r>
            <a:r>
              <a:rPr lang="ru-RU" dirty="0" err="1"/>
              <a:t>поховати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навіть</a:t>
            </a:r>
            <a:r>
              <a:rPr lang="ru-RU" dirty="0"/>
              <a:t>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це</a:t>
            </a:r>
            <a:r>
              <a:rPr lang="ru-RU" dirty="0"/>
              <a:t> не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передбачено</a:t>
            </a:r>
            <a:r>
              <a:rPr lang="ru-RU" dirty="0"/>
              <a:t> договором. 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458253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Згідно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ст. 755 ЦК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договір</a:t>
            </a:r>
            <a:r>
              <a:rPr lang="ru-RU" dirty="0"/>
              <a:t> </a:t>
            </a:r>
            <a:r>
              <a:rPr lang="ru-RU" dirty="0" err="1"/>
              <a:t>довічного</a:t>
            </a:r>
            <a:r>
              <a:rPr lang="ru-RU" dirty="0"/>
              <a:t> </a:t>
            </a:r>
            <a:r>
              <a:rPr lang="ru-RU" dirty="0" err="1"/>
              <a:t>утримання</a:t>
            </a:r>
            <a:r>
              <a:rPr lang="ru-RU" dirty="0"/>
              <a:t> (догляду)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розірваний</a:t>
            </a:r>
            <a:r>
              <a:rPr lang="ru-RU" dirty="0"/>
              <a:t> за </a:t>
            </a:r>
            <a:r>
              <a:rPr lang="ru-RU" dirty="0" err="1"/>
              <a:t>рішенням</a:t>
            </a:r>
            <a:r>
              <a:rPr lang="ru-RU" dirty="0"/>
              <a:t> суду на </a:t>
            </a:r>
            <a:r>
              <a:rPr lang="ru-RU" dirty="0" err="1"/>
              <a:t>вимогу</a:t>
            </a:r>
            <a:r>
              <a:rPr lang="ru-RU" dirty="0"/>
              <a:t> </a:t>
            </a:r>
            <a:r>
              <a:rPr lang="ru-RU" dirty="0" err="1"/>
              <a:t>відчужувача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третьої</a:t>
            </a:r>
            <a:r>
              <a:rPr lang="ru-RU" dirty="0"/>
              <a:t> особи, на </a:t>
            </a:r>
            <a:r>
              <a:rPr lang="ru-RU" dirty="0" err="1"/>
              <a:t>користь</a:t>
            </a:r>
            <a:r>
              <a:rPr lang="ru-RU" dirty="0"/>
              <a:t> </a:t>
            </a:r>
            <a:r>
              <a:rPr lang="ru-RU" dirty="0" err="1"/>
              <a:t>якої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був</a:t>
            </a:r>
            <a:r>
              <a:rPr lang="ru-RU" dirty="0"/>
              <a:t> </a:t>
            </a:r>
            <a:r>
              <a:rPr lang="ru-RU" dirty="0" err="1"/>
              <a:t>укладений</a:t>
            </a:r>
            <a:r>
              <a:rPr lang="ru-RU" dirty="0"/>
              <a:t>,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невиконання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неналежного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набувачем</a:t>
            </a:r>
            <a:r>
              <a:rPr lang="ru-RU" dirty="0"/>
              <a:t> </a:t>
            </a:r>
            <a:r>
              <a:rPr lang="ru-RU" dirty="0" err="1"/>
              <a:t>своїх</a:t>
            </a:r>
            <a:r>
              <a:rPr lang="ru-RU" dirty="0"/>
              <a:t> </a:t>
            </a:r>
            <a:r>
              <a:rPr lang="ru-RU" dirty="0" err="1"/>
              <a:t>обов’язків</a:t>
            </a:r>
            <a:r>
              <a:rPr lang="ru-RU" dirty="0"/>
              <a:t> </a:t>
            </a:r>
            <a:r>
              <a:rPr lang="ru-RU" dirty="0" err="1"/>
              <a:t>незалежно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вини </a:t>
            </a:r>
            <a:r>
              <a:rPr lang="ru-RU" dirty="0" err="1"/>
              <a:t>або</a:t>
            </a:r>
            <a:r>
              <a:rPr lang="ru-RU" dirty="0"/>
              <a:t> на </a:t>
            </a:r>
            <a:r>
              <a:rPr lang="ru-RU" dirty="0" err="1"/>
              <a:t>вимогу</a:t>
            </a:r>
            <a:r>
              <a:rPr lang="ru-RU" dirty="0"/>
              <a:t> </a:t>
            </a:r>
            <a:r>
              <a:rPr lang="ru-RU" dirty="0" err="1"/>
              <a:t>набувача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/>
              <a:t>договір</a:t>
            </a:r>
            <a:r>
              <a:rPr lang="ru-RU" dirty="0"/>
              <a:t> </a:t>
            </a:r>
            <a:r>
              <a:rPr lang="ru-RU" dirty="0" err="1"/>
              <a:t>довічного</a:t>
            </a:r>
            <a:r>
              <a:rPr lang="ru-RU" dirty="0"/>
              <a:t> </a:t>
            </a:r>
            <a:r>
              <a:rPr lang="ru-RU" dirty="0" err="1"/>
              <a:t>утримання</a:t>
            </a:r>
            <a:r>
              <a:rPr lang="ru-RU" dirty="0"/>
              <a:t> (догляду) </a:t>
            </a:r>
            <a:r>
              <a:rPr lang="ru-RU" dirty="0" err="1"/>
              <a:t>припиняється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смертю</a:t>
            </a:r>
            <a:r>
              <a:rPr lang="ru-RU" dirty="0"/>
              <a:t> </a:t>
            </a:r>
            <a:r>
              <a:rPr lang="ru-RU" dirty="0" err="1"/>
              <a:t>відчужувача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smtClean="0"/>
              <a:t>При </a:t>
            </a:r>
            <a:r>
              <a:rPr lang="ru-RU" dirty="0" err="1"/>
              <a:t>розірванні</a:t>
            </a:r>
            <a:r>
              <a:rPr lang="ru-RU" dirty="0"/>
              <a:t> договору </a:t>
            </a:r>
            <a:r>
              <a:rPr lang="ru-RU" dirty="0" err="1"/>
              <a:t>довічного</a:t>
            </a:r>
            <a:r>
              <a:rPr lang="ru-RU" dirty="0"/>
              <a:t> </a:t>
            </a:r>
            <a:r>
              <a:rPr lang="ru-RU" dirty="0" err="1"/>
              <a:t>утримання</a:t>
            </a:r>
            <a:r>
              <a:rPr lang="ru-RU" dirty="0"/>
              <a:t> (догляду) у </a:t>
            </a:r>
            <a:r>
              <a:rPr lang="ru-RU" dirty="0" err="1"/>
              <a:t>зв’язку</a:t>
            </a:r>
            <a:r>
              <a:rPr lang="ru-RU" dirty="0"/>
              <a:t> з </a:t>
            </a:r>
            <a:r>
              <a:rPr lang="ru-RU" dirty="0" err="1"/>
              <a:t>невиконанням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неналежним</a:t>
            </a:r>
            <a:r>
              <a:rPr lang="ru-RU" dirty="0"/>
              <a:t> </a:t>
            </a:r>
            <a:r>
              <a:rPr lang="ru-RU" dirty="0" err="1"/>
              <a:t>виконанням</a:t>
            </a:r>
            <a:r>
              <a:rPr lang="ru-RU" dirty="0"/>
              <a:t> </a:t>
            </a:r>
            <a:r>
              <a:rPr lang="ru-RU" dirty="0" err="1"/>
              <a:t>набувачем</a:t>
            </a:r>
            <a:r>
              <a:rPr lang="ru-RU" dirty="0"/>
              <a:t> </a:t>
            </a:r>
            <a:r>
              <a:rPr lang="ru-RU" dirty="0" err="1"/>
              <a:t>обов’язків</a:t>
            </a:r>
            <a:r>
              <a:rPr lang="ru-RU" dirty="0"/>
              <a:t> за договором </a:t>
            </a:r>
            <a:r>
              <a:rPr lang="ru-RU" dirty="0" err="1"/>
              <a:t>відчужувач</a:t>
            </a:r>
            <a:r>
              <a:rPr lang="ru-RU" dirty="0"/>
              <a:t> </a:t>
            </a:r>
            <a:r>
              <a:rPr lang="ru-RU" dirty="0" err="1"/>
              <a:t>знову</a:t>
            </a:r>
            <a:r>
              <a:rPr lang="ru-RU" dirty="0"/>
              <a:t> </a:t>
            </a:r>
            <a:r>
              <a:rPr lang="ru-RU" dirty="0" err="1"/>
              <a:t>набуває</a:t>
            </a:r>
            <a:r>
              <a:rPr lang="ru-RU" dirty="0"/>
              <a:t> права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майно</a:t>
            </a:r>
            <a:r>
              <a:rPr lang="ru-RU" dirty="0"/>
              <a:t>, яке </a:t>
            </a:r>
            <a:r>
              <a:rPr lang="ru-RU" dirty="0" err="1"/>
              <a:t>було</a:t>
            </a:r>
            <a:r>
              <a:rPr lang="ru-RU" dirty="0"/>
              <a:t> ним </a:t>
            </a:r>
            <a:r>
              <a:rPr lang="ru-RU" dirty="0" err="1"/>
              <a:t>передане</a:t>
            </a:r>
            <a:r>
              <a:rPr lang="ru-RU" dirty="0"/>
              <a:t>, і </a:t>
            </a:r>
            <a:r>
              <a:rPr lang="ru-RU" dirty="0" err="1"/>
              <a:t>має</a:t>
            </a:r>
            <a:r>
              <a:rPr lang="ru-RU" dirty="0"/>
              <a:t> право </a:t>
            </a:r>
            <a:r>
              <a:rPr lang="ru-RU" dirty="0" err="1"/>
              <a:t>вимагати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повернення</a:t>
            </a:r>
            <a:r>
              <a:rPr lang="ru-RU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24386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err="1"/>
              <a:t>Стаття</a:t>
            </a:r>
            <a:r>
              <a:rPr lang="ru-RU" b="1" dirty="0"/>
              <a:t> 1237.</a:t>
            </a:r>
            <a:r>
              <a:rPr lang="ru-RU" dirty="0"/>
              <a:t> Право </a:t>
            </a:r>
            <a:r>
              <a:rPr lang="ru-RU" dirty="0" err="1"/>
              <a:t>заповідача</a:t>
            </a:r>
            <a:r>
              <a:rPr lang="ru-RU" dirty="0"/>
              <a:t> на </a:t>
            </a:r>
            <a:r>
              <a:rPr lang="ru-RU" dirty="0" err="1"/>
              <a:t>заповідальний</a:t>
            </a:r>
            <a:r>
              <a:rPr lang="ru-RU" dirty="0"/>
              <a:t> </a:t>
            </a:r>
            <a:r>
              <a:rPr lang="ru-RU" dirty="0" err="1"/>
              <a:t>відказ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Заповідач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право </a:t>
            </a:r>
            <a:r>
              <a:rPr lang="ru-RU" dirty="0" err="1"/>
              <a:t>зробити</a:t>
            </a:r>
            <a:r>
              <a:rPr lang="ru-RU" dirty="0"/>
              <a:t> у </a:t>
            </a:r>
            <a:r>
              <a:rPr lang="ru-RU" dirty="0" err="1"/>
              <a:t>заповіті</a:t>
            </a:r>
            <a:r>
              <a:rPr lang="ru-RU" dirty="0"/>
              <a:t> </a:t>
            </a:r>
            <a:r>
              <a:rPr lang="ru-RU" dirty="0" err="1"/>
              <a:t>заповідальний</a:t>
            </a:r>
            <a:r>
              <a:rPr lang="ru-RU" dirty="0"/>
              <a:t> </a:t>
            </a:r>
            <a:r>
              <a:rPr lang="ru-RU" dirty="0" err="1"/>
              <a:t>відказ</a:t>
            </a:r>
            <a:r>
              <a:rPr lang="ru-RU" dirty="0"/>
              <a:t>.</a:t>
            </a:r>
          </a:p>
          <a:p>
            <a:r>
              <a:rPr lang="ru-RU" dirty="0"/>
              <a:t>2. </a:t>
            </a:r>
            <a:r>
              <a:rPr lang="ru-RU" dirty="0" err="1"/>
              <a:t>Відказоодержувачами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бути особи,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входять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ті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не </a:t>
            </a:r>
            <a:r>
              <a:rPr lang="ru-RU" dirty="0" err="1"/>
              <a:t>входять</a:t>
            </a:r>
            <a:r>
              <a:rPr lang="ru-RU" dirty="0"/>
              <a:t> до числа </a:t>
            </a:r>
            <a:r>
              <a:rPr lang="ru-RU" dirty="0" err="1"/>
              <a:t>спадкоємців</a:t>
            </a:r>
            <a:r>
              <a:rPr lang="ru-RU" dirty="0"/>
              <a:t> за законом.</a:t>
            </a:r>
          </a:p>
          <a:p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186731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err="1"/>
              <a:t>Обов’язок</a:t>
            </a:r>
            <a:r>
              <a:rPr lang="ru-RU" dirty="0"/>
              <a:t> </a:t>
            </a:r>
            <a:r>
              <a:rPr lang="ru-RU" dirty="0" err="1"/>
              <a:t>повернути</a:t>
            </a:r>
            <a:r>
              <a:rPr lang="ru-RU" dirty="0"/>
              <a:t> </a:t>
            </a:r>
            <a:r>
              <a:rPr lang="ru-RU" dirty="0" err="1"/>
              <a:t>майно</a:t>
            </a:r>
            <a:r>
              <a:rPr lang="ru-RU" dirty="0"/>
              <a:t> </a:t>
            </a:r>
            <a:r>
              <a:rPr lang="ru-RU" dirty="0" err="1"/>
              <a:t>відчужувану</a:t>
            </a:r>
            <a:r>
              <a:rPr lang="ru-RU" dirty="0"/>
              <a:t> є </a:t>
            </a:r>
            <a:r>
              <a:rPr lang="ru-RU" dirty="0" err="1"/>
              <a:t>правовим</a:t>
            </a:r>
            <a:r>
              <a:rPr lang="ru-RU" dirty="0"/>
              <a:t> </a:t>
            </a:r>
            <a:r>
              <a:rPr lang="ru-RU" dirty="0" err="1"/>
              <a:t>наслідком</a:t>
            </a:r>
            <a:r>
              <a:rPr lang="ru-RU" dirty="0"/>
              <a:t> </a:t>
            </a:r>
            <a:r>
              <a:rPr lang="ru-RU" dirty="0" err="1"/>
              <a:t>розірвання</a:t>
            </a:r>
            <a:r>
              <a:rPr lang="ru-RU" dirty="0"/>
              <a:t> договору </a:t>
            </a:r>
            <a:r>
              <a:rPr lang="ru-RU" dirty="0" err="1"/>
              <a:t>довічного</a:t>
            </a:r>
            <a:r>
              <a:rPr lang="ru-RU" dirty="0"/>
              <a:t> </a:t>
            </a:r>
            <a:r>
              <a:rPr lang="ru-RU" dirty="0" err="1"/>
              <a:t>утримання</a:t>
            </a:r>
            <a:r>
              <a:rPr lang="ru-RU" dirty="0"/>
              <a:t>. При </a:t>
            </a:r>
            <a:r>
              <a:rPr lang="ru-RU" dirty="0" err="1"/>
              <a:t>цьому</a:t>
            </a:r>
            <a:r>
              <a:rPr lang="ru-RU" dirty="0"/>
              <a:t>, </a:t>
            </a:r>
            <a:r>
              <a:rPr lang="ru-RU" dirty="0" err="1"/>
              <a:t>витрати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поніс</a:t>
            </a:r>
            <a:r>
              <a:rPr lang="ru-RU" dirty="0"/>
              <a:t> </a:t>
            </a:r>
            <a:r>
              <a:rPr lang="ru-RU" dirty="0" err="1"/>
              <a:t>набувач</a:t>
            </a:r>
            <a:r>
              <a:rPr lang="ru-RU" dirty="0"/>
              <a:t> при </a:t>
            </a:r>
            <a:r>
              <a:rPr lang="ru-RU" dirty="0" err="1"/>
              <a:t>утримання</a:t>
            </a:r>
            <a:r>
              <a:rPr lang="ru-RU" dirty="0"/>
              <a:t> </a:t>
            </a:r>
            <a:r>
              <a:rPr lang="ru-RU" dirty="0" err="1"/>
              <a:t>відчужувача</a:t>
            </a:r>
            <a:r>
              <a:rPr lang="ru-RU" dirty="0"/>
              <a:t>, </a:t>
            </a:r>
            <a:r>
              <a:rPr lang="ru-RU" dirty="0" err="1"/>
              <a:t>йому</a:t>
            </a:r>
            <a:r>
              <a:rPr lang="ru-RU" dirty="0"/>
              <a:t> не </a:t>
            </a:r>
            <a:r>
              <a:rPr lang="ru-RU" dirty="0" err="1"/>
              <a:t>відшкодовуються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Саме</a:t>
            </a:r>
            <a:r>
              <a:rPr lang="ru-RU" dirty="0" smtClean="0"/>
              <a:t> </a:t>
            </a:r>
            <a:r>
              <a:rPr lang="ru-RU" dirty="0"/>
              <a:t>на </a:t>
            </a:r>
            <a:r>
              <a:rPr lang="ru-RU" dirty="0" err="1"/>
              <a:t>підставі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, на </a:t>
            </a:r>
            <a:r>
              <a:rPr lang="ru-RU" dirty="0" err="1"/>
              <a:t>практиці</a:t>
            </a:r>
            <a:r>
              <a:rPr lang="ru-RU" dirty="0"/>
              <a:t> </a:t>
            </a:r>
            <a:r>
              <a:rPr lang="ru-RU" dirty="0" err="1"/>
              <a:t>виникають</a:t>
            </a:r>
            <a:r>
              <a:rPr lang="ru-RU" dirty="0"/>
              <a:t> </a:t>
            </a:r>
            <a:r>
              <a:rPr lang="ru-RU" dirty="0" err="1"/>
              <a:t>зловживання</a:t>
            </a:r>
            <a:r>
              <a:rPr lang="ru-RU" dirty="0"/>
              <a:t> з боку </a:t>
            </a:r>
            <a:r>
              <a:rPr lang="ru-RU" dirty="0" err="1"/>
              <a:t>відчужувача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, 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змінити</a:t>
            </a:r>
            <a:r>
              <a:rPr lang="ru-RU" dirty="0"/>
              <a:t> </a:t>
            </a:r>
            <a:r>
              <a:rPr lang="ru-RU" dirty="0" err="1"/>
              <a:t>своє</a:t>
            </a:r>
            <a:r>
              <a:rPr lang="ru-RU" dirty="0"/>
              <a:t> </a:t>
            </a:r>
            <a:r>
              <a:rPr lang="ru-RU" dirty="0" err="1"/>
              <a:t>місце</a:t>
            </a:r>
            <a:r>
              <a:rPr lang="ru-RU" dirty="0"/>
              <a:t> </a:t>
            </a:r>
            <a:r>
              <a:rPr lang="ru-RU" dirty="0" err="1"/>
              <a:t>проживання</a:t>
            </a:r>
            <a:r>
              <a:rPr lang="ru-RU" dirty="0"/>
              <a:t> без </a:t>
            </a:r>
            <a:r>
              <a:rPr lang="ru-RU" dirty="0" err="1"/>
              <a:t>попередження</a:t>
            </a:r>
            <a:r>
              <a:rPr lang="ru-RU" dirty="0"/>
              <a:t> про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набувача</a:t>
            </a:r>
            <a:r>
              <a:rPr lang="ru-RU" dirty="0"/>
              <a:t>, </a:t>
            </a:r>
            <a:r>
              <a:rPr lang="ru-RU" dirty="0" err="1"/>
              <a:t>внаслідок</a:t>
            </a:r>
            <a:r>
              <a:rPr lang="ru-RU" dirty="0"/>
              <a:t> </a:t>
            </a:r>
            <a:r>
              <a:rPr lang="ru-RU" dirty="0" err="1"/>
              <a:t>чого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прострочити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взагалі</a:t>
            </a:r>
            <a:r>
              <a:rPr lang="ru-RU" dirty="0"/>
              <a:t> не </a:t>
            </a:r>
            <a:r>
              <a:rPr lang="ru-RU" dirty="0" err="1"/>
              <a:t>виконати</a:t>
            </a:r>
            <a:r>
              <a:rPr lang="ru-RU" dirty="0"/>
              <a:t> </a:t>
            </a:r>
            <a:r>
              <a:rPr lang="ru-RU" dirty="0" err="1"/>
              <a:t>взяте</a:t>
            </a:r>
            <a:r>
              <a:rPr lang="ru-RU" dirty="0"/>
              <a:t> на себе </a:t>
            </a:r>
            <a:r>
              <a:rPr lang="ru-RU" dirty="0" err="1"/>
              <a:t>зобов’язання</a:t>
            </a:r>
            <a:r>
              <a:rPr lang="ru-RU" dirty="0"/>
              <a:t> по догляду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утриманню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/>
              <a:t>В </a:t>
            </a:r>
            <a:r>
              <a:rPr lang="ru-RU" dirty="0" err="1"/>
              <a:t>такій</a:t>
            </a:r>
            <a:r>
              <a:rPr lang="ru-RU" dirty="0"/>
              <a:t> </a:t>
            </a:r>
            <a:r>
              <a:rPr lang="ru-RU" dirty="0" err="1"/>
              <a:t>ситуації</a:t>
            </a:r>
            <a:r>
              <a:rPr lang="ru-RU" dirty="0"/>
              <a:t> </a:t>
            </a:r>
            <a:r>
              <a:rPr lang="ru-RU" dirty="0" err="1"/>
              <a:t>необхідно</a:t>
            </a:r>
            <a:r>
              <a:rPr lang="ru-RU" dirty="0"/>
              <a:t> </a:t>
            </a:r>
            <a:r>
              <a:rPr lang="ru-RU" dirty="0" err="1"/>
              <a:t>керуватися</a:t>
            </a:r>
            <a:r>
              <a:rPr lang="ru-RU" dirty="0"/>
              <a:t>  ч. 2 ст. 613 ЦК </a:t>
            </a:r>
            <a:r>
              <a:rPr lang="ru-RU" dirty="0" err="1"/>
              <a:t>України</a:t>
            </a:r>
            <a:r>
              <a:rPr lang="ru-RU" dirty="0"/>
              <a:t>, в </a:t>
            </a:r>
            <a:r>
              <a:rPr lang="ru-RU" dirty="0" err="1"/>
              <a:t>якій</a:t>
            </a:r>
            <a:r>
              <a:rPr lang="ru-RU" dirty="0"/>
              <a:t> </a:t>
            </a:r>
            <a:r>
              <a:rPr lang="ru-RU" dirty="0" err="1"/>
              <a:t>передбачено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кредитор не вчинив </a:t>
            </a:r>
            <a:r>
              <a:rPr lang="ru-RU" dirty="0" err="1"/>
              <a:t>дії</a:t>
            </a:r>
            <a:r>
              <a:rPr lang="ru-RU" dirty="0"/>
              <a:t>, до </a:t>
            </a:r>
            <a:r>
              <a:rPr lang="ru-RU" dirty="0" err="1"/>
              <a:t>вчинення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боржник</a:t>
            </a:r>
            <a:r>
              <a:rPr lang="ru-RU" dirty="0"/>
              <a:t> не </a:t>
            </a:r>
            <a:r>
              <a:rPr lang="ru-RU" dirty="0" err="1"/>
              <a:t>міг</a:t>
            </a:r>
            <a:r>
              <a:rPr lang="ru-RU" dirty="0"/>
              <a:t> </a:t>
            </a:r>
            <a:r>
              <a:rPr lang="ru-RU" dirty="0" err="1"/>
              <a:t>виконати</a:t>
            </a:r>
            <a:r>
              <a:rPr lang="ru-RU" dirty="0"/>
              <a:t> </a:t>
            </a:r>
            <a:r>
              <a:rPr lang="ru-RU" dirty="0" err="1"/>
              <a:t>свій</a:t>
            </a:r>
            <a:r>
              <a:rPr lang="ru-RU" dirty="0"/>
              <a:t> </a:t>
            </a:r>
            <a:r>
              <a:rPr lang="ru-RU" dirty="0" err="1"/>
              <a:t>обов’язок</a:t>
            </a:r>
            <a:r>
              <a:rPr lang="ru-RU" dirty="0"/>
              <a:t>,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зобов’язання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відстрочене</a:t>
            </a:r>
            <a:r>
              <a:rPr lang="ru-RU" dirty="0"/>
              <a:t> на час </a:t>
            </a:r>
            <a:r>
              <a:rPr lang="ru-RU" dirty="0" err="1"/>
              <a:t>прострочення</a:t>
            </a:r>
            <a:r>
              <a:rPr lang="ru-RU" dirty="0"/>
              <a:t> кредитора. </a:t>
            </a:r>
            <a:r>
              <a:rPr lang="ru-RU" dirty="0" err="1"/>
              <a:t>Тобто</a:t>
            </a:r>
            <a:r>
              <a:rPr lang="ru-RU" dirty="0"/>
              <a:t>, </a:t>
            </a:r>
            <a:r>
              <a:rPr lang="ru-RU" dirty="0" err="1"/>
              <a:t>набувач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можливість</a:t>
            </a:r>
            <a:r>
              <a:rPr lang="ru-RU" dirty="0"/>
              <a:t> не </a:t>
            </a:r>
            <a:r>
              <a:rPr lang="ru-RU" dirty="0" err="1"/>
              <a:t>надавати</a:t>
            </a:r>
            <a:r>
              <a:rPr lang="ru-RU" dirty="0"/>
              <a:t> </a:t>
            </a:r>
            <a:r>
              <a:rPr lang="ru-RU" dirty="0" err="1"/>
              <a:t>утримання</a:t>
            </a:r>
            <a:r>
              <a:rPr lang="ru-RU" dirty="0"/>
              <a:t> </a:t>
            </a:r>
            <a:r>
              <a:rPr lang="ru-RU" dirty="0" err="1"/>
              <a:t>протягом</a:t>
            </a:r>
            <a:r>
              <a:rPr lang="ru-RU" dirty="0"/>
              <a:t> строку, коли </a:t>
            </a:r>
            <a:r>
              <a:rPr lang="ru-RU" dirty="0" err="1"/>
              <a:t>відчужувач</a:t>
            </a:r>
            <a:r>
              <a:rPr lang="ru-RU" dirty="0"/>
              <a:t> </a:t>
            </a:r>
            <a:r>
              <a:rPr lang="ru-RU" dirty="0" err="1"/>
              <a:t>відмовляється</a:t>
            </a:r>
            <a:r>
              <a:rPr lang="ru-RU" dirty="0"/>
              <a:t> </a:t>
            </a:r>
            <a:r>
              <a:rPr lang="ru-RU" dirty="0" err="1"/>
              <a:t>приймати</a:t>
            </a:r>
            <a:r>
              <a:rPr lang="ru-RU" dirty="0"/>
              <a:t> </a:t>
            </a:r>
            <a:r>
              <a:rPr lang="ru-RU" dirty="0" err="1"/>
              <a:t>належне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зобов’язання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перешкоджає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виконанню</a:t>
            </a:r>
            <a:r>
              <a:rPr lang="ru-RU" dirty="0"/>
              <a:t>. 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58110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Законодавством</a:t>
            </a:r>
            <a:r>
              <a:rPr lang="ru-RU" dirty="0"/>
              <a:t> </a:t>
            </a:r>
            <a:r>
              <a:rPr lang="ru-RU" dirty="0" err="1"/>
              <a:t>передбачається</a:t>
            </a:r>
            <a:r>
              <a:rPr lang="ru-RU" dirty="0"/>
              <a:t>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встановлення</a:t>
            </a:r>
            <a:r>
              <a:rPr lang="ru-RU" dirty="0"/>
              <a:t> за </a:t>
            </a:r>
            <a:r>
              <a:rPr lang="ru-RU" dirty="0" err="1"/>
              <a:t>набувачем</a:t>
            </a:r>
            <a:r>
              <a:rPr lang="ru-RU" dirty="0"/>
              <a:t> права </a:t>
            </a:r>
            <a:r>
              <a:rPr lang="ru-RU" dirty="0" err="1"/>
              <a:t>спільної</a:t>
            </a:r>
            <a:r>
              <a:rPr lang="ru-RU" dirty="0"/>
              <a:t> </a:t>
            </a:r>
            <a:r>
              <a:rPr lang="ru-RU" dirty="0" err="1"/>
              <a:t>часткової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житло</a:t>
            </a:r>
            <a:r>
              <a:rPr lang="ru-RU" dirty="0"/>
              <a:t> при </a:t>
            </a:r>
            <a:r>
              <a:rPr lang="ru-RU" dirty="0" err="1"/>
              <a:t>розірванні</a:t>
            </a:r>
            <a:r>
              <a:rPr lang="ru-RU" dirty="0"/>
              <a:t> договору у </a:t>
            </a:r>
            <a:r>
              <a:rPr lang="ru-RU" dirty="0" err="1"/>
              <a:t>зв’язку</a:t>
            </a:r>
            <a:r>
              <a:rPr lang="ru-RU" dirty="0"/>
              <a:t> з </a:t>
            </a:r>
            <a:r>
              <a:rPr lang="ru-RU" dirty="0" err="1"/>
              <a:t>неможливістю</a:t>
            </a:r>
            <a:r>
              <a:rPr lang="ru-RU" dirty="0"/>
              <a:t> </a:t>
            </a:r>
            <a:r>
              <a:rPr lang="ru-RU" dirty="0" err="1"/>
              <a:t>подальшого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за </a:t>
            </a:r>
            <a:r>
              <a:rPr lang="ru-RU" dirty="0" err="1"/>
              <a:t>обставин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істотне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. В </a:t>
            </a:r>
            <a:r>
              <a:rPr lang="ru-RU" dirty="0" err="1"/>
              <a:t>даному</a:t>
            </a:r>
            <a:r>
              <a:rPr lang="ru-RU" dirty="0"/>
              <a:t> </a:t>
            </a:r>
            <a:r>
              <a:rPr lang="ru-RU" dirty="0" err="1"/>
              <a:t>випадку</a:t>
            </a:r>
            <a:r>
              <a:rPr lang="ru-RU" dirty="0"/>
              <a:t> судом </a:t>
            </a:r>
            <a:r>
              <a:rPr lang="ru-RU" dirty="0" err="1"/>
              <a:t>враховується</a:t>
            </a:r>
            <a:r>
              <a:rPr lang="ru-RU" dirty="0"/>
              <a:t> </a:t>
            </a:r>
            <a:r>
              <a:rPr lang="ru-RU" dirty="0" err="1"/>
              <a:t>тривалість</a:t>
            </a:r>
            <a:r>
              <a:rPr lang="ru-RU" dirty="0"/>
              <a:t> часу, </a:t>
            </a:r>
            <a:r>
              <a:rPr lang="ru-RU" dirty="0" err="1"/>
              <a:t>протягом</a:t>
            </a:r>
            <a:r>
              <a:rPr lang="ru-RU" dirty="0"/>
              <a:t> </a:t>
            </a:r>
            <a:r>
              <a:rPr lang="ru-RU" dirty="0" err="1"/>
              <a:t>якого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належно</a:t>
            </a:r>
            <a:r>
              <a:rPr lang="ru-RU" dirty="0"/>
              <a:t> </a:t>
            </a:r>
            <a:r>
              <a:rPr lang="ru-RU" dirty="0" err="1"/>
              <a:t>виконував</a:t>
            </a:r>
            <a:r>
              <a:rPr lang="ru-RU" dirty="0"/>
              <a:t> </a:t>
            </a:r>
            <a:r>
              <a:rPr lang="ru-RU" dirty="0" err="1"/>
              <a:t>свої</a:t>
            </a:r>
            <a:r>
              <a:rPr lang="ru-RU" dirty="0"/>
              <a:t> </a:t>
            </a:r>
            <a:r>
              <a:rPr lang="ru-RU" dirty="0" err="1"/>
              <a:t>обов’язки</a:t>
            </a:r>
            <a:r>
              <a:rPr lang="ru-RU" dirty="0"/>
              <a:t> за договором, та </a:t>
            </a:r>
            <a:r>
              <a:rPr lang="ru-RU" dirty="0" err="1"/>
              <a:t>наявність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відсутність</a:t>
            </a:r>
            <a:r>
              <a:rPr lang="ru-RU" dirty="0"/>
              <a:t> </a:t>
            </a:r>
            <a:r>
              <a:rPr lang="ru-RU" dirty="0" err="1"/>
              <a:t>іншого</a:t>
            </a:r>
            <a:r>
              <a:rPr lang="ru-RU" dirty="0"/>
              <a:t> </a:t>
            </a:r>
            <a:r>
              <a:rPr lang="ru-RU" dirty="0" err="1"/>
              <a:t>житла</a:t>
            </a:r>
            <a:r>
              <a:rPr lang="ru-RU" dirty="0"/>
              <a:t> у </a:t>
            </a:r>
            <a:r>
              <a:rPr lang="ru-RU" dirty="0" err="1"/>
              <a:t>набувача</a:t>
            </a:r>
            <a:r>
              <a:rPr lang="ru-RU" dirty="0"/>
              <a:t>. 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869477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За </a:t>
            </a:r>
            <a:r>
              <a:rPr lang="ru-RU" dirty="0" err="1"/>
              <a:t>своєю</a:t>
            </a:r>
            <a:r>
              <a:rPr lang="ru-RU" dirty="0"/>
              <a:t> </a:t>
            </a:r>
            <a:r>
              <a:rPr lang="ru-RU" dirty="0" err="1"/>
              <a:t>юридичною</a:t>
            </a:r>
            <a:r>
              <a:rPr lang="ru-RU" dirty="0"/>
              <a:t> природою </a:t>
            </a:r>
            <a:r>
              <a:rPr lang="ru-RU" dirty="0" err="1"/>
              <a:t>договір</a:t>
            </a:r>
            <a:r>
              <a:rPr lang="ru-RU" dirty="0"/>
              <a:t> </a:t>
            </a:r>
            <a:r>
              <a:rPr lang="ru-RU" dirty="0" err="1"/>
              <a:t>довічного</a:t>
            </a:r>
            <a:r>
              <a:rPr lang="ru-RU" dirty="0"/>
              <a:t> </a:t>
            </a:r>
            <a:r>
              <a:rPr lang="ru-RU" dirty="0" err="1"/>
              <a:t>утримання</a:t>
            </a:r>
            <a:r>
              <a:rPr lang="ru-RU" dirty="0"/>
              <a:t> (догляду) схожий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спадковим</a:t>
            </a:r>
            <a:r>
              <a:rPr lang="ru-RU" dirty="0"/>
              <a:t> договором,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укладається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відчужувачем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є </a:t>
            </a:r>
            <a:r>
              <a:rPr lang="ru-RU" dirty="0" err="1"/>
              <a:t>власником</a:t>
            </a:r>
            <a:r>
              <a:rPr lang="ru-RU" dirty="0"/>
              <a:t> майна та </a:t>
            </a:r>
            <a:r>
              <a:rPr lang="ru-RU" dirty="0" err="1"/>
              <a:t>набувачем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набуває</a:t>
            </a:r>
            <a:r>
              <a:rPr lang="ru-RU" dirty="0"/>
              <a:t> право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майно</a:t>
            </a:r>
            <a:r>
              <a:rPr lang="ru-RU" dirty="0"/>
              <a:t> </a:t>
            </a:r>
            <a:r>
              <a:rPr lang="ru-RU" dirty="0" err="1"/>
              <a:t>відчужувача</a:t>
            </a:r>
            <a:r>
              <a:rPr lang="ru-RU" dirty="0"/>
              <a:t>, та на </a:t>
            </a:r>
            <a:r>
              <a:rPr lang="ru-RU" dirty="0" err="1"/>
              <a:t>якого</a:t>
            </a:r>
            <a:r>
              <a:rPr lang="ru-RU" dirty="0"/>
              <a:t> </a:t>
            </a:r>
            <a:r>
              <a:rPr lang="ru-RU" dirty="0" err="1"/>
              <a:t>покладається</a:t>
            </a:r>
            <a:r>
              <a:rPr lang="ru-RU" dirty="0"/>
              <a:t> </a:t>
            </a:r>
            <a:r>
              <a:rPr lang="ru-RU" dirty="0" err="1"/>
              <a:t>обов’язок</a:t>
            </a:r>
            <a:r>
              <a:rPr lang="ru-RU" dirty="0"/>
              <a:t> </a:t>
            </a:r>
            <a:r>
              <a:rPr lang="ru-RU" dirty="0" err="1"/>
              <a:t>виконувати</a:t>
            </a:r>
            <a:r>
              <a:rPr lang="ru-RU" dirty="0"/>
              <a:t> </a:t>
            </a:r>
            <a:r>
              <a:rPr lang="ru-RU" dirty="0" err="1"/>
              <a:t>певні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 </a:t>
            </a:r>
            <a:r>
              <a:rPr lang="ru-RU" dirty="0" err="1"/>
              <a:t>майнового</a:t>
            </a:r>
            <a:r>
              <a:rPr lang="ru-RU" dirty="0"/>
              <a:t> та </a:t>
            </a:r>
            <a:r>
              <a:rPr lang="ru-RU" dirty="0" err="1"/>
              <a:t>немайнового</a:t>
            </a:r>
            <a:r>
              <a:rPr lang="ru-RU" dirty="0"/>
              <a:t> характеру. </a:t>
            </a:r>
            <a:endParaRPr lang="en-US" dirty="0"/>
          </a:p>
          <a:p>
            <a:r>
              <a:rPr lang="ru-RU" dirty="0"/>
              <a:t> </a:t>
            </a:r>
            <a:endParaRPr lang="en-US" dirty="0"/>
          </a:p>
          <a:p>
            <a:r>
              <a:rPr lang="ru-RU" dirty="0"/>
              <a:t> 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018767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За </a:t>
            </a:r>
            <a:r>
              <a:rPr lang="ru-RU" dirty="0" err="1"/>
              <a:t>своєю</a:t>
            </a:r>
            <a:r>
              <a:rPr lang="ru-RU" dirty="0"/>
              <a:t> </a:t>
            </a:r>
            <a:r>
              <a:rPr lang="ru-RU" dirty="0" err="1"/>
              <a:t>юридичною</a:t>
            </a:r>
            <a:r>
              <a:rPr lang="ru-RU" dirty="0"/>
              <a:t> природою </a:t>
            </a:r>
            <a:r>
              <a:rPr lang="ru-RU" dirty="0" err="1"/>
              <a:t>договір</a:t>
            </a:r>
            <a:r>
              <a:rPr lang="ru-RU" dirty="0"/>
              <a:t> </a:t>
            </a:r>
            <a:r>
              <a:rPr lang="ru-RU" dirty="0" err="1"/>
              <a:t>довічного</a:t>
            </a:r>
            <a:r>
              <a:rPr lang="ru-RU" dirty="0"/>
              <a:t> </a:t>
            </a:r>
            <a:r>
              <a:rPr lang="ru-RU" dirty="0" err="1"/>
              <a:t>утримання</a:t>
            </a:r>
            <a:r>
              <a:rPr lang="ru-RU" dirty="0"/>
              <a:t> (догляду) схожий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спадковим</a:t>
            </a:r>
            <a:r>
              <a:rPr lang="ru-RU" dirty="0"/>
              <a:t> договором,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укладається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відчужувачем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є </a:t>
            </a:r>
            <a:r>
              <a:rPr lang="ru-RU" dirty="0" err="1"/>
              <a:t>власником</a:t>
            </a:r>
            <a:r>
              <a:rPr lang="ru-RU" dirty="0"/>
              <a:t> майна та </a:t>
            </a:r>
            <a:r>
              <a:rPr lang="ru-RU" dirty="0" err="1"/>
              <a:t>набувачем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набуває</a:t>
            </a:r>
            <a:r>
              <a:rPr lang="ru-RU" dirty="0"/>
              <a:t> право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майно</a:t>
            </a:r>
            <a:r>
              <a:rPr lang="ru-RU" dirty="0"/>
              <a:t> </a:t>
            </a:r>
            <a:r>
              <a:rPr lang="ru-RU" dirty="0" err="1"/>
              <a:t>відчужувача</a:t>
            </a:r>
            <a:r>
              <a:rPr lang="ru-RU" dirty="0"/>
              <a:t>, та на </a:t>
            </a:r>
            <a:r>
              <a:rPr lang="ru-RU" dirty="0" err="1"/>
              <a:t>якого</a:t>
            </a:r>
            <a:r>
              <a:rPr lang="ru-RU" dirty="0"/>
              <a:t> </a:t>
            </a:r>
            <a:r>
              <a:rPr lang="ru-RU" dirty="0" err="1"/>
              <a:t>покладається</a:t>
            </a:r>
            <a:r>
              <a:rPr lang="ru-RU" dirty="0"/>
              <a:t> </a:t>
            </a:r>
            <a:r>
              <a:rPr lang="ru-RU" dirty="0" err="1"/>
              <a:t>обов’язок</a:t>
            </a:r>
            <a:r>
              <a:rPr lang="ru-RU" dirty="0"/>
              <a:t> </a:t>
            </a:r>
            <a:r>
              <a:rPr lang="ru-RU" dirty="0" err="1"/>
              <a:t>виконувати</a:t>
            </a:r>
            <a:r>
              <a:rPr lang="ru-RU" dirty="0"/>
              <a:t> </a:t>
            </a:r>
            <a:r>
              <a:rPr lang="ru-RU" dirty="0" err="1"/>
              <a:t>певні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 </a:t>
            </a:r>
            <a:r>
              <a:rPr lang="ru-RU" dirty="0" err="1"/>
              <a:t>майнового</a:t>
            </a:r>
            <a:r>
              <a:rPr lang="ru-RU" dirty="0"/>
              <a:t> та </a:t>
            </a:r>
            <a:r>
              <a:rPr lang="ru-RU" dirty="0" err="1"/>
              <a:t>немайнового</a:t>
            </a:r>
            <a:r>
              <a:rPr lang="ru-RU" dirty="0"/>
              <a:t> характеру. Основною </a:t>
            </a:r>
            <a:r>
              <a:rPr lang="ru-RU" dirty="0" err="1"/>
              <a:t>відмінністю</a:t>
            </a:r>
            <a:r>
              <a:rPr lang="ru-RU" dirty="0"/>
              <a:t> договору </a:t>
            </a:r>
            <a:r>
              <a:rPr lang="ru-RU" dirty="0" err="1"/>
              <a:t>довічного</a:t>
            </a:r>
            <a:r>
              <a:rPr lang="ru-RU" dirty="0"/>
              <a:t> </a:t>
            </a:r>
            <a:r>
              <a:rPr lang="ru-RU" dirty="0" err="1"/>
              <a:t>утримання</a:t>
            </a:r>
            <a:r>
              <a:rPr lang="ru-RU" dirty="0"/>
              <a:t> (догляду)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спадкового</a:t>
            </a:r>
            <a:r>
              <a:rPr lang="ru-RU" dirty="0"/>
              <a:t> договору є момент </a:t>
            </a:r>
            <a:r>
              <a:rPr lang="ru-RU" dirty="0" err="1"/>
              <a:t>набуття</a:t>
            </a:r>
            <a:r>
              <a:rPr lang="ru-RU" dirty="0"/>
              <a:t> права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майно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є предметом договору. А </a:t>
            </a:r>
            <a:r>
              <a:rPr lang="ru-RU" dirty="0" err="1"/>
              <a:t>саме</a:t>
            </a:r>
            <a:r>
              <a:rPr lang="ru-RU" dirty="0"/>
              <a:t>: за договором </a:t>
            </a:r>
            <a:r>
              <a:rPr lang="ru-RU" dirty="0" err="1"/>
              <a:t>довічного</a:t>
            </a:r>
            <a:r>
              <a:rPr lang="ru-RU" dirty="0"/>
              <a:t> </a:t>
            </a:r>
            <a:r>
              <a:rPr lang="ru-RU" dirty="0" err="1"/>
              <a:t>утримання</a:t>
            </a:r>
            <a:r>
              <a:rPr lang="ru-RU" dirty="0"/>
              <a:t> (догляду) право </a:t>
            </a:r>
            <a:r>
              <a:rPr lang="ru-RU" dirty="0" err="1"/>
              <a:t>власності</a:t>
            </a:r>
            <a:r>
              <a:rPr lang="ru-RU" dirty="0"/>
              <a:t> у </a:t>
            </a:r>
            <a:r>
              <a:rPr lang="ru-RU" dirty="0" err="1"/>
              <a:t>набувача</a:t>
            </a:r>
            <a:r>
              <a:rPr lang="ru-RU" dirty="0"/>
              <a:t> </a:t>
            </a:r>
            <a:r>
              <a:rPr lang="ru-RU" dirty="0" err="1"/>
              <a:t>виникає</a:t>
            </a:r>
            <a:r>
              <a:rPr lang="ru-RU" dirty="0"/>
              <a:t> з моменту </a:t>
            </a:r>
            <a:r>
              <a:rPr lang="ru-RU" dirty="0" err="1"/>
              <a:t>посвідчення</a:t>
            </a:r>
            <a:r>
              <a:rPr lang="ru-RU" dirty="0"/>
              <a:t> договору (у </a:t>
            </a:r>
            <a:r>
              <a:rPr lang="ru-RU" dirty="0" err="1"/>
              <a:t>випадках</a:t>
            </a:r>
            <a:r>
              <a:rPr lang="ru-RU" dirty="0"/>
              <a:t>, </a:t>
            </a:r>
            <a:r>
              <a:rPr lang="ru-RU" dirty="0" err="1"/>
              <a:t>встановлених</a:t>
            </a:r>
            <a:r>
              <a:rPr lang="ru-RU" dirty="0"/>
              <a:t> </a:t>
            </a:r>
            <a:r>
              <a:rPr lang="ru-RU" dirty="0" err="1"/>
              <a:t>законодавством</a:t>
            </a:r>
            <a:r>
              <a:rPr lang="ru-RU" dirty="0"/>
              <a:t> - з моменту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реєстрації</a:t>
            </a:r>
            <a:r>
              <a:rPr lang="ru-RU" dirty="0"/>
              <a:t> договору), то за </a:t>
            </a:r>
            <a:r>
              <a:rPr lang="ru-RU" dirty="0" err="1"/>
              <a:t>спадковим</a:t>
            </a:r>
            <a:r>
              <a:rPr lang="ru-RU" dirty="0"/>
              <a:t> договором право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майно</a:t>
            </a:r>
            <a:r>
              <a:rPr lang="ru-RU" dirty="0"/>
              <a:t> переходить до </a:t>
            </a:r>
            <a:r>
              <a:rPr lang="ru-RU" dirty="0" err="1"/>
              <a:t>набувача</a:t>
            </a:r>
            <a:r>
              <a:rPr lang="ru-RU" dirty="0"/>
              <a:t> </a:t>
            </a:r>
            <a:r>
              <a:rPr lang="ru-RU" dirty="0" err="1"/>
              <a:t>тільки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смерті</a:t>
            </a:r>
            <a:r>
              <a:rPr lang="ru-RU" dirty="0"/>
              <a:t> </a:t>
            </a:r>
            <a:r>
              <a:rPr lang="ru-RU" dirty="0" err="1"/>
              <a:t>відчужувача</a:t>
            </a:r>
            <a:r>
              <a:rPr lang="ru-RU" dirty="0"/>
              <a:t>. </a:t>
            </a:r>
            <a:r>
              <a:rPr lang="ru-RU" dirty="0" err="1"/>
              <a:t>Набувач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цього</a:t>
            </a:r>
            <a:r>
              <a:rPr lang="ru-RU" dirty="0"/>
              <a:t> договору за </a:t>
            </a:r>
            <a:r>
              <a:rPr lang="ru-RU" dirty="0" err="1"/>
              <a:t>умови</a:t>
            </a:r>
            <a:r>
              <a:rPr lang="ru-RU" dirty="0"/>
              <a:t> </a:t>
            </a:r>
            <a:r>
              <a:rPr lang="ru-RU" dirty="0" err="1"/>
              <a:t>належного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вимог</a:t>
            </a:r>
            <a:r>
              <a:rPr lang="ru-RU" dirty="0"/>
              <a:t>, </a:t>
            </a:r>
            <a:r>
              <a:rPr lang="ru-RU" dirty="0" err="1"/>
              <a:t>зазначених</a:t>
            </a:r>
            <a:r>
              <a:rPr lang="ru-RU" dirty="0"/>
              <a:t> у </a:t>
            </a:r>
            <a:r>
              <a:rPr lang="ru-RU" dirty="0" err="1"/>
              <a:t>договорі</a:t>
            </a:r>
            <a:r>
              <a:rPr lang="ru-RU" dirty="0"/>
              <a:t>, за </a:t>
            </a:r>
            <a:r>
              <a:rPr lang="ru-RU" dirty="0" err="1"/>
              <a:t>життя</a:t>
            </a:r>
            <a:r>
              <a:rPr lang="ru-RU" dirty="0"/>
              <a:t> </a:t>
            </a:r>
            <a:r>
              <a:rPr lang="ru-RU" dirty="0" err="1"/>
              <a:t>відчужувача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придбання</a:t>
            </a:r>
            <a:r>
              <a:rPr lang="ru-RU" dirty="0"/>
              <a:t> права на </a:t>
            </a:r>
            <a:r>
              <a:rPr lang="ru-RU" dirty="0" err="1"/>
              <a:t>майно</a:t>
            </a:r>
            <a:r>
              <a:rPr lang="ru-RU" dirty="0"/>
              <a:t> в </a:t>
            </a:r>
            <a:r>
              <a:rPr lang="ru-RU" dirty="0" err="1"/>
              <a:t>майбутньому</a:t>
            </a:r>
            <a:r>
              <a:rPr lang="ru-RU" dirty="0"/>
              <a:t>. </a:t>
            </a:r>
            <a:endParaRPr lang="en-US" dirty="0"/>
          </a:p>
          <a:p>
            <a:r>
              <a:rPr lang="ru-RU" dirty="0"/>
              <a:t> </a:t>
            </a:r>
            <a:endParaRPr lang="en-US" dirty="0"/>
          </a:p>
          <a:p>
            <a:r>
              <a:rPr lang="ru-RU" dirty="0"/>
              <a:t> 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540465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Основною </a:t>
            </a:r>
            <a:r>
              <a:rPr lang="ru-RU" dirty="0" err="1"/>
              <a:t>відмінністю</a:t>
            </a:r>
            <a:r>
              <a:rPr lang="ru-RU" dirty="0"/>
              <a:t> договору </a:t>
            </a:r>
            <a:r>
              <a:rPr lang="ru-RU" dirty="0" err="1"/>
              <a:t>довічного</a:t>
            </a:r>
            <a:r>
              <a:rPr lang="ru-RU" dirty="0"/>
              <a:t> </a:t>
            </a:r>
            <a:r>
              <a:rPr lang="ru-RU" dirty="0" err="1"/>
              <a:t>утримання</a:t>
            </a:r>
            <a:r>
              <a:rPr lang="ru-RU" dirty="0"/>
              <a:t> (догляду)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спадкового</a:t>
            </a:r>
            <a:r>
              <a:rPr lang="ru-RU" dirty="0"/>
              <a:t> договору є момент </a:t>
            </a:r>
            <a:r>
              <a:rPr lang="ru-RU" dirty="0" err="1"/>
              <a:t>набуття</a:t>
            </a:r>
            <a:r>
              <a:rPr lang="ru-RU" dirty="0"/>
              <a:t> права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майно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є предметом договору. А </a:t>
            </a:r>
            <a:r>
              <a:rPr lang="ru-RU" dirty="0" err="1"/>
              <a:t>саме</a:t>
            </a:r>
            <a:r>
              <a:rPr lang="ru-RU" dirty="0"/>
              <a:t>: за договором </a:t>
            </a:r>
            <a:r>
              <a:rPr lang="ru-RU" dirty="0" err="1"/>
              <a:t>довічного</a:t>
            </a:r>
            <a:r>
              <a:rPr lang="ru-RU" dirty="0"/>
              <a:t> </a:t>
            </a:r>
            <a:r>
              <a:rPr lang="ru-RU" dirty="0" err="1"/>
              <a:t>утримання</a:t>
            </a:r>
            <a:r>
              <a:rPr lang="ru-RU" dirty="0"/>
              <a:t> (догляду) право </a:t>
            </a:r>
            <a:r>
              <a:rPr lang="ru-RU" dirty="0" err="1"/>
              <a:t>власності</a:t>
            </a:r>
            <a:r>
              <a:rPr lang="ru-RU" dirty="0"/>
              <a:t> у </a:t>
            </a:r>
            <a:r>
              <a:rPr lang="ru-RU" dirty="0" err="1"/>
              <a:t>набувача</a:t>
            </a:r>
            <a:r>
              <a:rPr lang="ru-RU" dirty="0"/>
              <a:t> </a:t>
            </a:r>
            <a:r>
              <a:rPr lang="ru-RU" dirty="0" err="1"/>
              <a:t>виникає</a:t>
            </a:r>
            <a:r>
              <a:rPr lang="ru-RU" dirty="0"/>
              <a:t> з моменту </a:t>
            </a:r>
            <a:r>
              <a:rPr lang="ru-RU" dirty="0" err="1"/>
              <a:t>посвідчення</a:t>
            </a:r>
            <a:r>
              <a:rPr lang="ru-RU" dirty="0"/>
              <a:t> договору (у </a:t>
            </a:r>
            <a:r>
              <a:rPr lang="ru-RU" dirty="0" err="1"/>
              <a:t>випадках</a:t>
            </a:r>
            <a:r>
              <a:rPr lang="ru-RU" dirty="0"/>
              <a:t>, </a:t>
            </a:r>
            <a:r>
              <a:rPr lang="ru-RU" dirty="0" err="1"/>
              <a:t>встановлених</a:t>
            </a:r>
            <a:r>
              <a:rPr lang="ru-RU" dirty="0"/>
              <a:t> </a:t>
            </a:r>
            <a:r>
              <a:rPr lang="ru-RU" dirty="0" err="1"/>
              <a:t>законодавством</a:t>
            </a:r>
            <a:r>
              <a:rPr lang="ru-RU" dirty="0"/>
              <a:t> - з моменту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реєстрації</a:t>
            </a:r>
            <a:r>
              <a:rPr lang="ru-RU" dirty="0"/>
              <a:t> договору), то за </a:t>
            </a:r>
            <a:r>
              <a:rPr lang="ru-RU" dirty="0" err="1"/>
              <a:t>спадковим</a:t>
            </a:r>
            <a:r>
              <a:rPr lang="ru-RU" dirty="0"/>
              <a:t> договором право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майно</a:t>
            </a:r>
            <a:r>
              <a:rPr lang="ru-RU" dirty="0"/>
              <a:t> переходить до </a:t>
            </a:r>
            <a:r>
              <a:rPr lang="ru-RU" dirty="0" err="1"/>
              <a:t>набувача</a:t>
            </a:r>
            <a:r>
              <a:rPr lang="ru-RU" dirty="0"/>
              <a:t> </a:t>
            </a:r>
            <a:r>
              <a:rPr lang="ru-RU" dirty="0" err="1"/>
              <a:t>тільки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смерті</a:t>
            </a:r>
            <a:r>
              <a:rPr lang="ru-RU" dirty="0"/>
              <a:t> </a:t>
            </a:r>
            <a:r>
              <a:rPr lang="ru-RU" dirty="0" err="1"/>
              <a:t>відчужувача</a:t>
            </a:r>
            <a:r>
              <a:rPr lang="ru-RU" dirty="0"/>
              <a:t>. </a:t>
            </a:r>
            <a:r>
              <a:rPr lang="ru-RU" dirty="0" err="1"/>
              <a:t>Набувач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цього</a:t>
            </a:r>
            <a:r>
              <a:rPr lang="ru-RU" dirty="0"/>
              <a:t> договору за </a:t>
            </a:r>
            <a:r>
              <a:rPr lang="ru-RU" dirty="0" err="1"/>
              <a:t>умови</a:t>
            </a:r>
            <a:r>
              <a:rPr lang="ru-RU" dirty="0"/>
              <a:t> </a:t>
            </a:r>
            <a:r>
              <a:rPr lang="ru-RU" dirty="0" err="1"/>
              <a:t>належного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вимог</a:t>
            </a:r>
            <a:r>
              <a:rPr lang="ru-RU" dirty="0"/>
              <a:t>, </a:t>
            </a:r>
            <a:r>
              <a:rPr lang="ru-RU" dirty="0" err="1"/>
              <a:t>зазначених</a:t>
            </a:r>
            <a:r>
              <a:rPr lang="ru-RU" dirty="0"/>
              <a:t> у </a:t>
            </a:r>
            <a:r>
              <a:rPr lang="ru-RU" dirty="0" err="1"/>
              <a:t>договорі</a:t>
            </a:r>
            <a:r>
              <a:rPr lang="ru-RU" dirty="0"/>
              <a:t>, за </a:t>
            </a:r>
            <a:r>
              <a:rPr lang="ru-RU" dirty="0" err="1"/>
              <a:t>життя</a:t>
            </a:r>
            <a:r>
              <a:rPr lang="ru-RU" dirty="0"/>
              <a:t> </a:t>
            </a:r>
            <a:r>
              <a:rPr lang="ru-RU" dirty="0" err="1"/>
              <a:t>відчужувача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придбання</a:t>
            </a:r>
            <a:r>
              <a:rPr lang="ru-RU" dirty="0"/>
              <a:t> права на </a:t>
            </a:r>
            <a:r>
              <a:rPr lang="ru-RU" dirty="0" err="1"/>
              <a:t>майно</a:t>
            </a:r>
            <a:r>
              <a:rPr lang="ru-RU" dirty="0"/>
              <a:t> в </a:t>
            </a:r>
            <a:r>
              <a:rPr lang="ru-RU" dirty="0" err="1"/>
              <a:t>майбутньому</a:t>
            </a:r>
            <a:r>
              <a:rPr lang="ru-RU" dirty="0"/>
              <a:t>. </a:t>
            </a:r>
            <a:endParaRPr lang="en-US" dirty="0"/>
          </a:p>
          <a:p>
            <a:r>
              <a:rPr lang="ru-RU" dirty="0"/>
              <a:t> </a:t>
            </a:r>
            <a:endParaRPr lang="en-US" dirty="0"/>
          </a:p>
          <a:p>
            <a:r>
              <a:rPr lang="ru-RU" dirty="0"/>
              <a:t> 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317869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Посвідчення</a:t>
            </a:r>
            <a:r>
              <a:rPr lang="ru-RU" dirty="0"/>
              <a:t> </a:t>
            </a:r>
            <a:r>
              <a:rPr lang="ru-RU" dirty="0" err="1"/>
              <a:t>спадкового</a:t>
            </a:r>
            <a:r>
              <a:rPr lang="ru-RU" dirty="0"/>
              <a:t> договору та договору </a:t>
            </a:r>
            <a:r>
              <a:rPr lang="ru-RU" dirty="0" err="1"/>
              <a:t>довічного</a:t>
            </a:r>
            <a:r>
              <a:rPr lang="ru-RU" dirty="0"/>
              <a:t> </a:t>
            </a:r>
            <a:r>
              <a:rPr lang="ru-RU" dirty="0" err="1"/>
              <a:t>утримання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000" dirty="0" err="1"/>
              <a:t>Стаття</a:t>
            </a:r>
            <a:r>
              <a:rPr lang="ru-RU" sz="2000" dirty="0"/>
              <a:t> 1304 ЦК </a:t>
            </a:r>
            <a:r>
              <a:rPr lang="ru-RU" sz="2000" dirty="0" err="1"/>
              <a:t>України</a:t>
            </a:r>
            <a:r>
              <a:rPr lang="ru-RU" sz="2000" dirty="0"/>
              <a:t> </a:t>
            </a:r>
            <a:r>
              <a:rPr lang="ru-RU" sz="2000" dirty="0" err="1"/>
              <a:t>визначає</a:t>
            </a:r>
            <a:r>
              <a:rPr lang="ru-RU" sz="2000" dirty="0"/>
              <a:t> </a:t>
            </a:r>
            <a:r>
              <a:rPr lang="ru-RU" sz="2000" dirty="0" err="1"/>
              <a:t>вимоги</a:t>
            </a:r>
            <a:r>
              <a:rPr lang="ru-RU" sz="2000" dirty="0"/>
              <a:t> до </a:t>
            </a:r>
            <a:r>
              <a:rPr lang="ru-RU" sz="2000" dirty="0" err="1"/>
              <a:t>форми</a:t>
            </a:r>
            <a:r>
              <a:rPr lang="ru-RU" sz="2000" dirty="0"/>
              <a:t> </a:t>
            </a:r>
            <a:r>
              <a:rPr lang="ru-RU" sz="2000" dirty="0" err="1"/>
              <a:t>спадкового</a:t>
            </a:r>
            <a:r>
              <a:rPr lang="ru-RU" sz="2000" dirty="0"/>
              <a:t> договору. А </a:t>
            </a:r>
            <a:r>
              <a:rPr lang="ru-RU" sz="2000" dirty="0" err="1"/>
              <a:t>саме</a:t>
            </a:r>
            <a:r>
              <a:rPr lang="ru-RU" sz="2000" dirty="0"/>
              <a:t> </a:t>
            </a:r>
            <a:r>
              <a:rPr lang="ru-RU" sz="2000" dirty="0" err="1"/>
              <a:t>передбачено</a:t>
            </a:r>
            <a:r>
              <a:rPr lang="ru-RU" sz="2000" dirty="0"/>
              <a:t>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спадковий</a:t>
            </a:r>
            <a:r>
              <a:rPr lang="ru-RU" sz="2000" dirty="0"/>
              <a:t> </a:t>
            </a:r>
            <a:r>
              <a:rPr lang="ru-RU" sz="2000" dirty="0" err="1"/>
              <a:t>договір</a:t>
            </a:r>
            <a:r>
              <a:rPr lang="ru-RU" sz="2000" dirty="0"/>
              <a:t> повинен бути </a:t>
            </a:r>
            <a:r>
              <a:rPr lang="ru-RU" sz="2000" dirty="0" err="1"/>
              <a:t>укладений</a:t>
            </a:r>
            <a:r>
              <a:rPr lang="ru-RU" sz="2000" dirty="0"/>
              <a:t> у </a:t>
            </a:r>
            <a:r>
              <a:rPr lang="ru-RU" sz="2000" dirty="0" err="1"/>
              <a:t>письмовій</a:t>
            </a:r>
            <a:r>
              <a:rPr lang="ru-RU" sz="2000" dirty="0"/>
              <a:t> </a:t>
            </a:r>
            <a:r>
              <a:rPr lang="ru-RU" sz="2000" dirty="0" err="1"/>
              <a:t>формі</a:t>
            </a:r>
            <a:r>
              <a:rPr lang="ru-RU" sz="2000" dirty="0"/>
              <a:t> і </a:t>
            </a:r>
            <a:r>
              <a:rPr lang="ru-RU" sz="2000" dirty="0" err="1"/>
              <a:t>нотаріально</a:t>
            </a:r>
            <a:r>
              <a:rPr lang="ru-RU" sz="2000" dirty="0"/>
              <a:t> </a:t>
            </a:r>
            <a:r>
              <a:rPr lang="ru-RU" sz="2000" dirty="0" err="1"/>
              <a:t>посвідчений</a:t>
            </a:r>
            <a:r>
              <a:rPr lang="ru-RU" sz="2000" dirty="0"/>
              <a:t>, а </a:t>
            </a:r>
            <a:r>
              <a:rPr lang="ru-RU" sz="2000" dirty="0" err="1"/>
              <a:t>також</a:t>
            </a:r>
            <a:r>
              <a:rPr lang="ru-RU" sz="2000" dirty="0"/>
              <a:t> </a:t>
            </a:r>
            <a:r>
              <a:rPr lang="ru-RU" sz="2000" dirty="0" err="1"/>
              <a:t>зареєстрований</a:t>
            </a:r>
            <a:r>
              <a:rPr lang="ru-RU" sz="2000" dirty="0"/>
              <a:t> у </a:t>
            </a:r>
            <a:r>
              <a:rPr lang="ru-RU" sz="2000" dirty="0" err="1"/>
              <a:t>Спадковому</a:t>
            </a:r>
            <a:r>
              <a:rPr lang="ru-RU" sz="2000" dirty="0"/>
              <a:t> </a:t>
            </a:r>
            <a:r>
              <a:rPr lang="ru-RU" sz="2000" dirty="0" err="1"/>
              <a:t>реєстрі</a:t>
            </a:r>
            <a:r>
              <a:rPr lang="ru-RU" sz="2000" dirty="0"/>
              <a:t>. </a:t>
            </a:r>
            <a:r>
              <a:rPr lang="ru-RU" sz="2000" dirty="0" err="1"/>
              <a:t>Вимоги</a:t>
            </a:r>
            <a:r>
              <a:rPr lang="ru-RU" sz="2000" dirty="0"/>
              <a:t> </a:t>
            </a:r>
            <a:r>
              <a:rPr lang="ru-RU" sz="2000" dirty="0" err="1"/>
              <a:t>щодо</a:t>
            </a:r>
            <a:r>
              <a:rPr lang="ru-RU" sz="2000" dirty="0"/>
              <a:t> </a:t>
            </a:r>
            <a:r>
              <a:rPr lang="ru-RU" sz="2000" dirty="0" err="1"/>
              <a:t>форми</a:t>
            </a:r>
            <a:r>
              <a:rPr lang="ru-RU" sz="2000" dirty="0"/>
              <a:t> договору </a:t>
            </a:r>
            <a:r>
              <a:rPr lang="ru-RU" sz="2000" dirty="0" err="1"/>
              <a:t>довічного</a:t>
            </a:r>
            <a:r>
              <a:rPr lang="ru-RU" sz="2000" dirty="0"/>
              <a:t> </a:t>
            </a:r>
            <a:r>
              <a:rPr lang="ru-RU" sz="2000" dirty="0" err="1"/>
              <a:t>утримання</a:t>
            </a:r>
            <a:r>
              <a:rPr lang="ru-RU" sz="2000" dirty="0"/>
              <a:t> </a:t>
            </a:r>
            <a:r>
              <a:rPr lang="ru-RU" sz="2000" dirty="0" err="1"/>
              <a:t>закріплені</a:t>
            </a:r>
            <a:r>
              <a:rPr lang="ru-RU" sz="2000" dirty="0"/>
              <a:t> в ст. 745 ЦК </a:t>
            </a:r>
            <a:r>
              <a:rPr lang="ru-RU" sz="2000" dirty="0" err="1"/>
              <a:t>України</a:t>
            </a:r>
            <a:r>
              <a:rPr lang="ru-RU" sz="2000" dirty="0"/>
              <a:t>, </a:t>
            </a:r>
            <a:r>
              <a:rPr lang="ru-RU" sz="2000" dirty="0" err="1"/>
              <a:t>які</a:t>
            </a:r>
            <a:r>
              <a:rPr lang="ru-RU" sz="2000" dirty="0"/>
              <a:t> </a:t>
            </a:r>
            <a:r>
              <a:rPr lang="ru-RU" sz="2000" dirty="0" err="1"/>
              <a:t>передбачають</a:t>
            </a:r>
            <a:r>
              <a:rPr lang="ru-RU" sz="2000" dirty="0"/>
              <a:t>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даний</a:t>
            </a:r>
            <a:r>
              <a:rPr lang="ru-RU" sz="2000" dirty="0"/>
              <a:t> </a:t>
            </a:r>
            <a:r>
              <a:rPr lang="ru-RU" sz="2000" dirty="0" err="1"/>
              <a:t>договір</a:t>
            </a:r>
            <a:r>
              <a:rPr lang="ru-RU" sz="2000" dirty="0"/>
              <a:t> </a:t>
            </a:r>
            <a:r>
              <a:rPr lang="ru-RU" sz="2000" dirty="0" err="1"/>
              <a:t>укладається</a:t>
            </a:r>
            <a:r>
              <a:rPr lang="ru-RU" sz="2000" dirty="0"/>
              <a:t> </a:t>
            </a:r>
            <a:r>
              <a:rPr lang="ru-RU" sz="2000" dirty="0" err="1"/>
              <a:t>також</a:t>
            </a:r>
            <a:r>
              <a:rPr lang="ru-RU" sz="2000" dirty="0"/>
              <a:t> в </a:t>
            </a:r>
            <a:r>
              <a:rPr lang="ru-RU" sz="2000" dirty="0" err="1"/>
              <a:t>письмовій</a:t>
            </a:r>
            <a:r>
              <a:rPr lang="ru-RU" sz="2000" dirty="0"/>
              <a:t> </a:t>
            </a:r>
            <a:r>
              <a:rPr lang="ru-RU" sz="2000" dirty="0" err="1"/>
              <a:t>формі</a:t>
            </a:r>
            <a:r>
              <a:rPr lang="ru-RU" sz="2000" dirty="0"/>
              <a:t> </a:t>
            </a:r>
            <a:r>
              <a:rPr lang="ru-RU" sz="2000" dirty="0" err="1"/>
              <a:t>іі</a:t>
            </a:r>
            <a:r>
              <a:rPr lang="ru-RU" sz="2000" dirty="0"/>
              <a:t> </a:t>
            </a:r>
            <a:r>
              <a:rPr lang="ru-RU" sz="2000" dirty="0" err="1"/>
              <a:t>підлягає</a:t>
            </a:r>
            <a:r>
              <a:rPr lang="ru-RU" sz="2000" dirty="0"/>
              <a:t> </a:t>
            </a:r>
            <a:r>
              <a:rPr lang="ru-RU" sz="2000" dirty="0" err="1"/>
              <a:t>нотаріальному</a:t>
            </a:r>
            <a:r>
              <a:rPr lang="ru-RU" sz="2000" dirty="0"/>
              <a:t> </a:t>
            </a:r>
            <a:r>
              <a:rPr lang="ru-RU" sz="2000" dirty="0" err="1"/>
              <a:t>посвідченню</a:t>
            </a:r>
            <a:r>
              <a:rPr lang="ru-RU" sz="2000" dirty="0"/>
              <a:t>.  </a:t>
            </a:r>
            <a:endParaRPr lang="en-US" sz="2000" dirty="0"/>
          </a:p>
          <a:p>
            <a:r>
              <a:rPr lang="ru-RU" sz="2000" dirty="0"/>
              <a:t>При </a:t>
            </a:r>
            <a:r>
              <a:rPr lang="ru-RU" sz="2000" dirty="0" err="1"/>
              <a:t>цьому</a:t>
            </a:r>
            <a:r>
              <a:rPr lang="ru-RU" sz="2000" dirty="0"/>
              <a:t>, </a:t>
            </a:r>
            <a:r>
              <a:rPr lang="ru-RU" sz="2000" dirty="0" err="1"/>
              <a:t>обов’язковому</a:t>
            </a:r>
            <a:r>
              <a:rPr lang="ru-RU" sz="2000" dirty="0"/>
              <a:t> </a:t>
            </a:r>
            <a:r>
              <a:rPr lang="ru-RU" sz="2000" dirty="0" err="1"/>
              <a:t>нотаріальному</a:t>
            </a:r>
            <a:r>
              <a:rPr lang="ru-RU" sz="2000" dirty="0"/>
              <a:t> </a:t>
            </a:r>
            <a:r>
              <a:rPr lang="ru-RU" sz="2000" dirty="0" err="1"/>
              <a:t>посвідченню</a:t>
            </a:r>
            <a:r>
              <a:rPr lang="ru-RU" sz="2000" dirty="0"/>
              <a:t> </a:t>
            </a:r>
            <a:r>
              <a:rPr lang="ru-RU" sz="2000" dirty="0" err="1"/>
              <a:t>підлягають</a:t>
            </a:r>
            <a:r>
              <a:rPr lang="ru-RU" sz="2000" dirty="0"/>
              <a:t> абсолютно </a:t>
            </a:r>
            <a:r>
              <a:rPr lang="ru-RU" sz="2000" dirty="0" err="1"/>
              <a:t>всі</a:t>
            </a:r>
            <a:r>
              <a:rPr lang="ru-RU" sz="2000" dirty="0"/>
              <a:t> </a:t>
            </a:r>
            <a:r>
              <a:rPr lang="ru-RU" sz="2000" dirty="0" err="1"/>
              <a:t>спадкові</a:t>
            </a:r>
            <a:r>
              <a:rPr lang="ru-RU" sz="2000" dirty="0"/>
              <a:t> договори та договори </a:t>
            </a:r>
            <a:r>
              <a:rPr lang="ru-RU" sz="2000" dirty="0" err="1"/>
              <a:t>довічного</a:t>
            </a:r>
            <a:r>
              <a:rPr lang="ru-RU" sz="2000" dirty="0"/>
              <a:t> </a:t>
            </a:r>
            <a:r>
              <a:rPr lang="ru-RU" sz="2000" dirty="0" err="1"/>
              <a:t>утримання</a:t>
            </a:r>
            <a:r>
              <a:rPr lang="ru-RU" sz="2000" dirty="0"/>
              <a:t>, </a:t>
            </a:r>
            <a:r>
              <a:rPr lang="ru-RU" sz="2000" dirty="0" err="1"/>
              <a:t>незалежно</a:t>
            </a:r>
            <a:r>
              <a:rPr lang="ru-RU" sz="2000" dirty="0"/>
              <a:t> </a:t>
            </a:r>
            <a:r>
              <a:rPr lang="ru-RU" sz="2000" dirty="0" err="1"/>
              <a:t>від</a:t>
            </a:r>
            <a:r>
              <a:rPr lang="ru-RU" sz="2000" dirty="0"/>
              <a:t> того, яке </a:t>
            </a:r>
            <a:r>
              <a:rPr lang="ru-RU" sz="2000" dirty="0" err="1"/>
              <a:t>саме</a:t>
            </a:r>
            <a:r>
              <a:rPr lang="ru-RU" sz="2000" dirty="0"/>
              <a:t> </a:t>
            </a:r>
            <a:r>
              <a:rPr lang="ru-RU" sz="2000" dirty="0" err="1"/>
              <a:t>майно</a:t>
            </a:r>
            <a:r>
              <a:rPr lang="ru-RU" sz="2000" dirty="0"/>
              <a:t> є предметом такого договору – </a:t>
            </a:r>
            <a:r>
              <a:rPr lang="ru-RU" sz="2000" dirty="0" err="1"/>
              <a:t>рухоме</a:t>
            </a:r>
            <a:r>
              <a:rPr lang="ru-RU" sz="2000" dirty="0"/>
              <a:t> </a:t>
            </a:r>
            <a:r>
              <a:rPr lang="ru-RU" sz="2000" dirty="0" err="1"/>
              <a:t>чи</a:t>
            </a:r>
            <a:r>
              <a:rPr lang="ru-RU" sz="2000" dirty="0"/>
              <a:t> </a:t>
            </a:r>
            <a:r>
              <a:rPr lang="ru-RU" sz="2000" dirty="0" err="1"/>
              <a:t>нерухоме</a:t>
            </a:r>
            <a:r>
              <a:rPr lang="ru-RU" sz="2000" dirty="0"/>
              <a:t>.  </a:t>
            </a:r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676594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Оскільки</a:t>
            </a:r>
            <a:r>
              <a:rPr lang="ru-RU" dirty="0"/>
              <a:t> </a:t>
            </a:r>
            <a:r>
              <a:rPr lang="ru-RU" dirty="0" err="1"/>
              <a:t>цивільним</a:t>
            </a:r>
            <a:r>
              <a:rPr lang="ru-RU" dirty="0"/>
              <a:t> </a:t>
            </a:r>
            <a:r>
              <a:rPr lang="ru-RU" dirty="0" err="1"/>
              <a:t>законодавством</a:t>
            </a:r>
            <a:r>
              <a:rPr lang="ru-RU" dirty="0"/>
              <a:t> не </a:t>
            </a:r>
            <a:r>
              <a:rPr lang="ru-RU" dirty="0" err="1"/>
              <a:t>передбачено</a:t>
            </a:r>
            <a:r>
              <a:rPr lang="ru-RU" dirty="0"/>
              <a:t> </a:t>
            </a:r>
            <a:r>
              <a:rPr lang="ru-RU" dirty="0" err="1"/>
              <a:t>спеціальних</a:t>
            </a:r>
            <a:r>
              <a:rPr lang="ru-RU" dirty="0"/>
              <a:t> норм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наслідків</a:t>
            </a:r>
            <a:r>
              <a:rPr lang="ru-RU" dirty="0"/>
              <a:t> </a:t>
            </a:r>
            <a:r>
              <a:rPr lang="ru-RU" dirty="0" err="1"/>
              <a:t>недотримання</a:t>
            </a:r>
            <a:r>
              <a:rPr lang="ru-RU" dirty="0"/>
              <a:t> </a:t>
            </a:r>
            <a:r>
              <a:rPr lang="ru-RU" dirty="0" err="1"/>
              <a:t>обов’язкового</a:t>
            </a:r>
            <a:r>
              <a:rPr lang="ru-RU" dirty="0"/>
              <a:t> </a:t>
            </a:r>
            <a:r>
              <a:rPr lang="ru-RU" dirty="0" err="1"/>
              <a:t>нотаріального</a:t>
            </a:r>
            <a:r>
              <a:rPr lang="ru-RU" dirty="0"/>
              <a:t> </a:t>
            </a:r>
            <a:r>
              <a:rPr lang="ru-RU" dirty="0" err="1"/>
              <a:t>посвідчення</a:t>
            </a:r>
            <a:r>
              <a:rPr lang="ru-RU" dirty="0"/>
              <a:t> </a:t>
            </a:r>
            <a:r>
              <a:rPr lang="ru-RU" dirty="0" err="1"/>
              <a:t>спадкового</a:t>
            </a:r>
            <a:r>
              <a:rPr lang="ru-RU" dirty="0"/>
              <a:t> договору та договору </a:t>
            </a:r>
            <a:r>
              <a:rPr lang="ru-RU" dirty="0" err="1"/>
              <a:t>довічного</a:t>
            </a:r>
            <a:r>
              <a:rPr lang="ru-RU" dirty="0"/>
              <a:t> </a:t>
            </a:r>
            <a:r>
              <a:rPr lang="ru-RU" dirty="0" err="1"/>
              <a:t>утримання</a:t>
            </a:r>
            <a:r>
              <a:rPr lang="ru-RU" dirty="0"/>
              <a:t>, то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зробити</a:t>
            </a:r>
            <a:r>
              <a:rPr lang="ru-RU" dirty="0"/>
              <a:t> </a:t>
            </a:r>
            <a:r>
              <a:rPr lang="ru-RU" dirty="0" err="1"/>
              <a:t>висновок</a:t>
            </a:r>
            <a:r>
              <a:rPr lang="ru-RU" dirty="0"/>
              <a:t> про </a:t>
            </a: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загальних</a:t>
            </a:r>
            <a:r>
              <a:rPr lang="ru-RU" dirty="0"/>
              <a:t> правил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нікчемності</a:t>
            </a:r>
            <a:r>
              <a:rPr lang="ru-RU" dirty="0"/>
              <a:t> таких </a:t>
            </a:r>
            <a:r>
              <a:rPr lang="ru-RU" dirty="0" err="1"/>
              <a:t>договорів</a:t>
            </a:r>
            <a:r>
              <a:rPr lang="ru-RU" dirty="0"/>
              <a:t>.  </a:t>
            </a:r>
            <a:endParaRPr lang="en-US" dirty="0"/>
          </a:p>
          <a:p>
            <a:r>
              <a:rPr lang="ru-RU" dirty="0" err="1"/>
              <a:t>Відповідно</a:t>
            </a:r>
            <a:r>
              <a:rPr lang="ru-RU" dirty="0"/>
              <a:t> до Порядку </a:t>
            </a:r>
            <a:r>
              <a:rPr lang="ru-RU" dirty="0" err="1"/>
              <a:t>вчинення</a:t>
            </a:r>
            <a:r>
              <a:rPr lang="ru-RU" dirty="0"/>
              <a:t> </a:t>
            </a:r>
            <a:r>
              <a:rPr lang="ru-RU" dirty="0" err="1"/>
              <a:t>нотаріальних</a:t>
            </a:r>
            <a:r>
              <a:rPr lang="ru-RU" dirty="0"/>
              <a:t> </a:t>
            </a:r>
            <a:r>
              <a:rPr lang="ru-RU" dirty="0" err="1"/>
              <a:t>дій</a:t>
            </a:r>
            <a:r>
              <a:rPr lang="ru-RU" dirty="0"/>
              <a:t> </a:t>
            </a:r>
            <a:r>
              <a:rPr lang="ru-RU" dirty="0" err="1"/>
              <a:t>нотаріусами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спадковий</a:t>
            </a:r>
            <a:r>
              <a:rPr lang="ru-RU" dirty="0"/>
              <a:t> </a:t>
            </a:r>
            <a:r>
              <a:rPr lang="ru-RU" dirty="0" err="1"/>
              <a:t>договір</a:t>
            </a:r>
            <a:r>
              <a:rPr lang="ru-RU" dirty="0"/>
              <a:t> та </a:t>
            </a:r>
            <a:r>
              <a:rPr lang="ru-RU" dirty="0" err="1"/>
              <a:t>договір</a:t>
            </a:r>
            <a:r>
              <a:rPr lang="ru-RU" dirty="0"/>
              <a:t> </a:t>
            </a:r>
            <a:r>
              <a:rPr lang="ru-RU" dirty="0" err="1"/>
              <a:t>довічного</a:t>
            </a:r>
            <a:r>
              <a:rPr lang="ru-RU" dirty="0"/>
              <a:t> </a:t>
            </a:r>
            <a:r>
              <a:rPr lang="ru-RU" dirty="0" err="1"/>
              <a:t>утримання</a:t>
            </a:r>
            <a:r>
              <a:rPr lang="ru-RU" dirty="0"/>
              <a:t>, предметом </a:t>
            </a:r>
            <a:r>
              <a:rPr lang="ru-RU" dirty="0" err="1"/>
              <a:t>якого</a:t>
            </a:r>
            <a:r>
              <a:rPr lang="ru-RU" dirty="0"/>
              <a:t> є </a:t>
            </a:r>
            <a:r>
              <a:rPr lang="ru-RU" dirty="0" err="1"/>
              <a:t>нерухоме</a:t>
            </a:r>
            <a:r>
              <a:rPr lang="ru-RU" dirty="0"/>
              <a:t> </a:t>
            </a:r>
            <a:r>
              <a:rPr lang="ru-RU" dirty="0" err="1"/>
              <a:t>майно</a:t>
            </a:r>
            <a:r>
              <a:rPr lang="ru-RU" dirty="0"/>
              <a:t>, </a:t>
            </a:r>
            <a:r>
              <a:rPr lang="ru-RU" dirty="0" err="1"/>
              <a:t>посвідчується</a:t>
            </a:r>
            <a:r>
              <a:rPr lang="ru-RU" dirty="0"/>
              <a:t> </a:t>
            </a:r>
            <a:r>
              <a:rPr lang="ru-RU" dirty="0" err="1"/>
              <a:t>нотаріусом</a:t>
            </a:r>
            <a:r>
              <a:rPr lang="ru-RU" dirty="0"/>
              <a:t> з </a:t>
            </a:r>
            <a:r>
              <a:rPr lang="ru-RU" dirty="0" err="1"/>
              <a:t>дотриманням</a:t>
            </a:r>
            <a:r>
              <a:rPr lang="ru-RU" dirty="0"/>
              <a:t> </a:t>
            </a:r>
            <a:r>
              <a:rPr lang="ru-RU" dirty="0" err="1"/>
              <a:t>загальних</a:t>
            </a:r>
            <a:r>
              <a:rPr lang="ru-RU" dirty="0"/>
              <a:t> правил </a:t>
            </a:r>
            <a:r>
              <a:rPr lang="ru-RU" dirty="0" err="1"/>
              <a:t>посвідчення</a:t>
            </a:r>
            <a:r>
              <a:rPr lang="ru-RU" dirty="0"/>
              <a:t> </a:t>
            </a:r>
            <a:r>
              <a:rPr lang="ru-RU" dirty="0" err="1"/>
              <a:t>договорів</a:t>
            </a:r>
            <a:r>
              <a:rPr lang="ru-RU" dirty="0"/>
              <a:t> </a:t>
            </a:r>
            <a:r>
              <a:rPr lang="ru-RU" dirty="0" err="1"/>
              <a:t>відчуження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810043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000" dirty="0"/>
              <a:t>За </a:t>
            </a:r>
            <a:r>
              <a:rPr lang="ru-RU" sz="2000" dirty="0" err="1"/>
              <a:t>загальним</a:t>
            </a:r>
            <a:r>
              <a:rPr lang="ru-RU" sz="2000" dirty="0"/>
              <a:t> правилом </a:t>
            </a:r>
            <a:r>
              <a:rPr lang="ru-RU" sz="2000" dirty="0" err="1"/>
              <a:t>посвідчення</a:t>
            </a:r>
            <a:r>
              <a:rPr lang="ru-RU" sz="2000" dirty="0"/>
              <a:t> договору повинно </a:t>
            </a:r>
            <a:r>
              <a:rPr lang="ru-RU" sz="2000" dirty="0" err="1"/>
              <a:t>розпочинатися</a:t>
            </a:r>
            <a:r>
              <a:rPr lang="ru-RU" sz="2000" dirty="0"/>
              <a:t> </a:t>
            </a:r>
            <a:r>
              <a:rPr lang="ru-RU" sz="2000" dirty="0" err="1"/>
              <a:t>зі</a:t>
            </a:r>
            <a:r>
              <a:rPr lang="ru-RU" sz="2000" dirty="0"/>
              <a:t> </a:t>
            </a:r>
            <a:r>
              <a:rPr lang="ru-RU" sz="2000" dirty="0" err="1"/>
              <a:t>встановлення</a:t>
            </a:r>
            <a:r>
              <a:rPr lang="ru-RU" sz="2000" dirty="0"/>
              <a:t> </a:t>
            </a:r>
            <a:r>
              <a:rPr lang="ru-RU" sz="2000" dirty="0" err="1"/>
              <a:t>нотаріусом</a:t>
            </a:r>
            <a:r>
              <a:rPr lang="ru-RU" sz="2000" dirty="0"/>
              <a:t> </a:t>
            </a:r>
            <a:r>
              <a:rPr lang="ru-RU" sz="2000" dirty="0" err="1"/>
              <a:t>волевиявлення</a:t>
            </a:r>
            <a:r>
              <a:rPr lang="ru-RU" sz="2000" dirty="0"/>
              <a:t> </a:t>
            </a:r>
            <a:r>
              <a:rPr lang="ru-RU" sz="2000" dirty="0" err="1"/>
              <a:t>сторін</a:t>
            </a:r>
            <a:r>
              <a:rPr lang="ru-RU" sz="2000" dirty="0"/>
              <a:t>, а </a:t>
            </a:r>
            <a:r>
              <a:rPr lang="ru-RU" sz="2000" dirty="0" err="1"/>
              <a:t>також</a:t>
            </a:r>
            <a:r>
              <a:rPr lang="ru-RU" sz="2000" dirty="0"/>
              <a:t> </a:t>
            </a:r>
            <a:r>
              <a:rPr lang="ru-RU" sz="2000" dirty="0" err="1"/>
              <a:t>відповідності</a:t>
            </a:r>
            <a:r>
              <a:rPr lang="ru-RU" sz="2000" dirty="0"/>
              <a:t> </a:t>
            </a:r>
            <a:r>
              <a:rPr lang="ru-RU" sz="2000" dirty="0" err="1"/>
              <a:t>змісту</a:t>
            </a:r>
            <a:r>
              <a:rPr lang="ru-RU" sz="2000" dirty="0"/>
              <a:t> договору </a:t>
            </a:r>
            <a:r>
              <a:rPr lang="ru-RU" sz="2000" dirty="0" err="1"/>
              <a:t>вимогам</a:t>
            </a:r>
            <a:r>
              <a:rPr lang="ru-RU" sz="2000" dirty="0"/>
              <a:t> закону, </a:t>
            </a:r>
            <a:r>
              <a:rPr lang="ru-RU" sz="2000" dirty="0" err="1"/>
              <a:t>наприклад</a:t>
            </a:r>
            <a:r>
              <a:rPr lang="ru-RU" sz="2000" dirty="0"/>
              <a:t>, </a:t>
            </a:r>
            <a:r>
              <a:rPr lang="ru-RU" sz="2000" dirty="0" err="1"/>
              <a:t>забороняється</a:t>
            </a:r>
            <a:r>
              <a:rPr lang="ru-RU" sz="2000" dirty="0"/>
              <a:t> </a:t>
            </a:r>
            <a:r>
              <a:rPr lang="ru-RU" sz="2000" dirty="0" err="1"/>
              <a:t>укладати</a:t>
            </a:r>
            <a:r>
              <a:rPr lang="ru-RU" sz="2000" dirty="0"/>
              <a:t> </a:t>
            </a:r>
            <a:r>
              <a:rPr lang="ru-RU" sz="2000" dirty="0" err="1"/>
              <a:t>договір</a:t>
            </a:r>
            <a:r>
              <a:rPr lang="ru-RU" sz="2000" dirty="0"/>
              <a:t>, </a:t>
            </a:r>
            <a:r>
              <a:rPr lang="ru-RU" sz="2000" dirty="0" err="1"/>
              <a:t>який</a:t>
            </a:r>
            <a:r>
              <a:rPr lang="ru-RU" sz="2000" dirty="0"/>
              <a:t> </a:t>
            </a:r>
            <a:r>
              <a:rPr lang="ru-RU" sz="2000" dirty="0" err="1"/>
              <a:t>обмежує</a:t>
            </a:r>
            <a:r>
              <a:rPr lang="ru-RU" sz="2000" dirty="0"/>
              <a:t> </a:t>
            </a:r>
            <a:r>
              <a:rPr lang="ru-RU" sz="2000" dirty="0" err="1"/>
              <a:t>правоздатність</a:t>
            </a:r>
            <a:r>
              <a:rPr lang="ru-RU" sz="2000" dirty="0"/>
              <a:t> </a:t>
            </a:r>
            <a:r>
              <a:rPr lang="ru-RU" sz="2000" dirty="0" err="1"/>
              <a:t>набувача</a:t>
            </a:r>
            <a:r>
              <a:rPr lang="ru-RU" sz="2000" dirty="0"/>
              <a:t> шляхом </a:t>
            </a:r>
            <a:r>
              <a:rPr lang="ru-RU" sz="2000" dirty="0" err="1"/>
              <a:t>покладення</a:t>
            </a:r>
            <a:r>
              <a:rPr lang="ru-RU" sz="2000" dirty="0"/>
              <a:t> на </a:t>
            </a:r>
            <a:r>
              <a:rPr lang="ru-RU" sz="2000" dirty="0" err="1"/>
              <a:t>нього</a:t>
            </a:r>
            <a:r>
              <a:rPr lang="ru-RU" sz="2000" dirty="0"/>
              <a:t> </a:t>
            </a:r>
            <a:r>
              <a:rPr lang="ru-RU" sz="2000" dirty="0" err="1"/>
              <a:t>обов'язку</a:t>
            </a:r>
            <a:r>
              <a:rPr lang="ru-RU" sz="2000" dirty="0"/>
              <a:t> не </a:t>
            </a:r>
            <a:r>
              <a:rPr lang="ru-RU" sz="2000" dirty="0" err="1"/>
              <a:t>брати</a:t>
            </a:r>
            <a:r>
              <a:rPr lang="ru-RU" sz="2000" dirty="0"/>
              <a:t> </a:t>
            </a:r>
            <a:r>
              <a:rPr lang="ru-RU" sz="2000" dirty="0" err="1"/>
              <a:t>шлюб</a:t>
            </a:r>
            <a:r>
              <a:rPr lang="ru-RU" sz="2000" dirty="0"/>
              <a:t> до </a:t>
            </a:r>
            <a:r>
              <a:rPr lang="ru-RU" sz="2000" dirty="0" err="1"/>
              <a:t>смерті</a:t>
            </a:r>
            <a:r>
              <a:rPr lang="ru-RU" sz="2000" dirty="0"/>
              <a:t> </a:t>
            </a:r>
            <a:r>
              <a:rPr lang="ru-RU" sz="2000" dirty="0" err="1"/>
              <a:t>відчужувача</a:t>
            </a:r>
            <a:r>
              <a:rPr lang="ru-RU" sz="2000" dirty="0"/>
              <a:t> </a:t>
            </a:r>
            <a:r>
              <a:rPr lang="ru-RU" sz="2000" dirty="0" err="1"/>
              <a:t>тощо</a:t>
            </a:r>
            <a:r>
              <a:rPr lang="ru-RU" sz="2000" dirty="0"/>
              <a:t>. </a:t>
            </a:r>
            <a:endParaRPr lang="en-US" sz="2000" dirty="0"/>
          </a:p>
          <a:p>
            <a:r>
              <a:rPr lang="ru-RU" sz="2000" dirty="0" err="1"/>
              <a:t>Наступними</a:t>
            </a:r>
            <a:r>
              <a:rPr lang="ru-RU" sz="2000" dirty="0"/>
              <a:t> </a:t>
            </a:r>
            <a:r>
              <a:rPr lang="ru-RU" sz="2000" dirty="0" err="1"/>
              <a:t>етапом</a:t>
            </a:r>
            <a:r>
              <a:rPr lang="ru-RU" sz="2000" dirty="0"/>
              <a:t> </a:t>
            </a:r>
            <a:r>
              <a:rPr lang="ru-RU" sz="2000" dirty="0" err="1"/>
              <a:t>посвідчення</a:t>
            </a:r>
            <a:r>
              <a:rPr lang="ru-RU" sz="2000" dirty="0"/>
              <a:t> договору є </a:t>
            </a:r>
            <a:r>
              <a:rPr lang="ru-RU" sz="2000" dirty="0" err="1"/>
              <a:t>встановлення</a:t>
            </a:r>
            <a:r>
              <a:rPr lang="ru-RU" sz="2000" dirty="0"/>
              <a:t> особи </a:t>
            </a:r>
            <a:r>
              <a:rPr lang="ru-RU" sz="2000" dirty="0" err="1"/>
              <a:t>набувача</a:t>
            </a:r>
            <a:r>
              <a:rPr lang="ru-RU" sz="2000" dirty="0"/>
              <a:t> та </a:t>
            </a:r>
            <a:r>
              <a:rPr lang="ru-RU" sz="2000" dirty="0" err="1"/>
              <a:t>відчужувача</a:t>
            </a:r>
            <a:r>
              <a:rPr lang="ru-RU" sz="2000" dirty="0"/>
              <a:t>, </a:t>
            </a:r>
            <a:r>
              <a:rPr lang="ru-RU" sz="2000" dirty="0" err="1"/>
              <a:t>перевірка</a:t>
            </a:r>
            <a:r>
              <a:rPr lang="ru-RU" sz="2000" dirty="0"/>
              <a:t> </a:t>
            </a:r>
            <a:r>
              <a:rPr lang="ru-RU" sz="2000" dirty="0" err="1"/>
              <a:t>їх</a:t>
            </a:r>
            <a:r>
              <a:rPr lang="ru-RU" sz="2000" dirty="0"/>
              <a:t> </a:t>
            </a:r>
            <a:r>
              <a:rPr lang="ru-RU" sz="2000" dirty="0" err="1"/>
              <a:t>дієздатності</a:t>
            </a:r>
            <a:r>
              <a:rPr lang="ru-RU" sz="2000" dirty="0"/>
              <a:t>. </a:t>
            </a:r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462167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000" dirty="0"/>
              <a:t>При </a:t>
            </a:r>
            <a:r>
              <a:rPr lang="ru-RU" sz="2000" dirty="0" err="1"/>
              <a:t>посвідченні</a:t>
            </a:r>
            <a:r>
              <a:rPr lang="ru-RU" sz="2000" dirty="0"/>
              <a:t> </a:t>
            </a:r>
            <a:r>
              <a:rPr lang="ru-RU" sz="2000" dirty="0" err="1"/>
              <a:t>договорів</a:t>
            </a:r>
            <a:r>
              <a:rPr lang="ru-RU" sz="2000" dirty="0"/>
              <a:t> про </a:t>
            </a:r>
            <a:r>
              <a:rPr lang="ru-RU" sz="2000" dirty="0" err="1"/>
              <a:t>відчуження</a:t>
            </a:r>
            <a:r>
              <a:rPr lang="ru-RU" sz="2000" dirty="0"/>
              <a:t> </a:t>
            </a:r>
            <a:r>
              <a:rPr lang="ru-RU" sz="2000" dirty="0" err="1"/>
              <a:t>нерухомого</a:t>
            </a:r>
            <a:r>
              <a:rPr lang="ru-RU" sz="2000" dirty="0"/>
              <a:t> майна </a:t>
            </a:r>
            <a:r>
              <a:rPr lang="ru-RU" sz="2000" dirty="0" err="1"/>
              <a:t>нотаріус</a:t>
            </a:r>
            <a:r>
              <a:rPr lang="ru-RU" sz="2000" dirty="0"/>
              <a:t> </a:t>
            </a:r>
            <a:r>
              <a:rPr lang="ru-RU" sz="2000" dirty="0" err="1"/>
              <a:t>вимагає</a:t>
            </a:r>
            <a:r>
              <a:rPr lang="ru-RU" sz="2000" dirty="0"/>
              <a:t> </a:t>
            </a:r>
            <a:r>
              <a:rPr lang="ru-RU" sz="2000" dirty="0" err="1"/>
              <a:t>пред’явлення</a:t>
            </a:r>
            <a:r>
              <a:rPr lang="ru-RU" sz="2000" dirty="0"/>
              <a:t> </a:t>
            </a:r>
            <a:r>
              <a:rPr lang="ru-RU" sz="2000" dirty="0" err="1"/>
              <a:t>правовстановлюючих</a:t>
            </a:r>
            <a:r>
              <a:rPr lang="ru-RU" sz="2000" dirty="0"/>
              <a:t> </a:t>
            </a:r>
            <a:r>
              <a:rPr lang="ru-RU" sz="2000" dirty="0" err="1"/>
              <a:t>документів</a:t>
            </a:r>
            <a:r>
              <a:rPr lang="ru-RU" sz="2000" dirty="0"/>
              <a:t>, </a:t>
            </a:r>
            <a:r>
              <a:rPr lang="ru-RU" sz="2000" dirty="0" err="1"/>
              <a:t>які</a:t>
            </a:r>
            <a:r>
              <a:rPr lang="ru-RU" sz="2000" dirty="0"/>
              <a:t> </a:t>
            </a:r>
            <a:r>
              <a:rPr lang="ru-RU" sz="2000" dirty="0" err="1"/>
              <a:t>підтверджують</a:t>
            </a:r>
            <a:r>
              <a:rPr lang="ru-RU" sz="2000" dirty="0"/>
              <a:t> право </a:t>
            </a:r>
            <a:r>
              <a:rPr lang="ru-RU" sz="2000" dirty="0" err="1"/>
              <a:t>власності</a:t>
            </a:r>
            <a:r>
              <a:rPr lang="ru-RU" sz="2000" dirty="0"/>
              <a:t> на </a:t>
            </a:r>
            <a:r>
              <a:rPr lang="ru-RU" sz="2000" dirty="0" err="1"/>
              <a:t>вказане</a:t>
            </a:r>
            <a:r>
              <a:rPr lang="ru-RU" sz="2000" dirty="0"/>
              <a:t> </a:t>
            </a:r>
            <a:r>
              <a:rPr lang="ru-RU" sz="2000" dirty="0" err="1"/>
              <a:t>майно</a:t>
            </a:r>
            <a:r>
              <a:rPr lang="ru-RU" sz="2000" dirty="0"/>
              <a:t>. </a:t>
            </a:r>
            <a:endParaRPr lang="en-US" sz="2000" dirty="0"/>
          </a:p>
          <a:p>
            <a:r>
              <a:rPr lang="ru-RU" sz="2000" dirty="0" err="1"/>
              <a:t>Якщо</a:t>
            </a:r>
            <a:r>
              <a:rPr lang="ru-RU" sz="2000" dirty="0"/>
              <a:t> предметом </a:t>
            </a:r>
            <a:r>
              <a:rPr lang="ru-RU" sz="2000" dirty="0" err="1"/>
              <a:t>спадкового</a:t>
            </a:r>
            <a:r>
              <a:rPr lang="ru-RU" sz="2000" dirty="0"/>
              <a:t> договору є </a:t>
            </a:r>
            <a:r>
              <a:rPr lang="ru-RU" sz="2000" dirty="0" err="1"/>
              <a:t>майно</a:t>
            </a:r>
            <a:r>
              <a:rPr lang="ru-RU" sz="2000" dirty="0"/>
              <a:t>, право </a:t>
            </a:r>
            <a:r>
              <a:rPr lang="ru-RU" sz="2000" dirty="0" err="1"/>
              <a:t>власності</a:t>
            </a:r>
            <a:r>
              <a:rPr lang="ru-RU" sz="2000" dirty="0"/>
              <a:t> на яке </a:t>
            </a:r>
            <a:r>
              <a:rPr lang="ru-RU" sz="2000" dirty="0" err="1"/>
              <a:t>підлягає</a:t>
            </a:r>
            <a:r>
              <a:rPr lang="ru-RU" sz="2000" dirty="0"/>
              <a:t> </a:t>
            </a:r>
            <a:r>
              <a:rPr lang="ru-RU" sz="2000" dirty="0" err="1"/>
              <a:t>державній</a:t>
            </a:r>
            <a:r>
              <a:rPr lang="ru-RU" sz="2000" dirty="0"/>
              <a:t> </a:t>
            </a:r>
            <a:r>
              <a:rPr lang="ru-RU" sz="2000" dirty="0" err="1"/>
              <a:t>реєстрації</a:t>
            </a:r>
            <a:r>
              <a:rPr lang="ru-RU" sz="2000" dirty="0"/>
              <a:t>, </a:t>
            </a:r>
            <a:r>
              <a:rPr lang="ru-RU" sz="2000" dirty="0" err="1"/>
              <a:t>нотаріус</a:t>
            </a:r>
            <a:r>
              <a:rPr lang="ru-RU" sz="2000" dirty="0"/>
              <a:t> </a:t>
            </a:r>
            <a:r>
              <a:rPr lang="ru-RU" sz="2000" dirty="0" err="1"/>
              <a:t>безпосередньо</a:t>
            </a:r>
            <a:r>
              <a:rPr lang="ru-RU" sz="2000" dirty="0"/>
              <a:t> </a:t>
            </a:r>
            <a:r>
              <a:rPr lang="ru-RU" sz="2000" dirty="0" err="1"/>
              <a:t>набувачу</a:t>
            </a:r>
            <a:r>
              <a:rPr lang="ru-RU" sz="2000" dirty="0"/>
              <a:t> </a:t>
            </a:r>
            <a:r>
              <a:rPr lang="ru-RU" sz="2000" dirty="0" err="1"/>
              <a:t>наголошує</a:t>
            </a:r>
            <a:r>
              <a:rPr lang="ru-RU" sz="2000" dirty="0"/>
              <a:t>, а </a:t>
            </a:r>
            <a:r>
              <a:rPr lang="ru-RU" sz="2000" dirty="0" err="1"/>
              <a:t>також</a:t>
            </a:r>
            <a:r>
              <a:rPr lang="ru-RU" sz="2000" dirty="0"/>
              <a:t> </a:t>
            </a:r>
            <a:r>
              <a:rPr lang="ru-RU" sz="2000" dirty="0" err="1"/>
              <a:t>зазначає</a:t>
            </a:r>
            <a:r>
              <a:rPr lang="ru-RU" sz="2000" dirty="0"/>
              <a:t> і у </a:t>
            </a:r>
            <a:r>
              <a:rPr lang="ru-RU" sz="2000" dirty="0" err="1"/>
              <a:t>тексті</a:t>
            </a:r>
            <a:r>
              <a:rPr lang="ru-RU" sz="2000" dirty="0"/>
              <a:t> договору про </a:t>
            </a:r>
            <a:r>
              <a:rPr lang="ru-RU" sz="2000" dirty="0" err="1"/>
              <a:t>необхідність</a:t>
            </a:r>
            <a:r>
              <a:rPr lang="ru-RU" sz="2000" dirty="0"/>
              <a:t> </a:t>
            </a:r>
            <a:r>
              <a:rPr lang="ru-RU" sz="2000" dirty="0" err="1"/>
              <a:t>реєстрації</a:t>
            </a:r>
            <a:r>
              <a:rPr lang="ru-RU" sz="2000" dirty="0"/>
              <a:t> права </a:t>
            </a:r>
            <a:r>
              <a:rPr lang="ru-RU" sz="2000" dirty="0" err="1"/>
              <a:t>власності</a:t>
            </a:r>
            <a:r>
              <a:rPr lang="ru-RU" sz="2000" dirty="0"/>
              <a:t> у Державному </a:t>
            </a:r>
            <a:r>
              <a:rPr lang="ru-RU" sz="2000" dirty="0" err="1"/>
              <a:t>реєстрі</a:t>
            </a:r>
            <a:r>
              <a:rPr lang="ru-RU" sz="2000" dirty="0"/>
              <a:t> </a:t>
            </a:r>
            <a:r>
              <a:rPr lang="ru-RU" sz="2000" dirty="0" err="1"/>
              <a:t>речових</a:t>
            </a:r>
            <a:r>
              <a:rPr lang="ru-RU" sz="2000" dirty="0"/>
              <a:t> прав на </a:t>
            </a:r>
            <a:r>
              <a:rPr lang="ru-RU" sz="2000" dirty="0" err="1"/>
              <a:t>нерухоме</a:t>
            </a:r>
            <a:r>
              <a:rPr lang="ru-RU" sz="2000" dirty="0"/>
              <a:t> </a:t>
            </a:r>
            <a:r>
              <a:rPr lang="ru-RU" sz="2000" dirty="0" err="1"/>
              <a:t>майно</a:t>
            </a:r>
            <a:r>
              <a:rPr lang="ru-RU" sz="2000" dirty="0"/>
              <a:t> </a:t>
            </a:r>
            <a:r>
              <a:rPr lang="ru-RU" sz="2000" dirty="0" err="1"/>
              <a:t>після</a:t>
            </a:r>
            <a:r>
              <a:rPr lang="ru-RU" sz="2000" dirty="0"/>
              <a:t> </a:t>
            </a:r>
            <a:r>
              <a:rPr lang="ru-RU" sz="2000" dirty="0" err="1"/>
              <a:t>смерті</a:t>
            </a:r>
            <a:r>
              <a:rPr lang="ru-RU" sz="2000" dirty="0"/>
              <a:t> </a:t>
            </a:r>
            <a:r>
              <a:rPr lang="ru-RU" sz="2000" dirty="0" err="1"/>
              <a:t>відчужувача</a:t>
            </a:r>
            <a:r>
              <a:rPr lang="ru-RU" sz="2000" dirty="0"/>
              <a:t>. </a:t>
            </a:r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072462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000" dirty="0"/>
              <a:t>При </a:t>
            </a:r>
            <a:r>
              <a:rPr lang="ru-RU" sz="2000" dirty="0" err="1"/>
              <a:t>посвідченні</a:t>
            </a:r>
            <a:r>
              <a:rPr lang="ru-RU" sz="2000" dirty="0"/>
              <a:t> </a:t>
            </a:r>
            <a:r>
              <a:rPr lang="ru-RU" sz="2000" dirty="0" err="1"/>
              <a:t>спадкового</a:t>
            </a:r>
            <a:r>
              <a:rPr lang="ru-RU" sz="2000" dirty="0"/>
              <a:t> договору та договору </a:t>
            </a:r>
            <a:r>
              <a:rPr lang="ru-RU" sz="2000" dirty="0" err="1"/>
              <a:t>довічного</a:t>
            </a:r>
            <a:r>
              <a:rPr lang="ru-RU" sz="2000" dirty="0"/>
              <a:t> </a:t>
            </a:r>
            <a:r>
              <a:rPr lang="ru-RU" sz="2000" dirty="0" err="1"/>
              <a:t>утримання</a:t>
            </a:r>
            <a:r>
              <a:rPr lang="ru-RU" sz="2000" dirty="0"/>
              <a:t> </a:t>
            </a:r>
            <a:r>
              <a:rPr lang="ru-RU" sz="2000" dirty="0" err="1"/>
              <a:t>нотаріус</a:t>
            </a:r>
            <a:r>
              <a:rPr lang="ru-RU" sz="2000" dirty="0"/>
              <a:t> </a:t>
            </a:r>
            <a:r>
              <a:rPr lang="ru-RU" sz="2000" dirty="0" err="1"/>
              <a:t>накладає</a:t>
            </a:r>
            <a:r>
              <a:rPr lang="ru-RU" sz="2000" dirty="0"/>
              <a:t> </a:t>
            </a:r>
            <a:r>
              <a:rPr lang="ru-RU" sz="2000" dirty="0" err="1"/>
              <a:t>заборону</a:t>
            </a:r>
            <a:r>
              <a:rPr lang="ru-RU" sz="2000" dirty="0"/>
              <a:t> </a:t>
            </a:r>
            <a:r>
              <a:rPr lang="ru-RU" sz="2000" dirty="0" err="1"/>
              <a:t>відчуження</a:t>
            </a:r>
            <a:r>
              <a:rPr lang="ru-RU" sz="2000" dirty="0"/>
              <a:t> на все </a:t>
            </a:r>
            <a:r>
              <a:rPr lang="ru-RU" sz="2000" dirty="0" err="1"/>
              <a:t>майно</a:t>
            </a:r>
            <a:r>
              <a:rPr lang="ru-RU" sz="2000" dirty="0"/>
              <a:t>, </a:t>
            </a:r>
            <a:r>
              <a:rPr lang="ru-RU" sz="2000" dirty="0" err="1"/>
              <a:t>що</a:t>
            </a:r>
            <a:r>
              <a:rPr lang="ru-RU" sz="2000" dirty="0"/>
              <a:t> є предметом таких </a:t>
            </a:r>
            <a:r>
              <a:rPr lang="ru-RU" sz="2000" dirty="0" err="1"/>
              <a:t>договорів</a:t>
            </a:r>
            <a:r>
              <a:rPr lang="ru-RU" sz="2000" dirty="0"/>
              <a:t>, про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робиться</a:t>
            </a:r>
            <a:r>
              <a:rPr lang="ru-RU" sz="2000" dirty="0"/>
              <a:t> </a:t>
            </a:r>
            <a:r>
              <a:rPr lang="ru-RU" sz="2000" dirty="0" err="1"/>
              <a:t>напис</a:t>
            </a:r>
            <a:r>
              <a:rPr lang="ru-RU" sz="2000" dirty="0"/>
              <a:t> на </a:t>
            </a:r>
            <a:r>
              <a:rPr lang="ru-RU" sz="2000" dirty="0" err="1"/>
              <a:t>всіх</a:t>
            </a:r>
            <a:r>
              <a:rPr lang="ru-RU" sz="2000" dirty="0"/>
              <a:t> </a:t>
            </a:r>
            <a:r>
              <a:rPr lang="ru-RU" sz="2000" dirty="0" err="1"/>
              <a:t>примірниках</a:t>
            </a:r>
            <a:r>
              <a:rPr lang="ru-RU" sz="2000" dirty="0"/>
              <a:t> договору. </a:t>
            </a:r>
            <a:r>
              <a:rPr lang="ru-RU" sz="2000" dirty="0" err="1"/>
              <a:t>Набувач</a:t>
            </a:r>
            <a:r>
              <a:rPr lang="ru-RU" sz="2000" dirty="0"/>
              <a:t> </a:t>
            </a:r>
            <a:r>
              <a:rPr lang="ru-RU" sz="2000" dirty="0" err="1"/>
              <a:t>має</a:t>
            </a:r>
            <a:r>
              <a:rPr lang="ru-RU" sz="2000" dirty="0"/>
              <a:t> </a:t>
            </a:r>
            <a:r>
              <a:rPr lang="ru-RU" sz="2000" dirty="0" err="1"/>
              <a:t>можливість</a:t>
            </a:r>
            <a:r>
              <a:rPr lang="ru-RU" sz="2000" dirty="0"/>
              <a:t> </a:t>
            </a:r>
            <a:r>
              <a:rPr lang="ru-RU" sz="2000" dirty="0" err="1"/>
              <a:t>зняти</a:t>
            </a:r>
            <a:r>
              <a:rPr lang="ru-RU" sz="2000" dirty="0"/>
              <a:t> </a:t>
            </a:r>
            <a:r>
              <a:rPr lang="ru-RU" sz="2000" dirty="0" err="1"/>
              <a:t>дану</a:t>
            </a:r>
            <a:r>
              <a:rPr lang="ru-RU" sz="2000" dirty="0"/>
              <a:t> </a:t>
            </a:r>
            <a:r>
              <a:rPr lang="ru-RU" sz="2000" dirty="0" err="1"/>
              <a:t>заборону</a:t>
            </a:r>
            <a:r>
              <a:rPr lang="ru-RU" sz="2000" dirty="0"/>
              <a:t> на </a:t>
            </a:r>
            <a:r>
              <a:rPr lang="ru-RU" sz="2000" dirty="0" err="1"/>
              <a:t>відчуження</a:t>
            </a:r>
            <a:r>
              <a:rPr lang="ru-RU" sz="2000" dirty="0"/>
              <a:t> </a:t>
            </a:r>
            <a:r>
              <a:rPr lang="ru-RU" sz="2000" dirty="0" err="1"/>
              <a:t>пред’явивши</a:t>
            </a:r>
            <a:r>
              <a:rPr lang="ru-RU" sz="2000" dirty="0"/>
              <a:t> </a:t>
            </a:r>
            <a:r>
              <a:rPr lang="ru-RU" sz="2000" dirty="0" err="1"/>
              <a:t>нотаріусу</a:t>
            </a:r>
            <a:r>
              <a:rPr lang="ru-RU" sz="2000" dirty="0"/>
              <a:t> </a:t>
            </a:r>
            <a:r>
              <a:rPr lang="ru-RU" sz="2000" dirty="0" err="1"/>
              <a:t>свідоцтво</a:t>
            </a:r>
            <a:r>
              <a:rPr lang="ru-RU" sz="2000" dirty="0"/>
              <a:t> органу </a:t>
            </a:r>
            <a:r>
              <a:rPr lang="ru-RU" sz="2000" dirty="0" err="1"/>
              <a:t>цивільного</a:t>
            </a:r>
            <a:r>
              <a:rPr lang="ru-RU" sz="2000" dirty="0"/>
              <a:t> стану про смерть </a:t>
            </a:r>
            <a:r>
              <a:rPr lang="ru-RU" sz="2000" dirty="0" err="1"/>
              <a:t>відчужувача</a:t>
            </a:r>
            <a:r>
              <a:rPr lang="ru-RU" sz="2000" dirty="0"/>
              <a:t>. </a:t>
            </a:r>
            <a:endParaRPr lang="en-US" sz="2000" dirty="0"/>
          </a:p>
          <a:p>
            <a:r>
              <a:rPr lang="ru-RU" sz="2000" dirty="0" err="1"/>
              <a:t>Після</a:t>
            </a:r>
            <a:r>
              <a:rPr lang="ru-RU" sz="2000" dirty="0"/>
              <a:t> </a:t>
            </a:r>
            <a:r>
              <a:rPr lang="ru-RU" sz="2000" dirty="0" err="1"/>
              <a:t>з'ясування</a:t>
            </a:r>
            <a:r>
              <a:rPr lang="ru-RU" sz="2000" dirty="0"/>
              <a:t> </a:t>
            </a:r>
            <a:r>
              <a:rPr lang="ru-RU" sz="2000" dirty="0" err="1"/>
              <a:t>справжніх</a:t>
            </a:r>
            <a:r>
              <a:rPr lang="ru-RU" sz="2000" dirty="0"/>
              <a:t> </a:t>
            </a:r>
            <a:r>
              <a:rPr lang="ru-RU" sz="2000" dirty="0" err="1"/>
              <a:t>намірів</a:t>
            </a:r>
            <a:r>
              <a:rPr lang="ru-RU" sz="2000" dirty="0"/>
              <a:t> </a:t>
            </a:r>
            <a:r>
              <a:rPr lang="ru-RU" sz="2000" dirty="0" err="1"/>
              <a:t>сторін</a:t>
            </a:r>
            <a:r>
              <a:rPr lang="ru-RU" sz="2000" dirty="0"/>
              <a:t>, </a:t>
            </a:r>
            <a:r>
              <a:rPr lang="ru-RU" sz="2000" dirty="0" err="1"/>
              <a:t>відповідності</a:t>
            </a:r>
            <a:r>
              <a:rPr lang="ru-RU" sz="2000" dirty="0"/>
              <a:t> договору чинному </a:t>
            </a:r>
            <a:r>
              <a:rPr lang="ru-RU" sz="2000" dirty="0" err="1"/>
              <a:t>законодавству</a:t>
            </a:r>
            <a:r>
              <a:rPr lang="ru-RU" sz="2000" dirty="0"/>
              <a:t>, </a:t>
            </a:r>
            <a:r>
              <a:rPr lang="ru-RU" sz="2000" dirty="0" err="1"/>
              <a:t>встановлення</a:t>
            </a:r>
            <a:r>
              <a:rPr lang="ru-RU" sz="2000" dirty="0"/>
              <a:t> </a:t>
            </a:r>
            <a:r>
              <a:rPr lang="ru-RU" sz="2000" dirty="0" err="1"/>
              <a:t>осіб</a:t>
            </a:r>
            <a:r>
              <a:rPr lang="ru-RU" sz="2000" dirty="0"/>
              <a:t>, </a:t>
            </a:r>
            <a:r>
              <a:rPr lang="ru-RU" sz="2000" dirty="0" err="1"/>
              <a:t>обсягу</a:t>
            </a:r>
            <a:r>
              <a:rPr lang="ru-RU" sz="2000" dirty="0"/>
              <a:t> </a:t>
            </a:r>
            <a:r>
              <a:rPr lang="ru-RU" sz="2000" dirty="0" err="1"/>
              <a:t>їхньої</a:t>
            </a:r>
            <a:r>
              <a:rPr lang="ru-RU" sz="2000" dirty="0"/>
              <a:t> </a:t>
            </a:r>
            <a:r>
              <a:rPr lang="ru-RU" sz="2000" dirty="0" err="1"/>
              <a:t>дієздатності</a:t>
            </a:r>
            <a:r>
              <a:rPr lang="ru-RU" sz="2000" dirty="0"/>
              <a:t>, </a:t>
            </a:r>
            <a:r>
              <a:rPr lang="ru-RU" sz="2000" dirty="0" err="1"/>
              <a:t>перевіривши</a:t>
            </a:r>
            <a:r>
              <a:rPr lang="ru-RU" sz="2000" dirty="0"/>
              <a:t> </a:t>
            </a:r>
            <a:r>
              <a:rPr lang="ru-RU" sz="2000" dirty="0" err="1"/>
              <a:t>всі</a:t>
            </a:r>
            <a:r>
              <a:rPr lang="ru-RU" sz="2000" dirty="0"/>
              <a:t> </a:t>
            </a:r>
            <a:r>
              <a:rPr lang="ru-RU" sz="2000" dirty="0" err="1"/>
              <a:t>правовстановлюючі</a:t>
            </a:r>
            <a:r>
              <a:rPr lang="ru-RU" sz="2000" dirty="0"/>
              <a:t> </a:t>
            </a:r>
            <a:r>
              <a:rPr lang="ru-RU" sz="2000" dirty="0" err="1"/>
              <a:t>документи</a:t>
            </a:r>
            <a:r>
              <a:rPr lang="ru-RU" sz="2000" dirty="0"/>
              <a:t> на </a:t>
            </a:r>
            <a:r>
              <a:rPr lang="ru-RU" sz="2000" dirty="0" err="1"/>
              <a:t>майно</a:t>
            </a:r>
            <a:r>
              <a:rPr lang="ru-RU" sz="2000" dirty="0"/>
              <a:t>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підлягає</a:t>
            </a:r>
            <a:r>
              <a:rPr lang="ru-RU" sz="2000" dirty="0"/>
              <a:t> </a:t>
            </a:r>
            <a:r>
              <a:rPr lang="ru-RU" sz="2000" dirty="0" err="1"/>
              <a:t>реєстрації</a:t>
            </a:r>
            <a:r>
              <a:rPr lang="ru-RU" sz="2000" dirty="0"/>
              <a:t>, </a:t>
            </a:r>
            <a:r>
              <a:rPr lang="ru-RU" sz="2000" dirty="0" err="1"/>
              <a:t>нотаріус</a:t>
            </a:r>
            <a:r>
              <a:rPr lang="ru-RU" sz="2000" dirty="0"/>
              <a:t> </a:t>
            </a:r>
            <a:r>
              <a:rPr lang="ru-RU" sz="2000" dirty="0" err="1"/>
              <a:t>складає</a:t>
            </a:r>
            <a:r>
              <a:rPr lang="ru-RU" sz="2000" dirty="0"/>
              <a:t> проект договору. </a:t>
            </a:r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24521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1238.</a:t>
            </a:r>
            <a:r>
              <a:rPr lang="ru-RU" dirty="0"/>
              <a:t> Предмет </a:t>
            </a:r>
            <a:r>
              <a:rPr lang="ru-RU" dirty="0" err="1"/>
              <a:t>заповідального</a:t>
            </a:r>
            <a:r>
              <a:rPr lang="ru-RU" dirty="0"/>
              <a:t> </a:t>
            </a:r>
            <a:r>
              <a:rPr lang="ru-RU" dirty="0" err="1"/>
              <a:t>відказу</a:t>
            </a:r>
            <a:endParaRPr lang="ru-RU" dirty="0"/>
          </a:p>
          <a:p>
            <a:r>
              <a:rPr lang="ru-RU" dirty="0"/>
              <a:t>1. Предметом </a:t>
            </a:r>
            <a:r>
              <a:rPr lang="ru-RU" dirty="0" err="1"/>
              <a:t>заповідального</a:t>
            </a:r>
            <a:r>
              <a:rPr lang="ru-RU" dirty="0"/>
              <a:t> </a:t>
            </a:r>
            <a:r>
              <a:rPr lang="ru-RU" dirty="0" err="1"/>
              <a:t>відказу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передання</a:t>
            </a:r>
            <a:r>
              <a:rPr lang="ru-RU" dirty="0"/>
              <a:t> </a:t>
            </a:r>
            <a:r>
              <a:rPr lang="ru-RU" dirty="0" err="1"/>
              <a:t>відказоодержувачеві</a:t>
            </a:r>
            <a:r>
              <a:rPr lang="ru-RU" dirty="0"/>
              <a:t> у </a:t>
            </a:r>
            <a:r>
              <a:rPr lang="ru-RU" dirty="0" err="1"/>
              <a:t>власність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за </a:t>
            </a:r>
            <a:r>
              <a:rPr lang="ru-RU" dirty="0" err="1"/>
              <a:t>іншим</a:t>
            </a:r>
            <a:r>
              <a:rPr lang="ru-RU" dirty="0"/>
              <a:t> </a:t>
            </a:r>
            <a:r>
              <a:rPr lang="ru-RU" dirty="0" err="1"/>
              <a:t>речовим</a:t>
            </a:r>
            <a:r>
              <a:rPr lang="ru-RU" dirty="0"/>
              <a:t> правом </a:t>
            </a:r>
            <a:r>
              <a:rPr lang="ru-RU" dirty="0" err="1"/>
              <a:t>майнового</a:t>
            </a:r>
            <a:r>
              <a:rPr lang="ru-RU" dirty="0"/>
              <a:t> права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речі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входить </a:t>
            </a:r>
            <a:r>
              <a:rPr lang="ru-RU" dirty="0" err="1"/>
              <a:t>або</a:t>
            </a:r>
            <a:r>
              <a:rPr lang="ru-RU" dirty="0"/>
              <a:t> не входить до складу </a:t>
            </a:r>
            <a:r>
              <a:rPr lang="ru-RU" dirty="0" err="1"/>
              <a:t>спадщини</a:t>
            </a:r>
            <a:r>
              <a:rPr lang="ru-RU" dirty="0"/>
              <a:t>.</a:t>
            </a:r>
          </a:p>
          <a:p>
            <a:r>
              <a:rPr lang="ru-RU" dirty="0"/>
              <a:t>2. На </a:t>
            </a:r>
            <a:r>
              <a:rPr lang="ru-RU" dirty="0" err="1"/>
              <a:t>спадкоємця</a:t>
            </a:r>
            <a:r>
              <a:rPr lang="ru-RU" dirty="0"/>
              <a:t>, до </a:t>
            </a:r>
            <a:r>
              <a:rPr lang="ru-RU" dirty="0" err="1"/>
              <a:t>якого</a:t>
            </a:r>
            <a:r>
              <a:rPr lang="ru-RU" dirty="0"/>
              <a:t> переходить </a:t>
            </a:r>
            <a:r>
              <a:rPr lang="ru-RU" dirty="0" err="1"/>
              <a:t>житловий</a:t>
            </a:r>
            <a:r>
              <a:rPr lang="ru-RU" dirty="0"/>
              <a:t> </a:t>
            </a:r>
            <a:r>
              <a:rPr lang="ru-RU" dirty="0" err="1"/>
              <a:t>будинок</a:t>
            </a:r>
            <a:r>
              <a:rPr lang="ru-RU" dirty="0"/>
              <a:t>, квартира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інше</a:t>
            </a:r>
            <a:r>
              <a:rPr lang="ru-RU" dirty="0"/>
              <a:t> </a:t>
            </a:r>
            <a:r>
              <a:rPr lang="ru-RU" dirty="0" err="1"/>
              <a:t>рухоме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нерухоме</a:t>
            </a:r>
            <a:r>
              <a:rPr lang="ru-RU" dirty="0"/>
              <a:t> </a:t>
            </a:r>
            <a:r>
              <a:rPr lang="ru-RU" dirty="0" err="1"/>
              <a:t>майно</a:t>
            </a:r>
            <a:r>
              <a:rPr lang="ru-RU" dirty="0"/>
              <a:t>, </a:t>
            </a:r>
            <a:r>
              <a:rPr lang="ru-RU" dirty="0" err="1"/>
              <a:t>заповідач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право </a:t>
            </a:r>
            <a:r>
              <a:rPr lang="ru-RU" dirty="0" err="1"/>
              <a:t>покласти</a:t>
            </a:r>
            <a:r>
              <a:rPr lang="ru-RU" dirty="0"/>
              <a:t> </a:t>
            </a:r>
            <a:r>
              <a:rPr lang="ru-RU" dirty="0" err="1"/>
              <a:t>обов'язок</a:t>
            </a:r>
            <a:r>
              <a:rPr lang="ru-RU" dirty="0"/>
              <a:t> </a:t>
            </a:r>
            <a:r>
              <a:rPr lang="ru-RU" dirty="0" err="1"/>
              <a:t>надати</a:t>
            </a:r>
            <a:r>
              <a:rPr lang="ru-RU" dirty="0"/>
              <a:t> </a:t>
            </a:r>
            <a:r>
              <a:rPr lang="ru-RU" dirty="0" err="1"/>
              <a:t>іншій</a:t>
            </a:r>
            <a:r>
              <a:rPr lang="ru-RU" dirty="0"/>
              <a:t> </a:t>
            </a:r>
            <a:r>
              <a:rPr lang="ru-RU" dirty="0" err="1"/>
              <a:t>особі</a:t>
            </a:r>
            <a:r>
              <a:rPr lang="ru-RU" dirty="0"/>
              <a:t> право </a:t>
            </a:r>
            <a:r>
              <a:rPr lang="ru-RU" dirty="0" err="1"/>
              <a:t>користування</a:t>
            </a:r>
            <a:r>
              <a:rPr lang="ru-RU" dirty="0"/>
              <a:t> ними. Право </a:t>
            </a:r>
            <a:r>
              <a:rPr lang="ru-RU" dirty="0" err="1"/>
              <a:t>користування</a:t>
            </a:r>
            <a:r>
              <a:rPr lang="ru-RU" dirty="0"/>
              <a:t> </a:t>
            </a:r>
            <a:r>
              <a:rPr lang="ru-RU" dirty="0" err="1"/>
              <a:t>житловим</a:t>
            </a:r>
            <a:r>
              <a:rPr lang="ru-RU" dirty="0"/>
              <a:t> </a:t>
            </a:r>
            <a:r>
              <a:rPr lang="ru-RU" dirty="0" err="1"/>
              <a:t>будинком</a:t>
            </a:r>
            <a:r>
              <a:rPr lang="ru-RU" dirty="0"/>
              <a:t>, квартирою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іншим</a:t>
            </a:r>
            <a:r>
              <a:rPr lang="ru-RU" dirty="0"/>
              <a:t> </a:t>
            </a:r>
            <a:r>
              <a:rPr lang="ru-RU" dirty="0" err="1"/>
              <a:t>рухомим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нерухомим</a:t>
            </a:r>
            <a:r>
              <a:rPr lang="ru-RU" dirty="0"/>
              <a:t> </a:t>
            </a:r>
            <a:r>
              <a:rPr lang="ru-RU" dirty="0" err="1"/>
              <a:t>майном</a:t>
            </a:r>
            <a:r>
              <a:rPr lang="ru-RU" dirty="0"/>
              <a:t> </a:t>
            </a:r>
            <a:r>
              <a:rPr lang="ru-RU" dirty="0" err="1"/>
              <a:t>зберігає</a:t>
            </a:r>
            <a:r>
              <a:rPr lang="ru-RU" dirty="0"/>
              <a:t> </a:t>
            </a:r>
            <a:r>
              <a:rPr lang="ru-RU" dirty="0" err="1"/>
              <a:t>чинність</a:t>
            </a:r>
            <a:r>
              <a:rPr lang="ru-RU" dirty="0"/>
              <a:t>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наступної</a:t>
            </a:r>
            <a:r>
              <a:rPr lang="ru-RU" dirty="0"/>
              <a:t> </a:t>
            </a:r>
            <a:r>
              <a:rPr lang="ru-RU" dirty="0" err="1"/>
              <a:t>зміни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власника</a:t>
            </a:r>
            <a:r>
              <a:rPr lang="ru-RU" dirty="0"/>
              <a:t>.</a:t>
            </a:r>
          </a:p>
          <a:p>
            <a:r>
              <a:rPr lang="ru-RU" dirty="0"/>
              <a:t>Право </a:t>
            </a:r>
            <a:r>
              <a:rPr lang="ru-RU" dirty="0" err="1"/>
              <a:t>користування</a:t>
            </a:r>
            <a:r>
              <a:rPr lang="ru-RU" dirty="0"/>
              <a:t> </a:t>
            </a:r>
            <a:r>
              <a:rPr lang="ru-RU" dirty="0" err="1"/>
              <a:t>житловим</a:t>
            </a:r>
            <a:r>
              <a:rPr lang="ru-RU" dirty="0"/>
              <a:t> </a:t>
            </a:r>
            <a:r>
              <a:rPr lang="ru-RU" dirty="0" err="1"/>
              <a:t>будинком</a:t>
            </a:r>
            <a:r>
              <a:rPr lang="ru-RU" dirty="0"/>
              <a:t>, квартирою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іншим</a:t>
            </a:r>
            <a:r>
              <a:rPr lang="ru-RU" dirty="0"/>
              <a:t> </a:t>
            </a:r>
            <a:r>
              <a:rPr lang="ru-RU" dirty="0" err="1"/>
              <a:t>рухомим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нерухомим</a:t>
            </a:r>
            <a:r>
              <a:rPr lang="ru-RU" dirty="0"/>
              <a:t> </a:t>
            </a:r>
            <a:r>
              <a:rPr lang="ru-RU" dirty="0" err="1"/>
              <a:t>майном</a:t>
            </a:r>
            <a:r>
              <a:rPr lang="ru-RU" dirty="0"/>
              <a:t>, </a:t>
            </a:r>
            <a:r>
              <a:rPr lang="ru-RU" dirty="0" err="1"/>
              <a:t>одержане</a:t>
            </a:r>
            <a:r>
              <a:rPr lang="ru-RU" dirty="0"/>
              <a:t> за </a:t>
            </a:r>
            <a:r>
              <a:rPr lang="ru-RU" dirty="0" err="1"/>
              <a:t>заповідальним</a:t>
            </a:r>
            <a:r>
              <a:rPr lang="ru-RU" dirty="0"/>
              <a:t> </a:t>
            </a:r>
            <a:r>
              <a:rPr lang="ru-RU" dirty="0" err="1"/>
              <a:t>відказом</a:t>
            </a:r>
            <a:r>
              <a:rPr lang="ru-RU" dirty="0"/>
              <a:t>, є таким, </a:t>
            </a:r>
            <a:r>
              <a:rPr lang="ru-RU" dirty="0" err="1"/>
              <a:t>що</a:t>
            </a:r>
            <a:r>
              <a:rPr lang="ru-RU" dirty="0"/>
              <a:t> не </a:t>
            </a:r>
            <a:r>
              <a:rPr lang="ru-RU" dirty="0" err="1"/>
              <a:t>відчужується</a:t>
            </a:r>
            <a:r>
              <a:rPr lang="ru-RU" dirty="0"/>
              <a:t>, не </a:t>
            </a:r>
            <a:r>
              <a:rPr lang="ru-RU" dirty="0" err="1"/>
              <a:t>передається</a:t>
            </a:r>
            <a:r>
              <a:rPr lang="ru-RU" dirty="0"/>
              <a:t> та не переходить до </a:t>
            </a:r>
            <a:r>
              <a:rPr lang="ru-RU" dirty="0" err="1"/>
              <a:t>спадкоємців</a:t>
            </a:r>
            <a:r>
              <a:rPr lang="ru-RU" dirty="0"/>
              <a:t> </a:t>
            </a:r>
            <a:r>
              <a:rPr lang="ru-RU" dirty="0" err="1"/>
              <a:t>відказоодержувача</a:t>
            </a:r>
            <a:r>
              <a:rPr lang="ru-RU" dirty="0"/>
              <a:t>.</a:t>
            </a:r>
          </a:p>
          <a:p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34782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84286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8491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Право </a:t>
            </a:r>
            <a:r>
              <a:rPr lang="ru-RU" dirty="0" err="1"/>
              <a:t>користування</a:t>
            </a:r>
            <a:r>
              <a:rPr lang="ru-RU" dirty="0"/>
              <a:t> </a:t>
            </a:r>
            <a:r>
              <a:rPr lang="ru-RU" dirty="0" err="1"/>
              <a:t>житловим</a:t>
            </a:r>
            <a:r>
              <a:rPr lang="ru-RU" dirty="0"/>
              <a:t> </a:t>
            </a:r>
            <a:r>
              <a:rPr lang="ru-RU" dirty="0" err="1"/>
              <a:t>будинком</a:t>
            </a:r>
            <a:r>
              <a:rPr lang="ru-RU" dirty="0"/>
              <a:t>, квартирою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іншою</a:t>
            </a:r>
            <a:r>
              <a:rPr lang="ru-RU" dirty="0"/>
              <a:t> </a:t>
            </a:r>
            <a:r>
              <a:rPr lang="ru-RU" dirty="0" err="1"/>
              <a:t>будівлею</a:t>
            </a:r>
            <a:r>
              <a:rPr lang="ru-RU" dirty="0"/>
              <a:t>, </a:t>
            </a:r>
            <a:r>
              <a:rPr lang="ru-RU" dirty="0" err="1"/>
              <a:t>надане</a:t>
            </a:r>
            <a:r>
              <a:rPr lang="ru-RU" dirty="0"/>
              <a:t> </a:t>
            </a:r>
            <a:r>
              <a:rPr lang="ru-RU" dirty="0" err="1"/>
              <a:t>відказоодержувачеві</a:t>
            </a:r>
            <a:r>
              <a:rPr lang="ru-RU" dirty="0"/>
              <a:t>, не є </a:t>
            </a:r>
            <a:r>
              <a:rPr lang="ru-RU" dirty="0" err="1"/>
              <a:t>підставою</a:t>
            </a:r>
            <a:r>
              <a:rPr lang="ru-RU" dirty="0"/>
              <a:t> для </a:t>
            </a:r>
            <a:r>
              <a:rPr lang="ru-RU" dirty="0" err="1"/>
              <a:t>проживання</a:t>
            </a:r>
            <a:r>
              <a:rPr lang="ru-RU" dirty="0"/>
              <a:t> у них </a:t>
            </a:r>
            <a:r>
              <a:rPr lang="ru-RU" dirty="0" err="1"/>
              <a:t>членів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сім'ї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у </a:t>
            </a:r>
            <a:r>
              <a:rPr lang="ru-RU" dirty="0" err="1"/>
              <a:t>заповіті</a:t>
            </a:r>
            <a:r>
              <a:rPr lang="ru-RU" dirty="0"/>
              <a:t> не </a:t>
            </a:r>
            <a:r>
              <a:rPr lang="ru-RU" dirty="0" err="1"/>
              <a:t>зазначено</a:t>
            </a:r>
            <a:r>
              <a:rPr lang="ru-RU" dirty="0"/>
              <a:t> </a:t>
            </a:r>
            <a:r>
              <a:rPr lang="ru-RU" dirty="0" err="1"/>
              <a:t>інше</a:t>
            </a:r>
            <a:r>
              <a:rPr lang="ru-RU" dirty="0"/>
              <a:t>.</a:t>
            </a:r>
          </a:p>
          <a:p>
            <a:r>
              <a:rPr lang="ru-RU" dirty="0"/>
              <a:t>3. </a:t>
            </a:r>
            <a:r>
              <a:rPr lang="ru-RU" dirty="0" err="1"/>
              <a:t>Спадкоємець</a:t>
            </a:r>
            <a:r>
              <a:rPr lang="ru-RU" dirty="0"/>
              <a:t>, на </a:t>
            </a:r>
            <a:r>
              <a:rPr lang="ru-RU" dirty="0" err="1"/>
              <a:t>якого</a:t>
            </a:r>
            <a:r>
              <a:rPr lang="ru-RU" dirty="0"/>
              <a:t> </a:t>
            </a:r>
            <a:r>
              <a:rPr lang="ru-RU" dirty="0" err="1"/>
              <a:t>заповідачем</a:t>
            </a:r>
            <a:r>
              <a:rPr lang="ru-RU" dirty="0"/>
              <a:t> </a:t>
            </a:r>
            <a:r>
              <a:rPr lang="ru-RU" dirty="0" err="1"/>
              <a:t>покладено</a:t>
            </a:r>
            <a:r>
              <a:rPr lang="ru-RU" dirty="0"/>
              <a:t> </a:t>
            </a:r>
            <a:r>
              <a:rPr lang="ru-RU" dirty="0" err="1"/>
              <a:t>заповідальний</a:t>
            </a:r>
            <a:r>
              <a:rPr lang="ru-RU" dirty="0"/>
              <a:t> </a:t>
            </a:r>
            <a:r>
              <a:rPr lang="ru-RU" dirty="0" err="1"/>
              <a:t>відказ</a:t>
            </a:r>
            <a:r>
              <a:rPr lang="ru-RU" dirty="0"/>
              <a:t>, </a:t>
            </a:r>
            <a:r>
              <a:rPr lang="ru-RU" dirty="0" err="1"/>
              <a:t>зобов'язаний</a:t>
            </a:r>
            <a:r>
              <a:rPr lang="ru-RU" dirty="0"/>
              <a:t> </a:t>
            </a:r>
            <a:r>
              <a:rPr lang="ru-RU" dirty="0" err="1"/>
              <a:t>виконати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у межах </a:t>
            </a:r>
            <a:r>
              <a:rPr lang="ru-RU" dirty="0" err="1"/>
              <a:t>реальної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 майна, яке </a:t>
            </a:r>
            <a:r>
              <a:rPr lang="ru-RU" dirty="0" err="1"/>
              <a:t>перейшло</a:t>
            </a:r>
            <a:r>
              <a:rPr lang="ru-RU" dirty="0"/>
              <a:t> до </a:t>
            </a:r>
            <a:r>
              <a:rPr lang="ru-RU" dirty="0" err="1"/>
              <a:t>нього</a:t>
            </a:r>
            <a:r>
              <a:rPr lang="ru-RU" dirty="0"/>
              <a:t>, з </a:t>
            </a:r>
            <a:r>
              <a:rPr lang="ru-RU" dirty="0" err="1"/>
              <a:t>вирахуванням</a:t>
            </a:r>
            <a:r>
              <a:rPr lang="ru-RU" dirty="0"/>
              <a:t> </a:t>
            </a:r>
            <a:r>
              <a:rPr lang="ru-RU" dirty="0" err="1"/>
              <a:t>частки</a:t>
            </a:r>
            <a:r>
              <a:rPr lang="ru-RU" dirty="0"/>
              <a:t> </a:t>
            </a:r>
            <a:r>
              <a:rPr lang="ru-RU" dirty="0" err="1"/>
              <a:t>боргів</a:t>
            </a:r>
            <a:r>
              <a:rPr lang="ru-RU" dirty="0"/>
              <a:t> </a:t>
            </a:r>
            <a:r>
              <a:rPr lang="ru-RU" dirty="0" err="1"/>
              <a:t>спадкодавця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припадають</a:t>
            </a:r>
            <a:r>
              <a:rPr lang="ru-RU" dirty="0"/>
              <a:t> на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майно</a:t>
            </a:r>
            <a:r>
              <a:rPr lang="ru-RU" dirty="0"/>
              <a:t>.</a:t>
            </a:r>
          </a:p>
          <a:p>
            <a:r>
              <a:rPr lang="ru-RU" dirty="0"/>
              <a:t>4. </a:t>
            </a:r>
            <a:r>
              <a:rPr lang="ru-RU" dirty="0" err="1"/>
              <a:t>Відказоодержувач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право </a:t>
            </a:r>
            <a:r>
              <a:rPr lang="ru-RU" dirty="0" err="1"/>
              <a:t>вимоги</a:t>
            </a:r>
            <a:r>
              <a:rPr lang="ru-RU" dirty="0"/>
              <a:t> до </a:t>
            </a:r>
            <a:r>
              <a:rPr lang="ru-RU" dirty="0" err="1"/>
              <a:t>спадкоємця</a:t>
            </a:r>
            <a:r>
              <a:rPr lang="ru-RU" dirty="0"/>
              <a:t> з часу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.</a:t>
            </a:r>
          </a:p>
          <a:p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74270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1239.</a:t>
            </a:r>
            <a:r>
              <a:rPr lang="ru-RU" dirty="0"/>
              <a:t> </a:t>
            </a:r>
            <a:r>
              <a:rPr lang="ru-RU" dirty="0" err="1"/>
              <a:t>Втрата</a:t>
            </a:r>
            <a:r>
              <a:rPr lang="ru-RU" dirty="0"/>
              <a:t> </a:t>
            </a:r>
            <a:r>
              <a:rPr lang="ru-RU" dirty="0" err="1"/>
              <a:t>чинності</a:t>
            </a:r>
            <a:r>
              <a:rPr lang="ru-RU" dirty="0"/>
              <a:t> </a:t>
            </a:r>
            <a:r>
              <a:rPr lang="ru-RU" dirty="0" err="1"/>
              <a:t>заповідальним</a:t>
            </a:r>
            <a:r>
              <a:rPr lang="ru-RU" dirty="0"/>
              <a:t> </a:t>
            </a:r>
            <a:r>
              <a:rPr lang="ru-RU" dirty="0" err="1"/>
              <a:t>відказом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Заповідальний</a:t>
            </a:r>
            <a:r>
              <a:rPr lang="ru-RU" dirty="0"/>
              <a:t> </a:t>
            </a:r>
            <a:r>
              <a:rPr lang="ru-RU" dirty="0" err="1"/>
              <a:t>відказ</a:t>
            </a:r>
            <a:r>
              <a:rPr lang="ru-RU" dirty="0"/>
              <a:t> </a:t>
            </a:r>
            <a:r>
              <a:rPr lang="ru-RU" dirty="0" err="1"/>
              <a:t>втрачає</a:t>
            </a:r>
            <a:r>
              <a:rPr lang="ru-RU" dirty="0"/>
              <a:t> </a:t>
            </a:r>
            <a:r>
              <a:rPr lang="ru-RU" dirty="0" err="1"/>
              <a:t>чинність</a:t>
            </a:r>
            <a:r>
              <a:rPr lang="ru-RU" dirty="0"/>
              <a:t>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смерті</a:t>
            </a:r>
            <a:r>
              <a:rPr lang="ru-RU" dirty="0"/>
              <a:t> </a:t>
            </a:r>
            <a:r>
              <a:rPr lang="ru-RU" dirty="0" err="1"/>
              <a:t>відказоодержувача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сталася</a:t>
            </a:r>
            <a:r>
              <a:rPr lang="ru-RU" dirty="0"/>
              <a:t> до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.</a:t>
            </a:r>
          </a:p>
          <a:p>
            <a:r>
              <a:rPr lang="ru-RU" b="1" dirty="0" err="1"/>
              <a:t>Стаття</a:t>
            </a:r>
            <a:r>
              <a:rPr lang="ru-RU" b="1" dirty="0"/>
              <a:t> 1240.</a:t>
            </a:r>
            <a:r>
              <a:rPr lang="ru-RU" dirty="0"/>
              <a:t> Право </a:t>
            </a:r>
            <a:r>
              <a:rPr lang="ru-RU" dirty="0" err="1"/>
              <a:t>заповідача</a:t>
            </a:r>
            <a:r>
              <a:rPr lang="ru-RU" dirty="0"/>
              <a:t> на </a:t>
            </a:r>
            <a:r>
              <a:rPr lang="ru-RU" dirty="0" err="1"/>
              <a:t>покладення</a:t>
            </a:r>
            <a:r>
              <a:rPr lang="ru-RU" dirty="0"/>
              <a:t> на </a:t>
            </a:r>
            <a:r>
              <a:rPr lang="ru-RU" dirty="0" err="1"/>
              <a:t>спадкоємця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обов'язків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Заповідач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зобов'язати</a:t>
            </a:r>
            <a:r>
              <a:rPr lang="ru-RU" dirty="0"/>
              <a:t> </a:t>
            </a:r>
            <a:r>
              <a:rPr lang="ru-RU" dirty="0" err="1"/>
              <a:t>спадкоємця</a:t>
            </a:r>
            <a:r>
              <a:rPr lang="ru-RU" dirty="0"/>
              <a:t> до </a:t>
            </a:r>
            <a:r>
              <a:rPr lang="ru-RU" dirty="0" err="1"/>
              <a:t>вчинення</a:t>
            </a:r>
            <a:r>
              <a:rPr lang="ru-RU" dirty="0"/>
              <a:t> </a:t>
            </a:r>
            <a:r>
              <a:rPr lang="ru-RU" dirty="0" err="1"/>
              <a:t>певних</a:t>
            </a:r>
            <a:r>
              <a:rPr lang="ru-RU" dirty="0"/>
              <a:t> </a:t>
            </a:r>
            <a:r>
              <a:rPr lang="ru-RU" dirty="0" err="1"/>
              <a:t>дій</a:t>
            </a:r>
            <a:r>
              <a:rPr lang="ru-RU" dirty="0"/>
              <a:t> </a:t>
            </a:r>
            <a:r>
              <a:rPr lang="ru-RU" dirty="0" err="1"/>
              <a:t>немайнового</a:t>
            </a:r>
            <a:r>
              <a:rPr lang="ru-RU" dirty="0"/>
              <a:t> характеру, </a:t>
            </a:r>
            <a:r>
              <a:rPr lang="ru-RU" dirty="0" err="1"/>
              <a:t>зокрема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розпорядження</a:t>
            </a:r>
            <a:r>
              <a:rPr lang="ru-RU" dirty="0"/>
              <a:t> </a:t>
            </a:r>
            <a:r>
              <a:rPr lang="ru-RU" dirty="0" err="1"/>
              <a:t>особистими</a:t>
            </a:r>
            <a:r>
              <a:rPr lang="ru-RU" dirty="0"/>
              <a:t> </a:t>
            </a:r>
            <a:r>
              <a:rPr lang="ru-RU" dirty="0" err="1"/>
              <a:t>паперами</a:t>
            </a:r>
            <a:r>
              <a:rPr lang="ru-RU" dirty="0"/>
              <a:t>,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місця</a:t>
            </a:r>
            <a:r>
              <a:rPr lang="ru-RU" dirty="0"/>
              <a:t> і </a:t>
            </a:r>
            <a:r>
              <a:rPr lang="ru-RU" dirty="0" err="1"/>
              <a:t>форми</a:t>
            </a:r>
            <a:r>
              <a:rPr lang="ru-RU" dirty="0"/>
              <a:t> </a:t>
            </a:r>
            <a:r>
              <a:rPr lang="ru-RU" dirty="0" err="1"/>
              <a:t>здійснення</a:t>
            </a:r>
            <a:r>
              <a:rPr lang="ru-RU" dirty="0"/>
              <a:t> ритуалу </a:t>
            </a:r>
            <a:r>
              <a:rPr lang="ru-RU" dirty="0" err="1"/>
              <a:t>поховання</a:t>
            </a:r>
            <a:r>
              <a:rPr lang="ru-RU" dirty="0"/>
              <a:t>.</a:t>
            </a:r>
          </a:p>
          <a:p>
            <a:r>
              <a:rPr lang="ru-RU" dirty="0"/>
              <a:t>2. </a:t>
            </a:r>
            <a:r>
              <a:rPr lang="ru-RU" dirty="0" err="1"/>
              <a:t>Заповідач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зобов'язати</a:t>
            </a:r>
            <a:r>
              <a:rPr lang="ru-RU" dirty="0"/>
              <a:t> </a:t>
            </a:r>
            <a:r>
              <a:rPr lang="ru-RU" dirty="0" err="1"/>
              <a:t>спадкоємця</a:t>
            </a:r>
            <a:r>
              <a:rPr lang="ru-RU" dirty="0"/>
              <a:t> до </a:t>
            </a:r>
            <a:r>
              <a:rPr lang="ru-RU" dirty="0" err="1"/>
              <a:t>вчинення</a:t>
            </a:r>
            <a:r>
              <a:rPr lang="ru-RU" dirty="0"/>
              <a:t> </a:t>
            </a:r>
            <a:r>
              <a:rPr lang="ru-RU" dirty="0" err="1"/>
              <a:t>певних</a:t>
            </a:r>
            <a:r>
              <a:rPr lang="ru-RU" dirty="0"/>
              <a:t> </a:t>
            </a:r>
            <a:r>
              <a:rPr lang="ru-RU" dirty="0" err="1"/>
              <a:t>дій</a:t>
            </a:r>
            <a:r>
              <a:rPr lang="ru-RU" dirty="0"/>
              <a:t>, </a:t>
            </a:r>
            <a:r>
              <a:rPr lang="ru-RU" dirty="0" err="1"/>
              <a:t>спрямованих</a:t>
            </a:r>
            <a:r>
              <a:rPr lang="ru-RU" dirty="0"/>
              <a:t> на </a:t>
            </a:r>
            <a:r>
              <a:rPr lang="ru-RU" dirty="0" err="1"/>
              <a:t>досягнення</a:t>
            </a:r>
            <a:r>
              <a:rPr lang="ru-RU" dirty="0"/>
              <a:t> </a:t>
            </a:r>
            <a:r>
              <a:rPr lang="ru-RU" dirty="0" err="1"/>
              <a:t>суспільно</a:t>
            </a:r>
            <a:r>
              <a:rPr lang="ru-RU" dirty="0"/>
              <a:t> </a:t>
            </a:r>
            <a:r>
              <a:rPr lang="ru-RU" dirty="0" err="1"/>
              <a:t>корисної</a:t>
            </a:r>
            <a:r>
              <a:rPr lang="ru-RU" dirty="0"/>
              <a:t> мети.</a:t>
            </a:r>
          </a:p>
          <a:p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07965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Конституція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передбачає</a:t>
            </a:r>
            <a:r>
              <a:rPr lang="ru-RU" dirty="0"/>
              <a:t>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кожній</a:t>
            </a:r>
            <a:r>
              <a:rPr lang="ru-RU" dirty="0"/>
              <a:t> </a:t>
            </a:r>
            <a:r>
              <a:rPr lang="ru-RU" dirty="0" err="1"/>
              <a:t>особі</a:t>
            </a:r>
            <a:r>
              <a:rPr lang="ru-RU" dirty="0"/>
              <a:t> </a:t>
            </a:r>
            <a:r>
              <a:rPr lang="ru-RU" dirty="0" err="1"/>
              <a:t>розпоряджатися</a:t>
            </a:r>
            <a:r>
              <a:rPr lang="ru-RU" dirty="0"/>
              <a:t> </a:t>
            </a:r>
            <a:r>
              <a:rPr lang="ru-RU" dirty="0" err="1"/>
              <a:t>своїм</a:t>
            </a:r>
            <a:r>
              <a:rPr lang="ru-RU" dirty="0"/>
              <a:t> </a:t>
            </a:r>
            <a:r>
              <a:rPr lang="ru-RU" dirty="0" err="1"/>
              <a:t>майном</a:t>
            </a:r>
            <a:r>
              <a:rPr lang="ru-RU" dirty="0"/>
              <a:t> на </a:t>
            </a:r>
            <a:r>
              <a:rPr lang="ru-RU" dirty="0" err="1"/>
              <a:t>випадок</a:t>
            </a:r>
            <a:r>
              <a:rPr lang="ru-RU" dirty="0"/>
              <a:t> </a:t>
            </a:r>
            <a:r>
              <a:rPr lang="ru-RU" dirty="0" err="1"/>
              <a:t>смерті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/>
              <a:t>право </a:t>
            </a:r>
            <a:r>
              <a:rPr lang="ru-RU" dirty="0" err="1"/>
              <a:t>відображено</a:t>
            </a:r>
            <a:r>
              <a:rPr lang="ru-RU" dirty="0"/>
              <a:t> і в </a:t>
            </a:r>
            <a:r>
              <a:rPr lang="ru-RU" dirty="0" err="1"/>
              <a:t>Цивільному</a:t>
            </a:r>
            <a:r>
              <a:rPr lang="ru-RU" dirty="0"/>
              <a:t> </a:t>
            </a:r>
            <a:r>
              <a:rPr lang="ru-RU" dirty="0" err="1"/>
              <a:t>кодексі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передбачає</a:t>
            </a:r>
            <a:r>
              <a:rPr lang="ru-RU" dirty="0"/>
              <a:t>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фізичної</a:t>
            </a:r>
            <a:r>
              <a:rPr lang="ru-RU" dirty="0"/>
              <a:t> особи </a:t>
            </a:r>
            <a:r>
              <a:rPr lang="ru-RU" dirty="0" err="1"/>
              <a:t>розпорядитися</a:t>
            </a:r>
            <a:r>
              <a:rPr lang="ru-RU" dirty="0"/>
              <a:t> </a:t>
            </a:r>
            <a:r>
              <a:rPr lang="ru-RU" dirty="0" err="1"/>
              <a:t>своїм</a:t>
            </a:r>
            <a:r>
              <a:rPr lang="ru-RU" dirty="0"/>
              <a:t> </a:t>
            </a:r>
            <a:r>
              <a:rPr lang="ru-RU" dirty="0" err="1"/>
              <a:t>майном</a:t>
            </a:r>
            <a:r>
              <a:rPr lang="ru-RU" dirty="0"/>
              <a:t> на </a:t>
            </a:r>
            <a:r>
              <a:rPr lang="ru-RU" dirty="0" err="1"/>
              <a:t>випадок</a:t>
            </a:r>
            <a:r>
              <a:rPr lang="ru-RU" dirty="0"/>
              <a:t> </a:t>
            </a:r>
            <a:r>
              <a:rPr lang="ru-RU" dirty="0" err="1"/>
              <a:t>смерті</a:t>
            </a:r>
            <a:r>
              <a:rPr lang="ru-RU" dirty="0"/>
              <a:t> шляхом </a:t>
            </a:r>
            <a:r>
              <a:rPr lang="ru-RU" dirty="0" err="1"/>
              <a:t>укладення</a:t>
            </a:r>
            <a:r>
              <a:rPr lang="ru-RU" dirty="0"/>
              <a:t> </a:t>
            </a:r>
            <a:r>
              <a:rPr lang="ru-RU" dirty="0" err="1"/>
              <a:t>спадкового</a:t>
            </a:r>
            <a:r>
              <a:rPr lang="ru-RU" dirty="0"/>
              <a:t> договору. </a:t>
            </a:r>
            <a:endParaRPr lang="en-US" dirty="0"/>
          </a:p>
          <a:p>
            <a:r>
              <a:rPr lang="ru-RU" dirty="0"/>
              <a:t>За </a:t>
            </a:r>
            <a:r>
              <a:rPr lang="ru-RU" dirty="0" err="1"/>
              <a:t>спадковим</a:t>
            </a:r>
            <a:r>
              <a:rPr lang="ru-RU" dirty="0"/>
              <a:t> договором одна сторона (</a:t>
            </a:r>
            <a:r>
              <a:rPr lang="ru-RU" dirty="0" err="1"/>
              <a:t>набувач</a:t>
            </a:r>
            <a:r>
              <a:rPr lang="ru-RU" dirty="0"/>
              <a:t>) </a:t>
            </a:r>
            <a:r>
              <a:rPr lang="ru-RU" dirty="0" err="1"/>
              <a:t>зобов'язується</a:t>
            </a:r>
            <a:r>
              <a:rPr lang="ru-RU" dirty="0"/>
              <a:t> </a:t>
            </a:r>
            <a:r>
              <a:rPr lang="ru-RU" dirty="0" err="1"/>
              <a:t>виконувати</a:t>
            </a:r>
            <a:r>
              <a:rPr lang="ru-RU" dirty="0"/>
              <a:t> </a:t>
            </a:r>
            <a:r>
              <a:rPr lang="ru-RU" dirty="0" err="1"/>
              <a:t>розпорядження</a:t>
            </a:r>
            <a:r>
              <a:rPr lang="ru-RU" dirty="0"/>
              <a:t> </a:t>
            </a:r>
            <a:r>
              <a:rPr lang="ru-RU" dirty="0" err="1"/>
              <a:t>другої</a:t>
            </a:r>
            <a:r>
              <a:rPr lang="ru-RU" dirty="0"/>
              <a:t> </a:t>
            </a:r>
            <a:r>
              <a:rPr lang="ru-RU" dirty="0" err="1"/>
              <a:t>сторони</a:t>
            </a:r>
            <a:r>
              <a:rPr lang="ru-RU" dirty="0"/>
              <a:t> (</a:t>
            </a:r>
            <a:r>
              <a:rPr lang="ru-RU" dirty="0" err="1"/>
              <a:t>відчужувана</a:t>
            </a:r>
            <a:r>
              <a:rPr lang="ru-RU" dirty="0"/>
              <a:t>) і в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смерті</a:t>
            </a:r>
            <a:r>
              <a:rPr lang="ru-RU" dirty="0"/>
              <a:t> </a:t>
            </a:r>
            <a:r>
              <a:rPr lang="ru-RU" dirty="0" err="1"/>
              <a:t>набуває</a:t>
            </a:r>
            <a:r>
              <a:rPr lang="ru-RU" dirty="0"/>
              <a:t> право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майно</a:t>
            </a:r>
            <a:r>
              <a:rPr lang="ru-RU" dirty="0"/>
              <a:t> </a:t>
            </a:r>
            <a:r>
              <a:rPr lang="ru-RU" dirty="0" err="1"/>
              <a:t>відчужувача</a:t>
            </a:r>
            <a:r>
              <a:rPr lang="ru-RU" dirty="0"/>
              <a:t> (ст. 1302 ЦК </a:t>
            </a:r>
            <a:r>
              <a:rPr lang="ru-RU" dirty="0" err="1"/>
              <a:t>України</a:t>
            </a:r>
            <a:r>
              <a:rPr lang="ru-RU" dirty="0"/>
              <a:t>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19027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fontAlgn="base"/>
            <a:r>
              <a:rPr lang="ru-RU" dirty="0"/>
              <a:t>С</a:t>
            </a:r>
            <a:r>
              <a:rPr lang="en-US" dirty="0" err="1" smtClean="0"/>
              <a:t>падков</a:t>
            </a:r>
            <a:r>
              <a:rPr lang="ru-RU" dirty="0" err="1" smtClean="0"/>
              <a:t>ий</a:t>
            </a:r>
            <a:r>
              <a:rPr lang="ru-RU" dirty="0" smtClean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догов</a:t>
            </a:r>
            <a:r>
              <a:rPr lang="ru-RU" dirty="0" err="1" smtClean="0"/>
              <a:t>ір</a:t>
            </a:r>
            <a:r>
              <a:rPr lang="en-US" dirty="0" smtClean="0"/>
              <a:t>.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000" b="1" dirty="0" err="1"/>
              <a:t>Стаття</a:t>
            </a:r>
            <a:r>
              <a:rPr lang="ru-RU" sz="2000" b="1" dirty="0"/>
              <a:t> 1302.</a:t>
            </a:r>
            <a:r>
              <a:rPr lang="ru-RU" sz="2000" dirty="0"/>
              <a:t> </a:t>
            </a:r>
            <a:r>
              <a:rPr lang="ru-RU" sz="2000" dirty="0" err="1"/>
              <a:t>Поняття</a:t>
            </a:r>
            <a:r>
              <a:rPr lang="ru-RU" sz="2000" dirty="0"/>
              <a:t> </a:t>
            </a:r>
            <a:r>
              <a:rPr lang="ru-RU" sz="2000" dirty="0" err="1"/>
              <a:t>спадкового</a:t>
            </a:r>
            <a:r>
              <a:rPr lang="ru-RU" sz="2000" dirty="0"/>
              <a:t> договору</a:t>
            </a:r>
          </a:p>
          <a:p>
            <a:r>
              <a:rPr lang="ru-RU" sz="2000" dirty="0"/>
              <a:t>1. За </a:t>
            </a:r>
            <a:r>
              <a:rPr lang="ru-RU" sz="2000" dirty="0" err="1"/>
              <a:t>спадковим</a:t>
            </a:r>
            <a:r>
              <a:rPr lang="ru-RU" sz="2000" dirty="0"/>
              <a:t> договором одна сторона (</a:t>
            </a:r>
            <a:r>
              <a:rPr lang="ru-RU" sz="2000" dirty="0" err="1"/>
              <a:t>набувач</a:t>
            </a:r>
            <a:r>
              <a:rPr lang="ru-RU" sz="2000" dirty="0"/>
              <a:t>) </a:t>
            </a:r>
            <a:r>
              <a:rPr lang="ru-RU" sz="2000" dirty="0" err="1"/>
              <a:t>зобов'язується</a:t>
            </a:r>
            <a:r>
              <a:rPr lang="ru-RU" sz="2000" dirty="0"/>
              <a:t> </a:t>
            </a:r>
            <a:r>
              <a:rPr lang="ru-RU" sz="2000" dirty="0" err="1"/>
              <a:t>виконувати</a:t>
            </a:r>
            <a:r>
              <a:rPr lang="ru-RU" sz="2000" dirty="0"/>
              <a:t> </a:t>
            </a:r>
            <a:r>
              <a:rPr lang="ru-RU" sz="2000" dirty="0" err="1"/>
              <a:t>розпорядження</a:t>
            </a:r>
            <a:r>
              <a:rPr lang="ru-RU" sz="2000" dirty="0"/>
              <a:t> </a:t>
            </a:r>
            <a:r>
              <a:rPr lang="ru-RU" sz="2000" dirty="0" err="1"/>
              <a:t>другої</a:t>
            </a:r>
            <a:r>
              <a:rPr lang="ru-RU" sz="2000" dirty="0"/>
              <a:t> </a:t>
            </a:r>
            <a:r>
              <a:rPr lang="ru-RU" sz="2000" dirty="0" err="1"/>
              <a:t>сторони</a:t>
            </a:r>
            <a:r>
              <a:rPr lang="ru-RU" sz="2000" dirty="0"/>
              <a:t> (</a:t>
            </a:r>
            <a:r>
              <a:rPr lang="ru-RU" sz="2000" dirty="0" err="1"/>
              <a:t>відчужувача</a:t>
            </a:r>
            <a:r>
              <a:rPr lang="ru-RU" sz="2000" dirty="0"/>
              <a:t>) і в </a:t>
            </a:r>
            <a:r>
              <a:rPr lang="ru-RU" sz="2000" dirty="0" err="1"/>
              <a:t>разі</a:t>
            </a:r>
            <a:r>
              <a:rPr lang="ru-RU" sz="2000" dirty="0"/>
              <a:t> </a:t>
            </a:r>
            <a:r>
              <a:rPr lang="ru-RU" sz="2000" dirty="0" err="1"/>
              <a:t>його</a:t>
            </a:r>
            <a:r>
              <a:rPr lang="ru-RU" sz="2000" dirty="0"/>
              <a:t> </a:t>
            </a:r>
            <a:r>
              <a:rPr lang="ru-RU" sz="2000" dirty="0" err="1"/>
              <a:t>смерті</a:t>
            </a:r>
            <a:r>
              <a:rPr lang="ru-RU" sz="2000" dirty="0"/>
              <a:t> </a:t>
            </a:r>
            <a:r>
              <a:rPr lang="ru-RU" sz="2000" dirty="0" err="1"/>
              <a:t>набуває</a:t>
            </a:r>
            <a:r>
              <a:rPr lang="ru-RU" sz="2000" dirty="0"/>
              <a:t> право </a:t>
            </a:r>
            <a:r>
              <a:rPr lang="ru-RU" sz="2000" dirty="0" err="1"/>
              <a:t>власності</a:t>
            </a:r>
            <a:r>
              <a:rPr lang="ru-RU" sz="2000" dirty="0"/>
              <a:t> на </a:t>
            </a:r>
            <a:r>
              <a:rPr lang="ru-RU" sz="2000" dirty="0" err="1"/>
              <a:t>майно</a:t>
            </a:r>
            <a:r>
              <a:rPr lang="ru-RU" sz="2000" dirty="0"/>
              <a:t> </a:t>
            </a:r>
            <a:r>
              <a:rPr lang="ru-RU" sz="2000" dirty="0" err="1"/>
              <a:t>відчужувача</a:t>
            </a:r>
            <a:r>
              <a:rPr lang="ru-RU" sz="2000" dirty="0"/>
              <a:t>.</a:t>
            </a:r>
          </a:p>
          <a:p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76903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 </a:t>
            </a:r>
            <a:r>
              <a:rPr lang="ru-RU" dirty="0" err="1"/>
              <a:t>С</a:t>
            </a:r>
            <a:r>
              <a:rPr lang="ru-RU" dirty="0" err="1" smtClean="0"/>
              <a:t>падковим</a:t>
            </a:r>
            <a:r>
              <a:rPr lang="ru-RU" dirty="0" smtClean="0"/>
              <a:t> </a:t>
            </a:r>
            <a:r>
              <a:rPr lang="ru-RU" dirty="0"/>
              <a:t>договором </a:t>
            </a:r>
            <a:r>
              <a:rPr lang="ru-RU" dirty="0" err="1"/>
              <a:t>слід</a:t>
            </a:r>
            <a:r>
              <a:rPr lang="ru-RU" dirty="0"/>
              <a:t> </a:t>
            </a:r>
            <a:r>
              <a:rPr lang="ru-RU" dirty="0" err="1"/>
              <a:t>визнавати</a:t>
            </a:r>
            <a:r>
              <a:rPr lang="ru-RU" dirty="0"/>
              <a:t> </a:t>
            </a:r>
            <a:r>
              <a:rPr lang="ru-RU" dirty="0" err="1"/>
              <a:t>договір</a:t>
            </a:r>
            <a:r>
              <a:rPr lang="ru-RU" dirty="0"/>
              <a:t>, за </a:t>
            </a:r>
            <a:r>
              <a:rPr lang="ru-RU" dirty="0" err="1"/>
              <a:t>яким</a:t>
            </a:r>
            <a:r>
              <a:rPr lang="ru-RU" dirty="0"/>
              <a:t> одна сторона (</a:t>
            </a:r>
            <a:r>
              <a:rPr lang="ru-RU" dirty="0" err="1"/>
              <a:t>відчужувач</a:t>
            </a:r>
            <a:r>
              <a:rPr lang="ru-RU" dirty="0"/>
              <a:t>) </a:t>
            </a:r>
            <a:r>
              <a:rPr lang="ru-RU" dirty="0" err="1"/>
              <a:t>зобов'язується</a:t>
            </a:r>
            <a:r>
              <a:rPr lang="ru-RU" dirty="0"/>
              <a:t> не </a:t>
            </a:r>
            <a:r>
              <a:rPr lang="ru-RU" dirty="0" err="1"/>
              <a:t>заповідати</a:t>
            </a:r>
            <a:r>
              <a:rPr lang="ru-RU" dirty="0"/>
              <a:t> і не </a:t>
            </a:r>
            <a:r>
              <a:rPr lang="ru-RU" dirty="0" err="1"/>
              <a:t>відчужувати</a:t>
            </a:r>
            <a:r>
              <a:rPr lang="ru-RU" dirty="0"/>
              <a:t> </a:t>
            </a:r>
            <a:r>
              <a:rPr lang="ru-RU" dirty="0" err="1"/>
              <a:t>визначене</a:t>
            </a:r>
            <a:r>
              <a:rPr lang="ru-RU" dirty="0"/>
              <a:t> в </a:t>
            </a:r>
            <a:r>
              <a:rPr lang="ru-RU" dirty="0" err="1"/>
              <a:t>договорі</a:t>
            </a:r>
            <a:r>
              <a:rPr lang="ru-RU" dirty="0"/>
              <a:t> </a:t>
            </a:r>
            <a:r>
              <a:rPr lang="ru-RU" dirty="0" err="1"/>
              <a:t>майно</a:t>
            </a:r>
            <a:r>
              <a:rPr lang="ru-RU" dirty="0"/>
              <a:t>, яке в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смерті</a:t>
            </a:r>
            <a:r>
              <a:rPr lang="ru-RU" dirty="0"/>
              <a:t> </a:t>
            </a:r>
            <a:r>
              <a:rPr lang="ru-RU" dirty="0" err="1"/>
              <a:t>відчужувача</a:t>
            </a:r>
            <a:r>
              <a:rPr lang="ru-RU" dirty="0"/>
              <a:t> переходить у </a:t>
            </a:r>
            <a:r>
              <a:rPr lang="ru-RU" dirty="0" err="1"/>
              <a:t>власність</a:t>
            </a:r>
            <a:r>
              <a:rPr lang="ru-RU" dirty="0"/>
              <a:t> </a:t>
            </a:r>
            <a:r>
              <a:rPr lang="ru-RU" dirty="0" err="1"/>
              <a:t>другої</a:t>
            </a:r>
            <a:r>
              <a:rPr lang="ru-RU" dirty="0"/>
              <a:t> </a:t>
            </a:r>
            <a:r>
              <a:rPr lang="ru-RU" dirty="0" err="1"/>
              <a:t>сторони</a:t>
            </a:r>
            <a:r>
              <a:rPr lang="ru-RU" dirty="0"/>
              <a:t>, а </a:t>
            </a:r>
            <a:r>
              <a:rPr lang="ru-RU" dirty="0" err="1"/>
              <a:t>останній</a:t>
            </a:r>
            <a:r>
              <a:rPr lang="ru-RU" dirty="0"/>
              <a:t> </a:t>
            </a:r>
            <a:r>
              <a:rPr lang="ru-RU" dirty="0" err="1"/>
              <a:t>зобов'язується</a:t>
            </a:r>
            <a:r>
              <a:rPr lang="ru-RU" dirty="0"/>
              <a:t> </a:t>
            </a:r>
            <a:r>
              <a:rPr lang="ru-RU" dirty="0" err="1"/>
              <a:t>виконати</a:t>
            </a:r>
            <a:r>
              <a:rPr lang="ru-RU" dirty="0"/>
              <a:t> </a:t>
            </a:r>
            <a:r>
              <a:rPr lang="ru-RU" dirty="0" err="1"/>
              <a:t>певні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 </a:t>
            </a:r>
            <a:r>
              <a:rPr lang="ru-RU" dirty="0" err="1"/>
              <a:t>майнового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немайнового</a:t>
            </a:r>
            <a:r>
              <a:rPr lang="ru-RU" dirty="0"/>
              <a:t> характеру за </a:t>
            </a:r>
            <a:r>
              <a:rPr lang="ru-RU" dirty="0" err="1"/>
              <a:t>розпорядженням</a:t>
            </a:r>
            <a:r>
              <a:rPr lang="ru-RU" dirty="0"/>
              <a:t> </a:t>
            </a:r>
            <a:r>
              <a:rPr lang="ru-RU" dirty="0" err="1"/>
              <a:t>відчужувача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/>
              <a:t>С</a:t>
            </a:r>
            <a:r>
              <a:rPr lang="ru-RU" dirty="0" err="1" smtClean="0"/>
              <a:t>падкування</a:t>
            </a:r>
            <a:r>
              <a:rPr lang="ru-RU" dirty="0" smtClean="0"/>
              <a:t> </a:t>
            </a:r>
            <a:r>
              <a:rPr lang="ru-RU" dirty="0"/>
              <a:t>за договором </a:t>
            </a:r>
            <a:r>
              <a:rPr lang="ru-RU" dirty="0" err="1"/>
              <a:t>утворилося</a:t>
            </a:r>
            <a:r>
              <a:rPr lang="ru-RU" dirty="0"/>
              <a:t> шляхом </a:t>
            </a:r>
            <a:r>
              <a:rPr lang="ru-RU" dirty="0" err="1"/>
              <a:t>трансформування</a:t>
            </a:r>
            <a:r>
              <a:rPr lang="ru-RU" dirty="0"/>
              <a:t> </a:t>
            </a:r>
            <a:r>
              <a:rPr lang="ru-RU" dirty="0" err="1"/>
              <a:t>германського</a:t>
            </a:r>
            <a:r>
              <a:rPr lang="ru-RU" dirty="0"/>
              <a:t> </a:t>
            </a:r>
            <a:r>
              <a:rPr lang="ru-RU" dirty="0" err="1"/>
              <a:t>звичаєвого</a:t>
            </a:r>
            <a:r>
              <a:rPr lang="ru-RU" dirty="0"/>
              <a:t> права і </a:t>
            </a:r>
            <a:r>
              <a:rPr lang="ru-RU" dirty="0" err="1"/>
              <a:t>розвинулося</a:t>
            </a:r>
            <a:r>
              <a:rPr lang="ru-RU" dirty="0"/>
              <a:t> </a:t>
            </a:r>
            <a:r>
              <a:rPr lang="ru-RU" dirty="0" err="1"/>
              <a:t>далі</a:t>
            </a:r>
            <a:r>
              <a:rPr lang="ru-RU" dirty="0"/>
              <a:t> </a:t>
            </a:r>
            <a:r>
              <a:rPr lang="ru-RU" dirty="0" err="1"/>
              <a:t>юриспруденцією</a:t>
            </a:r>
            <a:r>
              <a:rPr lang="ru-RU" dirty="0"/>
              <a:t> </a:t>
            </a:r>
            <a:r>
              <a:rPr lang="ru-RU" dirty="0" err="1"/>
              <a:t>новітнього</a:t>
            </a:r>
            <a:r>
              <a:rPr lang="ru-RU" dirty="0"/>
              <a:t> часу в </a:t>
            </a:r>
            <a:r>
              <a:rPr lang="ru-RU" dirty="0" err="1"/>
              <a:t>особливу</a:t>
            </a:r>
            <a:r>
              <a:rPr lang="ru-RU" dirty="0"/>
              <a:t> систему. </a:t>
            </a:r>
            <a:endParaRPr lang="en-US" dirty="0"/>
          </a:p>
          <a:p>
            <a:r>
              <a:rPr lang="ru-RU" dirty="0" err="1"/>
              <a:t>Щодо</a:t>
            </a:r>
            <a:r>
              <a:rPr lang="ru-RU" dirty="0"/>
              <a:t> характеристики </a:t>
            </a:r>
            <a:r>
              <a:rPr lang="ru-RU" dirty="0" err="1"/>
              <a:t>спадкового</a:t>
            </a:r>
            <a:r>
              <a:rPr lang="ru-RU" dirty="0"/>
              <a:t> договору </a:t>
            </a:r>
            <a:r>
              <a:rPr lang="ru-RU" dirty="0" err="1"/>
              <a:t>існують</a:t>
            </a:r>
            <a:r>
              <a:rPr lang="ru-RU" dirty="0"/>
              <a:t> </a:t>
            </a:r>
            <a:r>
              <a:rPr lang="ru-RU" dirty="0" err="1"/>
              <a:t>різні</a:t>
            </a:r>
            <a:r>
              <a:rPr lang="ru-RU" dirty="0"/>
              <a:t> думки особливо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>
                <a:solidFill>
                  <a:srgbClr val="00B0F0"/>
                </a:solidFill>
              </a:rPr>
              <a:t>реальності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чи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консенсуальності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цього</a:t>
            </a:r>
            <a:r>
              <a:rPr lang="ru-RU" dirty="0">
                <a:solidFill>
                  <a:srgbClr val="00B0F0"/>
                </a:solidFill>
              </a:rPr>
              <a:t> договору</a:t>
            </a:r>
            <a:r>
              <a:rPr lang="ru-RU" dirty="0"/>
              <a:t>.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виходити</a:t>
            </a:r>
            <a:r>
              <a:rPr lang="ru-RU" dirty="0"/>
              <a:t> з </a:t>
            </a:r>
            <a:r>
              <a:rPr lang="ru-RU" dirty="0" err="1"/>
              <a:t>теорії</a:t>
            </a:r>
            <a:r>
              <a:rPr lang="ru-RU" dirty="0"/>
              <a:t> права, </a:t>
            </a:r>
            <a:r>
              <a:rPr lang="ru-RU" dirty="0" err="1"/>
              <a:t>консенсуальним</a:t>
            </a:r>
            <a:r>
              <a:rPr lang="ru-RU" dirty="0"/>
              <a:t> є </a:t>
            </a:r>
            <a:r>
              <a:rPr lang="ru-RU" dirty="0" err="1"/>
              <a:t>договір</a:t>
            </a:r>
            <a:r>
              <a:rPr lang="ru-RU" dirty="0"/>
              <a:t> </a:t>
            </a:r>
            <a:r>
              <a:rPr lang="ru-RU" dirty="0" err="1"/>
              <a:t>чинність</a:t>
            </a:r>
            <a:r>
              <a:rPr lang="ru-RU" dirty="0"/>
              <a:t> </a:t>
            </a:r>
            <a:r>
              <a:rPr lang="ru-RU" dirty="0" err="1"/>
              <a:t>якого</a:t>
            </a:r>
            <a:r>
              <a:rPr lang="ru-RU" dirty="0"/>
              <a:t> </a:t>
            </a:r>
            <a:r>
              <a:rPr lang="ru-RU" dirty="0" err="1"/>
              <a:t>залежить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моменту </a:t>
            </a:r>
            <a:r>
              <a:rPr lang="ru-RU" dirty="0" err="1"/>
              <a:t>досягнення</a:t>
            </a:r>
            <a:r>
              <a:rPr lang="ru-RU" dirty="0"/>
              <a:t> </a:t>
            </a:r>
            <a:r>
              <a:rPr lang="ru-RU" dirty="0" err="1"/>
              <a:t>згоди</a:t>
            </a:r>
            <a:r>
              <a:rPr lang="ru-RU" dirty="0"/>
              <a:t> сторонами за </a:t>
            </a:r>
            <a:r>
              <a:rPr lang="ru-RU" dirty="0" err="1"/>
              <a:t>всім</a:t>
            </a:r>
            <a:r>
              <a:rPr lang="ru-RU" dirty="0"/>
              <a:t> </a:t>
            </a:r>
            <a:r>
              <a:rPr lang="ru-RU" dirty="0" err="1"/>
              <a:t>істотними</a:t>
            </a:r>
            <a:r>
              <a:rPr lang="ru-RU" dirty="0"/>
              <a:t> </a:t>
            </a:r>
            <a:r>
              <a:rPr lang="ru-RU" dirty="0" err="1"/>
              <a:t>умовами</a:t>
            </a:r>
            <a:r>
              <a:rPr lang="ru-RU" dirty="0"/>
              <a:t> договору, а </a:t>
            </a:r>
            <a:r>
              <a:rPr lang="ru-RU" dirty="0" err="1"/>
              <a:t>реальним</a:t>
            </a:r>
            <a:r>
              <a:rPr lang="ru-RU" dirty="0"/>
              <a:t> – </a:t>
            </a:r>
            <a:r>
              <a:rPr lang="ru-RU" dirty="0" err="1"/>
              <a:t>чинність</a:t>
            </a:r>
            <a:r>
              <a:rPr lang="ru-RU" dirty="0"/>
              <a:t> </a:t>
            </a:r>
            <a:r>
              <a:rPr lang="ru-RU" dirty="0" err="1"/>
              <a:t>якого</a:t>
            </a:r>
            <a:r>
              <a:rPr lang="ru-RU" dirty="0"/>
              <a:t> </a:t>
            </a:r>
            <a:r>
              <a:rPr lang="ru-RU" dirty="0" err="1"/>
              <a:t>залежить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моменту </a:t>
            </a:r>
            <a:r>
              <a:rPr lang="ru-RU" dirty="0" err="1"/>
              <a:t>передачі</a:t>
            </a:r>
            <a:r>
              <a:rPr lang="ru-RU" dirty="0"/>
              <a:t> </a:t>
            </a:r>
            <a:r>
              <a:rPr lang="ru-RU" dirty="0" err="1"/>
              <a:t>визначеного</a:t>
            </a:r>
            <a:r>
              <a:rPr lang="ru-RU" dirty="0"/>
              <a:t> майна.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5005264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960</TotalTime>
  <Words>2828</Words>
  <Application>Microsoft Office PowerPoint</Application>
  <PresentationFormat>Широкоэкранный</PresentationFormat>
  <Paragraphs>120</Paragraphs>
  <Slides>41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41</vt:i4>
      </vt:variant>
    </vt:vector>
  </HeadingPairs>
  <TitlesOfParts>
    <vt:vector size="45" baseType="lpstr">
      <vt:lpstr>Arial</vt:lpstr>
      <vt:lpstr>Trebuchet MS</vt:lpstr>
      <vt:lpstr>Wingdings 3</vt:lpstr>
      <vt:lpstr>Аспект</vt:lpstr>
      <vt:lpstr>Спадковий договір. Договір довічного утримання.</vt:lpstr>
      <vt:lpstr>Таємниця заповіту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Спадковий  договір.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Договір довічного утримання як вид правочину</vt:lpstr>
      <vt:lpstr>Презентация PowerPoint</vt:lpstr>
      <vt:lpstr>Змістом договору довічного утримання є права та обов’язки сторін у договорі.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Посвідчення спадкового договору та договору довічного утримання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Спадкування за заповітом</dc:title>
  <dc:creator>ASUS</dc:creator>
  <cp:lastModifiedBy>ASUS</cp:lastModifiedBy>
  <cp:revision>12</cp:revision>
  <dcterms:created xsi:type="dcterms:W3CDTF">2025-03-23T18:58:29Z</dcterms:created>
  <dcterms:modified xsi:type="dcterms:W3CDTF">2025-03-24T12:39:29Z</dcterms:modified>
</cp:coreProperties>
</file>