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1" r:id="rId6"/>
    <p:sldId id="290" r:id="rId7"/>
    <p:sldId id="270" r:id="rId8"/>
    <p:sldId id="268" r:id="rId9"/>
    <p:sldId id="273" r:id="rId10"/>
    <p:sldId id="276" r:id="rId11"/>
    <p:sldId id="292" r:id="rId12"/>
    <p:sldId id="285" r:id="rId13"/>
    <p:sldId id="277" r:id="rId14"/>
    <p:sldId id="286" r:id="rId15"/>
    <p:sldId id="278" r:id="rId16"/>
    <p:sldId id="284" r:id="rId17"/>
    <p:sldId id="283" r:id="rId18"/>
    <p:sldId id="287" r:id="rId19"/>
    <p:sldId id="280" r:id="rId20"/>
    <p:sldId id="288" r:id="rId21"/>
    <p:sldId id="279" r:id="rId22"/>
    <p:sldId id="282" r:id="rId23"/>
    <p:sldId id="291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549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7.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та контрсугестія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та підходи розуміння сугестії в масових комунікаціях.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Феномен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сугестії. Сугестія та переконання. Сугестія як комунікативна технологія.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Сугестивні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 до здійснення маніпуляції: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психоаналітично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орієнтований, гіпнотичний підхід, підхід за допомогою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еріксонівського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гіпнозу, підхід нейролінгвістичного програмування (НЛП)).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Сугестивні техніки.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Багаторівневе приєднання. Масова емпатія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96000" algn="just"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Емпатія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розуміння відносин, почуттів, психічних станів особи у формі співпереживання.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960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якими може бути здійснено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емпатичне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приєднання.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960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репрезентативною системою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передбачає врахування каналів сприйняття інформації певними аудиторіями.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960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характеристиками голосу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Яким мас бути голос комунікатора, щоб викликати довіру? Яким мають бути паузи, тон, інтонація, загальний настрій (трагізм, піднесення тощо)?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960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позою та жестами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Поза і жести мають бути орієнтовані на етнічні, соціальні, професійні, вікові групи, особливості певних субкультур. «Чужі» невербальні сигнали можуть викликати агресію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Що таке емпатія та як її розвинути? | Вінницький міський палац дітей та  юнацтва ім. Лялі Ратушно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24" y="3681962"/>
            <a:ext cx="4790549" cy="2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46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змістом комунікацій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Приєднуючись до аудиторії комунікатор мас починати з тем, (а також з церемонії), що прийняті саме для цих людей.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ключовими словами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Необхідно орієнтуватися на запити цільової аудиторії, але зловживання ключовими словами може призвести до відчуття неприродності контакту.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цінностями і переконаннями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Необхідно чітко визначитися, якого рівня цінності присутні в системі аудиторії впливу - від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напівтваринних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примітивних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(одиниця цінності) (виживання, безпека, забобони) до духовно-піднесених (гармонія, цілісність, системність, синергія). Це дозволить визначитися - які цінності доречні у застосуванні аудиторії впливу, а до яких треба привести.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культурною системою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Передбачає демонстрацію поваги до культури та моралі опонента.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</a:t>
            </a: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(від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рамка) - техніка НЛП, що дозволяє змінити сприйняття події або предмета шляхом виходу за рамки звичного сприйняття.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 змісту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зміна значення змісту, що залишає контекст таким, яким він був.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 контексту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зміна контексту на такий, у якому факт міняє значення.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Демонстрація іншого боку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наведення фактів, за якими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початковий факт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позитивом.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 за допомогою ПРОТЕ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компенсація недоліку чеснотою.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 за допомогою конотацій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зміна емоційного забарвлення в залежності від ситуації.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Рефреймінг за допомогою альтернативного питання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використання альтернативного питання з ефектом контрасту.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82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Візуально-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кінестетична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дисоціація/асоціація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Візуально-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кінестетична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дисоціація/асоціація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техніка НЛП, що трансформує спосіб створення нав'язливого проблемного стану. Нав'язливе переживання - відчуття, що часто не має реальних причин, створені фантазією або уявою (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жах мешканців Донбасу перед «нацистами», агресивна безкарна ейфорія після масових протиправних дій, страх втратити близьких людей тощо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 технології: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Знаходження переживань мас, які потрібно локалізувати чи ліквідувати задля досягнення мети інформаційної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операції.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розряд кінохроніки - перевід із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візуальний ряд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модальностей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Розірвання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-суттєвих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реакцій.</a:t>
            </a:r>
          </a:p>
          <a:p>
            <a:pPr lvl="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корисного для сприйняття певної ситуації мета-стану (спокійне коментування негативних подій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дисоційованої реакції на рівні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509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Візуально-</a:t>
            </a:r>
            <a:r>
              <a:rPr lang="uk-UA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кінестетична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асоціація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техніка, що дозволяє людині створити враження повного включення в події, які насправді її не стосуються. Техніка базується на психологічному феномені симпатії - співчуття, несвідомого потягу людини до когось або чогось.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 </a:t>
            </a: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техніки:</a:t>
            </a:r>
            <a:endParaRPr lang="ru-RU" sz="16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у ЗМК привабливого іміджу/образу, який має бути сприйнятий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Мобілізація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представників цільової аудиторії до співавторства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створенні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іміджу/образу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Головне, щоб ключові характеристики його залишалися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незмінними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другорядні можуть активно формуватися усіма бажаючими.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 деталізація іміджу/образу, насичення його подробицями,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 пов'язувати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із цільовою аудиторією.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 асоціації, їх обговорення через неформальні канали.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підкріплення образу, що маси увібрали у своє життя.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Створення ймовірного майбутнього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ймовірного майбутнього - техніка когнітивної побудови реального майбутнього.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проблеми (найчастіше вона може бути пов’язана із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суспільною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невпевненістю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можливому майбутньому).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Розбудова 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інформпросторі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лінії життя народу (проблеми, ситуації).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Знаходження на лінії життя в минулому прикладів, що давали масам уявлення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прекрасне і повноцінне, переміщення фокусу історії з цієї точки зору,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дисоційовано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Люди мають відчути гордість і радість за славетне минуле.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позиції минулого оцінюється теперішня ситуація з усіма отриманими 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досвідом.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Створюються несправжні спогади за технологією «внесення змін у минуле».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позицій минулого переглядається майбутнє,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шукається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відповідь на питання: що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реальним? Описуються найближчі кроки як частина здійснення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08912" cy="21668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 сугестивного впливу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позаколективна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 ролі інтелектуальної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рецепції (впливу).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Формуванні символічних систем як установлення влади.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Переконання без критичного аналізу інформації.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 ролі стереотипів.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Як передаються переживання | Блоги БД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874073" cy="35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19200"/>
            <a:ext cx="8064896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Контрсугестія.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психологічний феномен, що характеризується реакцією на спроби переконання чи впливу, яка виражається у свідомому або несвідомому опорі до сприйняття нав’язаних ідей, думок чи поведінкових моделей. Людина, яка виявляє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схильна діяти або думати в протилежному напрямі до того, що їй пропонують або рекомендують, незалежно від раціональності та користі цих порад. Контрсугестія є важливим елементом процесів самозахисту, особистісної ідентичності та формування індивідуальної автономії.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характеристики контрсугестії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Опір зовнішньому впливу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людина активно або пасивно протидіє впливу інших, що може виявлятися як у поведінці, так і у мисленні.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Автономія та незалежність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прагнення до збереження своєї самостійності, яка проявляється через відмову приймати чужі думки чи ідеї.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Несвідома протидія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контрсугестія часто проявляється несвідомо, коли людина інстинктивно відчуває бажання протистояти зовнішньому впливу, навіть якщо він є логічним чи корисним.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Емоційна забарвленість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контрсугестія може бути пов’язана з емоційними реакціями,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роздратування, невдоволення чи навіть гнів у відповідь на спроби нав’язати певні ідеї або змусити діяти певним чином.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виникнення контрсугестії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 до незалежності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потреба зберігати власну автономію та відстоювати свої переконання може викликати внутрішній опір до зовнішнього впливу.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Негативний попередній досвід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люди, які мають досвід маніпуляцій чи тиску з боку оточуючих, можуть бути схильними до контрсугестії як захисного механізму.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 власної цінності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бажання утвердити свою цінність через протидію чужим думкам та порадам.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Особистісні риси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деякі особистісні характеристики, такі як схильність до впертості або незалежного мислення, можуть робити людину більш чутливою до контрсугестії.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 організації психологічного захисту людини</a:t>
            </a:r>
            <a:r>
              <a:rPr lang="uk-UA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Соціальний рівень: Захист, що базується на взаємодії з соціумом, груповими нормами та цінностями.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Соціально-груповий рівень: Захист, заснований на взаємодії з певними групами або спільнотами, де прийняті певні правила поведінки або уявлення.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Індивідуально-особистісний рівень: Особистий захист, що базується на внутрішніх переконаннях, установках і особистісному досвіді.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итіснення: психологічний захист за Фрейдом | Психос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15993"/>
            <a:ext cx="4824536" cy="27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Зміст та підходи розуміння сугестії в масових комунікаціях.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(латин.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жест)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міжособистісного 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міжгрупового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спілкування, при якому передання інформації відбувається за допомогою частково неусвідомлюваного, направленого сигналу на вербальному чи невербальному рівнях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і переконання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відрізняється від переконання зниженим рівнем критичності й потреби у верифікації інформації. Як комунікативна технологія сугестія має нейтральний характер, її позитивність 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деструктивність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визначається метою, цілями та результатом комунікативних дій.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Що таке 25-й кадр і чи реально з його допомогою впливати на лю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905127" cy="28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6" cy="371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психологічного захисту: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Затаювання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(маскування): Коли людина свідомо приховує свої емоції або думки, щоб не піддатися впливу зовнішнього середовища.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Ігнорування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Вибірково не звертати увагу на певну інформацію чи впливи.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Фільтрація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Вибіркове сприйняття інформації на основі власних переконань або потреб.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альтернатив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Пошук інших можливостей для вирішення проблеми, що дозволяє знизити рівень впливу сугестії.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Включення історичної пам'яті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Використання досвіду минулих подій для критичної оцінки впливу та запобігання маніпуляціям.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мови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Зміна формулювань або мовленнєвих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патернів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уникнення підсвідомого впливу.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контрсугестії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Ситуативна контрсугестія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проявляється як реакція на певну ситуацію або конкретну особу, яка намагається нав’язати свої переконання.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Хронічна контрсугестія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стійка тенденція до опору будь-якому зовнішньому впливу, що може бути результатом особистісних особливостей або негативного досвіду.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Пасивна контрсугестія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проявляється як прихований опір, коли людина не відкрито протистоїть впливу, але ігнорує або не виконує запропоновані їй рекомендації.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 контрсугестія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виражається у свідомій і відкритій протидії, коли людина навмисно робить протилежне до того, що їй радять чи рекомендують.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🌿Допомога психолога дасть можливість налагодити стосунки та вирішити  конфлікти. | Жанна Ким | ПСИХО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97" y="3942195"/>
            <a:ext cx="3714003" cy="24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Контрсугестія в соціальній взаємодії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Позитивний аспект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контрсугестія дозволяє людині зберігати свою ідентичність, відстоювати власну думку і не піддаватися маніпуляціям. Вона сприяє критичному мисленню та формуванню незалежної особистості.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Негативний аспект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надмірна контрсугестія може ускладнювати стосунки з іншими людьми, створюючи конфлікти, оскільки інші можуть сприймати її як впертість або небажання до співпраці. Людина з сильною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контрсугестією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 відмовлятися від корисних порад або не приймати конструктивну критику, що обмежує її особистісний і професійний розвиток.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подолати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контрсугестію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 своїх реакцій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розпізнавання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контрсугестивної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поведінки та розуміння її причин.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критичного мислення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здатність об’єктивно оцінювати пропозиції чи ідеї, незалежно від власного емоційного ставлення до них.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компромісів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навчання знаходити середину між власною незалежністю і прийняттям конструктивної допомоги.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емоціями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дослідження негативного досвіду чи емоцій, що можуть впливати на виникнення контрсугестії, наприклад, через саморефлексію або роботу з терапевтом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природним елементом психологічного захисту, який допомагає зберегти незалежність і захистити власну ідентичність.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надмірна контрсугестія може обмежувати людину, перешкоджаючи її особистісному зростанню та погіршуючи соціальну взаємодію.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робота з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контрсугестією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допомагають досягти більшої гнучкості, що дозволяє людині бути відкритою до корисних ідей і підтримки, зберігаючи при цьому свою автономію та критичне мислення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Механізми психологічного захис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54" y="3503924"/>
            <a:ext cx="4455489" cy="29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як комунікативна технологія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– це 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чогось іншого.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допомагає забезпечити комунікативну перевагу, але якщо скористатися цією технологією в деструктивних цілях (наприклад, розвивати в людині почуття провини, неповноцінності), результат може бути непередбачуваним.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дає змогу поліпшити комунікативні здібності.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 допомагає утримати увагу.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сугестії: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зовнішня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гетеросугестія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й самонавіювання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аутосугестія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навіювання пряме чи відкрите; опосередковане чи закрите;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контактне чи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дистантне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стані зміненої свідомості в самостійні підгрупи виокремлюють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аутотренінг і гетеро-тренінг,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аутогіпноз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гетерогіпноз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Сугестивні підходи до здійснення маніпуляції</a:t>
            </a:r>
            <a:r>
              <a:rPr lang="uk-UA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Психоаналітично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орієнтований підхід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Гіпнотичний підхід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за допомогою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еріксонівського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гіпнозу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нейролінгвістичного програмування (НЛП)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Психоаналітично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орієнтований підхід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Психоаналітично орієнтований підхід, який використовує «підсвідомість» із метою маніпулювання свідомістю. Він передбачає стійке відображення в пам'яті «очевидних речей». Людині як факт позиціонують певну ідею, що не потребує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втрачає здатність критично оцінювати ситуацію. Цей тип сугестії впливає на поведінку людини безпосередньо, поза її свідомістю.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Гіпнотичний підхід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базується на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трансовому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стані, завдяки якому у підсвідомість людини закладається певна інформація, що стає умовним сигналом (паролем), із рівня підсвідомості спливає у свідомості та сприймається людиною як її власні думки й переконання. Відповідно до закладеної програми людина організовує свою поведінку, приймає рішення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гіпнотичних технік належать: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вікової регресії;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трансової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поведінки персонажів при зустрічі з рекламою,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природних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трансових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станів;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перевантаження свідомості в сюжетах фільмів через показ двох персонажів, які одночасно говорять, швидке й хаотичне чергування картинок у кадрі з поєднанням прискореного мовлення тощо;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використання повної невизначеності, непередбаченості;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звернення до авторитету та інші.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за допомогою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еріксонівського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гіпнозу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 3" panose="05040102010807070707" pitchFamily="18" charset="2"/>
              <a:buChar char="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 застосування мовленнєвих стратегій для нейтралізації здатності до опору навіюванню. М.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Еріксоном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(американським психіатром, засновником недирективного гіпнозу; його психотерапевтична модель стала основою нейролінгвістичного програмування) було визначено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свободи вибору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умови формування комунікативної рівноваги - відведення співрозмовнику в процесі спілкування ролі не нижче тієї, яка зумовлена його соціальною роллю і уявленням про його власну гідність.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П’ять принципів комунікативної рівноваги М.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усіма все добре. Не існує неправильних людей.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кожного с всі необхідні ресурси, щоб досягти того, чого він дійсно хоче.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роблять найкращий вибір з доступних для них можливостей.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кожною поведінкою лежить позитивний намір.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постійно змінюються.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Еріксонівські постулати передбачають заміну в сугестивних текстах прямих команд на приховані: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труїзми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гіпнотична заміна команди (наприклад, команда «Голосуйте!» замінюється труїзмом «Всі мають виконати свій громадянський обов'язок»);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ілюзія вибору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(слогани виборів у «ДНР» 2014 року «Голосуємо за мир!».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кламна кампанія Kinder Ping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3" y="3128546"/>
            <a:ext cx="5705031" cy="32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76672"/>
            <a:ext cx="8136904" cy="508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нейролінгвістичного програмування (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НЛП)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сугестивного впливу за наявності логіки та найскладнішою формою сугестії є нейролінгвістичне програмування, що досягається шляхом тривалого й клопіткого підбору «ключа» до підсвідомості людини. Таким «ключем» виступає спеціально підібраний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нейросемантичний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гіпертекст, що містить найбільш важливі слова та фрази для особи чи групи осіб, котрі зазнають сугестії.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НЛП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і сама сугестія, має нейтральний характер. Коли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сугестори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мають позитивні цілі, НЛП здатне поліпшити проходження комунікативних потоків.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НЛП сприяє формуванню моделей поведінки й ретельно продуманих теоретичних прийомів, методів,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виникли в результаті дослідження досвіду творчих особистостей.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НЛП вивчає стереотипи, або «програми», що розвиваються завдяки взаємодії між мозком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важливість того, що проходить у мозку та у ЦНС), мовою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лінгво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значущість слів, якими люди користуються, й як це впливає на їхнє світосприйняття) й тілом; є процесом, який дозволяє людині, свідомо вирішувати, як вона буде думати, відчувати, говорити.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Сугестивні техніки. Техніки НЛП: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 НЛП, що активно використовуються в гібридних війнах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Задіяність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каналів: візуального,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аудіального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дискретного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позамодальний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логічний,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лівопівкульний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Сугестор враховує два моменти: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тексті мають бути наявні сигнали-вмикачі для всіх каналів сприйняття. Інакше люди з певною модальністю, яка не була представлена, ігноруватимуть такий вплив;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певна модальність в залежності від аудиторії може бути підсилена.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аудіалів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(світ, я чую тебе): послухайте, що я скажу, радий тебе чути, мене дратує цей звук, звучить заманливо.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візуалів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(світ, я бачу тебе): я бачу, подивись,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виглядає, там побачимо. У мовленні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використовують слова, пов'язані із зором (дивитися, спостерігати, на перший погляд, прозорий, яскравий тощо).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кінестетиків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(світ, я відчуваю тебе): вступити у контакт, я відчуваю, змінити на краще, вловлювати що-небудь, рука в руку 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Вислови дигіталів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(світ, я розумію тебе): напевно, я сам зробив щось не те? чи я помилився?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2079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Wingdings 3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51</cp:revision>
  <dcterms:created xsi:type="dcterms:W3CDTF">2020-04-26T10:49:07Z</dcterms:created>
  <dcterms:modified xsi:type="dcterms:W3CDTF">2025-04-07T09:03:38Z</dcterms:modified>
</cp:coreProperties>
</file>