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1" r:id="rId4"/>
    <p:sldId id="276" r:id="rId5"/>
    <p:sldId id="277" r:id="rId6"/>
    <p:sldId id="279" r:id="rId7"/>
    <p:sldId id="283" r:id="rId8"/>
    <p:sldId id="285" r:id="rId9"/>
    <p:sldId id="287" r:id="rId10"/>
    <p:sldId id="293" r:id="rId11"/>
    <p:sldId id="300" r:id="rId12"/>
    <p:sldId id="298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9" d="100"/>
          <a:sy n="109" d="100"/>
        </p:scale>
        <p:origin x="1674" y="1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5/1/2020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01.05.2020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01.05.2020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01.05.2020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01.05.2020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14348" y="714356"/>
            <a:ext cx="7772400" cy="1470025"/>
          </a:xfrm>
        </p:spPr>
        <p:txBody>
          <a:bodyPr>
            <a:noAutofit/>
          </a:bodyPr>
          <a:lstStyle/>
          <a:p>
            <a:r>
              <a:rPr lang="uk-UA" sz="3200" b="1" dirty="0" smtClean="0">
                <a:latin typeface="Times New Roman" pitchFamily="18" charset="0"/>
                <a:cs typeface="Times New Roman" pitchFamily="18" charset="0"/>
              </a:rPr>
              <a:t>Тема 4.5. </a:t>
            </a:r>
            <a:r>
              <a:rPr lang="uk-UA" sz="32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СПЕЦІАЛІЗОВАНІ ЦЕХИ  ТА ДОДАТКОВІ ПРИМІЩЕННЯ ЗАКЛАДІВ РЕСТОРАННОГО ГОСПОДАРСТВА</a:t>
            </a:r>
            <a:endParaRPr lang="ru-RU" sz="3200" dirty="0">
              <a:solidFill>
                <a:schemeClr val="accent5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H:\pirog320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409847"/>
            <a:ext cx="5143504" cy="4317316"/>
          </a:xfrm>
          <a:prstGeom prst="rect">
            <a:avLst/>
          </a:prstGeom>
          <a:noFill/>
        </p:spPr>
      </p:pic>
      <p:pic>
        <p:nvPicPr>
          <p:cNvPr id="1029" name="Picture 5" descr="H:\ponch02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27593" y="4024313"/>
            <a:ext cx="4516407" cy="2833687"/>
          </a:xfrm>
          <a:prstGeom prst="rect">
            <a:avLst/>
          </a:prstGeom>
          <a:noFill/>
        </p:spPr>
      </p:pic>
      <p:pic>
        <p:nvPicPr>
          <p:cNvPr id="1030" name="Picture 6" descr="H:\ponch018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29388" y="2143116"/>
            <a:ext cx="2428892" cy="20746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785918" y="428604"/>
            <a:ext cx="586295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latin typeface="Times New Roman" pitchFamily="18" charset="0"/>
                <a:cs typeface="Times New Roman" pitchFamily="18" charset="0"/>
              </a:rPr>
              <a:t>Термін </a:t>
            </a:r>
            <a:r>
              <a:rPr sz="1800" b="1" spc="-5" dirty="0">
                <a:latin typeface="Times New Roman" pitchFamily="18" charset="0"/>
                <a:cs typeface="Times New Roman" pitchFamily="18" charset="0"/>
              </a:rPr>
              <a:t>зберігання борошняних кулінарних</a:t>
            </a:r>
            <a:r>
              <a:rPr sz="1800" b="1" spc="-1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800" b="1" spc="-5" dirty="0">
                <a:latin typeface="Times New Roman" pitchFamily="18" charset="0"/>
                <a:cs typeface="Times New Roman" pitchFamily="18" charset="0"/>
              </a:rPr>
              <a:t>виробів</a:t>
            </a:r>
            <a:endParaRPr sz="180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323850" y="877569"/>
          <a:ext cx="8641713" cy="588200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3516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799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101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42950">
                <a:tc>
                  <a:txBody>
                    <a:bodyPr/>
                    <a:lstStyle/>
                    <a:p>
                      <a:pPr marR="48260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800" b="1" spc="-5" dirty="0">
                          <a:latin typeface="Times New Roman" pitchFamily="18" charset="0"/>
                          <a:cs typeface="Times New Roman" pitchFamily="18" charset="0"/>
                        </a:rPr>
                        <a:t>Вироби</a:t>
                      </a:r>
                      <a:endParaRPr sz="18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25400" marB="0"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marL="220345" marR="163195" indent="506730">
                        <a:lnSpc>
                          <a:spcPts val="2010"/>
                        </a:lnSpc>
                        <a:spcBef>
                          <a:spcPts val="390"/>
                        </a:spcBef>
                      </a:pPr>
                      <a:r>
                        <a:rPr sz="1800" b="1" spc="-5" dirty="0">
                          <a:latin typeface="Arial"/>
                          <a:cs typeface="Arial"/>
                        </a:rPr>
                        <a:t>Термін  зберігання,</a:t>
                      </a:r>
                      <a:r>
                        <a:rPr sz="1800" b="1" spc="-5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b="1" spc="-5" dirty="0">
                          <a:latin typeface="Arial"/>
                          <a:cs typeface="Arial"/>
                        </a:rPr>
                        <a:t>год.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49530" marB="0"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marL="218440" marR="169545" indent="125730">
                        <a:lnSpc>
                          <a:spcPts val="2010"/>
                        </a:lnSpc>
                        <a:spcBef>
                          <a:spcPts val="390"/>
                        </a:spcBef>
                      </a:pPr>
                      <a:r>
                        <a:rPr sz="1800" b="1" spc="-10" dirty="0">
                          <a:latin typeface="Arial"/>
                          <a:cs typeface="Arial"/>
                        </a:rPr>
                        <a:t>Температура  </a:t>
                      </a:r>
                      <a:r>
                        <a:rPr sz="1800" b="1" spc="-5" dirty="0">
                          <a:latin typeface="Arial"/>
                          <a:cs typeface="Arial"/>
                        </a:rPr>
                        <a:t>зберігання, </a:t>
                      </a:r>
                      <a:r>
                        <a:rPr sz="1800" b="1" dirty="0">
                          <a:latin typeface="Arial"/>
                          <a:cs typeface="Arial"/>
                        </a:rPr>
                        <a:t>о</a:t>
                      </a:r>
                      <a:r>
                        <a:rPr sz="1800" b="1" spc="-6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b="1" dirty="0">
                          <a:latin typeface="Arial"/>
                          <a:cs typeface="Arial"/>
                        </a:rPr>
                        <a:t>С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49530" marB="0">
                    <a:solidFill>
                      <a:srgbClr val="999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9895">
                <a:tc gridSpan="3">
                  <a:txBody>
                    <a:bodyPr/>
                    <a:lstStyle/>
                    <a:p>
                      <a:pPr marL="1156970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sz="1800" b="1" i="1" spc="-5" dirty="0">
                          <a:solidFill>
                            <a:srgbClr val="7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Напівфабрикати:</a:t>
                      </a:r>
                      <a:endParaRPr sz="18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24130" marB="0">
                    <a:solidFill>
                      <a:srgbClr val="DDDD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9259">
                <a:tc>
                  <a:txBody>
                    <a:bodyPr/>
                    <a:lstStyle/>
                    <a:p>
                      <a:pPr marL="377190" indent="-285750">
                        <a:lnSpc>
                          <a:spcPct val="100000"/>
                        </a:lnSpc>
                        <a:spcBef>
                          <a:spcPts val="190"/>
                        </a:spcBef>
                        <a:buChar char="•"/>
                        <a:tabLst>
                          <a:tab pos="376555" algn="l"/>
                          <a:tab pos="377190" algn="l"/>
                        </a:tabLst>
                      </a:pPr>
                      <a:r>
                        <a:rPr sz="1800" spc="-5" dirty="0">
                          <a:latin typeface="Times New Roman" pitchFamily="18" charset="0"/>
                          <a:cs typeface="Times New Roman" pitchFamily="18" charset="0"/>
                        </a:rPr>
                        <a:t>тісто дріжджове </a:t>
                      </a:r>
                      <a:r>
                        <a:rPr sz="1800" dirty="0">
                          <a:latin typeface="Times New Roman" pitchFamily="18" charset="0"/>
                          <a:cs typeface="Times New Roman" pitchFamily="18" charset="0"/>
                        </a:rPr>
                        <a:t>для</a:t>
                      </a:r>
                      <a:r>
                        <a:rPr sz="1800" spc="-15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sz="1800" spc="-5" dirty="0">
                          <a:latin typeface="Times New Roman" pitchFamily="18" charset="0"/>
                          <a:cs typeface="Times New Roman" pitchFamily="18" charset="0"/>
                        </a:rPr>
                        <a:t>пиріжків</a:t>
                      </a:r>
                      <a:endParaRPr sz="18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24130" marB="0"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51435" algn="ctr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sz="1800" dirty="0">
                          <a:latin typeface="Arial"/>
                          <a:cs typeface="Arial"/>
                        </a:rPr>
                        <a:t>9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24130" marB="0"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43180" algn="ctr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sz="1800" dirty="0">
                          <a:latin typeface="Arial"/>
                          <a:cs typeface="Arial"/>
                        </a:rPr>
                        <a:t>2 –</a:t>
                      </a:r>
                      <a:r>
                        <a:rPr sz="18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dirty="0">
                          <a:latin typeface="Arial"/>
                          <a:cs typeface="Arial"/>
                        </a:rPr>
                        <a:t>6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24130" marB="0">
                    <a:solidFill>
                      <a:srgbClr val="EEEE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9895">
                <a:tc>
                  <a:txBody>
                    <a:bodyPr/>
                    <a:lstStyle/>
                    <a:p>
                      <a:pPr marL="377190" indent="-285750">
                        <a:lnSpc>
                          <a:spcPct val="100000"/>
                        </a:lnSpc>
                        <a:spcBef>
                          <a:spcPts val="200"/>
                        </a:spcBef>
                        <a:buChar char="•"/>
                        <a:tabLst>
                          <a:tab pos="376555" algn="l"/>
                          <a:tab pos="377190" algn="l"/>
                        </a:tabLst>
                      </a:pPr>
                      <a:r>
                        <a:rPr sz="1800" spc="-5" dirty="0">
                          <a:latin typeface="Times New Roman" pitchFamily="18" charset="0"/>
                          <a:cs typeface="Times New Roman" pitchFamily="18" charset="0"/>
                        </a:rPr>
                        <a:t>тісто </a:t>
                      </a:r>
                      <a:r>
                        <a:rPr sz="1800" dirty="0">
                          <a:latin typeface="Times New Roman" pitchFamily="18" charset="0"/>
                          <a:cs typeface="Times New Roman" pitchFamily="18" charset="0"/>
                        </a:rPr>
                        <a:t>для </a:t>
                      </a:r>
                      <a:r>
                        <a:rPr sz="1800" spc="-5" dirty="0">
                          <a:latin typeface="Times New Roman" pitchFamily="18" charset="0"/>
                          <a:cs typeface="Times New Roman" pitchFamily="18" charset="0"/>
                        </a:rPr>
                        <a:t>лінивих</a:t>
                      </a:r>
                      <a:r>
                        <a:rPr sz="1800" spc="-15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sz="1800" spc="-5" dirty="0">
                          <a:latin typeface="Times New Roman" pitchFamily="18" charset="0"/>
                          <a:cs typeface="Times New Roman" pitchFamily="18" charset="0"/>
                        </a:rPr>
                        <a:t>вареників</a:t>
                      </a:r>
                      <a:endParaRPr sz="18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25400" marB="0">
                    <a:solidFill>
                      <a:srgbClr val="DDDDFF"/>
                    </a:solidFill>
                  </a:tcPr>
                </a:tc>
                <a:tc>
                  <a:txBody>
                    <a:bodyPr/>
                    <a:lstStyle/>
                    <a:p>
                      <a:pPr marL="52705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800" spc="-10" dirty="0">
                          <a:latin typeface="Arial"/>
                          <a:cs typeface="Arial"/>
                        </a:rPr>
                        <a:t>24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25400" marB="0">
                    <a:solidFill>
                      <a:srgbClr val="DDDDFF"/>
                    </a:solidFill>
                  </a:tcPr>
                </a:tc>
                <a:tc>
                  <a:txBody>
                    <a:bodyPr/>
                    <a:lstStyle/>
                    <a:p>
                      <a:pPr marR="76835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800" dirty="0">
                          <a:latin typeface="Arial"/>
                          <a:cs typeface="Arial"/>
                        </a:rPr>
                        <a:t>2 –</a:t>
                      </a:r>
                      <a:r>
                        <a:rPr sz="1800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dirty="0">
                          <a:latin typeface="Arial"/>
                          <a:cs typeface="Arial"/>
                        </a:rPr>
                        <a:t>6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25400" marB="0">
                    <a:solidFill>
                      <a:srgbClr val="DDDD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0530">
                <a:tc>
                  <a:txBody>
                    <a:bodyPr/>
                    <a:lstStyle/>
                    <a:p>
                      <a:pPr marL="377190" indent="-285750">
                        <a:lnSpc>
                          <a:spcPct val="100000"/>
                        </a:lnSpc>
                        <a:spcBef>
                          <a:spcPts val="190"/>
                        </a:spcBef>
                        <a:buChar char="•"/>
                        <a:tabLst>
                          <a:tab pos="376555" algn="l"/>
                          <a:tab pos="377190" algn="l"/>
                        </a:tabLst>
                      </a:pPr>
                      <a:r>
                        <a:rPr sz="1800" spc="-5" dirty="0">
                          <a:latin typeface="Times New Roman" pitchFamily="18" charset="0"/>
                          <a:cs typeface="Times New Roman" pitchFamily="18" charset="0"/>
                        </a:rPr>
                        <a:t>млинці </a:t>
                      </a:r>
                      <a:r>
                        <a:rPr sz="1800" dirty="0">
                          <a:latin typeface="Times New Roman" pitchFamily="18" charset="0"/>
                          <a:cs typeface="Times New Roman" pitchFamily="18" charset="0"/>
                        </a:rPr>
                        <a:t>з</a:t>
                      </a:r>
                      <a:r>
                        <a:rPr sz="1800" spc="-5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sz="1800" spc="-10" dirty="0">
                          <a:latin typeface="Times New Roman" pitchFamily="18" charset="0"/>
                          <a:cs typeface="Times New Roman" pitchFamily="18" charset="0"/>
                        </a:rPr>
                        <a:t>фаршем:</a:t>
                      </a:r>
                      <a:endParaRPr sz="18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24130" marB="0"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52705" algn="ctr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sz="1800" spc="-10" dirty="0">
                          <a:latin typeface="Arial"/>
                          <a:cs typeface="Arial"/>
                        </a:rPr>
                        <a:t>24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24130" marB="0"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R="12065" algn="ctr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sz="1800" dirty="0">
                          <a:latin typeface="Arial"/>
                          <a:cs typeface="Arial"/>
                        </a:rPr>
                        <a:t>2 –</a:t>
                      </a:r>
                      <a:r>
                        <a:rPr sz="18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dirty="0">
                          <a:latin typeface="Arial"/>
                          <a:cs typeface="Arial"/>
                        </a:rPr>
                        <a:t>6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24130" marB="0">
                    <a:solidFill>
                      <a:srgbClr val="EEEE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29895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sz="1800" spc="-5" dirty="0">
                          <a:latin typeface="Times New Roman" pitchFamily="18" charset="0"/>
                          <a:cs typeface="Times New Roman" pitchFamily="18" charset="0"/>
                        </a:rPr>
                        <a:t>м'ясним, </a:t>
                      </a:r>
                      <a:r>
                        <a:rPr sz="1800" spc="-10" dirty="0">
                          <a:latin typeface="Times New Roman" pitchFamily="18" charset="0"/>
                          <a:cs typeface="Times New Roman" pitchFamily="18" charset="0"/>
                        </a:rPr>
                        <a:t>яблучним</a:t>
                      </a:r>
                      <a:endParaRPr sz="18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24130" marB="0">
                    <a:solidFill>
                      <a:srgbClr val="DDDDFF"/>
                    </a:solidFill>
                  </a:tcPr>
                </a:tc>
                <a:tc>
                  <a:txBody>
                    <a:bodyPr/>
                    <a:lstStyle/>
                    <a:p>
                      <a:pPr marL="52705" algn="ctr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sz="1800" spc="-10" dirty="0">
                          <a:latin typeface="Arial"/>
                          <a:cs typeface="Arial"/>
                        </a:rPr>
                        <a:t>12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24130" marB="0">
                    <a:solidFill>
                      <a:srgbClr val="DDDDFF"/>
                    </a:solidFill>
                  </a:tcPr>
                </a:tc>
                <a:tc>
                  <a:txBody>
                    <a:bodyPr/>
                    <a:lstStyle/>
                    <a:p>
                      <a:pPr marR="12065" algn="ctr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sz="1800" dirty="0">
                          <a:latin typeface="Arial"/>
                          <a:cs typeface="Arial"/>
                        </a:rPr>
                        <a:t>2 –</a:t>
                      </a:r>
                      <a:r>
                        <a:rPr sz="18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dirty="0">
                          <a:latin typeface="Arial"/>
                          <a:cs typeface="Arial"/>
                        </a:rPr>
                        <a:t>6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24130" marB="0">
                    <a:solidFill>
                      <a:srgbClr val="DDDD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30530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sz="1800" dirty="0">
                          <a:latin typeface="Times New Roman" pitchFamily="18" charset="0"/>
                          <a:cs typeface="Times New Roman" pitchFamily="18" charset="0"/>
                        </a:rPr>
                        <a:t>з </a:t>
                      </a:r>
                      <a:r>
                        <a:rPr sz="1800" spc="-5" dirty="0">
                          <a:latin typeface="Times New Roman" pitchFamily="18" charset="0"/>
                          <a:cs typeface="Times New Roman" pitchFamily="18" charset="0"/>
                        </a:rPr>
                        <a:t>джемом,</a:t>
                      </a:r>
                      <a:r>
                        <a:rPr sz="18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sz="1800" spc="-5" dirty="0">
                          <a:latin typeface="Times New Roman" pitchFamily="18" charset="0"/>
                          <a:cs typeface="Times New Roman" pitchFamily="18" charset="0"/>
                        </a:rPr>
                        <a:t>повидлом</a:t>
                      </a:r>
                      <a:endParaRPr sz="18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24130" marB="0"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52705" algn="ctr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sz="1800" spc="-10" dirty="0">
                          <a:latin typeface="Arial"/>
                          <a:cs typeface="Arial"/>
                        </a:rPr>
                        <a:t>18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24130" marB="0"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R="12065" algn="ctr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sz="1800" dirty="0">
                          <a:latin typeface="Arial"/>
                          <a:cs typeface="Arial"/>
                        </a:rPr>
                        <a:t>2 –</a:t>
                      </a:r>
                      <a:r>
                        <a:rPr sz="18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dirty="0">
                          <a:latin typeface="Arial"/>
                          <a:cs typeface="Arial"/>
                        </a:rPr>
                        <a:t>6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24130" marB="0">
                    <a:solidFill>
                      <a:srgbClr val="EEEE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5125">
                <a:tc gridSpan="3">
                  <a:txBody>
                    <a:bodyPr/>
                    <a:lstStyle/>
                    <a:p>
                      <a:pPr marL="1149350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sz="1800" b="1" i="1" spc="-5" dirty="0">
                          <a:solidFill>
                            <a:srgbClr val="7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Кулінарні вироби:</a:t>
                      </a:r>
                      <a:endParaRPr sz="18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24130" marB="0">
                    <a:solidFill>
                      <a:srgbClr val="DDDD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377190" indent="-285750">
                        <a:lnSpc>
                          <a:spcPct val="100000"/>
                        </a:lnSpc>
                        <a:spcBef>
                          <a:spcPts val="190"/>
                        </a:spcBef>
                        <a:buChar char="•"/>
                        <a:tabLst>
                          <a:tab pos="376555" algn="l"/>
                          <a:tab pos="377190" algn="l"/>
                          <a:tab pos="2085339" algn="l"/>
                        </a:tabLst>
                      </a:pPr>
                      <a:r>
                        <a:rPr sz="1800" spc="-5" dirty="0">
                          <a:latin typeface="Times New Roman" pitchFamily="18" charset="0"/>
                          <a:cs typeface="Times New Roman" pitchFamily="18" charset="0"/>
                        </a:rPr>
                        <a:t>Сирні палички,	</a:t>
                      </a:r>
                      <a:r>
                        <a:rPr sz="1800" spc="-10" dirty="0">
                          <a:latin typeface="Times New Roman" pitchFamily="18" charset="0"/>
                          <a:cs typeface="Times New Roman" pitchFamily="18" charset="0"/>
                        </a:rPr>
                        <a:t>ватрушки,</a:t>
                      </a:r>
                      <a:r>
                        <a:rPr sz="1800" spc="-5" dirty="0">
                          <a:latin typeface="Times New Roman" pitchFamily="18" charset="0"/>
                          <a:cs typeface="Times New Roman" pitchFamily="18" charset="0"/>
                        </a:rPr>
                        <a:t> сочники</a:t>
                      </a:r>
                      <a:endParaRPr sz="18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24130" marB="0"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52705" algn="ctr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sz="1800" spc="-10" dirty="0">
                          <a:latin typeface="Arial"/>
                          <a:cs typeface="Arial"/>
                        </a:rPr>
                        <a:t>72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24130" marB="0"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43180" algn="ctr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sz="1800" dirty="0">
                          <a:latin typeface="Arial"/>
                          <a:cs typeface="Arial"/>
                        </a:rPr>
                        <a:t>2 –</a:t>
                      </a:r>
                      <a:r>
                        <a:rPr sz="18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dirty="0">
                          <a:latin typeface="Arial"/>
                          <a:cs typeface="Arial"/>
                        </a:rPr>
                        <a:t>6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24130" marB="0">
                    <a:solidFill>
                      <a:srgbClr val="EEEE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02260">
                <a:tc>
                  <a:txBody>
                    <a:bodyPr/>
                    <a:lstStyle/>
                    <a:p>
                      <a:pPr marL="377190" indent="-285750">
                        <a:lnSpc>
                          <a:spcPts val="2080"/>
                        </a:lnSpc>
                        <a:spcBef>
                          <a:spcPts val="200"/>
                        </a:spcBef>
                        <a:buChar char="•"/>
                        <a:tabLst>
                          <a:tab pos="376555" algn="l"/>
                          <a:tab pos="377190" algn="l"/>
                        </a:tabLst>
                      </a:pPr>
                      <a:r>
                        <a:rPr sz="1800" spc="-5" dirty="0">
                          <a:latin typeface="Times New Roman" pitchFamily="18" charset="0"/>
                          <a:cs typeface="Times New Roman" pitchFamily="18" charset="0"/>
                        </a:rPr>
                        <a:t>Пироги напіввідкриті </a:t>
                      </a:r>
                      <a:r>
                        <a:rPr sz="1800" dirty="0">
                          <a:latin typeface="Times New Roman" pitchFamily="18" charset="0"/>
                          <a:cs typeface="Times New Roman" pitchFamily="18" charset="0"/>
                        </a:rPr>
                        <a:t>з </a:t>
                      </a:r>
                      <a:r>
                        <a:rPr sz="1800" spc="-5" dirty="0">
                          <a:latin typeface="Times New Roman" pitchFamily="18" charset="0"/>
                          <a:cs typeface="Times New Roman" pitchFamily="18" charset="0"/>
                        </a:rPr>
                        <a:t>дріжджового</a:t>
                      </a:r>
                      <a:endParaRPr sz="18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25400" marB="0">
                    <a:solidFill>
                      <a:srgbClr val="DDDD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DDDD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DDDD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55270">
                <a:tc>
                  <a:txBody>
                    <a:bodyPr/>
                    <a:lstStyle/>
                    <a:p>
                      <a:pPr marL="377190">
                        <a:lnSpc>
                          <a:spcPts val="1914"/>
                        </a:lnSpc>
                      </a:pPr>
                      <a:r>
                        <a:rPr sz="1800" spc="-5" dirty="0">
                          <a:latin typeface="Times New Roman" pitchFamily="18" charset="0"/>
                          <a:cs typeface="Times New Roman" pitchFamily="18" charset="0"/>
                        </a:rPr>
                        <a:t>тіста:</a:t>
                      </a:r>
                      <a:endParaRPr sz="18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solidFill>
                      <a:srgbClr val="DDDD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DDDD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DDDD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55904">
                <a:tc>
                  <a:txBody>
                    <a:bodyPr/>
                    <a:lstStyle/>
                    <a:p>
                      <a:pPr marL="91440">
                        <a:lnSpc>
                          <a:spcPts val="1914"/>
                        </a:lnSpc>
                      </a:pPr>
                      <a:r>
                        <a:rPr sz="1800" dirty="0">
                          <a:latin typeface="Times New Roman" pitchFamily="18" charset="0"/>
                          <a:cs typeface="Times New Roman" pitchFamily="18" charset="0"/>
                        </a:rPr>
                        <a:t>- з </a:t>
                      </a:r>
                      <a:r>
                        <a:rPr sz="1800" spc="-5" dirty="0">
                          <a:latin typeface="Times New Roman" pitchFamily="18" charset="0"/>
                          <a:cs typeface="Times New Roman" pitchFamily="18" charset="0"/>
                        </a:rPr>
                        <a:t>сиром</a:t>
                      </a:r>
                      <a:endParaRPr sz="18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solidFill>
                      <a:srgbClr val="DDDDFF"/>
                    </a:solidFill>
                  </a:tcPr>
                </a:tc>
                <a:tc>
                  <a:txBody>
                    <a:bodyPr/>
                    <a:lstStyle/>
                    <a:p>
                      <a:pPr marL="52705" algn="ctr">
                        <a:lnSpc>
                          <a:spcPts val="1914"/>
                        </a:lnSpc>
                      </a:pPr>
                      <a:r>
                        <a:rPr sz="1800" spc="-10" dirty="0">
                          <a:latin typeface="Arial"/>
                          <a:cs typeface="Arial"/>
                        </a:rPr>
                        <a:t>24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solidFill>
                      <a:srgbClr val="DDDDFF"/>
                    </a:solidFill>
                  </a:tcPr>
                </a:tc>
                <a:tc>
                  <a:txBody>
                    <a:bodyPr/>
                    <a:lstStyle/>
                    <a:p>
                      <a:pPr marL="43180" algn="ctr">
                        <a:lnSpc>
                          <a:spcPts val="1914"/>
                        </a:lnSpc>
                      </a:pPr>
                      <a:r>
                        <a:rPr sz="1800" dirty="0">
                          <a:latin typeface="Arial"/>
                          <a:cs typeface="Arial"/>
                        </a:rPr>
                        <a:t>2 –</a:t>
                      </a:r>
                      <a:r>
                        <a:rPr sz="18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dirty="0">
                          <a:latin typeface="Arial"/>
                          <a:cs typeface="Arial"/>
                        </a:rPr>
                        <a:t>6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solidFill>
                      <a:srgbClr val="DDDD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75285">
                <a:tc>
                  <a:txBody>
                    <a:bodyPr/>
                    <a:lstStyle/>
                    <a:p>
                      <a:pPr marL="91440">
                        <a:lnSpc>
                          <a:spcPts val="1989"/>
                        </a:lnSpc>
                      </a:pPr>
                      <a:r>
                        <a:rPr sz="1800" dirty="0">
                          <a:latin typeface="Times New Roman" pitchFamily="18" charset="0"/>
                          <a:cs typeface="Times New Roman" pitchFamily="18" charset="0"/>
                        </a:rPr>
                        <a:t>- з </a:t>
                      </a:r>
                      <a:r>
                        <a:rPr sz="1800" spc="-5" dirty="0">
                          <a:latin typeface="Times New Roman" pitchFamily="18" charset="0"/>
                          <a:cs typeface="Times New Roman" pitchFamily="18" charset="0"/>
                        </a:rPr>
                        <a:t>повидлом, </a:t>
                      </a:r>
                      <a:r>
                        <a:rPr sz="1800" spc="-10" dirty="0">
                          <a:latin typeface="Times New Roman" pitchFamily="18" charset="0"/>
                          <a:cs typeface="Times New Roman" pitchFamily="18" charset="0"/>
                        </a:rPr>
                        <a:t>фрукт.</a:t>
                      </a:r>
                      <a:r>
                        <a:rPr sz="18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sz="1800" spc="-5" dirty="0">
                          <a:latin typeface="Times New Roman" pitchFamily="18" charset="0"/>
                          <a:cs typeface="Times New Roman" pitchFamily="18" charset="0"/>
                        </a:rPr>
                        <a:t>начинками</a:t>
                      </a:r>
                      <a:endParaRPr sz="18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solidFill>
                      <a:srgbClr val="DDDDFF"/>
                    </a:solidFill>
                  </a:tcPr>
                </a:tc>
                <a:tc>
                  <a:txBody>
                    <a:bodyPr/>
                    <a:lstStyle/>
                    <a:p>
                      <a:pPr marL="51435" algn="ctr">
                        <a:lnSpc>
                          <a:spcPts val="1989"/>
                        </a:lnSpc>
                      </a:pPr>
                      <a:r>
                        <a:rPr sz="1800" dirty="0">
                          <a:latin typeface="Arial"/>
                          <a:cs typeface="Arial"/>
                        </a:rPr>
                        <a:t>6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solidFill>
                      <a:srgbClr val="DDDDFF"/>
                    </a:solidFill>
                  </a:tcPr>
                </a:tc>
                <a:tc>
                  <a:txBody>
                    <a:bodyPr/>
                    <a:lstStyle/>
                    <a:p>
                      <a:pPr marL="317500">
                        <a:lnSpc>
                          <a:spcPts val="1989"/>
                        </a:lnSpc>
                      </a:pPr>
                      <a:r>
                        <a:rPr sz="1800" dirty="0">
                          <a:latin typeface="Times New Roman" pitchFamily="18" charset="0"/>
                          <a:cs typeface="Times New Roman" pitchFamily="18" charset="0"/>
                        </a:rPr>
                        <a:t>не </a:t>
                      </a:r>
                      <a:r>
                        <a:rPr sz="1800" spc="-5" dirty="0">
                          <a:latin typeface="Times New Roman" pitchFamily="18" charset="0"/>
                          <a:cs typeface="Times New Roman" pitchFamily="18" charset="0"/>
                        </a:rPr>
                        <a:t>вище 20</a:t>
                      </a:r>
                      <a:r>
                        <a:rPr sz="1800" spc="-45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sz="1800" spc="-5" dirty="0">
                          <a:latin typeface="Times New Roman" pitchFamily="18" charset="0"/>
                          <a:cs typeface="Times New Roman" pitchFamily="18" charset="0"/>
                        </a:rPr>
                        <a:t>°С</a:t>
                      </a:r>
                      <a:endParaRPr sz="18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solidFill>
                      <a:srgbClr val="DDDD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639445">
                <a:tc>
                  <a:txBody>
                    <a:bodyPr/>
                    <a:lstStyle/>
                    <a:p>
                      <a:pPr marL="91440" marR="533400">
                        <a:lnSpc>
                          <a:spcPts val="2020"/>
                        </a:lnSpc>
                        <a:spcBef>
                          <a:spcPts val="370"/>
                        </a:spcBef>
                      </a:pPr>
                      <a:r>
                        <a:rPr sz="1800" spc="-10" dirty="0">
                          <a:latin typeface="Times New Roman" pitchFamily="18" charset="0"/>
                          <a:cs typeface="Times New Roman" pitchFamily="18" charset="0"/>
                        </a:rPr>
                        <a:t>Чебуреки, </a:t>
                      </a:r>
                      <a:r>
                        <a:rPr sz="1800" spc="-5" dirty="0">
                          <a:latin typeface="Times New Roman" pitchFamily="18" charset="0"/>
                          <a:cs typeface="Times New Roman" pitchFamily="18" charset="0"/>
                        </a:rPr>
                        <a:t>біляші, пиріжки смажені,  печені, кулеб'яки,</a:t>
                      </a:r>
                      <a:r>
                        <a:rPr sz="1800" spc="5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sz="1800" spc="-5" dirty="0">
                          <a:latin typeface="Times New Roman" pitchFamily="18" charset="0"/>
                          <a:cs typeface="Times New Roman" pitchFamily="18" charset="0"/>
                        </a:rPr>
                        <a:t>розтягаї</a:t>
                      </a:r>
                      <a:endParaRPr sz="18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46990" marB="0"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51435" algn="ctr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sz="1800" dirty="0">
                          <a:latin typeface="Arial"/>
                          <a:cs typeface="Arial"/>
                        </a:rPr>
                        <a:t>3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24130" marB="0"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L="170180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sz="1800" spc="-5" dirty="0">
                          <a:latin typeface="Times New Roman" pitchFamily="18" charset="0"/>
                          <a:cs typeface="Times New Roman" pitchFamily="18" charset="0"/>
                        </a:rPr>
                        <a:t>не вище </a:t>
                      </a:r>
                      <a:r>
                        <a:rPr sz="1800" dirty="0">
                          <a:latin typeface="Times New Roman" pitchFamily="18" charset="0"/>
                          <a:cs typeface="Times New Roman" pitchFamily="18" charset="0"/>
                        </a:rPr>
                        <a:t>за </a:t>
                      </a:r>
                      <a:r>
                        <a:rPr sz="1800" spc="-10" dirty="0"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r>
                        <a:rPr sz="1800" spc="-6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sz="1800" spc="-5" dirty="0">
                          <a:latin typeface="Times New Roman" pitchFamily="18" charset="0"/>
                          <a:cs typeface="Times New Roman" pitchFamily="18" charset="0"/>
                        </a:rPr>
                        <a:t>°С</a:t>
                      </a:r>
                      <a:endParaRPr sz="18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24130" marB="0">
                    <a:solidFill>
                      <a:srgbClr val="EEEE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214290"/>
            <a:ext cx="5072098" cy="6429420"/>
          </a:xfrm>
        </p:spPr>
        <p:txBody>
          <a:bodyPr>
            <a:normAutofit fontScale="55000" lnSpcReduction="20000"/>
          </a:bodyPr>
          <a:lstStyle/>
          <a:p>
            <a:pPr algn="just"/>
            <a:r>
              <a:rPr lang="uk-UA" b="1" u="sng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Спеціалізована (багатосекційна) роздавальна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, як правило, організовується в торговельному залі уздовж кухні або стіни, що примикає до неї. Віддалення роздавальної від кухні ускладнює постачання її готовою продукцією. При спеціалізації роздачі окремі види страв відпускаються в різних секціях, які розміщені на одній лінії. Рухаючись уздовж неї, відвідувач послідовно одержує вибрані страви. Паралельно на відстані 0,7-1 м встановлюють бар'єр, який спрямовує рух відвідувачів.</a:t>
            </a:r>
          </a:p>
          <a:p>
            <a:pPr algn="just"/>
            <a:endParaRPr lang="uk-UA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uk-UA" b="1" u="sng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Багатосекційні роздавальні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обладнують спеціальними стойками, що складаються з прилавків для холодних закусок, солодких страв і гарячих напою; мармитів для перших і других страв, а також прилавка для посуду, підносів і приборів. Іноді на роздачі встановлюють обладнання для приготування нескладних страв і напоїв (яєчні, млинчиків та ін.) у присутності відвідувачів.</a:t>
            </a:r>
          </a:p>
          <a:p>
            <a:pPr algn="just"/>
            <a:endParaRPr lang="uk-UA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6322" name="AutoShape 2" descr="Картинки по запросу лінія роздачі їжі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6323" name="Picture 3" descr="H:\liniiRazdachi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00693" y="285728"/>
            <a:ext cx="3536181" cy="2357454"/>
          </a:xfrm>
          <a:prstGeom prst="rect">
            <a:avLst/>
          </a:prstGeom>
          <a:noFill/>
        </p:spPr>
      </p:pic>
      <p:pic>
        <p:nvPicPr>
          <p:cNvPr id="56324" name="Picture 4" descr="H:\linija_razdachi_pitanij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00694" y="3286124"/>
            <a:ext cx="3357586" cy="32440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2571744"/>
            <a:ext cx="8229600" cy="1143000"/>
          </a:xfrm>
        </p:spPr>
        <p:txBody>
          <a:bodyPr/>
          <a:lstStyle/>
          <a:p>
            <a:r>
              <a:rPr lang="uk-UA" dirty="0" smtClean="0"/>
              <a:t>Дякую за увагу!</a:t>
            </a:r>
            <a:endParaRPr lang="ru-RU" dirty="0"/>
          </a:p>
        </p:txBody>
      </p:sp>
      <p:pic>
        <p:nvPicPr>
          <p:cNvPr id="52226" name="Picture 2" descr="H:\ponch021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2976" y="0"/>
            <a:ext cx="6786610" cy="67105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14290"/>
            <a:ext cx="8229600" cy="725470"/>
          </a:xfrm>
        </p:spPr>
        <p:txBody>
          <a:bodyPr>
            <a:normAutofit/>
          </a:bodyPr>
          <a:lstStyle/>
          <a:p>
            <a:r>
              <a:rPr lang="uk-UA" sz="24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План</a:t>
            </a:r>
            <a:endParaRPr lang="ru-RU" sz="2400" dirty="0">
              <a:solidFill>
                <a:schemeClr val="accent5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857232"/>
            <a:ext cx="8229600" cy="4525963"/>
          </a:xfrm>
        </p:spPr>
        <p:txBody>
          <a:bodyPr>
            <a:normAutofit/>
          </a:bodyPr>
          <a:lstStyle/>
          <a:p>
            <a:pPr marL="514350" lvl="0" indent="-514350">
              <a:buFont typeface="+mj-lt"/>
              <a:buAutoNum type="arabicPeriod"/>
            </a:pPr>
            <a:r>
              <a:rPr lang="uk-UA" sz="2600" dirty="0" smtClean="0">
                <a:latin typeface="Times New Roman" pitchFamily="18" charset="0"/>
                <a:cs typeface="Times New Roman" pitchFamily="18" charset="0"/>
              </a:rPr>
              <a:t>Організація виробництва кулінарних виробів </a:t>
            </a:r>
            <a:endParaRPr lang="ru-RU" sz="2600" dirty="0" smtClean="0">
              <a:latin typeface="Times New Roman" pitchFamily="18" charset="0"/>
              <a:cs typeface="Times New Roman" pitchFamily="18" charset="0"/>
            </a:endParaRPr>
          </a:p>
          <a:p>
            <a:pPr marL="514350" lvl="0" indent="-514350">
              <a:buFont typeface="+mj-lt"/>
              <a:buAutoNum type="arabicPeriod"/>
            </a:pPr>
            <a:r>
              <a:rPr lang="uk-UA" sz="2600" dirty="0" smtClean="0">
                <a:latin typeface="Times New Roman" pitchFamily="18" charset="0"/>
                <a:cs typeface="Times New Roman" pitchFamily="18" charset="0"/>
              </a:rPr>
              <a:t>Організація роботи кондитерського цеху</a:t>
            </a:r>
            <a:endParaRPr lang="ru-RU" sz="2600" dirty="0" smtClean="0">
              <a:latin typeface="Times New Roman" pitchFamily="18" charset="0"/>
              <a:cs typeface="Times New Roman" pitchFamily="18" charset="0"/>
            </a:endParaRPr>
          </a:p>
          <a:p>
            <a:pPr marL="514350" lvl="0" indent="-514350">
              <a:buFont typeface="+mj-lt"/>
              <a:buAutoNum type="arabicPeriod"/>
            </a:pPr>
            <a:r>
              <a:rPr lang="uk-UA" sz="2600" dirty="0" smtClean="0">
                <a:latin typeface="Times New Roman" pitchFamily="18" charset="0"/>
                <a:cs typeface="Times New Roman" pitchFamily="18" charset="0"/>
              </a:rPr>
              <a:t>Організація роботи цеху борошняних виробів </a:t>
            </a:r>
            <a:endParaRPr lang="ru-RU" sz="2600" dirty="0" smtClean="0">
              <a:latin typeface="Times New Roman" pitchFamily="18" charset="0"/>
              <a:cs typeface="Times New Roman" pitchFamily="18" charset="0"/>
            </a:endParaRPr>
          </a:p>
          <a:p>
            <a:pPr marL="514350" lvl="0" indent="-514350">
              <a:buFont typeface="+mj-lt"/>
              <a:buAutoNum type="arabicPeriod"/>
            </a:pPr>
            <a:r>
              <a:rPr lang="uk-UA" sz="2600" dirty="0" smtClean="0">
                <a:latin typeface="Times New Roman" pitchFamily="18" charset="0"/>
                <a:cs typeface="Times New Roman" pitchFamily="18" charset="0"/>
              </a:rPr>
              <a:t>Організація роботи мийної кухонного посуду</a:t>
            </a:r>
            <a:endParaRPr lang="ru-RU" sz="2600" dirty="0" smtClean="0">
              <a:latin typeface="Times New Roman" pitchFamily="18" charset="0"/>
              <a:cs typeface="Times New Roman" pitchFamily="18" charset="0"/>
            </a:endParaRPr>
          </a:p>
          <a:p>
            <a:pPr marL="514350" lvl="0" indent="-514350">
              <a:buFont typeface="+mj-lt"/>
              <a:buAutoNum type="arabicPeriod"/>
            </a:pPr>
            <a:r>
              <a:rPr lang="uk-UA" sz="2600" dirty="0" smtClean="0">
                <a:latin typeface="Times New Roman" pitchFamily="18" charset="0"/>
                <a:cs typeface="Times New Roman" pitchFamily="18" charset="0"/>
              </a:rPr>
              <a:t>Організація роботи експедиції</a:t>
            </a:r>
            <a:endParaRPr lang="ru-RU" sz="2600" dirty="0" smtClean="0">
              <a:latin typeface="Times New Roman" pitchFamily="18" charset="0"/>
              <a:cs typeface="Times New Roman" pitchFamily="18" charset="0"/>
            </a:endParaRPr>
          </a:p>
          <a:p>
            <a:pPr marL="514350" lvl="0" indent="-514350">
              <a:buFont typeface="+mj-lt"/>
              <a:buAutoNum type="arabicPeriod"/>
            </a:pPr>
            <a:r>
              <a:rPr lang="uk-UA" sz="2600" dirty="0" smtClean="0">
                <a:latin typeface="Times New Roman" pitchFamily="18" charset="0"/>
                <a:cs typeface="Times New Roman" pitchFamily="18" charset="0"/>
              </a:rPr>
              <a:t>Організація роботи роздавальної</a:t>
            </a:r>
            <a:endParaRPr lang="ru-RU" sz="26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35841" name="Picture 1" descr="H:\keks119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57620" y="3286124"/>
            <a:ext cx="5072098" cy="328304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357166"/>
            <a:ext cx="8229600" cy="4525963"/>
          </a:xfrm>
        </p:spPr>
        <p:txBody>
          <a:bodyPr>
            <a:normAutofit lnSpcReduction="10000"/>
          </a:bodyPr>
          <a:lstStyle/>
          <a:p>
            <a:pPr algn="just"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У холодному відділенні кулінарного цеху виготовляють наступний асортимент виробів у відповідності з розробленою технологічною документацією (технічними умовами), що забезпечує безпеку продукції: </a:t>
            </a:r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оселедець рубаний, </a:t>
            </a:r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рибу і м'ясо заливні, </a:t>
            </a:r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холодець, </a:t>
            </a:r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паштет з печінки, </a:t>
            </a:r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маринад овочевий, </a:t>
            </a:r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салати </a:t>
            </a:r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вінегрети. </a:t>
            </a:r>
          </a:p>
          <a:p>
            <a:pPr algn="just"/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  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1745" name="Picture 1" descr="H:\картинки\37b_bjezymjannyj_kollazh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29124" y="1571612"/>
            <a:ext cx="4429134" cy="3221188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3428992" y="5000636"/>
            <a:ext cx="535785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None/>
            </a:pP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Теплова обробка продуктів здійснюється у гарячому відділенні цеху. Нарізку продуктів здійснюють спеціальними інструментами і пристосуваннями, які використовуються в холодному цеху </a:t>
            </a:r>
            <a:endParaRPr lang="ru-RU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1746" name="Picture 2" descr="H:\картинки\значок-термометра-измеряя-горячую-и-хо-о-ную-температуру-8664921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786" y="4419600"/>
            <a:ext cx="2438400" cy="2438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1430019" y="4173220"/>
            <a:ext cx="21590" cy="15240"/>
          </a:xfrm>
          <a:custGeom>
            <a:avLst/>
            <a:gdLst/>
            <a:ahLst/>
            <a:cxnLst/>
            <a:rect l="l" t="t" r="r" b="b"/>
            <a:pathLst>
              <a:path w="21590" h="15239">
                <a:moveTo>
                  <a:pt x="0" y="15239"/>
                </a:moveTo>
                <a:lnTo>
                  <a:pt x="0" y="0"/>
                </a:lnTo>
                <a:lnTo>
                  <a:pt x="21590" y="0"/>
                </a:lnTo>
              </a:path>
            </a:pathLst>
          </a:custGeom>
          <a:ln w="22860">
            <a:solidFill>
              <a:srgbClr val="66FF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474469" y="4173220"/>
            <a:ext cx="21590" cy="0"/>
          </a:xfrm>
          <a:custGeom>
            <a:avLst/>
            <a:gdLst/>
            <a:ahLst/>
            <a:cxnLst/>
            <a:rect l="l" t="t" r="r" b="b"/>
            <a:pathLst>
              <a:path w="21590">
                <a:moveTo>
                  <a:pt x="0" y="0"/>
                </a:moveTo>
                <a:lnTo>
                  <a:pt x="21590" y="0"/>
                </a:lnTo>
              </a:path>
            </a:pathLst>
          </a:custGeom>
          <a:ln w="22860">
            <a:solidFill>
              <a:srgbClr val="66FF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517650" y="4173220"/>
            <a:ext cx="21590" cy="0"/>
          </a:xfrm>
          <a:custGeom>
            <a:avLst/>
            <a:gdLst/>
            <a:ahLst/>
            <a:cxnLst/>
            <a:rect l="l" t="t" r="r" b="b"/>
            <a:pathLst>
              <a:path w="21590">
                <a:moveTo>
                  <a:pt x="0" y="0"/>
                </a:moveTo>
                <a:lnTo>
                  <a:pt x="21590" y="0"/>
                </a:lnTo>
              </a:path>
            </a:pathLst>
          </a:custGeom>
          <a:ln w="22860">
            <a:solidFill>
              <a:srgbClr val="66FF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562100" y="4173220"/>
            <a:ext cx="21590" cy="0"/>
          </a:xfrm>
          <a:custGeom>
            <a:avLst/>
            <a:gdLst/>
            <a:ahLst/>
            <a:cxnLst/>
            <a:rect l="l" t="t" r="r" b="b"/>
            <a:pathLst>
              <a:path w="21590">
                <a:moveTo>
                  <a:pt x="0" y="0"/>
                </a:moveTo>
                <a:lnTo>
                  <a:pt x="21590" y="0"/>
                </a:lnTo>
              </a:path>
            </a:pathLst>
          </a:custGeom>
          <a:ln w="22860">
            <a:solidFill>
              <a:srgbClr val="66FF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605280" y="4173220"/>
            <a:ext cx="22860" cy="0"/>
          </a:xfrm>
          <a:custGeom>
            <a:avLst/>
            <a:gdLst/>
            <a:ahLst/>
            <a:cxnLst/>
            <a:rect l="l" t="t" r="r" b="b"/>
            <a:pathLst>
              <a:path w="22860">
                <a:moveTo>
                  <a:pt x="0" y="0"/>
                </a:moveTo>
                <a:lnTo>
                  <a:pt x="22859" y="0"/>
                </a:lnTo>
              </a:path>
            </a:pathLst>
          </a:custGeom>
          <a:ln w="22860">
            <a:solidFill>
              <a:srgbClr val="66FF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649729" y="4173220"/>
            <a:ext cx="21590" cy="0"/>
          </a:xfrm>
          <a:custGeom>
            <a:avLst/>
            <a:gdLst/>
            <a:ahLst/>
            <a:cxnLst/>
            <a:rect l="l" t="t" r="r" b="b"/>
            <a:pathLst>
              <a:path w="21589">
                <a:moveTo>
                  <a:pt x="0" y="0"/>
                </a:moveTo>
                <a:lnTo>
                  <a:pt x="21589" y="0"/>
                </a:lnTo>
              </a:path>
            </a:pathLst>
          </a:custGeom>
          <a:ln w="22860">
            <a:solidFill>
              <a:srgbClr val="66FF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692910" y="4173220"/>
            <a:ext cx="22860" cy="0"/>
          </a:xfrm>
          <a:custGeom>
            <a:avLst/>
            <a:gdLst/>
            <a:ahLst/>
            <a:cxnLst/>
            <a:rect l="l" t="t" r="r" b="b"/>
            <a:pathLst>
              <a:path w="22860">
                <a:moveTo>
                  <a:pt x="0" y="0"/>
                </a:moveTo>
                <a:lnTo>
                  <a:pt x="22859" y="0"/>
                </a:lnTo>
              </a:path>
            </a:pathLst>
          </a:custGeom>
          <a:ln w="22860">
            <a:solidFill>
              <a:srgbClr val="66FF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737360" y="4173220"/>
            <a:ext cx="21590" cy="0"/>
          </a:xfrm>
          <a:custGeom>
            <a:avLst/>
            <a:gdLst/>
            <a:ahLst/>
            <a:cxnLst/>
            <a:rect l="l" t="t" r="r" b="b"/>
            <a:pathLst>
              <a:path w="21589">
                <a:moveTo>
                  <a:pt x="0" y="0"/>
                </a:moveTo>
                <a:lnTo>
                  <a:pt x="21589" y="0"/>
                </a:lnTo>
              </a:path>
            </a:pathLst>
          </a:custGeom>
          <a:ln w="22860">
            <a:solidFill>
              <a:srgbClr val="66FF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781810" y="4173220"/>
            <a:ext cx="21590" cy="0"/>
          </a:xfrm>
          <a:custGeom>
            <a:avLst/>
            <a:gdLst/>
            <a:ahLst/>
            <a:cxnLst/>
            <a:rect l="l" t="t" r="r" b="b"/>
            <a:pathLst>
              <a:path w="21589">
                <a:moveTo>
                  <a:pt x="0" y="0"/>
                </a:moveTo>
                <a:lnTo>
                  <a:pt x="21589" y="0"/>
                </a:lnTo>
              </a:path>
            </a:pathLst>
          </a:custGeom>
          <a:ln w="22860">
            <a:solidFill>
              <a:srgbClr val="66FF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824989" y="4173220"/>
            <a:ext cx="21590" cy="0"/>
          </a:xfrm>
          <a:custGeom>
            <a:avLst/>
            <a:gdLst/>
            <a:ahLst/>
            <a:cxnLst/>
            <a:rect l="l" t="t" r="r" b="b"/>
            <a:pathLst>
              <a:path w="21589">
                <a:moveTo>
                  <a:pt x="0" y="0"/>
                </a:moveTo>
                <a:lnTo>
                  <a:pt x="21590" y="0"/>
                </a:lnTo>
              </a:path>
            </a:pathLst>
          </a:custGeom>
          <a:ln w="22860">
            <a:solidFill>
              <a:srgbClr val="66FF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869439" y="4173220"/>
            <a:ext cx="21590" cy="0"/>
          </a:xfrm>
          <a:custGeom>
            <a:avLst/>
            <a:gdLst/>
            <a:ahLst/>
            <a:cxnLst/>
            <a:rect l="l" t="t" r="r" b="b"/>
            <a:pathLst>
              <a:path w="21589">
                <a:moveTo>
                  <a:pt x="0" y="0"/>
                </a:moveTo>
                <a:lnTo>
                  <a:pt x="21590" y="0"/>
                </a:lnTo>
              </a:path>
            </a:pathLst>
          </a:custGeom>
          <a:ln w="22860">
            <a:solidFill>
              <a:srgbClr val="66FF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912620" y="4173220"/>
            <a:ext cx="22860" cy="0"/>
          </a:xfrm>
          <a:custGeom>
            <a:avLst/>
            <a:gdLst/>
            <a:ahLst/>
            <a:cxnLst/>
            <a:rect l="l" t="t" r="r" b="b"/>
            <a:pathLst>
              <a:path w="22860">
                <a:moveTo>
                  <a:pt x="0" y="0"/>
                </a:moveTo>
                <a:lnTo>
                  <a:pt x="22860" y="0"/>
                </a:lnTo>
              </a:path>
            </a:pathLst>
          </a:custGeom>
          <a:ln w="22860">
            <a:solidFill>
              <a:srgbClr val="66FF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957070" y="4173220"/>
            <a:ext cx="21590" cy="0"/>
          </a:xfrm>
          <a:custGeom>
            <a:avLst/>
            <a:gdLst/>
            <a:ahLst/>
            <a:cxnLst/>
            <a:rect l="l" t="t" r="r" b="b"/>
            <a:pathLst>
              <a:path w="21589">
                <a:moveTo>
                  <a:pt x="0" y="0"/>
                </a:moveTo>
                <a:lnTo>
                  <a:pt x="21590" y="0"/>
                </a:lnTo>
              </a:path>
            </a:pathLst>
          </a:custGeom>
          <a:ln w="22860">
            <a:solidFill>
              <a:srgbClr val="66FF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2000250" y="4173220"/>
            <a:ext cx="22860" cy="0"/>
          </a:xfrm>
          <a:custGeom>
            <a:avLst/>
            <a:gdLst/>
            <a:ahLst/>
            <a:cxnLst/>
            <a:rect l="l" t="t" r="r" b="b"/>
            <a:pathLst>
              <a:path w="22860">
                <a:moveTo>
                  <a:pt x="0" y="0"/>
                </a:moveTo>
                <a:lnTo>
                  <a:pt x="22860" y="0"/>
                </a:lnTo>
              </a:path>
            </a:pathLst>
          </a:custGeom>
          <a:ln w="22860">
            <a:solidFill>
              <a:srgbClr val="66FF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2044700" y="4173220"/>
            <a:ext cx="21590" cy="0"/>
          </a:xfrm>
          <a:custGeom>
            <a:avLst/>
            <a:gdLst/>
            <a:ahLst/>
            <a:cxnLst/>
            <a:rect l="l" t="t" r="r" b="b"/>
            <a:pathLst>
              <a:path w="21589">
                <a:moveTo>
                  <a:pt x="0" y="0"/>
                </a:moveTo>
                <a:lnTo>
                  <a:pt x="21589" y="0"/>
                </a:lnTo>
              </a:path>
            </a:pathLst>
          </a:custGeom>
          <a:ln w="22860">
            <a:solidFill>
              <a:srgbClr val="66FF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2089150" y="4173220"/>
            <a:ext cx="21590" cy="0"/>
          </a:xfrm>
          <a:custGeom>
            <a:avLst/>
            <a:gdLst/>
            <a:ahLst/>
            <a:cxnLst/>
            <a:rect l="l" t="t" r="r" b="b"/>
            <a:pathLst>
              <a:path w="21589">
                <a:moveTo>
                  <a:pt x="0" y="0"/>
                </a:moveTo>
                <a:lnTo>
                  <a:pt x="21589" y="0"/>
                </a:lnTo>
              </a:path>
            </a:pathLst>
          </a:custGeom>
          <a:ln w="22860">
            <a:solidFill>
              <a:srgbClr val="66FF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2132329" y="4173220"/>
            <a:ext cx="22860" cy="0"/>
          </a:xfrm>
          <a:custGeom>
            <a:avLst/>
            <a:gdLst/>
            <a:ahLst/>
            <a:cxnLst/>
            <a:rect l="l" t="t" r="r" b="b"/>
            <a:pathLst>
              <a:path w="22860">
                <a:moveTo>
                  <a:pt x="0" y="0"/>
                </a:moveTo>
                <a:lnTo>
                  <a:pt x="22859" y="0"/>
                </a:lnTo>
              </a:path>
            </a:pathLst>
          </a:custGeom>
          <a:ln w="22860">
            <a:solidFill>
              <a:srgbClr val="66FF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2176779" y="4173220"/>
            <a:ext cx="21590" cy="0"/>
          </a:xfrm>
          <a:custGeom>
            <a:avLst/>
            <a:gdLst/>
            <a:ahLst/>
            <a:cxnLst/>
            <a:rect l="l" t="t" r="r" b="b"/>
            <a:pathLst>
              <a:path w="21589">
                <a:moveTo>
                  <a:pt x="0" y="0"/>
                </a:moveTo>
                <a:lnTo>
                  <a:pt x="21589" y="0"/>
                </a:lnTo>
              </a:path>
            </a:pathLst>
          </a:custGeom>
          <a:ln w="22860">
            <a:solidFill>
              <a:srgbClr val="66FF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2219960" y="4173220"/>
            <a:ext cx="22860" cy="0"/>
          </a:xfrm>
          <a:custGeom>
            <a:avLst/>
            <a:gdLst/>
            <a:ahLst/>
            <a:cxnLst/>
            <a:rect l="l" t="t" r="r" b="b"/>
            <a:pathLst>
              <a:path w="22860">
                <a:moveTo>
                  <a:pt x="0" y="0"/>
                </a:moveTo>
                <a:lnTo>
                  <a:pt x="22859" y="0"/>
                </a:lnTo>
              </a:path>
            </a:pathLst>
          </a:custGeom>
          <a:ln w="22860">
            <a:solidFill>
              <a:srgbClr val="66FF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2264410" y="4173220"/>
            <a:ext cx="21590" cy="0"/>
          </a:xfrm>
          <a:custGeom>
            <a:avLst/>
            <a:gdLst/>
            <a:ahLst/>
            <a:cxnLst/>
            <a:rect l="l" t="t" r="r" b="b"/>
            <a:pathLst>
              <a:path w="21589">
                <a:moveTo>
                  <a:pt x="0" y="0"/>
                </a:moveTo>
                <a:lnTo>
                  <a:pt x="21589" y="0"/>
                </a:lnTo>
              </a:path>
            </a:pathLst>
          </a:custGeom>
          <a:ln w="22860">
            <a:solidFill>
              <a:srgbClr val="66FF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2308860" y="4173220"/>
            <a:ext cx="21590" cy="0"/>
          </a:xfrm>
          <a:custGeom>
            <a:avLst/>
            <a:gdLst/>
            <a:ahLst/>
            <a:cxnLst/>
            <a:rect l="l" t="t" r="r" b="b"/>
            <a:pathLst>
              <a:path w="21589">
                <a:moveTo>
                  <a:pt x="0" y="0"/>
                </a:moveTo>
                <a:lnTo>
                  <a:pt x="21589" y="0"/>
                </a:lnTo>
              </a:path>
            </a:pathLst>
          </a:custGeom>
          <a:ln w="22860">
            <a:solidFill>
              <a:srgbClr val="66FF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2352039" y="4173220"/>
            <a:ext cx="21590" cy="0"/>
          </a:xfrm>
          <a:custGeom>
            <a:avLst/>
            <a:gdLst/>
            <a:ahLst/>
            <a:cxnLst/>
            <a:rect l="l" t="t" r="r" b="b"/>
            <a:pathLst>
              <a:path w="21589">
                <a:moveTo>
                  <a:pt x="0" y="0"/>
                </a:moveTo>
                <a:lnTo>
                  <a:pt x="21590" y="0"/>
                </a:lnTo>
              </a:path>
            </a:pathLst>
          </a:custGeom>
          <a:ln w="22860">
            <a:solidFill>
              <a:srgbClr val="66FF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2396489" y="4173220"/>
            <a:ext cx="21590" cy="0"/>
          </a:xfrm>
          <a:custGeom>
            <a:avLst/>
            <a:gdLst/>
            <a:ahLst/>
            <a:cxnLst/>
            <a:rect l="l" t="t" r="r" b="b"/>
            <a:pathLst>
              <a:path w="21589">
                <a:moveTo>
                  <a:pt x="0" y="0"/>
                </a:moveTo>
                <a:lnTo>
                  <a:pt x="21590" y="0"/>
                </a:lnTo>
              </a:path>
            </a:pathLst>
          </a:custGeom>
          <a:ln w="22860">
            <a:solidFill>
              <a:srgbClr val="66FF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2439670" y="4173220"/>
            <a:ext cx="22860" cy="0"/>
          </a:xfrm>
          <a:custGeom>
            <a:avLst/>
            <a:gdLst/>
            <a:ahLst/>
            <a:cxnLst/>
            <a:rect l="l" t="t" r="r" b="b"/>
            <a:pathLst>
              <a:path w="22860">
                <a:moveTo>
                  <a:pt x="0" y="0"/>
                </a:moveTo>
                <a:lnTo>
                  <a:pt x="22860" y="0"/>
                </a:lnTo>
              </a:path>
            </a:pathLst>
          </a:custGeom>
          <a:ln w="22860">
            <a:solidFill>
              <a:srgbClr val="66FF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2484120" y="4173220"/>
            <a:ext cx="21590" cy="0"/>
          </a:xfrm>
          <a:custGeom>
            <a:avLst/>
            <a:gdLst/>
            <a:ahLst/>
            <a:cxnLst/>
            <a:rect l="l" t="t" r="r" b="b"/>
            <a:pathLst>
              <a:path w="21589">
                <a:moveTo>
                  <a:pt x="0" y="0"/>
                </a:moveTo>
                <a:lnTo>
                  <a:pt x="21590" y="0"/>
                </a:lnTo>
              </a:path>
            </a:pathLst>
          </a:custGeom>
          <a:ln w="22860">
            <a:solidFill>
              <a:srgbClr val="66FF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2527300" y="4173220"/>
            <a:ext cx="22860" cy="0"/>
          </a:xfrm>
          <a:custGeom>
            <a:avLst/>
            <a:gdLst/>
            <a:ahLst/>
            <a:cxnLst/>
            <a:rect l="l" t="t" r="r" b="b"/>
            <a:pathLst>
              <a:path w="22860">
                <a:moveTo>
                  <a:pt x="0" y="0"/>
                </a:moveTo>
                <a:lnTo>
                  <a:pt x="22860" y="0"/>
                </a:lnTo>
              </a:path>
            </a:pathLst>
          </a:custGeom>
          <a:ln w="22860">
            <a:solidFill>
              <a:srgbClr val="66FF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2571750" y="4173220"/>
            <a:ext cx="21590" cy="0"/>
          </a:xfrm>
          <a:custGeom>
            <a:avLst/>
            <a:gdLst/>
            <a:ahLst/>
            <a:cxnLst/>
            <a:rect l="l" t="t" r="r" b="b"/>
            <a:pathLst>
              <a:path w="21589">
                <a:moveTo>
                  <a:pt x="0" y="0"/>
                </a:moveTo>
                <a:lnTo>
                  <a:pt x="21589" y="0"/>
                </a:lnTo>
              </a:path>
            </a:pathLst>
          </a:custGeom>
          <a:ln w="22860">
            <a:solidFill>
              <a:srgbClr val="66FF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2616200" y="4173220"/>
            <a:ext cx="21590" cy="0"/>
          </a:xfrm>
          <a:custGeom>
            <a:avLst/>
            <a:gdLst/>
            <a:ahLst/>
            <a:cxnLst/>
            <a:rect l="l" t="t" r="r" b="b"/>
            <a:pathLst>
              <a:path w="21589">
                <a:moveTo>
                  <a:pt x="0" y="0"/>
                </a:moveTo>
                <a:lnTo>
                  <a:pt x="21589" y="0"/>
                </a:lnTo>
              </a:path>
            </a:pathLst>
          </a:custGeom>
          <a:ln w="22860">
            <a:solidFill>
              <a:srgbClr val="66FF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2659379" y="4173220"/>
            <a:ext cx="22860" cy="0"/>
          </a:xfrm>
          <a:custGeom>
            <a:avLst/>
            <a:gdLst/>
            <a:ahLst/>
            <a:cxnLst/>
            <a:rect l="l" t="t" r="r" b="b"/>
            <a:pathLst>
              <a:path w="22860">
                <a:moveTo>
                  <a:pt x="0" y="0"/>
                </a:moveTo>
                <a:lnTo>
                  <a:pt x="22859" y="0"/>
                </a:lnTo>
              </a:path>
            </a:pathLst>
          </a:custGeom>
          <a:ln w="22860">
            <a:solidFill>
              <a:srgbClr val="66FF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2703829" y="4173220"/>
            <a:ext cx="21590" cy="0"/>
          </a:xfrm>
          <a:custGeom>
            <a:avLst/>
            <a:gdLst/>
            <a:ahLst/>
            <a:cxnLst/>
            <a:rect l="l" t="t" r="r" b="b"/>
            <a:pathLst>
              <a:path w="21589">
                <a:moveTo>
                  <a:pt x="0" y="0"/>
                </a:moveTo>
                <a:lnTo>
                  <a:pt x="21589" y="0"/>
                </a:lnTo>
              </a:path>
            </a:pathLst>
          </a:custGeom>
          <a:ln w="22860">
            <a:solidFill>
              <a:srgbClr val="66FF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2747010" y="4173220"/>
            <a:ext cx="22860" cy="0"/>
          </a:xfrm>
          <a:custGeom>
            <a:avLst/>
            <a:gdLst/>
            <a:ahLst/>
            <a:cxnLst/>
            <a:rect l="l" t="t" r="r" b="b"/>
            <a:pathLst>
              <a:path w="22860">
                <a:moveTo>
                  <a:pt x="0" y="0"/>
                </a:moveTo>
                <a:lnTo>
                  <a:pt x="22859" y="0"/>
                </a:lnTo>
              </a:path>
            </a:pathLst>
          </a:custGeom>
          <a:ln w="22860">
            <a:solidFill>
              <a:srgbClr val="66FF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2791460" y="4173220"/>
            <a:ext cx="21590" cy="0"/>
          </a:xfrm>
          <a:custGeom>
            <a:avLst/>
            <a:gdLst/>
            <a:ahLst/>
            <a:cxnLst/>
            <a:rect l="l" t="t" r="r" b="b"/>
            <a:pathLst>
              <a:path w="21589">
                <a:moveTo>
                  <a:pt x="0" y="0"/>
                </a:moveTo>
                <a:lnTo>
                  <a:pt x="21589" y="0"/>
                </a:lnTo>
              </a:path>
            </a:pathLst>
          </a:custGeom>
          <a:ln w="22860">
            <a:solidFill>
              <a:srgbClr val="66FF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2835910" y="4173220"/>
            <a:ext cx="21590" cy="0"/>
          </a:xfrm>
          <a:custGeom>
            <a:avLst/>
            <a:gdLst/>
            <a:ahLst/>
            <a:cxnLst/>
            <a:rect l="l" t="t" r="r" b="b"/>
            <a:pathLst>
              <a:path w="21589">
                <a:moveTo>
                  <a:pt x="0" y="0"/>
                </a:moveTo>
                <a:lnTo>
                  <a:pt x="21589" y="0"/>
                </a:lnTo>
              </a:path>
            </a:pathLst>
          </a:custGeom>
          <a:ln w="22860">
            <a:solidFill>
              <a:srgbClr val="66FF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2879089" y="4173220"/>
            <a:ext cx="21590" cy="0"/>
          </a:xfrm>
          <a:custGeom>
            <a:avLst/>
            <a:gdLst/>
            <a:ahLst/>
            <a:cxnLst/>
            <a:rect l="l" t="t" r="r" b="b"/>
            <a:pathLst>
              <a:path w="21589">
                <a:moveTo>
                  <a:pt x="0" y="0"/>
                </a:moveTo>
                <a:lnTo>
                  <a:pt x="21590" y="0"/>
                </a:lnTo>
              </a:path>
            </a:pathLst>
          </a:custGeom>
          <a:ln w="22860">
            <a:solidFill>
              <a:srgbClr val="66FF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2923539" y="4173220"/>
            <a:ext cx="21590" cy="0"/>
          </a:xfrm>
          <a:custGeom>
            <a:avLst/>
            <a:gdLst/>
            <a:ahLst/>
            <a:cxnLst/>
            <a:rect l="l" t="t" r="r" b="b"/>
            <a:pathLst>
              <a:path w="21589">
                <a:moveTo>
                  <a:pt x="0" y="0"/>
                </a:moveTo>
                <a:lnTo>
                  <a:pt x="21590" y="0"/>
                </a:lnTo>
              </a:path>
            </a:pathLst>
          </a:custGeom>
          <a:ln w="22860">
            <a:solidFill>
              <a:srgbClr val="66FF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2966720" y="4173220"/>
            <a:ext cx="22860" cy="0"/>
          </a:xfrm>
          <a:custGeom>
            <a:avLst/>
            <a:gdLst/>
            <a:ahLst/>
            <a:cxnLst/>
            <a:rect l="l" t="t" r="r" b="b"/>
            <a:pathLst>
              <a:path w="22860">
                <a:moveTo>
                  <a:pt x="0" y="0"/>
                </a:moveTo>
                <a:lnTo>
                  <a:pt x="22860" y="0"/>
                </a:lnTo>
              </a:path>
            </a:pathLst>
          </a:custGeom>
          <a:ln w="22860">
            <a:solidFill>
              <a:srgbClr val="66FF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3011170" y="4173220"/>
            <a:ext cx="21590" cy="0"/>
          </a:xfrm>
          <a:custGeom>
            <a:avLst/>
            <a:gdLst/>
            <a:ahLst/>
            <a:cxnLst/>
            <a:rect l="l" t="t" r="r" b="b"/>
            <a:pathLst>
              <a:path w="21589">
                <a:moveTo>
                  <a:pt x="0" y="0"/>
                </a:moveTo>
                <a:lnTo>
                  <a:pt x="21590" y="0"/>
                </a:lnTo>
              </a:path>
            </a:pathLst>
          </a:custGeom>
          <a:ln w="22860">
            <a:solidFill>
              <a:srgbClr val="66FF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3054350" y="4173220"/>
            <a:ext cx="22860" cy="0"/>
          </a:xfrm>
          <a:custGeom>
            <a:avLst/>
            <a:gdLst/>
            <a:ahLst/>
            <a:cxnLst/>
            <a:rect l="l" t="t" r="r" b="b"/>
            <a:pathLst>
              <a:path w="22860">
                <a:moveTo>
                  <a:pt x="0" y="0"/>
                </a:moveTo>
                <a:lnTo>
                  <a:pt x="22860" y="0"/>
                </a:lnTo>
              </a:path>
            </a:pathLst>
          </a:custGeom>
          <a:ln w="22860">
            <a:solidFill>
              <a:srgbClr val="66FF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3098800" y="4173220"/>
            <a:ext cx="21590" cy="0"/>
          </a:xfrm>
          <a:custGeom>
            <a:avLst/>
            <a:gdLst/>
            <a:ahLst/>
            <a:cxnLst/>
            <a:rect l="l" t="t" r="r" b="b"/>
            <a:pathLst>
              <a:path w="21589">
                <a:moveTo>
                  <a:pt x="0" y="0"/>
                </a:moveTo>
                <a:lnTo>
                  <a:pt x="21589" y="0"/>
                </a:lnTo>
              </a:path>
            </a:pathLst>
          </a:custGeom>
          <a:ln w="22860">
            <a:solidFill>
              <a:srgbClr val="66FF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3143250" y="4173220"/>
            <a:ext cx="21590" cy="0"/>
          </a:xfrm>
          <a:custGeom>
            <a:avLst/>
            <a:gdLst/>
            <a:ahLst/>
            <a:cxnLst/>
            <a:rect l="l" t="t" r="r" b="b"/>
            <a:pathLst>
              <a:path w="21589">
                <a:moveTo>
                  <a:pt x="0" y="0"/>
                </a:moveTo>
                <a:lnTo>
                  <a:pt x="21589" y="0"/>
                </a:lnTo>
              </a:path>
            </a:pathLst>
          </a:custGeom>
          <a:ln w="22860">
            <a:solidFill>
              <a:srgbClr val="66FF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3186429" y="4173220"/>
            <a:ext cx="22860" cy="0"/>
          </a:xfrm>
          <a:custGeom>
            <a:avLst/>
            <a:gdLst/>
            <a:ahLst/>
            <a:cxnLst/>
            <a:rect l="l" t="t" r="r" b="b"/>
            <a:pathLst>
              <a:path w="22860">
                <a:moveTo>
                  <a:pt x="0" y="0"/>
                </a:moveTo>
                <a:lnTo>
                  <a:pt x="22859" y="0"/>
                </a:lnTo>
              </a:path>
            </a:pathLst>
          </a:custGeom>
          <a:ln w="22860">
            <a:solidFill>
              <a:srgbClr val="66FF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3230879" y="4173220"/>
            <a:ext cx="21590" cy="0"/>
          </a:xfrm>
          <a:custGeom>
            <a:avLst/>
            <a:gdLst/>
            <a:ahLst/>
            <a:cxnLst/>
            <a:rect l="l" t="t" r="r" b="b"/>
            <a:pathLst>
              <a:path w="21589">
                <a:moveTo>
                  <a:pt x="0" y="0"/>
                </a:moveTo>
                <a:lnTo>
                  <a:pt x="21590" y="0"/>
                </a:lnTo>
              </a:path>
            </a:pathLst>
          </a:custGeom>
          <a:ln w="22860">
            <a:solidFill>
              <a:srgbClr val="66FF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3274059" y="4173220"/>
            <a:ext cx="22860" cy="0"/>
          </a:xfrm>
          <a:custGeom>
            <a:avLst/>
            <a:gdLst/>
            <a:ahLst/>
            <a:cxnLst/>
            <a:rect l="l" t="t" r="r" b="b"/>
            <a:pathLst>
              <a:path w="22860">
                <a:moveTo>
                  <a:pt x="0" y="0"/>
                </a:moveTo>
                <a:lnTo>
                  <a:pt x="22860" y="0"/>
                </a:lnTo>
              </a:path>
            </a:pathLst>
          </a:custGeom>
          <a:ln w="22860">
            <a:solidFill>
              <a:srgbClr val="66FF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3318509" y="4173220"/>
            <a:ext cx="21590" cy="0"/>
          </a:xfrm>
          <a:custGeom>
            <a:avLst/>
            <a:gdLst/>
            <a:ahLst/>
            <a:cxnLst/>
            <a:rect l="l" t="t" r="r" b="b"/>
            <a:pathLst>
              <a:path w="21589">
                <a:moveTo>
                  <a:pt x="0" y="0"/>
                </a:moveTo>
                <a:lnTo>
                  <a:pt x="21589" y="0"/>
                </a:lnTo>
              </a:path>
            </a:pathLst>
          </a:custGeom>
          <a:ln w="22860">
            <a:solidFill>
              <a:srgbClr val="66FF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3362959" y="4173220"/>
            <a:ext cx="21590" cy="0"/>
          </a:xfrm>
          <a:custGeom>
            <a:avLst/>
            <a:gdLst/>
            <a:ahLst/>
            <a:cxnLst/>
            <a:rect l="l" t="t" r="r" b="b"/>
            <a:pathLst>
              <a:path w="21589">
                <a:moveTo>
                  <a:pt x="0" y="0"/>
                </a:moveTo>
                <a:lnTo>
                  <a:pt x="21589" y="0"/>
                </a:lnTo>
              </a:path>
            </a:pathLst>
          </a:custGeom>
          <a:ln w="22860">
            <a:solidFill>
              <a:srgbClr val="66FF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3406140" y="4173220"/>
            <a:ext cx="21590" cy="0"/>
          </a:xfrm>
          <a:custGeom>
            <a:avLst/>
            <a:gdLst/>
            <a:ahLst/>
            <a:cxnLst/>
            <a:rect l="l" t="t" r="r" b="b"/>
            <a:pathLst>
              <a:path w="21589">
                <a:moveTo>
                  <a:pt x="0" y="0"/>
                </a:moveTo>
                <a:lnTo>
                  <a:pt x="21589" y="0"/>
                </a:lnTo>
              </a:path>
            </a:pathLst>
          </a:custGeom>
          <a:ln w="22860">
            <a:solidFill>
              <a:srgbClr val="66FF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3450590" y="4173220"/>
            <a:ext cx="21590" cy="0"/>
          </a:xfrm>
          <a:custGeom>
            <a:avLst/>
            <a:gdLst/>
            <a:ahLst/>
            <a:cxnLst/>
            <a:rect l="l" t="t" r="r" b="b"/>
            <a:pathLst>
              <a:path w="21589">
                <a:moveTo>
                  <a:pt x="0" y="0"/>
                </a:moveTo>
                <a:lnTo>
                  <a:pt x="21589" y="0"/>
                </a:lnTo>
              </a:path>
            </a:pathLst>
          </a:custGeom>
          <a:ln w="22860">
            <a:solidFill>
              <a:srgbClr val="66FF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3493770" y="4173220"/>
            <a:ext cx="22860" cy="0"/>
          </a:xfrm>
          <a:custGeom>
            <a:avLst/>
            <a:gdLst/>
            <a:ahLst/>
            <a:cxnLst/>
            <a:rect l="l" t="t" r="r" b="b"/>
            <a:pathLst>
              <a:path w="22860">
                <a:moveTo>
                  <a:pt x="0" y="0"/>
                </a:moveTo>
                <a:lnTo>
                  <a:pt x="22859" y="0"/>
                </a:lnTo>
              </a:path>
            </a:pathLst>
          </a:custGeom>
          <a:ln w="22860">
            <a:solidFill>
              <a:srgbClr val="66FF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3538220" y="4173220"/>
            <a:ext cx="21590" cy="0"/>
          </a:xfrm>
          <a:custGeom>
            <a:avLst/>
            <a:gdLst/>
            <a:ahLst/>
            <a:cxnLst/>
            <a:rect l="l" t="t" r="r" b="b"/>
            <a:pathLst>
              <a:path w="21589">
                <a:moveTo>
                  <a:pt x="0" y="0"/>
                </a:moveTo>
                <a:lnTo>
                  <a:pt x="21589" y="0"/>
                </a:lnTo>
              </a:path>
            </a:pathLst>
          </a:custGeom>
          <a:ln w="22860">
            <a:solidFill>
              <a:srgbClr val="66FF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3581400" y="4173220"/>
            <a:ext cx="22860" cy="0"/>
          </a:xfrm>
          <a:custGeom>
            <a:avLst/>
            <a:gdLst/>
            <a:ahLst/>
            <a:cxnLst/>
            <a:rect l="l" t="t" r="r" b="b"/>
            <a:pathLst>
              <a:path w="22860">
                <a:moveTo>
                  <a:pt x="0" y="0"/>
                </a:moveTo>
                <a:lnTo>
                  <a:pt x="22860" y="0"/>
                </a:lnTo>
              </a:path>
            </a:pathLst>
          </a:custGeom>
          <a:ln w="22860">
            <a:solidFill>
              <a:srgbClr val="66FF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3625850" y="4173220"/>
            <a:ext cx="21590" cy="0"/>
          </a:xfrm>
          <a:custGeom>
            <a:avLst/>
            <a:gdLst/>
            <a:ahLst/>
            <a:cxnLst/>
            <a:rect l="l" t="t" r="r" b="b"/>
            <a:pathLst>
              <a:path w="21589">
                <a:moveTo>
                  <a:pt x="0" y="0"/>
                </a:moveTo>
                <a:lnTo>
                  <a:pt x="21589" y="0"/>
                </a:lnTo>
              </a:path>
            </a:pathLst>
          </a:custGeom>
          <a:ln w="22860">
            <a:solidFill>
              <a:srgbClr val="66FF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3670300" y="4173220"/>
            <a:ext cx="21590" cy="0"/>
          </a:xfrm>
          <a:custGeom>
            <a:avLst/>
            <a:gdLst/>
            <a:ahLst/>
            <a:cxnLst/>
            <a:rect l="l" t="t" r="r" b="b"/>
            <a:pathLst>
              <a:path w="21589">
                <a:moveTo>
                  <a:pt x="0" y="0"/>
                </a:moveTo>
                <a:lnTo>
                  <a:pt x="21589" y="0"/>
                </a:lnTo>
              </a:path>
            </a:pathLst>
          </a:custGeom>
          <a:ln w="22860">
            <a:solidFill>
              <a:srgbClr val="66FF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3713479" y="4173220"/>
            <a:ext cx="22860" cy="0"/>
          </a:xfrm>
          <a:custGeom>
            <a:avLst/>
            <a:gdLst/>
            <a:ahLst/>
            <a:cxnLst/>
            <a:rect l="l" t="t" r="r" b="b"/>
            <a:pathLst>
              <a:path w="22860">
                <a:moveTo>
                  <a:pt x="0" y="0"/>
                </a:moveTo>
                <a:lnTo>
                  <a:pt x="22860" y="0"/>
                </a:lnTo>
              </a:path>
            </a:pathLst>
          </a:custGeom>
          <a:ln w="22860">
            <a:solidFill>
              <a:srgbClr val="66FF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3757929" y="4173220"/>
            <a:ext cx="21590" cy="0"/>
          </a:xfrm>
          <a:custGeom>
            <a:avLst/>
            <a:gdLst/>
            <a:ahLst/>
            <a:cxnLst/>
            <a:rect l="l" t="t" r="r" b="b"/>
            <a:pathLst>
              <a:path w="21589">
                <a:moveTo>
                  <a:pt x="0" y="0"/>
                </a:moveTo>
                <a:lnTo>
                  <a:pt x="21590" y="0"/>
                </a:lnTo>
              </a:path>
            </a:pathLst>
          </a:custGeom>
          <a:ln w="22860">
            <a:solidFill>
              <a:srgbClr val="66FF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3801109" y="4173220"/>
            <a:ext cx="22860" cy="0"/>
          </a:xfrm>
          <a:custGeom>
            <a:avLst/>
            <a:gdLst/>
            <a:ahLst/>
            <a:cxnLst/>
            <a:rect l="l" t="t" r="r" b="b"/>
            <a:pathLst>
              <a:path w="22860">
                <a:moveTo>
                  <a:pt x="0" y="0"/>
                </a:moveTo>
                <a:lnTo>
                  <a:pt x="22860" y="0"/>
                </a:lnTo>
              </a:path>
            </a:pathLst>
          </a:custGeom>
          <a:ln w="22860">
            <a:solidFill>
              <a:srgbClr val="66FF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3845559" y="4173220"/>
            <a:ext cx="21590" cy="0"/>
          </a:xfrm>
          <a:custGeom>
            <a:avLst/>
            <a:gdLst/>
            <a:ahLst/>
            <a:cxnLst/>
            <a:rect l="l" t="t" r="r" b="b"/>
            <a:pathLst>
              <a:path w="21589">
                <a:moveTo>
                  <a:pt x="0" y="0"/>
                </a:moveTo>
                <a:lnTo>
                  <a:pt x="21589" y="0"/>
                </a:lnTo>
              </a:path>
            </a:pathLst>
          </a:custGeom>
          <a:ln w="22860">
            <a:solidFill>
              <a:srgbClr val="66FF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3890009" y="4173220"/>
            <a:ext cx="21590" cy="0"/>
          </a:xfrm>
          <a:custGeom>
            <a:avLst/>
            <a:gdLst/>
            <a:ahLst/>
            <a:cxnLst/>
            <a:rect l="l" t="t" r="r" b="b"/>
            <a:pathLst>
              <a:path w="21589">
                <a:moveTo>
                  <a:pt x="0" y="0"/>
                </a:moveTo>
                <a:lnTo>
                  <a:pt x="21589" y="0"/>
                </a:lnTo>
              </a:path>
            </a:pathLst>
          </a:custGeom>
          <a:ln w="22860">
            <a:solidFill>
              <a:srgbClr val="66FF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3933190" y="4173220"/>
            <a:ext cx="21590" cy="0"/>
          </a:xfrm>
          <a:custGeom>
            <a:avLst/>
            <a:gdLst/>
            <a:ahLst/>
            <a:cxnLst/>
            <a:rect l="l" t="t" r="r" b="b"/>
            <a:pathLst>
              <a:path w="21589">
                <a:moveTo>
                  <a:pt x="0" y="0"/>
                </a:moveTo>
                <a:lnTo>
                  <a:pt x="21589" y="0"/>
                </a:lnTo>
              </a:path>
            </a:pathLst>
          </a:custGeom>
          <a:ln w="22860">
            <a:solidFill>
              <a:srgbClr val="66FF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3977640" y="4173220"/>
            <a:ext cx="21590" cy="0"/>
          </a:xfrm>
          <a:custGeom>
            <a:avLst/>
            <a:gdLst/>
            <a:ahLst/>
            <a:cxnLst/>
            <a:rect l="l" t="t" r="r" b="b"/>
            <a:pathLst>
              <a:path w="21589">
                <a:moveTo>
                  <a:pt x="0" y="0"/>
                </a:moveTo>
                <a:lnTo>
                  <a:pt x="21589" y="0"/>
                </a:lnTo>
              </a:path>
            </a:pathLst>
          </a:custGeom>
          <a:ln w="22860">
            <a:solidFill>
              <a:srgbClr val="66FF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4020820" y="4173220"/>
            <a:ext cx="22860" cy="0"/>
          </a:xfrm>
          <a:custGeom>
            <a:avLst/>
            <a:gdLst/>
            <a:ahLst/>
            <a:cxnLst/>
            <a:rect l="l" t="t" r="r" b="b"/>
            <a:pathLst>
              <a:path w="22860">
                <a:moveTo>
                  <a:pt x="0" y="0"/>
                </a:moveTo>
                <a:lnTo>
                  <a:pt x="22859" y="0"/>
                </a:lnTo>
              </a:path>
            </a:pathLst>
          </a:custGeom>
          <a:ln w="22860">
            <a:solidFill>
              <a:srgbClr val="66FF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4065270" y="4173220"/>
            <a:ext cx="21590" cy="0"/>
          </a:xfrm>
          <a:custGeom>
            <a:avLst/>
            <a:gdLst/>
            <a:ahLst/>
            <a:cxnLst/>
            <a:rect l="l" t="t" r="r" b="b"/>
            <a:pathLst>
              <a:path w="21589">
                <a:moveTo>
                  <a:pt x="0" y="0"/>
                </a:moveTo>
                <a:lnTo>
                  <a:pt x="21589" y="0"/>
                </a:lnTo>
              </a:path>
            </a:pathLst>
          </a:custGeom>
          <a:ln w="22860">
            <a:solidFill>
              <a:srgbClr val="66FF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4108450" y="4173220"/>
            <a:ext cx="22860" cy="0"/>
          </a:xfrm>
          <a:custGeom>
            <a:avLst/>
            <a:gdLst/>
            <a:ahLst/>
            <a:cxnLst/>
            <a:rect l="l" t="t" r="r" b="b"/>
            <a:pathLst>
              <a:path w="22860">
                <a:moveTo>
                  <a:pt x="0" y="0"/>
                </a:moveTo>
                <a:lnTo>
                  <a:pt x="22860" y="0"/>
                </a:lnTo>
              </a:path>
            </a:pathLst>
          </a:custGeom>
          <a:ln w="22860">
            <a:solidFill>
              <a:srgbClr val="66FF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4152900" y="4173220"/>
            <a:ext cx="21590" cy="0"/>
          </a:xfrm>
          <a:custGeom>
            <a:avLst/>
            <a:gdLst/>
            <a:ahLst/>
            <a:cxnLst/>
            <a:rect l="l" t="t" r="r" b="b"/>
            <a:pathLst>
              <a:path w="21589">
                <a:moveTo>
                  <a:pt x="0" y="0"/>
                </a:moveTo>
                <a:lnTo>
                  <a:pt x="21589" y="0"/>
                </a:lnTo>
              </a:path>
            </a:pathLst>
          </a:custGeom>
          <a:ln w="22860">
            <a:solidFill>
              <a:srgbClr val="66FF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4197350" y="4173220"/>
            <a:ext cx="21590" cy="0"/>
          </a:xfrm>
          <a:custGeom>
            <a:avLst/>
            <a:gdLst/>
            <a:ahLst/>
            <a:cxnLst/>
            <a:rect l="l" t="t" r="r" b="b"/>
            <a:pathLst>
              <a:path w="21589">
                <a:moveTo>
                  <a:pt x="0" y="0"/>
                </a:moveTo>
                <a:lnTo>
                  <a:pt x="21589" y="0"/>
                </a:lnTo>
              </a:path>
            </a:pathLst>
          </a:custGeom>
          <a:ln w="22860">
            <a:solidFill>
              <a:srgbClr val="66FF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4240529" y="4173220"/>
            <a:ext cx="22860" cy="0"/>
          </a:xfrm>
          <a:custGeom>
            <a:avLst/>
            <a:gdLst/>
            <a:ahLst/>
            <a:cxnLst/>
            <a:rect l="l" t="t" r="r" b="b"/>
            <a:pathLst>
              <a:path w="22860">
                <a:moveTo>
                  <a:pt x="0" y="0"/>
                </a:moveTo>
                <a:lnTo>
                  <a:pt x="22860" y="0"/>
                </a:lnTo>
              </a:path>
            </a:pathLst>
          </a:custGeom>
          <a:ln w="22860">
            <a:solidFill>
              <a:srgbClr val="66FF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4284979" y="4173220"/>
            <a:ext cx="21590" cy="0"/>
          </a:xfrm>
          <a:custGeom>
            <a:avLst/>
            <a:gdLst/>
            <a:ahLst/>
            <a:cxnLst/>
            <a:rect l="l" t="t" r="r" b="b"/>
            <a:pathLst>
              <a:path w="21589">
                <a:moveTo>
                  <a:pt x="0" y="0"/>
                </a:moveTo>
                <a:lnTo>
                  <a:pt x="21590" y="0"/>
                </a:lnTo>
              </a:path>
            </a:pathLst>
          </a:custGeom>
          <a:ln w="22860">
            <a:solidFill>
              <a:srgbClr val="66FF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4328159" y="4173220"/>
            <a:ext cx="22860" cy="0"/>
          </a:xfrm>
          <a:custGeom>
            <a:avLst/>
            <a:gdLst/>
            <a:ahLst/>
            <a:cxnLst/>
            <a:rect l="l" t="t" r="r" b="b"/>
            <a:pathLst>
              <a:path w="22860">
                <a:moveTo>
                  <a:pt x="0" y="0"/>
                </a:moveTo>
                <a:lnTo>
                  <a:pt x="22860" y="0"/>
                </a:lnTo>
              </a:path>
            </a:pathLst>
          </a:custGeom>
          <a:ln w="22860">
            <a:solidFill>
              <a:srgbClr val="66FF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4372609" y="4173220"/>
            <a:ext cx="21590" cy="0"/>
          </a:xfrm>
          <a:custGeom>
            <a:avLst/>
            <a:gdLst/>
            <a:ahLst/>
            <a:cxnLst/>
            <a:rect l="l" t="t" r="r" b="b"/>
            <a:pathLst>
              <a:path w="21589">
                <a:moveTo>
                  <a:pt x="0" y="0"/>
                </a:moveTo>
                <a:lnTo>
                  <a:pt x="21589" y="0"/>
                </a:lnTo>
              </a:path>
            </a:pathLst>
          </a:custGeom>
          <a:ln w="22860">
            <a:solidFill>
              <a:srgbClr val="66FF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4417059" y="4173220"/>
            <a:ext cx="21590" cy="0"/>
          </a:xfrm>
          <a:custGeom>
            <a:avLst/>
            <a:gdLst/>
            <a:ahLst/>
            <a:cxnLst/>
            <a:rect l="l" t="t" r="r" b="b"/>
            <a:pathLst>
              <a:path w="21589">
                <a:moveTo>
                  <a:pt x="0" y="0"/>
                </a:moveTo>
                <a:lnTo>
                  <a:pt x="21589" y="0"/>
                </a:lnTo>
              </a:path>
            </a:pathLst>
          </a:custGeom>
          <a:ln w="22860">
            <a:solidFill>
              <a:srgbClr val="66FF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4460240" y="4173220"/>
            <a:ext cx="21590" cy="0"/>
          </a:xfrm>
          <a:custGeom>
            <a:avLst/>
            <a:gdLst/>
            <a:ahLst/>
            <a:cxnLst/>
            <a:rect l="l" t="t" r="r" b="b"/>
            <a:pathLst>
              <a:path w="21589">
                <a:moveTo>
                  <a:pt x="0" y="0"/>
                </a:moveTo>
                <a:lnTo>
                  <a:pt x="21589" y="0"/>
                </a:lnTo>
              </a:path>
            </a:pathLst>
          </a:custGeom>
          <a:ln w="22860">
            <a:solidFill>
              <a:srgbClr val="66FF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4504690" y="4173220"/>
            <a:ext cx="21590" cy="0"/>
          </a:xfrm>
          <a:custGeom>
            <a:avLst/>
            <a:gdLst/>
            <a:ahLst/>
            <a:cxnLst/>
            <a:rect l="l" t="t" r="r" b="b"/>
            <a:pathLst>
              <a:path w="21589">
                <a:moveTo>
                  <a:pt x="0" y="0"/>
                </a:moveTo>
                <a:lnTo>
                  <a:pt x="21589" y="0"/>
                </a:lnTo>
              </a:path>
            </a:pathLst>
          </a:custGeom>
          <a:ln w="22860">
            <a:solidFill>
              <a:srgbClr val="66FF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4547870" y="4173220"/>
            <a:ext cx="22860" cy="0"/>
          </a:xfrm>
          <a:custGeom>
            <a:avLst/>
            <a:gdLst/>
            <a:ahLst/>
            <a:cxnLst/>
            <a:rect l="l" t="t" r="r" b="b"/>
            <a:pathLst>
              <a:path w="22860">
                <a:moveTo>
                  <a:pt x="0" y="0"/>
                </a:moveTo>
                <a:lnTo>
                  <a:pt x="22859" y="0"/>
                </a:lnTo>
              </a:path>
            </a:pathLst>
          </a:custGeom>
          <a:ln w="22860">
            <a:solidFill>
              <a:srgbClr val="66FF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4592320" y="4173220"/>
            <a:ext cx="21590" cy="0"/>
          </a:xfrm>
          <a:custGeom>
            <a:avLst/>
            <a:gdLst/>
            <a:ahLst/>
            <a:cxnLst/>
            <a:rect l="l" t="t" r="r" b="b"/>
            <a:pathLst>
              <a:path w="21589">
                <a:moveTo>
                  <a:pt x="0" y="0"/>
                </a:moveTo>
                <a:lnTo>
                  <a:pt x="21589" y="0"/>
                </a:lnTo>
              </a:path>
            </a:pathLst>
          </a:custGeom>
          <a:ln w="22860">
            <a:solidFill>
              <a:srgbClr val="66FF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4635500" y="4173220"/>
            <a:ext cx="22860" cy="0"/>
          </a:xfrm>
          <a:custGeom>
            <a:avLst/>
            <a:gdLst/>
            <a:ahLst/>
            <a:cxnLst/>
            <a:rect l="l" t="t" r="r" b="b"/>
            <a:pathLst>
              <a:path w="22860">
                <a:moveTo>
                  <a:pt x="0" y="0"/>
                </a:moveTo>
                <a:lnTo>
                  <a:pt x="22860" y="0"/>
                </a:lnTo>
              </a:path>
            </a:pathLst>
          </a:custGeom>
          <a:ln w="22860">
            <a:solidFill>
              <a:srgbClr val="66FF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4679950" y="4173220"/>
            <a:ext cx="21590" cy="0"/>
          </a:xfrm>
          <a:custGeom>
            <a:avLst/>
            <a:gdLst/>
            <a:ahLst/>
            <a:cxnLst/>
            <a:rect l="l" t="t" r="r" b="b"/>
            <a:pathLst>
              <a:path w="21589">
                <a:moveTo>
                  <a:pt x="0" y="0"/>
                </a:moveTo>
                <a:lnTo>
                  <a:pt x="21589" y="0"/>
                </a:lnTo>
              </a:path>
            </a:pathLst>
          </a:custGeom>
          <a:ln w="22860">
            <a:solidFill>
              <a:srgbClr val="66FF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4724400" y="4173220"/>
            <a:ext cx="21590" cy="0"/>
          </a:xfrm>
          <a:custGeom>
            <a:avLst/>
            <a:gdLst/>
            <a:ahLst/>
            <a:cxnLst/>
            <a:rect l="l" t="t" r="r" b="b"/>
            <a:pathLst>
              <a:path w="21589">
                <a:moveTo>
                  <a:pt x="0" y="0"/>
                </a:moveTo>
                <a:lnTo>
                  <a:pt x="21589" y="0"/>
                </a:lnTo>
              </a:path>
            </a:pathLst>
          </a:custGeom>
          <a:ln w="22860">
            <a:solidFill>
              <a:srgbClr val="66FF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4767579" y="4173220"/>
            <a:ext cx="21590" cy="0"/>
          </a:xfrm>
          <a:custGeom>
            <a:avLst/>
            <a:gdLst/>
            <a:ahLst/>
            <a:cxnLst/>
            <a:rect l="l" t="t" r="r" b="b"/>
            <a:pathLst>
              <a:path w="21589">
                <a:moveTo>
                  <a:pt x="0" y="0"/>
                </a:moveTo>
                <a:lnTo>
                  <a:pt x="21590" y="0"/>
                </a:lnTo>
              </a:path>
            </a:pathLst>
          </a:custGeom>
          <a:ln w="22860">
            <a:solidFill>
              <a:srgbClr val="66FF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4812029" y="4173220"/>
            <a:ext cx="21590" cy="0"/>
          </a:xfrm>
          <a:custGeom>
            <a:avLst/>
            <a:gdLst/>
            <a:ahLst/>
            <a:cxnLst/>
            <a:rect l="l" t="t" r="r" b="b"/>
            <a:pathLst>
              <a:path w="21589">
                <a:moveTo>
                  <a:pt x="0" y="0"/>
                </a:moveTo>
                <a:lnTo>
                  <a:pt x="21590" y="0"/>
                </a:lnTo>
              </a:path>
            </a:pathLst>
          </a:custGeom>
          <a:ln w="22860">
            <a:solidFill>
              <a:srgbClr val="66FF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4855209" y="4173220"/>
            <a:ext cx="22860" cy="0"/>
          </a:xfrm>
          <a:custGeom>
            <a:avLst/>
            <a:gdLst/>
            <a:ahLst/>
            <a:cxnLst/>
            <a:rect l="l" t="t" r="r" b="b"/>
            <a:pathLst>
              <a:path w="22860">
                <a:moveTo>
                  <a:pt x="0" y="0"/>
                </a:moveTo>
                <a:lnTo>
                  <a:pt x="22860" y="0"/>
                </a:lnTo>
              </a:path>
            </a:pathLst>
          </a:custGeom>
          <a:ln w="22860">
            <a:solidFill>
              <a:srgbClr val="66FF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4899659" y="4173220"/>
            <a:ext cx="21590" cy="0"/>
          </a:xfrm>
          <a:custGeom>
            <a:avLst/>
            <a:gdLst/>
            <a:ahLst/>
            <a:cxnLst/>
            <a:rect l="l" t="t" r="r" b="b"/>
            <a:pathLst>
              <a:path w="21589">
                <a:moveTo>
                  <a:pt x="0" y="0"/>
                </a:moveTo>
                <a:lnTo>
                  <a:pt x="21589" y="0"/>
                </a:lnTo>
              </a:path>
            </a:pathLst>
          </a:custGeom>
          <a:ln w="22860">
            <a:solidFill>
              <a:srgbClr val="66FF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4944109" y="4173220"/>
            <a:ext cx="21590" cy="0"/>
          </a:xfrm>
          <a:custGeom>
            <a:avLst/>
            <a:gdLst/>
            <a:ahLst/>
            <a:cxnLst/>
            <a:rect l="l" t="t" r="r" b="b"/>
            <a:pathLst>
              <a:path w="21589">
                <a:moveTo>
                  <a:pt x="0" y="0"/>
                </a:moveTo>
                <a:lnTo>
                  <a:pt x="21589" y="0"/>
                </a:lnTo>
              </a:path>
            </a:pathLst>
          </a:custGeom>
          <a:ln w="22860">
            <a:solidFill>
              <a:srgbClr val="66FF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4987290" y="4173220"/>
            <a:ext cx="21590" cy="0"/>
          </a:xfrm>
          <a:custGeom>
            <a:avLst/>
            <a:gdLst/>
            <a:ahLst/>
            <a:cxnLst/>
            <a:rect l="l" t="t" r="r" b="b"/>
            <a:pathLst>
              <a:path w="21589">
                <a:moveTo>
                  <a:pt x="0" y="0"/>
                </a:moveTo>
                <a:lnTo>
                  <a:pt x="21589" y="0"/>
                </a:lnTo>
              </a:path>
            </a:pathLst>
          </a:custGeom>
          <a:ln w="22860">
            <a:solidFill>
              <a:srgbClr val="66FF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5031740" y="4173220"/>
            <a:ext cx="21590" cy="0"/>
          </a:xfrm>
          <a:custGeom>
            <a:avLst/>
            <a:gdLst/>
            <a:ahLst/>
            <a:cxnLst/>
            <a:rect l="l" t="t" r="r" b="b"/>
            <a:pathLst>
              <a:path w="21589">
                <a:moveTo>
                  <a:pt x="0" y="0"/>
                </a:moveTo>
                <a:lnTo>
                  <a:pt x="21589" y="0"/>
                </a:lnTo>
              </a:path>
            </a:pathLst>
          </a:custGeom>
          <a:ln w="22860">
            <a:solidFill>
              <a:srgbClr val="66FF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5074920" y="4173220"/>
            <a:ext cx="22860" cy="0"/>
          </a:xfrm>
          <a:custGeom>
            <a:avLst/>
            <a:gdLst/>
            <a:ahLst/>
            <a:cxnLst/>
            <a:rect l="l" t="t" r="r" b="b"/>
            <a:pathLst>
              <a:path w="22860">
                <a:moveTo>
                  <a:pt x="0" y="0"/>
                </a:moveTo>
                <a:lnTo>
                  <a:pt x="22859" y="0"/>
                </a:lnTo>
              </a:path>
            </a:pathLst>
          </a:custGeom>
          <a:ln w="22860">
            <a:solidFill>
              <a:srgbClr val="66FF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5119370" y="4173220"/>
            <a:ext cx="21590" cy="0"/>
          </a:xfrm>
          <a:custGeom>
            <a:avLst/>
            <a:gdLst/>
            <a:ahLst/>
            <a:cxnLst/>
            <a:rect l="l" t="t" r="r" b="b"/>
            <a:pathLst>
              <a:path w="21589">
                <a:moveTo>
                  <a:pt x="0" y="0"/>
                </a:moveTo>
                <a:lnTo>
                  <a:pt x="21589" y="0"/>
                </a:lnTo>
              </a:path>
            </a:pathLst>
          </a:custGeom>
          <a:ln w="22860">
            <a:solidFill>
              <a:srgbClr val="66FF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5162550" y="4173220"/>
            <a:ext cx="22860" cy="0"/>
          </a:xfrm>
          <a:custGeom>
            <a:avLst/>
            <a:gdLst/>
            <a:ahLst/>
            <a:cxnLst/>
            <a:rect l="l" t="t" r="r" b="b"/>
            <a:pathLst>
              <a:path w="22860">
                <a:moveTo>
                  <a:pt x="0" y="0"/>
                </a:moveTo>
                <a:lnTo>
                  <a:pt x="22860" y="0"/>
                </a:lnTo>
              </a:path>
            </a:pathLst>
          </a:custGeom>
          <a:ln w="22860">
            <a:solidFill>
              <a:srgbClr val="66FF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5207000" y="4173220"/>
            <a:ext cx="21590" cy="0"/>
          </a:xfrm>
          <a:custGeom>
            <a:avLst/>
            <a:gdLst/>
            <a:ahLst/>
            <a:cxnLst/>
            <a:rect l="l" t="t" r="r" b="b"/>
            <a:pathLst>
              <a:path w="21589">
                <a:moveTo>
                  <a:pt x="0" y="0"/>
                </a:moveTo>
                <a:lnTo>
                  <a:pt x="21589" y="0"/>
                </a:lnTo>
              </a:path>
            </a:pathLst>
          </a:custGeom>
          <a:ln w="22860">
            <a:solidFill>
              <a:srgbClr val="66FF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5251450" y="4173220"/>
            <a:ext cx="21590" cy="0"/>
          </a:xfrm>
          <a:custGeom>
            <a:avLst/>
            <a:gdLst/>
            <a:ahLst/>
            <a:cxnLst/>
            <a:rect l="l" t="t" r="r" b="b"/>
            <a:pathLst>
              <a:path w="21589">
                <a:moveTo>
                  <a:pt x="0" y="0"/>
                </a:moveTo>
                <a:lnTo>
                  <a:pt x="21589" y="0"/>
                </a:lnTo>
              </a:path>
            </a:pathLst>
          </a:custGeom>
          <a:ln w="22860">
            <a:solidFill>
              <a:srgbClr val="66FF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5294629" y="4173220"/>
            <a:ext cx="21590" cy="0"/>
          </a:xfrm>
          <a:custGeom>
            <a:avLst/>
            <a:gdLst/>
            <a:ahLst/>
            <a:cxnLst/>
            <a:rect l="l" t="t" r="r" b="b"/>
            <a:pathLst>
              <a:path w="21589">
                <a:moveTo>
                  <a:pt x="0" y="0"/>
                </a:moveTo>
                <a:lnTo>
                  <a:pt x="21590" y="0"/>
                </a:lnTo>
              </a:path>
            </a:pathLst>
          </a:custGeom>
          <a:ln w="22860">
            <a:solidFill>
              <a:srgbClr val="66FF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5339079" y="4173220"/>
            <a:ext cx="21590" cy="0"/>
          </a:xfrm>
          <a:custGeom>
            <a:avLst/>
            <a:gdLst/>
            <a:ahLst/>
            <a:cxnLst/>
            <a:rect l="l" t="t" r="r" b="b"/>
            <a:pathLst>
              <a:path w="21589">
                <a:moveTo>
                  <a:pt x="0" y="0"/>
                </a:moveTo>
                <a:lnTo>
                  <a:pt x="21590" y="0"/>
                </a:lnTo>
              </a:path>
            </a:pathLst>
          </a:custGeom>
          <a:ln w="22860">
            <a:solidFill>
              <a:srgbClr val="66FF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5382259" y="4173220"/>
            <a:ext cx="22860" cy="0"/>
          </a:xfrm>
          <a:custGeom>
            <a:avLst/>
            <a:gdLst/>
            <a:ahLst/>
            <a:cxnLst/>
            <a:rect l="l" t="t" r="r" b="b"/>
            <a:pathLst>
              <a:path w="22860">
                <a:moveTo>
                  <a:pt x="0" y="0"/>
                </a:moveTo>
                <a:lnTo>
                  <a:pt x="22860" y="0"/>
                </a:lnTo>
              </a:path>
            </a:pathLst>
          </a:custGeom>
          <a:ln w="22860">
            <a:solidFill>
              <a:srgbClr val="66FF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5426709" y="4173220"/>
            <a:ext cx="21590" cy="0"/>
          </a:xfrm>
          <a:custGeom>
            <a:avLst/>
            <a:gdLst/>
            <a:ahLst/>
            <a:cxnLst/>
            <a:rect l="l" t="t" r="r" b="b"/>
            <a:pathLst>
              <a:path w="21589">
                <a:moveTo>
                  <a:pt x="0" y="0"/>
                </a:moveTo>
                <a:lnTo>
                  <a:pt x="21589" y="0"/>
                </a:lnTo>
              </a:path>
            </a:pathLst>
          </a:custGeom>
          <a:ln w="22860">
            <a:solidFill>
              <a:srgbClr val="66FF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5471159" y="4173220"/>
            <a:ext cx="21590" cy="0"/>
          </a:xfrm>
          <a:custGeom>
            <a:avLst/>
            <a:gdLst/>
            <a:ahLst/>
            <a:cxnLst/>
            <a:rect l="l" t="t" r="r" b="b"/>
            <a:pathLst>
              <a:path w="21589">
                <a:moveTo>
                  <a:pt x="0" y="0"/>
                </a:moveTo>
                <a:lnTo>
                  <a:pt x="21589" y="0"/>
                </a:lnTo>
              </a:path>
            </a:pathLst>
          </a:custGeom>
          <a:ln w="22860">
            <a:solidFill>
              <a:srgbClr val="66FF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5514340" y="4173220"/>
            <a:ext cx="21590" cy="0"/>
          </a:xfrm>
          <a:custGeom>
            <a:avLst/>
            <a:gdLst/>
            <a:ahLst/>
            <a:cxnLst/>
            <a:rect l="l" t="t" r="r" b="b"/>
            <a:pathLst>
              <a:path w="21589">
                <a:moveTo>
                  <a:pt x="0" y="0"/>
                </a:moveTo>
                <a:lnTo>
                  <a:pt x="21589" y="0"/>
                </a:lnTo>
              </a:path>
            </a:pathLst>
          </a:custGeom>
          <a:ln w="22860">
            <a:solidFill>
              <a:srgbClr val="66FF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5558790" y="4173220"/>
            <a:ext cx="21590" cy="0"/>
          </a:xfrm>
          <a:custGeom>
            <a:avLst/>
            <a:gdLst/>
            <a:ahLst/>
            <a:cxnLst/>
            <a:rect l="l" t="t" r="r" b="b"/>
            <a:pathLst>
              <a:path w="21589">
                <a:moveTo>
                  <a:pt x="0" y="0"/>
                </a:moveTo>
                <a:lnTo>
                  <a:pt x="21589" y="0"/>
                </a:lnTo>
              </a:path>
            </a:pathLst>
          </a:custGeom>
          <a:ln w="22860">
            <a:solidFill>
              <a:srgbClr val="66FF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5601970" y="4173220"/>
            <a:ext cx="22860" cy="0"/>
          </a:xfrm>
          <a:custGeom>
            <a:avLst/>
            <a:gdLst/>
            <a:ahLst/>
            <a:cxnLst/>
            <a:rect l="l" t="t" r="r" b="b"/>
            <a:pathLst>
              <a:path w="22860">
                <a:moveTo>
                  <a:pt x="0" y="0"/>
                </a:moveTo>
                <a:lnTo>
                  <a:pt x="22859" y="0"/>
                </a:lnTo>
              </a:path>
            </a:pathLst>
          </a:custGeom>
          <a:ln w="22860">
            <a:solidFill>
              <a:srgbClr val="66FF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5646420" y="4173220"/>
            <a:ext cx="21590" cy="0"/>
          </a:xfrm>
          <a:custGeom>
            <a:avLst/>
            <a:gdLst/>
            <a:ahLst/>
            <a:cxnLst/>
            <a:rect l="l" t="t" r="r" b="b"/>
            <a:pathLst>
              <a:path w="21589">
                <a:moveTo>
                  <a:pt x="0" y="0"/>
                </a:moveTo>
                <a:lnTo>
                  <a:pt x="21589" y="0"/>
                </a:lnTo>
              </a:path>
            </a:pathLst>
          </a:custGeom>
          <a:ln w="22860">
            <a:solidFill>
              <a:srgbClr val="66FF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5689600" y="4173220"/>
            <a:ext cx="22860" cy="0"/>
          </a:xfrm>
          <a:custGeom>
            <a:avLst/>
            <a:gdLst/>
            <a:ahLst/>
            <a:cxnLst/>
            <a:rect l="l" t="t" r="r" b="b"/>
            <a:pathLst>
              <a:path w="22860">
                <a:moveTo>
                  <a:pt x="0" y="0"/>
                </a:moveTo>
                <a:lnTo>
                  <a:pt x="22860" y="0"/>
                </a:lnTo>
              </a:path>
            </a:pathLst>
          </a:custGeom>
          <a:ln w="22860">
            <a:solidFill>
              <a:srgbClr val="66FF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5734050" y="4173220"/>
            <a:ext cx="21590" cy="0"/>
          </a:xfrm>
          <a:custGeom>
            <a:avLst/>
            <a:gdLst/>
            <a:ahLst/>
            <a:cxnLst/>
            <a:rect l="l" t="t" r="r" b="b"/>
            <a:pathLst>
              <a:path w="21589">
                <a:moveTo>
                  <a:pt x="0" y="0"/>
                </a:moveTo>
                <a:lnTo>
                  <a:pt x="21589" y="0"/>
                </a:lnTo>
              </a:path>
            </a:pathLst>
          </a:custGeom>
          <a:ln w="22860">
            <a:solidFill>
              <a:srgbClr val="66FF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5778500" y="4173220"/>
            <a:ext cx="21590" cy="0"/>
          </a:xfrm>
          <a:custGeom>
            <a:avLst/>
            <a:gdLst/>
            <a:ahLst/>
            <a:cxnLst/>
            <a:rect l="l" t="t" r="r" b="b"/>
            <a:pathLst>
              <a:path w="21589">
                <a:moveTo>
                  <a:pt x="0" y="0"/>
                </a:moveTo>
                <a:lnTo>
                  <a:pt x="21589" y="0"/>
                </a:lnTo>
              </a:path>
            </a:pathLst>
          </a:custGeom>
          <a:ln w="22860">
            <a:solidFill>
              <a:srgbClr val="66FF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5821679" y="4173220"/>
            <a:ext cx="21590" cy="0"/>
          </a:xfrm>
          <a:custGeom>
            <a:avLst/>
            <a:gdLst/>
            <a:ahLst/>
            <a:cxnLst/>
            <a:rect l="l" t="t" r="r" b="b"/>
            <a:pathLst>
              <a:path w="21589">
                <a:moveTo>
                  <a:pt x="0" y="0"/>
                </a:moveTo>
                <a:lnTo>
                  <a:pt x="21590" y="0"/>
                </a:lnTo>
              </a:path>
            </a:pathLst>
          </a:custGeom>
          <a:ln w="22860">
            <a:solidFill>
              <a:srgbClr val="66FF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5866129" y="4173220"/>
            <a:ext cx="21590" cy="0"/>
          </a:xfrm>
          <a:custGeom>
            <a:avLst/>
            <a:gdLst/>
            <a:ahLst/>
            <a:cxnLst/>
            <a:rect l="l" t="t" r="r" b="b"/>
            <a:pathLst>
              <a:path w="21589">
                <a:moveTo>
                  <a:pt x="0" y="0"/>
                </a:moveTo>
                <a:lnTo>
                  <a:pt x="21590" y="0"/>
                </a:lnTo>
              </a:path>
            </a:pathLst>
          </a:custGeom>
          <a:ln w="22860">
            <a:solidFill>
              <a:srgbClr val="66FF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5909309" y="4173220"/>
            <a:ext cx="22860" cy="0"/>
          </a:xfrm>
          <a:custGeom>
            <a:avLst/>
            <a:gdLst/>
            <a:ahLst/>
            <a:cxnLst/>
            <a:rect l="l" t="t" r="r" b="b"/>
            <a:pathLst>
              <a:path w="22860">
                <a:moveTo>
                  <a:pt x="0" y="0"/>
                </a:moveTo>
                <a:lnTo>
                  <a:pt x="22860" y="0"/>
                </a:lnTo>
              </a:path>
            </a:pathLst>
          </a:custGeom>
          <a:ln w="22860">
            <a:solidFill>
              <a:srgbClr val="66FF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5953759" y="4173220"/>
            <a:ext cx="21590" cy="0"/>
          </a:xfrm>
          <a:custGeom>
            <a:avLst/>
            <a:gdLst/>
            <a:ahLst/>
            <a:cxnLst/>
            <a:rect l="l" t="t" r="r" b="b"/>
            <a:pathLst>
              <a:path w="21589">
                <a:moveTo>
                  <a:pt x="0" y="0"/>
                </a:moveTo>
                <a:lnTo>
                  <a:pt x="21589" y="0"/>
                </a:lnTo>
              </a:path>
            </a:pathLst>
          </a:custGeom>
          <a:ln w="22860">
            <a:solidFill>
              <a:srgbClr val="66FF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5998209" y="4173220"/>
            <a:ext cx="21590" cy="0"/>
          </a:xfrm>
          <a:custGeom>
            <a:avLst/>
            <a:gdLst/>
            <a:ahLst/>
            <a:cxnLst/>
            <a:rect l="l" t="t" r="r" b="b"/>
            <a:pathLst>
              <a:path w="21589">
                <a:moveTo>
                  <a:pt x="0" y="0"/>
                </a:moveTo>
                <a:lnTo>
                  <a:pt x="21589" y="0"/>
                </a:lnTo>
              </a:path>
            </a:pathLst>
          </a:custGeom>
          <a:ln w="22860">
            <a:solidFill>
              <a:srgbClr val="66FF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6041390" y="4173220"/>
            <a:ext cx="21590" cy="0"/>
          </a:xfrm>
          <a:custGeom>
            <a:avLst/>
            <a:gdLst/>
            <a:ahLst/>
            <a:cxnLst/>
            <a:rect l="l" t="t" r="r" b="b"/>
            <a:pathLst>
              <a:path w="21589">
                <a:moveTo>
                  <a:pt x="0" y="0"/>
                </a:moveTo>
                <a:lnTo>
                  <a:pt x="21589" y="0"/>
                </a:lnTo>
              </a:path>
            </a:pathLst>
          </a:custGeom>
          <a:ln w="22860">
            <a:solidFill>
              <a:srgbClr val="66FF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6085840" y="4173220"/>
            <a:ext cx="21590" cy="0"/>
          </a:xfrm>
          <a:custGeom>
            <a:avLst/>
            <a:gdLst/>
            <a:ahLst/>
            <a:cxnLst/>
            <a:rect l="l" t="t" r="r" b="b"/>
            <a:pathLst>
              <a:path w="21589">
                <a:moveTo>
                  <a:pt x="0" y="0"/>
                </a:moveTo>
                <a:lnTo>
                  <a:pt x="21589" y="0"/>
                </a:lnTo>
              </a:path>
            </a:pathLst>
          </a:custGeom>
          <a:ln w="22860">
            <a:solidFill>
              <a:srgbClr val="66FF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6129020" y="4173220"/>
            <a:ext cx="22860" cy="0"/>
          </a:xfrm>
          <a:custGeom>
            <a:avLst/>
            <a:gdLst/>
            <a:ahLst/>
            <a:cxnLst/>
            <a:rect l="l" t="t" r="r" b="b"/>
            <a:pathLst>
              <a:path w="22860">
                <a:moveTo>
                  <a:pt x="0" y="0"/>
                </a:moveTo>
                <a:lnTo>
                  <a:pt x="22859" y="0"/>
                </a:lnTo>
              </a:path>
            </a:pathLst>
          </a:custGeom>
          <a:ln w="22860">
            <a:solidFill>
              <a:srgbClr val="66FF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6173470" y="4173220"/>
            <a:ext cx="21590" cy="0"/>
          </a:xfrm>
          <a:custGeom>
            <a:avLst/>
            <a:gdLst/>
            <a:ahLst/>
            <a:cxnLst/>
            <a:rect l="l" t="t" r="r" b="b"/>
            <a:pathLst>
              <a:path w="21589">
                <a:moveTo>
                  <a:pt x="0" y="0"/>
                </a:moveTo>
                <a:lnTo>
                  <a:pt x="21589" y="0"/>
                </a:lnTo>
              </a:path>
            </a:pathLst>
          </a:custGeom>
          <a:ln w="22860">
            <a:solidFill>
              <a:srgbClr val="66FF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6216650" y="4173220"/>
            <a:ext cx="22860" cy="0"/>
          </a:xfrm>
          <a:custGeom>
            <a:avLst/>
            <a:gdLst/>
            <a:ahLst/>
            <a:cxnLst/>
            <a:rect l="l" t="t" r="r" b="b"/>
            <a:pathLst>
              <a:path w="22860">
                <a:moveTo>
                  <a:pt x="0" y="0"/>
                </a:moveTo>
                <a:lnTo>
                  <a:pt x="22860" y="0"/>
                </a:lnTo>
              </a:path>
            </a:pathLst>
          </a:custGeom>
          <a:ln w="22860">
            <a:solidFill>
              <a:srgbClr val="66FF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6261100" y="4173220"/>
            <a:ext cx="21590" cy="0"/>
          </a:xfrm>
          <a:custGeom>
            <a:avLst/>
            <a:gdLst/>
            <a:ahLst/>
            <a:cxnLst/>
            <a:rect l="l" t="t" r="r" b="b"/>
            <a:pathLst>
              <a:path w="21589">
                <a:moveTo>
                  <a:pt x="0" y="0"/>
                </a:moveTo>
                <a:lnTo>
                  <a:pt x="21589" y="0"/>
                </a:lnTo>
              </a:path>
            </a:pathLst>
          </a:custGeom>
          <a:ln w="22860">
            <a:solidFill>
              <a:srgbClr val="66FF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6305550" y="4173220"/>
            <a:ext cx="21590" cy="0"/>
          </a:xfrm>
          <a:custGeom>
            <a:avLst/>
            <a:gdLst/>
            <a:ahLst/>
            <a:cxnLst/>
            <a:rect l="l" t="t" r="r" b="b"/>
            <a:pathLst>
              <a:path w="21589">
                <a:moveTo>
                  <a:pt x="0" y="0"/>
                </a:moveTo>
                <a:lnTo>
                  <a:pt x="21589" y="0"/>
                </a:lnTo>
              </a:path>
            </a:pathLst>
          </a:custGeom>
          <a:ln w="22860">
            <a:solidFill>
              <a:srgbClr val="66FF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6348729" y="4173220"/>
            <a:ext cx="21590" cy="0"/>
          </a:xfrm>
          <a:custGeom>
            <a:avLst/>
            <a:gdLst/>
            <a:ahLst/>
            <a:cxnLst/>
            <a:rect l="l" t="t" r="r" b="b"/>
            <a:pathLst>
              <a:path w="21589">
                <a:moveTo>
                  <a:pt x="0" y="0"/>
                </a:moveTo>
                <a:lnTo>
                  <a:pt x="21590" y="0"/>
                </a:lnTo>
              </a:path>
            </a:pathLst>
          </a:custGeom>
          <a:ln w="22860">
            <a:solidFill>
              <a:srgbClr val="66FF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6393179" y="4173220"/>
            <a:ext cx="21590" cy="0"/>
          </a:xfrm>
          <a:custGeom>
            <a:avLst/>
            <a:gdLst/>
            <a:ahLst/>
            <a:cxnLst/>
            <a:rect l="l" t="t" r="r" b="b"/>
            <a:pathLst>
              <a:path w="21589">
                <a:moveTo>
                  <a:pt x="0" y="0"/>
                </a:moveTo>
                <a:lnTo>
                  <a:pt x="21590" y="0"/>
                </a:lnTo>
              </a:path>
            </a:pathLst>
          </a:custGeom>
          <a:ln w="22860">
            <a:solidFill>
              <a:srgbClr val="66FF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6436359" y="4173220"/>
            <a:ext cx="22860" cy="0"/>
          </a:xfrm>
          <a:custGeom>
            <a:avLst/>
            <a:gdLst/>
            <a:ahLst/>
            <a:cxnLst/>
            <a:rect l="l" t="t" r="r" b="b"/>
            <a:pathLst>
              <a:path w="22860">
                <a:moveTo>
                  <a:pt x="0" y="0"/>
                </a:moveTo>
                <a:lnTo>
                  <a:pt x="22860" y="0"/>
                </a:lnTo>
              </a:path>
            </a:pathLst>
          </a:custGeom>
          <a:ln w="22860">
            <a:solidFill>
              <a:srgbClr val="66FF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6480809" y="4173220"/>
            <a:ext cx="21590" cy="0"/>
          </a:xfrm>
          <a:custGeom>
            <a:avLst/>
            <a:gdLst/>
            <a:ahLst/>
            <a:cxnLst/>
            <a:rect l="l" t="t" r="r" b="b"/>
            <a:pathLst>
              <a:path w="21589">
                <a:moveTo>
                  <a:pt x="0" y="0"/>
                </a:moveTo>
                <a:lnTo>
                  <a:pt x="21589" y="0"/>
                </a:lnTo>
              </a:path>
            </a:pathLst>
          </a:custGeom>
          <a:ln w="22860">
            <a:solidFill>
              <a:srgbClr val="66FF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6525259" y="4173220"/>
            <a:ext cx="21590" cy="0"/>
          </a:xfrm>
          <a:custGeom>
            <a:avLst/>
            <a:gdLst/>
            <a:ahLst/>
            <a:cxnLst/>
            <a:rect l="l" t="t" r="r" b="b"/>
            <a:pathLst>
              <a:path w="21590">
                <a:moveTo>
                  <a:pt x="0" y="0"/>
                </a:moveTo>
                <a:lnTo>
                  <a:pt x="21590" y="0"/>
                </a:lnTo>
              </a:path>
            </a:pathLst>
          </a:custGeom>
          <a:ln w="22860">
            <a:solidFill>
              <a:srgbClr val="66FF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6568440" y="4173220"/>
            <a:ext cx="21590" cy="0"/>
          </a:xfrm>
          <a:custGeom>
            <a:avLst/>
            <a:gdLst/>
            <a:ahLst/>
            <a:cxnLst/>
            <a:rect l="l" t="t" r="r" b="b"/>
            <a:pathLst>
              <a:path w="21590">
                <a:moveTo>
                  <a:pt x="0" y="0"/>
                </a:moveTo>
                <a:lnTo>
                  <a:pt x="21589" y="0"/>
                </a:lnTo>
              </a:path>
            </a:pathLst>
          </a:custGeom>
          <a:ln w="22860">
            <a:solidFill>
              <a:srgbClr val="66FF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6612890" y="4173220"/>
            <a:ext cx="21590" cy="0"/>
          </a:xfrm>
          <a:custGeom>
            <a:avLst/>
            <a:gdLst/>
            <a:ahLst/>
            <a:cxnLst/>
            <a:rect l="l" t="t" r="r" b="b"/>
            <a:pathLst>
              <a:path w="21590">
                <a:moveTo>
                  <a:pt x="0" y="0"/>
                </a:moveTo>
                <a:lnTo>
                  <a:pt x="21589" y="0"/>
                </a:lnTo>
              </a:path>
            </a:pathLst>
          </a:custGeom>
          <a:ln w="22860">
            <a:solidFill>
              <a:srgbClr val="66FF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6656069" y="4173220"/>
            <a:ext cx="22860" cy="0"/>
          </a:xfrm>
          <a:custGeom>
            <a:avLst/>
            <a:gdLst/>
            <a:ahLst/>
            <a:cxnLst/>
            <a:rect l="l" t="t" r="r" b="b"/>
            <a:pathLst>
              <a:path w="22859">
                <a:moveTo>
                  <a:pt x="0" y="0"/>
                </a:moveTo>
                <a:lnTo>
                  <a:pt x="22859" y="0"/>
                </a:lnTo>
              </a:path>
            </a:pathLst>
          </a:custGeom>
          <a:ln w="22860">
            <a:solidFill>
              <a:srgbClr val="66FF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6700519" y="4173220"/>
            <a:ext cx="21590" cy="0"/>
          </a:xfrm>
          <a:custGeom>
            <a:avLst/>
            <a:gdLst/>
            <a:ahLst/>
            <a:cxnLst/>
            <a:rect l="l" t="t" r="r" b="b"/>
            <a:pathLst>
              <a:path w="21590">
                <a:moveTo>
                  <a:pt x="0" y="0"/>
                </a:moveTo>
                <a:lnTo>
                  <a:pt x="21589" y="0"/>
                </a:lnTo>
              </a:path>
            </a:pathLst>
          </a:custGeom>
          <a:ln w="22860">
            <a:solidFill>
              <a:srgbClr val="66FF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object 124"/>
          <p:cNvSpPr/>
          <p:nvPr/>
        </p:nvSpPr>
        <p:spPr>
          <a:xfrm>
            <a:off x="6743700" y="4173220"/>
            <a:ext cx="22860" cy="0"/>
          </a:xfrm>
          <a:custGeom>
            <a:avLst/>
            <a:gdLst/>
            <a:ahLst/>
            <a:cxnLst/>
            <a:rect l="l" t="t" r="r" b="b"/>
            <a:pathLst>
              <a:path w="22859">
                <a:moveTo>
                  <a:pt x="0" y="0"/>
                </a:moveTo>
                <a:lnTo>
                  <a:pt x="22859" y="0"/>
                </a:lnTo>
              </a:path>
            </a:pathLst>
          </a:custGeom>
          <a:ln w="22860">
            <a:solidFill>
              <a:srgbClr val="66FF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object 125"/>
          <p:cNvSpPr/>
          <p:nvPr/>
        </p:nvSpPr>
        <p:spPr>
          <a:xfrm>
            <a:off x="6788150" y="4173220"/>
            <a:ext cx="21590" cy="0"/>
          </a:xfrm>
          <a:custGeom>
            <a:avLst/>
            <a:gdLst/>
            <a:ahLst/>
            <a:cxnLst/>
            <a:rect l="l" t="t" r="r" b="b"/>
            <a:pathLst>
              <a:path w="21590">
                <a:moveTo>
                  <a:pt x="0" y="0"/>
                </a:moveTo>
                <a:lnTo>
                  <a:pt x="21590" y="0"/>
                </a:lnTo>
              </a:path>
            </a:pathLst>
          </a:custGeom>
          <a:ln w="22860">
            <a:solidFill>
              <a:srgbClr val="66FF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object 126"/>
          <p:cNvSpPr/>
          <p:nvPr/>
        </p:nvSpPr>
        <p:spPr>
          <a:xfrm>
            <a:off x="6832600" y="4173220"/>
            <a:ext cx="21590" cy="0"/>
          </a:xfrm>
          <a:custGeom>
            <a:avLst/>
            <a:gdLst/>
            <a:ahLst/>
            <a:cxnLst/>
            <a:rect l="l" t="t" r="r" b="b"/>
            <a:pathLst>
              <a:path w="21590">
                <a:moveTo>
                  <a:pt x="0" y="0"/>
                </a:moveTo>
                <a:lnTo>
                  <a:pt x="21590" y="0"/>
                </a:lnTo>
              </a:path>
            </a:pathLst>
          </a:custGeom>
          <a:ln w="22860">
            <a:solidFill>
              <a:srgbClr val="66FF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" name="object 127"/>
          <p:cNvSpPr/>
          <p:nvPr/>
        </p:nvSpPr>
        <p:spPr>
          <a:xfrm>
            <a:off x="6875780" y="4173220"/>
            <a:ext cx="21590" cy="0"/>
          </a:xfrm>
          <a:custGeom>
            <a:avLst/>
            <a:gdLst/>
            <a:ahLst/>
            <a:cxnLst/>
            <a:rect l="l" t="t" r="r" b="b"/>
            <a:pathLst>
              <a:path w="21590">
                <a:moveTo>
                  <a:pt x="0" y="0"/>
                </a:moveTo>
                <a:lnTo>
                  <a:pt x="21590" y="0"/>
                </a:lnTo>
              </a:path>
            </a:pathLst>
          </a:custGeom>
          <a:ln w="22860">
            <a:solidFill>
              <a:srgbClr val="66FF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" name="object 128"/>
          <p:cNvSpPr/>
          <p:nvPr/>
        </p:nvSpPr>
        <p:spPr>
          <a:xfrm>
            <a:off x="6920230" y="4173220"/>
            <a:ext cx="21590" cy="0"/>
          </a:xfrm>
          <a:custGeom>
            <a:avLst/>
            <a:gdLst/>
            <a:ahLst/>
            <a:cxnLst/>
            <a:rect l="l" t="t" r="r" b="b"/>
            <a:pathLst>
              <a:path w="21590">
                <a:moveTo>
                  <a:pt x="0" y="0"/>
                </a:moveTo>
                <a:lnTo>
                  <a:pt x="21590" y="0"/>
                </a:lnTo>
              </a:path>
            </a:pathLst>
          </a:custGeom>
          <a:ln w="22860">
            <a:solidFill>
              <a:srgbClr val="66FF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" name="object 129"/>
          <p:cNvSpPr/>
          <p:nvPr/>
        </p:nvSpPr>
        <p:spPr>
          <a:xfrm>
            <a:off x="6963409" y="4173220"/>
            <a:ext cx="22860" cy="0"/>
          </a:xfrm>
          <a:custGeom>
            <a:avLst/>
            <a:gdLst/>
            <a:ahLst/>
            <a:cxnLst/>
            <a:rect l="l" t="t" r="r" b="b"/>
            <a:pathLst>
              <a:path w="22859">
                <a:moveTo>
                  <a:pt x="0" y="0"/>
                </a:moveTo>
                <a:lnTo>
                  <a:pt x="22860" y="0"/>
                </a:lnTo>
              </a:path>
            </a:pathLst>
          </a:custGeom>
          <a:ln w="22860">
            <a:solidFill>
              <a:srgbClr val="66FF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" name="object 130"/>
          <p:cNvSpPr/>
          <p:nvPr/>
        </p:nvSpPr>
        <p:spPr>
          <a:xfrm>
            <a:off x="7007859" y="4173220"/>
            <a:ext cx="21590" cy="0"/>
          </a:xfrm>
          <a:custGeom>
            <a:avLst/>
            <a:gdLst/>
            <a:ahLst/>
            <a:cxnLst/>
            <a:rect l="l" t="t" r="r" b="b"/>
            <a:pathLst>
              <a:path w="21590">
                <a:moveTo>
                  <a:pt x="0" y="0"/>
                </a:moveTo>
                <a:lnTo>
                  <a:pt x="21590" y="0"/>
                </a:lnTo>
              </a:path>
            </a:pathLst>
          </a:custGeom>
          <a:ln w="22860">
            <a:solidFill>
              <a:srgbClr val="66FF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" name="object 131"/>
          <p:cNvSpPr/>
          <p:nvPr/>
        </p:nvSpPr>
        <p:spPr>
          <a:xfrm>
            <a:off x="7052309" y="4173220"/>
            <a:ext cx="21590" cy="0"/>
          </a:xfrm>
          <a:custGeom>
            <a:avLst/>
            <a:gdLst/>
            <a:ahLst/>
            <a:cxnLst/>
            <a:rect l="l" t="t" r="r" b="b"/>
            <a:pathLst>
              <a:path w="21590">
                <a:moveTo>
                  <a:pt x="0" y="0"/>
                </a:moveTo>
                <a:lnTo>
                  <a:pt x="21590" y="0"/>
                </a:lnTo>
              </a:path>
            </a:pathLst>
          </a:custGeom>
          <a:ln w="22860">
            <a:solidFill>
              <a:srgbClr val="66FF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" name="object 132"/>
          <p:cNvSpPr/>
          <p:nvPr/>
        </p:nvSpPr>
        <p:spPr>
          <a:xfrm>
            <a:off x="7095490" y="4173220"/>
            <a:ext cx="21590" cy="0"/>
          </a:xfrm>
          <a:custGeom>
            <a:avLst/>
            <a:gdLst/>
            <a:ahLst/>
            <a:cxnLst/>
            <a:rect l="l" t="t" r="r" b="b"/>
            <a:pathLst>
              <a:path w="21590">
                <a:moveTo>
                  <a:pt x="0" y="0"/>
                </a:moveTo>
                <a:lnTo>
                  <a:pt x="21589" y="0"/>
                </a:lnTo>
              </a:path>
            </a:pathLst>
          </a:custGeom>
          <a:ln w="22860">
            <a:solidFill>
              <a:srgbClr val="66FF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" name="object 133"/>
          <p:cNvSpPr/>
          <p:nvPr/>
        </p:nvSpPr>
        <p:spPr>
          <a:xfrm>
            <a:off x="7139940" y="4173220"/>
            <a:ext cx="21590" cy="0"/>
          </a:xfrm>
          <a:custGeom>
            <a:avLst/>
            <a:gdLst/>
            <a:ahLst/>
            <a:cxnLst/>
            <a:rect l="l" t="t" r="r" b="b"/>
            <a:pathLst>
              <a:path w="21590">
                <a:moveTo>
                  <a:pt x="0" y="0"/>
                </a:moveTo>
                <a:lnTo>
                  <a:pt x="21589" y="0"/>
                </a:lnTo>
              </a:path>
            </a:pathLst>
          </a:custGeom>
          <a:ln w="22860">
            <a:solidFill>
              <a:srgbClr val="66FF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" name="object 134"/>
          <p:cNvSpPr/>
          <p:nvPr/>
        </p:nvSpPr>
        <p:spPr>
          <a:xfrm>
            <a:off x="7183119" y="4173220"/>
            <a:ext cx="1270" cy="20320"/>
          </a:xfrm>
          <a:custGeom>
            <a:avLst/>
            <a:gdLst/>
            <a:ahLst/>
            <a:cxnLst/>
            <a:rect l="l" t="t" r="r" b="b"/>
            <a:pathLst>
              <a:path w="1270" h="20320">
                <a:moveTo>
                  <a:pt x="0" y="0"/>
                </a:moveTo>
                <a:lnTo>
                  <a:pt x="1270" y="0"/>
                </a:lnTo>
                <a:lnTo>
                  <a:pt x="1270" y="20319"/>
                </a:lnTo>
              </a:path>
            </a:pathLst>
          </a:custGeom>
          <a:ln w="22859">
            <a:solidFill>
              <a:srgbClr val="66FF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" name="object 135"/>
          <p:cNvSpPr/>
          <p:nvPr/>
        </p:nvSpPr>
        <p:spPr>
          <a:xfrm>
            <a:off x="7184390" y="4215129"/>
            <a:ext cx="0" cy="22860"/>
          </a:xfrm>
          <a:custGeom>
            <a:avLst/>
            <a:gdLst/>
            <a:ahLst/>
            <a:cxnLst/>
            <a:rect l="l" t="t" r="r" b="b"/>
            <a:pathLst>
              <a:path h="22860">
                <a:moveTo>
                  <a:pt x="-11429" y="11430"/>
                </a:moveTo>
                <a:lnTo>
                  <a:pt x="11429" y="11430"/>
                </a:lnTo>
              </a:path>
            </a:pathLst>
          </a:custGeom>
          <a:ln w="22859">
            <a:solidFill>
              <a:srgbClr val="66FF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" name="object 136"/>
          <p:cNvSpPr/>
          <p:nvPr/>
        </p:nvSpPr>
        <p:spPr>
          <a:xfrm>
            <a:off x="7184390" y="4259579"/>
            <a:ext cx="0" cy="21590"/>
          </a:xfrm>
          <a:custGeom>
            <a:avLst/>
            <a:gdLst/>
            <a:ahLst/>
            <a:cxnLst/>
            <a:rect l="l" t="t" r="r" b="b"/>
            <a:pathLst>
              <a:path h="21589">
                <a:moveTo>
                  <a:pt x="-11429" y="10795"/>
                </a:moveTo>
                <a:lnTo>
                  <a:pt x="11429" y="10795"/>
                </a:lnTo>
              </a:path>
            </a:pathLst>
          </a:custGeom>
          <a:ln w="21589">
            <a:solidFill>
              <a:srgbClr val="66FF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" name="object 137"/>
          <p:cNvSpPr/>
          <p:nvPr/>
        </p:nvSpPr>
        <p:spPr>
          <a:xfrm>
            <a:off x="7184390" y="4304029"/>
            <a:ext cx="0" cy="21590"/>
          </a:xfrm>
          <a:custGeom>
            <a:avLst/>
            <a:gdLst/>
            <a:ahLst/>
            <a:cxnLst/>
            <a:rect l="l" t="t" r="r" b="b"/>
            <a:pathLst>
              <a:path h="21589">
                <a:moveTo>
                  <a:pt x="-11429" y="10795"/>
                </a:moveTo>
                <a:lnTo>
                  <a:pt x="11429" y="10795"/>
                </a:lnTo>
              </a:path>
            </a:pathLst>
          </a:custGeom>
          <a:ln w="21589">
            <a:solidFill>
              <a:srgbClr val="66FF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" name="object 138"/>
          <p:cNvSpPr/>
          <p:nvPr/>
        </p:nvSpPr>
        <p:spPr>
          <a:xfrm>
            <a:off x="7184390" y="4347209"/>
            <a:ext cx="0" cy="21590"/>
          </a:xfrm>
          <a:custGeom>
            <a:avLst/>
            <a:gdLst/>
            <a:ahLst/>
            <a:cxnLst/>
            <a:rect l="l" t="t" r="r" b="b"/>
            <a:pathLst>
              <a:path h="21589">
                <a:moveTo>
                  <a:pt x="-11429" y="10794"/>
                </a:moveTo>
                <a:lnTo>
                  <a:pt x="11429" y="10794"/>
                </a:lnTo>
              </a:path>
            </a:pathLst>
          </a:custGeom>
          <a:ln w="21589">
            <a:solidFill>
              <a:srgbClr val="66FF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" name="object 139"/>
          <p:cNvSpPr/>
          <p:nvPr/>
        </p:nvSpPr>
        <p:spPr>
          <a:xfrm>
            <a:off x="7184390" y="4391659"/>
            <a:ext cx="0" cy="21590"/>
          </a:xfrm>
          <a:custGeom>
            <a:avLst/>
            <a:gdLst/>
            <a:ahLst/>
            <a:cxnLst/>
            <a:rect l="l" t="t" r="r" b="b"/>
            <a:pathLst>
              <a:path h="21589">
                <a:moveTo>
                  <a:pt x="-11429" y="10794"/>
                </a:moveTo>
                <a:lnTo>
                  <a:pt x="11429" y="10794"/>
                </a:lnTo>
              </a:path>
            </a:pathLst>
          </a:custGeom>
          <a:ln w="21589">
            <a:solidFill>
              <a:srgbClr val="66FF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" name="object 140"/>
          <p:cNvSpPr/>
          <p:nvPr/>
        </p:nvSpPr>
        <p:spPr>
          <a:xfrm>
            <a:off x="7184390" y="4434840"/>
            <a:ext cx="0" cy="22860"/>
          </a:xfrm>
          <a:custGeom>
            <a:avLst/>
            <a:gdLst/>
            <a:ahLst/>
            <a:cxnLst/>
            <a:rect l="l" t="t" r="r" b="b"/>
            <a:pathLst>
              <a:path h="22860">
                <a:moveTo>
                  <a:pt x="-11429" y="11430"/>
                </a:moveTo>
                <a:lnTo>
                  <a:pt x="11429" y="11430"/>
                </a:lnTo>
              </a:path>
            </a:pathLst>
          </a:custGeom>
          <a:ln w="22860">
            <a:solidFill>
              <a:srgbClr val="66FF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" name="object 141"/>
          <p:cNvSpPr/>
          <p:nvPr/>
        </p:nvSpPr>
        <p:spPr>
          <a:xfrm>
            <a:off x="7184390" y="4479290"/>
            <a:ext cx="0" cy="21590"/>
          </a:xfrm>
          <a:custGeom>
            <a:avLst/>
            <a:gdLst/>
            <a:ahLst/>
            <a:cxnLst/>
            <a:rect l="l" t="t" r="r" b="b"/>
            <a:pathLst>
              <a:path h="21589">
                <a:moveTo>
                  <a:pt x="-11429" y="10795"/>
                </a:moveTo>
                <a:lnTo>
                  <a:pt x="11429" y="10795"/>
                </a:lnTo>
              </a:path>
            </a:pathLst>
          </a:custGeom>
          <a:ln w="21590">
            <a:solidFill>
              <a:srgbClr val="66FF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" name="object 142"/>
          <p:cNvSpPr/>
          <p:nvPr/>
        </p:nvSpPr>
        <p:spPr>
          <a:xfrm>
            <a:off x="7184390" y="4522470"/>
            <a:ext cx="0" cy="22860"/>
          </a:xfrm>
          <a:custGeom>
            <a:avLst/>
            <a:gdLst/>
            <a:ahLst/>
            <a:cxnLst/>
            <a:rect l="l" t="t" r="r" b="b"/>
            <a:pathLst>
              <a:path h="22860">
                <a:moveTo>
                  <a:pt x="-11429" y="11429"/>
                </a:moveTo>
                <a:lnTo>
                  <a:pt x="11429" y="11429"/>
                </a:lnTo>
              </a:path>
            </a:pathLst>
          </a:custGeom>
          <a:ln w="22860">
            <a:solidFill>
              <a:srgbClr val="66FF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" name="object 143"/>
          <p:cNvSpPr/>
          <p:nvPr/>
        </p:nvSpPr>
        <p:spPr>
          <a:xfrm>
            <a:off x="7184390" y="4566920"/>
            <a:ext cx="0" cy="21590"/>
          </a:xfrm>
          <a:custGeom>
            <a:avLst/>
            <a:gdLst/>
            <a:ahLst/>
            <a:cxnLst/>
            <a:rect l="l" t="t" r="r" b="b"/>
            <a:pathLst>
              <a:path h="21589">
                <a:moveTo>
                  <a:pt x="-11429" y="10794"/>
                </a:moveTo>
                <a:lnTo>
                  <a:pt x="11429" y="10794"/>
                </a:lnTo>
              </a:path>
            </a:pathLst>
          </a:custGeom>
          <a:ln w="21590">
            <a:solidFill>
              <a:srgbClr val="66FF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" name="object 144"/>
          <p:cNvSpPr/>
          <p:nvPr/>
        </p:nvSpPr>
        <p:spPr>
          <a:xfrm>
            <a:off x="7184390" y="4611370"/>
            <a:ext cx="0" cy="21590"/>
          </a:xfrm>
          <a:custGeom>
            <a:avLst/>
            <a:gdLst/>
            <a:ahLst/>
            <a:cxnLst/>
            <a:rect l="l" t="t" r="r" b="b"/>
            <a:pathLst>
              <a:path h="21589">
                <a:moveTo>
                  <a:pt x="-11429" y="10794"/>
                </a:moveTo>
                <a:lnTo>
                  <a:pt x="11429" y="10794"/>
                </a:lnTo>
              </a:path>
            </a:pathLst>
          </a:custGeom>
          <a:ln w="21590">
            <a:solidFill>
              <a:srgbClr val="66FF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" name="object 145"/>
          <p:cNvSpPr/>
          <p:nvPr/>
        </p:nvSpPr>
        <p:spPr>
          <a:xfrm>
            <a:off x="7184390" y="4654550"/>
            <a:ext cx="0" cy="21590"/>
          </a:xfrm>
          <a:custGeom>
            <a:avLst/>
            <a:gdLst/>
            <a:ahLst/>
            <a:cxnLst/>
            <a:rect l="l" t="t" r="r" b="b"/>
            <a:pathLst>
              <a:path h="21589">
                <a:moveTo>
                  <a:pt x="-11429" y="10794"/>
                </a:moveTo>
                <a:lnTo>
                  <a:pt x="11429" y="10794"/>
                </a:lnTo>
              </a:path>
            </a:pathLst>
          </a:custGeom>
          <a:ln w="21589">
            <a:solidFill>
              <a:srgbClr val="66FF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" name="object 146"/>
          <p:cNvSpPr/>
          <p:nvPr/>
        </p:nvSpPr>
        <p:spPr>
          <a:xfrm>
            <a:off x="7184390" y="4699000"/>
            <a:ext cx="0" cy="21590"/>
          </a:xfrm>
          <a:custGeom>
            <a:avLst/>
            <a:gdLst/>
            <a:ahLst/>
            <a:cxnLst/>
            <a:rect l="l" t="t" r="r" b="b"/>
            <a:pathLst>
              <a:path h="21589">
                <a:moveTo>
                  <a:pt x="-11429" y="10794"/>
                </a:moveTo>
                <a:lnTo>
                  <a:pt x="11429" y="10794"/>
                </a:lnTo>
              </a:path>
            </a:pathLst>
          </a:custGeom>
          <a:ln w="21589">
            <a:solidFill>
              <a:srgbClr val="66FF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" name="object 147"/>
          <p:cNvSpPr/>
          <p:nvPr/>
        </p:nvSpPr>
        <p:spPr>
          <a:xfrm>
            <a:off x="7184390" y="4742179"/>
            <a:ext cx="0" cy="22860"/>
          </a:xfrm>
          <a:custGeom>
            <a:avLst/>
            <a:gdLst/>
            <a:ahLst/>
            <a:cxnLst/>
            <a:rect l="l" t="t" r="r" b="b"/>
            <a:pathLst>
              <a:path h="22860">
                <a:moveTo>
                  <a:pt x="-11429" y="11430"/>
                </a:moveTo>
                <a:lnTo>
                  <a:pt x="11429" y="11430"/>
                </a:lnTo>
              </a:path>
            </a:pathLst>
          </a:custGeom>
          <a:ln w="22859">
            <a:solidFill>
              <a:srgbClr val="66FF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" name="object 148"/>
          <p:cNvSpPr/>
          <p:nvPr/>
        </p:nvSpPr>
        <p:spPr>
          <a:xfrm>
            <a:off x="7184390" y="4786629"/>
            <a:ext cx="0" cy="21590"/>
          </a:xfrm>
          <a:custGeom>
            <a:avLst/>
            <a:gdLst/>
            <a:ahLst/>
            <a:cxnLst/>
            <a:rect l="l" t="t" r="r" b="b"/>
            <a:pathLst>
              <a:path h="21589">
                <a:moveTo>
                  <a:pt x="-11429" y="10795"/>
                </a:moveTo>
                <a:lnTo>
                  <a:pt x="11429" y="10795"/>
                </a:lnTo>
              </a:path>
            </a:pathLst>
          </a:custGeom>
          <a:ln w="21589">
            <a:solidFill>
              <a:srgbClr val="66FF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" name="object 149"/>
          <p:cNvSpPr/>
          <p:nvPr/>
        </p:nvSpPr>
        <p:spPr>
          <a:xfrm>
            <a:off x="7148830" y="4815840"/>
            <a:ext cx="21590" cy="0"/>
          </a:xfrm>
          <a:custGeom>
            <a:avLst/>
            <a:gdLst/>
            <a:ahLst/>
            <a:cxnLst/>
            <a:rect l="l" t="t" r="r" b="b"/>
            <a:pathLst>
              <a:path w="21590">
                <a:moveTo>
                  <a:pt x="21590" y="0"/>
                </a:moveTo>
                <a:lnTo>
                  <a:pt x="0" y="0"/>
                </a:lnTo>
              </a:path>
            </a:pathLst>
          </a:custGeom>
          <a:ln w="22860">
            <a:solidFill>
              <a:srgbClr val="66FF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" name="object 150"/>
          <p:cNvSpPr/>
          <p:nvPr/>
        </p:nvSpPr>
        <p:spPr>
          <a:xfrm>
            <a:off x="7104380" y="4815840"/>
            <a:ext cx="21590" cy="0"/>
          </a:xfrm>
          <a:custGeom>
            <a:avLst/>
            <a:gdLst/>
            <a:ahLst/>
            <a:cxnLst/>
            <a:rect l="l" t="t" r="r" b="b"/>
            <a:pathLst>
              <a:path w="21590">
                <a:moveTo>
                  <a:pt x="21590" y="0"/>
                </a:moveTo>
                <a:lnTo>
                  <a:pt x="0" y="0"/>
                </a:lnTo>
              </a:path>
            </a:pathLst>
          </a:custGeom>
          <a:ln w="22860">
            <a:solidFill>
              <a:srgbClr val="66FF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" name="object 151"/>
          <p:cNvSpPr/>
          <p:nvPr/>
        </p:nvSpPr>
        <p:spPr>
          <a:xfrm>
            <a:off x="7061200" y="4815840"/>
            <a:ext cx="21590" cy="0"/>
          </a:xfrm>
          <a:custGeom>
            <a:avLst/>
            <a:gdLst/>
            <a:ahLst/>
            <a:cxnLst/>
            <a:rect l="l" t="t" r="r" b="b"/>
            <a:pathLst>
              <a:path w="21590">
                <a:moveTo>
                  <a:pt x="21590" y="0"/>
                </a:moveTo>
                <a:lnTo>
                  <a:pt x="0" y="0"/>
                </a:lnTo>
              </a:path>
            </a:pathLst>
          </a:custGeom>
          <a:ln w="22860">
            <a:solidFill>
              <a:srgbClr val="66FF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" name="object 152"/>
          <p:cNvSpPr/>
          <p:nvPr/>
        </p:nvSpPr>
        <p:spPr>
          <a:xfrm>
            <a:off x="7016750" y="4815840"/>
            <a:ext cx="21590" cy="0"/>
          </a:xfrm>
          <a:custGeom>
            <a:avLst/>
            <a:gdLst/>
            <a:ahLst/>
            <a:cxnLst/>
            <a:rect l="l" t="t" r="r" b="b"/>
            <a:pathLst>
              <a:path w="21590">
                <a:moveTo>
                  <a:pt x="21590" y="0"/>
                </a:moveTo>
                <a:lnTo>
                  <a:pt x="0" y="0"/>
                </a:lnTo>
              </a:path>
            </a:pathLst>
          </a:custGeom>
          <a:ln w="22860">
            <a:solidFill>
              <a:srgbClr val="66FF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" name="object 153"/>
          <p:cNvSpPr/>
          <p:nvPr/>
        </p:nvSpPr>
        <p:spPr>
          <a:xfrm>
            <a:off x="6972300" y="4815840"/>
            <a:ext cx="22860" cy="0"/>
          </a:xfrm>
          <a:custGeom>
            <a:avLst/>
            <a:gdLst/>
            <a:ahLst/>
            <a:cxnLst/>
            <a:rect l="l" t="t" r="r" b="b"/>
            <a:pathLst>
              <a:path w="22859">
                <a:moveTo>
                  <a:pt x="22859" y="0"/>
                </a:moveTo>
                <a:lnTo>
                  <a:pt x="0" y="0"/>
                </a:lnTo>
              </a:path>
            </a:pathLst>
          </a:custGeom>
          <a:ln w="22860">
            <a:solidFill>
              <a:srgbClr val="66FF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" name="object 154"/>
          <p:cNvSpPr/>
          <p:nvPr/>
        </p:nvSpPr>
        <p:spPr>
          <a:xfrm>
            <a:off x="6929119" y="4815840"/>
            <a:ext cx="21590" cy="0"/>
          </a:xfrm>
          <a:custGeom>
            <a:avLst/>
            <a:gdLst/>
            <a:ahLst/>
            <a:cxnLst/>
            <a:rect l="l" t="t" r="r" b="b"/>
            <a:pathLst>
              <a:path w="21590">
                <a:moveTo>
                  <a:pt x="21589" y="0"/>
                </a:moveTo>
                <a:lnTo>
                  <a:pt x="0" y="0"/>
                </a:lnTo>
              </a:path>
            </a:pathLst>
          </a:custGeom>
          <a:ln w="22860">
            <a:solidFill>
              <a:srgbClr val="66FF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" name="object 155"/>
          <p:cNvSpPr/>
          <p:nvPr/>
        </p:nvSpPr>
        <p:spPr>
          <a:xfrm>
            <a:off x="6884669" y="4815840"/>
            <a:ext cx="22860" cy="0"/>
          </a:xfrm>
          <a:custGeom>
            <a:avLst/>
            <a:gdLst/>
            <a:ahLst/>
            <a:cxnLst/>
            <a:rect l="l" t="t" r="r" b="b"/>
            <a:pathLst>
              <a:path w="22859">
                <a:moveTo>
                  <a:pt x="22859" y="0"/>
                </a:moveTo>
                <a:lnTo>
                  <a:pt x="0" y="0"/>
                </a:lnTo>
              </a:path>
            </a:pathLst>
          </a:custGeom>
          <a:ln w="22860">
            <a:solidFill>
              <a:srgbClr val="66FF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" name="object 156"/>
          <p:cNvSpPr/>
          <p:nvPr/>
        </p:nvSpPr>
        <p:spPr>
          <a:xfrm>
            <a:off x="6841490" y="4815840"/>
            <a:ext cx="21590" cy="0"/>
          </a:xfrm>
          <a:custGeom>
            <a:avLst/>
            <a:gdLst/>
            <a:ahLst/>
            <a:cxnLst/>
            <a:rect l="l" t="t" r="r" b="b"/>
            <a:pathLst>
              <a:path w="21590">
                <a:moveTo>
                  <a:pt x="21589" y="0"/>
                </a:moveTo>
                <a:lnTo>
                  <a:pt x="0" y="0"/>
                </a:lnTo>
              </a:path>
            </a:pathLst>
          </a:custGeom>
          <a:ln w="22860">
            <a:solidFill>
              <a:srgbClr val="66FF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" name="object 157"/>
          <p:cNvSpPr/>
          <p:nvPr/>
        </p:nvSpPr>
        <p:spPr>
          <a:xfrm>
            <a:off x="6797040" y="4815840"/>
            <a:ext cx="21590" cy="0"/>
          </a:xfrm>
          <a:custGeom>
            <a:avLst/>
            <a:gdLst/>
            <a:ahLst/>
            <a:cxnLst/>
            <a:rect l="l" t="t" r="r" b="b"/>
            <a:pathLst>
              <a:path w="21590">
                <a:moveTo>
                  <a:pt x="21589" y="0"/>
                </a:moveTo>
                <a:lnTo>
                  <a:pt x="0" y="0"/>
                </a:lnTo>
              </a:path>
            </a:pathLst>
          </a:custGeom>
          <a:ln w="22860">
            <a:solidFill>
              <a:srgbClr val="66FF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" name="object 158"/>
          <p:cNvSpPr/>
          <p:nvPr/>
        </p:nvSpPr>
        <p:spPr>
          <a:xfrm>
            <a:off x="6753859" y="4815840"/>
            <a:ext cx="21590" cy="0"/>
          </a:xfrm>
          <a:custGeom>
            <a:avLst/>
            <a:gdLst/>
            <a:ahLst/>
            <a:cxnLst/>
            <a:rect l="l" t="t" r="r" b="b"/>
            <a:pathLst>
              <a:path w="21590">
                <a:moveTo>
                  <a:pt x="21590" y="0"/>
                </a:moveTo>
                <a:lnTo>
                  <a:pt x="0" y="0"/>
                </a:lnTo>
              </a:path>
            </a:pathLst>
          </a:custGeom>
          <a:ln w="22860">
            <a:solidFill>
              <a:srgbClr val="66FF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" name="object 159"/>
          <p:cNvSpPr/>
          <p:nvPr/>
        </p:nvSpPr>
        <p:spPr>
          <a:xfrm>
            <a:off x="6709409" y="4815840"/>
            <a:ext cx="21590" cy="0"/>
          </a:xfrm>
          <a:custGeom>
            <a:avLst/>
            <a:gdLst/>
            <a:ahLst/>
            <a:cxnLst/>
            <a:rect l="l" t="t" r="r" b="b"/>
            <a:pathLst>
              <a:path w="21590">
                <a:moveTo>
                  <a:pt x="21590" y="0"/>
                </a:moveTo>
                <a:lnTo>
                  <a:pt x="0" y="0"/>
                </a:lnTo>
              </a:path>
            </a:pathLst>
          </a:custGeom>
          <a:ln w="22860">
            <a:solidFill>
              <a:srgbClr val="66FF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" name="object 160"/>
          <p:cNvSpPr/>
          <p:nvPr/>
        </p:nvSpPr>
        <p:spPr>
          <a:xfrm>
            <a:off x="6664959" y="4815840"/>
            <a:ext cx="22860" cy="0"/>
          </a:xfrm>
          <a:custGeom>
            <a:avLst/>
            <a:gdLst/>
            <a:ahLst/>
            <a:cxnLst/>
            <a:rect l="l" t="t" r="r" b="b"/>
            <a:pathLst>
              <a:path w="22859">
                <a:moveTo>
                  <a:pt x="22860" y="0"/>
                </a:moveTo>
                <a:lnTo>
                  <a:pt x="0" y="0"/>
                </a:lnTo>
              </a:path>
            </a:pathLst>
          </a:custGeom>
          <a:ln w="22860">
            <a:solidFill>
              <a:srgbClr val="66FF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" name="object 161"/>
          <p:cNvSpPr/>
          <p:nvPr/>
        </p:nvSpPr>
        <p:spPr>
          <a:xfrm>
            <a:off x="6621780" y="4815840"/>
            <a:ext cx="21590" cy="0"/>
          </a:xfrm>
          <a:custGeom>
            <a:avLst/>
            <a:gdLst/>
            <a:ahLst/>
            <a:cxnLst/>
            <a:rect l="l" t="t" r="r" b="b"/>
            <a:pathLst>
              <a:path w="21590">
                <a:moveTo>
                  <a:pt x="21590" y="0"/>
                </a:moveTo>
                <a:lnTo>
                  <a:pt x="0" y="0"/>
                </a:lnTo>
              </a:path>
            </a:pathLst>
          </a:custGeom>
          <a:ln w="22860">
            <a:solidFill>
              <a:srgbClr val="66FF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" name="object 162"/>
          <p:cNvSpPr/>
          <p:nvPr/>
        </p:nvSpPr>
        <p:spPr>
          <a:xfrm>
            <a:off x="6577330" y="4815840"/>
            <a:ext cx="21590" cy="0"/>
          </a:xfrm>
          <a:custGeom>
            <a:avLst/>
            <a:gdLst/>
            <a:ahLst/>
            <a:cxnLst/>
            <a:rect l="l" t="t" r="r" b="b"/>
            <a:pathLst>
              <a:path w="21590">
                <a:moveTo>
                  <a:pt x="21590" y="0"/>
                </a:moveTo>
                <a:lnTo>
                  <a:pt x="0" y="0"/>
                </a:lnTo>
              </a:path>
            </a:pathLst>
          </a:custGeom>
          <a:ln w="22860">
            <a:solidFill>
              <a:srgbClr val="66FF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" name="object 163"/>
          <p:cNvSpPr/>
          <p:nvPr/>
        </p:nvSpPr>
        <p:spPr>
          <a:xfrm>
            <a:off x="6534150" y="4815840"/>
            <a:ext cx="21590" cy="0"/>
          </a:xfrm>
          <a:custGeom>
            <a:avLst/>
            <a:gdLst/>
            <a:ahLst/>
            <a:cxnLst/>
            <a:rect l="l" t="t" r="r" b="b"/>
            <a:pathLst>
              <a:path w="21590">
                <a:moveTo>
                  <a:pt x="21590" y="0"/>
                </a:moveTo>
                <a:lnTo>
                  <a:pt x="0" y="0"/>
                </a:lnTo>
              </a:path>
            </a:pathLst>
          </a:custGeom>
          <a:ln w="22860">
            <a:solidFill>
              <a:srgbClr val="66FF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" name="object 164"/>
          <p:cNvSpPr/>
          <p:nvPr/>
        </p:nvSpPr>
        <p:spPr>
          <a:xfrm>
            <a:off x="6489700" y="4815840"/>
            <a:ext cx="21590" cy="0"/>
          </a:xfrm>
          <a:custGeom>
            <a:avLst/>
            <a:gdLst/>
            <a:ahLst/>
            <a:cxnLst/>
            <a:rect l="l" t="t" r="r" b="b"/>
            <a:pathLst>
              <a:path w="21590">
                <a:moveTo>
                  <a:pt x="21590" y="0"/>
                </a:moveTo>
                <a:lnTo>
                  <a:pt x="0" y="0"/>
                </a:lnTo>
              </a:path>
            </a:pathLst>
          </a:custGeom>
          <a:ln w="22860">
            <a:solidFill>
              <a:srgbClr val="66FF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" name="object 165"/>
          <p:cNvSpPr/>
          <p:nvPr/>
        </p:nvSpPr>
        <p:spPr>
          <a:xfrm>
            <a:off x="6445250" y="4815840"/>
            <a:ext cx="22860" cy="0"/>
          </a:xfrm>
          <a:custGeom>
            <a:avLst/>
            <a:gdLst/>
            <a:ahLst/>
            <a:cxnLst/>
            <a:rect l="l" t="t" r="r" b="b"/>
            <a:pathLst>
              <a:path w="22860">
                <a:moveTo>
                  <a:pt x="22860" y="0"/>
                </a:moveTo>
                <a:lnTo>
                  <a:pt x="0" y="0"/>
                </a:lnTo>
              </a:path>
            </a:pathLst>
          </a:custGeom>
          <a:ln w="22860">
            <a:solidFill>
              <a:srgbClr val="66FF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" name="object 166"/>
          <p:cNvSpPr/>
          <p:nvPr/>
        </p:nvSpPr>
        <p:spPr>
          <a:xfrm>
            <a:off x="6402070" y="4815840"/>
            <a:ext cx="21590" cy="0"/>
          </a:xfrm>
          <a:custGeom>
            <a:avLst/>
            <a:gdLst/>
            <a:ahLst/>
            <a:cxnLst/>
            <a:rect l="l" t="t" r="r" b="b"/>
            <a:pathLst>
              <a:path w="21589">
                <a:moveTo>
                  <a:pt x="21589" y="0"/>
                </a:moveTo>
                <a:lnTo>
                  <a:pt x="0" y="0"/>
                </a:lnTo>
              </a:path>
            </a:pathLst>
          </a:custGeom>
          <a:ln w="22860">
            <a:solidFill>
              <a:srgbClr val="66FF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" name="object 167"/>
          <p:cNvSpPr/>
          <p:nvPr/>
        </p:nvSpPr>
        <p:spPr>
          <a:xfrm>
            <a:off x="6357620" y="4815840"/>
            <a:ext cx="22860" cy="0"/>
          </a:xfrm>
          <a:custGeom>
            <a:avLst/>
            <a:gdLst/>
            <a:ahLst/>
            <a:cxnLst/>
            <a:rect l="l" t="t" r="r" b="b"/>
            <a:pathLst>
              <a:path w="22860">
                <a:moveTo>
                  <a:pt x="22859" y="0"/>
                </a:moveTo>
                <a:lnTo>
                  <a:pt x="0" y="0"/>
                </a:lnTo>
              </a:path>
            </a:pathLst>
          </a:custGeom>
          <a:ln w="22860">
            <a:solidFill>
              <a:srgbClr val="66FF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" name="object 168"/>
          <p:cNvSpPr/>
          <p:nvPr/>
        </p:nvSpPr>
        <p:spPr>
          <a:xfrm>
            <a:off x="6314440" y="4815840"/>
            <a:ext cx="21590" cy="0"/>
          </a:xfrm>
          <a:custGeom>
            <a:avLst/>
            <a:gdLst/>
            <a:ahLst/>
            <a:cxnLst/>
            <a:rect l="l" t="t" r="r" b="b"/>
            <a:pathLst>
              <a:path w="21589">
                <a:moveTo>
                  <a:pt x="21589" y="0"/>
                </a:moveTo>
                <a:lnTo>
                  <a:pt x="0" y="0"/>
                </a:lnTo>
              </a:path>
            </a:pathLst>
          </a:custGeom>
          <a:ln w="22860">
            <a:solidFill>
              <a:srgbClr val="66FF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" name="object 169"/>
          <p:cNvSpPr/>
          <p:nvPr/>
        </p:nvSpPr>
        <p:spPr>
          <a:xfrm>
            <a:off x="6269990" y="4815840"/>
            <a:ext cx="21590" cy="0"/>
          </a:xfrm>
          <a:custGeom>
            <a:avLst/>
            <a:gdLst/>
            <a:ahLst/>
            <a:cxnLst/>
            <a:rect l="l" t="t" r="r" b="b"/>
            <a:pathLst>
              <a:path w="21589">
                <a:moveTo>
                  <a:pt x="21589" y="0"/>
                </a:moveTo>
                <a:lnTo>
                  <a:pt x="0" y="0"/>
                </a:lnTo>
              </a:path>
            </a:pathLst>
          </a:custGeom>
          <a:ln w="22860">
            <a:solidFill>
              <a:srgbClr val="66FF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" name="object 170"/>
          <p:cNvSpPr/>
          <p:nvPr/>
        </p:nvSpPr>
        <p:spPr>
          <a:xfrm>
            <a:off x="6226809" y="4815840"/>
            <a:ext cx="21590" cy="0"/>
          </a:xfrm>
          <a:custGeom>
            <a:avLst/>
            <a:gdLst/>
            <a:ahLst/>
            <a:cxnLst/>
            <a:rect l="l" t="t" r="r" b="b"/>
            <a:pathLst>
              <a:path w="21589">
                <a:moveTo>
                  <a:pt x="21589" y="0"/>
                </a:moveTo>
                <a:lnTo>
                  <a:pt x="0" y="0"/>
                </a:lnTo>
              </a:path>
            </a:pathLst>
          </a:custGeom>
          <a:ln w="22860">
            <a:solidFill>
              <a:srgbClr val="66FF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" name="object 171"/>
          <p:cNvSpPr/>
          <p:nvPr/>
        </p:nvSpPr>
        <p:spPr>
          <a:xfrm>
            <a:off x="6182359" y="4815840"/>
            <a:ext cx="21590" cy="0"/>
          </a:xfrm>
          <a:custGeom>
            <a:avLst/>
            <a:gdLst/>
            <a:ahLst/>
            <a:cxnLst/>
            <a:rect l="l" t="t" r="r" b="b"/>
            <a:pathLst>
              <a:path w="21589">
                <a:moveTo>
                  <a:pt x="21589" y="0"/>
                </a:moveTo>
                <a:lnTo>
                  <a:pt x="0" y="0"/>
                </a:lnTo>
              </a:path>
            </a:pathLst>
          </a:custGeom>
          <a:ln w="22860">
            <a:solidFill>
              <a:srgbClr val="66FF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" name="object 172"/>
          <p:cNvSpPr/>
          <p:nvPr/>
        </p:nvSpPr>
        <p:spPr>
          <a:xfrm>
            <a:off x="6137909" y="4815840"/>
            <a:ext cx="22860" cy="0"/>
          </a:xfrm>
          <a:custGeom>
            <a:avLst/>
            <a:gdLst/>
            <a:ahLst/>
            <a:cxnLst/>
            <a:rect l="l" t="t" r="r" b="b"/>
            <a:pathLst>
              <a:path w="22860">
                <a:moveTo>
                  <a:pt x="22860" y="0"/>
                </a:moveTo>
                <a:lnTo>
                  <a:pt x="0" y="0"/>
                </a:lnTo>
              </a:path>
            </a:pathLst>
          </a:custGeom>
          <a:ln w="22860">
            <a:solidFill>
              <a:srgbClr val="66FF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" name="object 173"/>
          <p:cNvSpPr/>
          <p:nvPr/>
        </p:nvSpPr>
        <p:spPr>
          <a:xfrm>
            <a:off x="6094729" y="4815840"/>
            <a:ext cx="21590" cy="0"/>
          </a:xfrm>
          <a:custGeom>
            <a:avLst/>
            <a:gdLst/>
            <a:ahLst/>
            <a:cxnLst/>
            <a:rect l="l" t="t" r="r" b="b"/>
            <a:pathLst>
              <a:path w="21589">
                <a:moveTo>
                  <a:pt x="21590" y="0"/>
                </a:moveTo>
                <a:lnTo>
                  <a:pt x="0" y="0"/>
                </a:lnTo>
              </a:path>
            </a:pathLst>
          </a:custGeom>
          <a:ln w="22860">
            <a:solidFill>
              <a:srgbClr val="66FF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" name="object 174"/>
          <p:cNvSpPr/>
          <p:nvPr/>
        </p:nvSpPr>
        <p:spPr>
          <a:xfrm>
            <a:off x="6050279" y="4815840"/>
            <a:ext cx="21590" cy="0"/>
          </a:xfrm>
          <a:custGeom>
            <a:avLst/>
            <a:gdLst/>
            <a:ahLst/>
            <a:cxnLst/>
            <a:rect l="l" t="t" r="r" b="b"/>
            <a:pathLst>
              <a:path w="21589">
                <a:moveTo>
                  <a:pt x="21590" y="0"/>
                </a:moveTo>
                <a:lnTo>
                  <a:pt x="0" y="0"/>
                </a:lnTo>
              </a:path>
            </a:pathLst>
          </a:custGeom>
          <a:ln w="22860">
            <a:solidFill>
              <a:srgbClr val="66FF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" name="object 175"/>
          <p:cNvSpPr/>
          <p:nvPr/>
        </p:nvSpPr>
        <p:spPr>
          <a:xfrm>
            <a:off x="6007100" y="4815840"/>
            <a:ext cx="21590" cy="0"/>
          </a:xfrm>
          <a:custGeom>
            <a:avLst/>
            <a:gdLst/>
            <a:ahLst/>
            <a:cxnLst/>
            <a:rect l="l" t="t" r="r" b="b"/>
            <a:pathLst>
              <a:path w="21589">
                <a:moveTo>
                  <a:pt x="21589" y="0"/>
                </a:moveTo>
                <a:lnTo>
                  <a:pt x="0" y="0"/>
                </a:lnTo>
              </a:path>
            </a:pathLst>
          </a:custGeom>
          <a:ln w="22860">
            <a:solidFill>
              <a:srgbClr val="66FF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" name="object 176"/>
          <p:cNvSpPr/>
          <p:nvPr/>
        </p:nvSpPr>
        <p:spPr>
          <a:xfrm>
            <a:off x="5962650" y="4815840"/>
            <a:ext cx="21590" cy="0"/>
          </a:xfrm>
          <a:custGeom>
            <a:avLst/>
            <a:gdLst/>
            <a:ahLst/>
            <a:cxnLst/>
            <a:rect l="l" t="t" r="r" b="b"/>
            <a:pathLst>
              <a:path w="21589">
                <a:moveTo>
                  <a:pt x="21589" y="0"/>
                </a:moveTo>
                <a:lnTo>
                  <a:pt x="0" y="0"/>
                </a:lnTo>
              </a:path>
            </a:pathLst>
          </a:custGeom>
          <a:ln w="22860">
            <a:solidFill>
              <a:srgbClr val="66FF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" name="object 177"/>
          <p:cNvSpPr/>
          <p:nvPr/>
        </p:nvSpPr>
        <p:spPr>
          <a:xfrm>
            <a:off x="5918200" y="4815840"/>
            <a:ext cx="22860" cy="0"/>
          </a:xfrm>
          <a:custGeom>
            <a:avLst/>
            <a:gdLst/>
            <a:ahLst/>
            <a:cxnLst/>
            <a:rect l="l" t="t" r="r" b="b"/>
            <a:pathLst>
              <a:path w="22860">
                <a:moveTo>
                  <a:pt x="22860" y="0"/>
                </a:moveTo>
                <a:lnTo>
                  <a:pt x="0" y="0"/>
                </a:lnTo>
              </a:path>
            </a:pathLst>
          </a:custGeom>
          <a:ln w="22860">
            <a:solidFill>
              <a:srgbClr val="66FF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" name="object 178"/>
          <p:cNvSpPr/>
          <p:nvPr/>
        </p:nvSpPr>
        <p:spPr>
          <a:xfrm>
            <a:off x="5875020" y="4815840"/>
            <a:ext cx="21590" cy="0"/>
          </a:xfrm>
          <a:custGeom>
            <a:avLst/>
            <a:gdLst/>
            <a:ahLst/>
            <a:cxnLst/>
            <a:rect l="l" t="t" r="r" b="b"/>
            <a:pathLst>
              <a:path w="21589">
                <a:moveTo>
                  <a:pt x="21589" y="0"/>
                </a:moveTo>
                <a:lnTo>
                  <a:pt x="0" y="0"/>
                </a:lnTo>
              </a:path>
            </a:pathLst>
          </a:custGeom>
          <a:ln w="22860">
            <a:solidFill>
              <a:srgbClr val="66FF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" name="object 179"/>
          <p:cNvSpPr/>
          <p:nvPr/>
        </p:nvSpPr>
        <p:spPr>
          <a:xfrm>
            <a:off x="5830570" y="4815840"/>
            <a:ext cx="22860" cy="0"/>
          </a:xfrm>
          <a:custGeom>
            <a:avLst/>
            <a:gdLst/>
            <a:ahLst/>
            <a:cxnLst/>
            <a:rect l="l" t="t" r="r" b="b"/>
            <a:pathLst>
              <a:path w="22860">
                <a:moveTo>
                  <a:pt x="22859" y="0"/>
                </a:moveTo>
                <a:lnTo>
                  <a:pt x="0" y="0"/>
                </a:lnTo>
              </a:path>
            </a:pathLst>
          </a:custGeom>
          <a:ln w="22860">
            <a:solidFill>
              <a:srgbClr val="66FF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" name="object 180"/>
          <p:cNvSpPr/>
          <p:nvPr/>
        </p:nvSpPr>
        <p:spPr>
          <a:xfrm>
            <a:off x="5787390" y="4815840"/>
            <a:ext cx="21590" cy="0"/>
          </a:xfrm>
          <a:custGeom>
            <a:avLst/>
            <a:gdLst/>
            <a:ahLst/>
            <a:cxnLst/>
            <a:rect l="l" t="t" r="r" b="b"/>
            <a:pathLst>
              <a:path w="21589">
                <a:moveTo>
                  <a:pt x="21589" y="0"/>
                </a:moveTo>
                <a:lnTo>
                  <a:pt x="0" y="0"/>
                </a:lnTo>
              </a:path>
            </a:pathLst>
          </a:custGeom>
          <a:ln w="22860">
            <a:solidFill>
              <a:srgbClr val="66FF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" name="object 181"/>
          <p:cNvSpPr/>
          <p:nvPr/>
        </p:nvSpPr>
        <p:spPr>
          <a:xfrm>
            <a:off x="5742940" y="4815840"/>
            <a:ext cx="21590" cy="0"/>
          </a:xfrm>
          <a:custGeom>
            <a:avLst/>
            <a:gdLst/>
            <a:ahLst/>
            <a:cxnLst/>
            <a:rect l="l" t="t" r="r" b="b"/>
            <a:pathLst>
              <a:path w="21589">
                <a:moveTo>
                  <a:pt x="21589" y="0"/>
                </a:moveTo>
                <a:lnTo>
                  <a:pt x="0" y="0"/>
                </a:lnTo>
              </a:path>
            </a:pathLst>
          </a:custGeom>
          <a:ln w="22860">
            <a:solidFill>
              <a:srgbClr val="66FF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" name="object 182"/>
          <p:cNvSpPr/>
          <p:nvPr/>
        </p:nvSpPr>
        <p:spPr>
          <a:xfrm>
            <a:off x="5699759" y="4815840"/>
            <a:ext cx="21590" cy="0"/>
          </a:xfrm>
          <a:custGeom>
            <a:avLst/>
            <a:gdLst/>
            <a:ahLst/>
            <a:cxnLst/>
            <a:rect l="l" t="t" r="r" b="b"/>
            <a:pathLst>
              <a:path w="21589">
                <a:moveTo>
                  <a:pt x="21589" y="0"/>
                </a:moveTo>
                <a:lnTo>
                  <a:pt x="0" y="0"/>
                </a:lnTo>
              </a:path>
            </a:pathLst>
          </a:custGeom>
          <a:ln w="22860">
            <a:solidFill>
              <a:srgbClr val="66FF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" name="object 183"/>
          <p:cNvSpPr/>
          <p:nvPr/>
        </p:nvSpPr>
        <p:spPr>
          <a:xfrm>
            <a:off x="5655309" y="4815840"/>
            <a:ext cx="21590" cy="0"/>
          </a:xfrm>
          <a:custGeom>
            <a:avLst/>
            <a:gdLst/>
            <a:ahLst/>
            <a:cxnLst/>
            <a:rect l="l" t="t" r="r" b="b"/>
            <a:pathLst>
              <a:path w="21589">
                <a:moveTo>
                  <a:pt x="21589" y="0"/>
                </a:moveTo>
                <a:lnTo>
                  <a:pt x="0" y="0"/>
                </a:lnTo>
              </a:path>
            </a:pathLst>
          </a:custGeom>
          <a:ln w="22860">
            <a:solidFill>
              <a:srgbClr val="66FF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" name="object 184"/>
          <p:cNvSpPr/>
          <p:nvPr/>
        </p:nvSpPr>
        <p:spPr>
          <a:xfrm>
            <a:off x="5610859" y="4815840"/>
            <a:ext cx="22860" cy="0"/>
          </a:xfrm>
          <a:custGeom>
            <a:avLst/>
            <a:gdLst/>
            <a:ahLst/>
            <a:cxnLst/>
            <a:rect l="l" t="t" r="r" b="b"/>
            <a:pathLst>
              <a:path w="22860">
                <a:moveTo>
                  <a:pt x="22860" y="0"/>
                </a:moveTo>
                <a:lnTo>
                  <a:pt x="0" y="0"/>
                </a:lnTo>
              </a:path>
            </a:pathLst>
          </a:custGeom>
          <a:ln w="22860">
            <a:solidFill>
              <a:srgbClr val="66FF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" name="object 185"/>
          <p:cNvSpPr/>
          <p:nvPr/>
        </p:nvSpPr>
        <p:spPr>
          <a:xfrm>
            <a:off x="5567679" y="4815840"/>
            <a:ext cx="21590" cy="0"/>
          </a:xfrm>
          <a:custGeom>
            <a:avLst/>
            <a:gdLst/>
            <a:ahLst/>
            <a:cxnLst/>
            <a:rect l="l" t="t" r="r" b="b"/>
            <a:pathLst>
              <a:path w="21589">
                <a:moveTo>
                  <a:pt x="21590" y="0"/>
                </a:moveTo>
                <a:lnTo>
                  <a:pt x="0" y="0"/>
                </a:lnTo>
              </a:path>
            </a:pathLst>
          </a:custGeom>
          <a:ln w="22860">
            <a:solidFill>
              <a:srgbClr val="66FF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" name="object 186"/>
          <p:cNvSpPr/>
          <p:nvPr/>
        </p:nvSpPr>
        <p:spPr>
          <a:xfrm>
            <a:off x="5523229" y="4815840"/>
            <a:ext cx="21590" cy="0"/>
          </a:xfrm>
          <a:custGeom>
            <a:avLst/>
            <a:gdLst/>
            <a:ahLst/>
            <a:cxnLst/>
            <a:rect l="l" t="t" r="r" b="b"/>
            <a:pathLst>
              <a:path w="21589">
                <a:moveTo>
                  <a:pt x="21590" y="0"/>
                </a:moveTo>
                <a:lnTo>
                  <a:pt x="0" y="0"/>
                </a:lnTo>
              </a:path>
            </a:pathLst>
          </a:custGeom>
          <a:ln w="22860">
            <a:solidFill>
              <a:srgbClr val="66FF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" name="object 187"/>
          <p:cNvSpPr/>
          <p:nvPr/>
        </p:nvSpPr>
        <p:spPr>
          <a:xfrm>
            <a:off x="5480050" y="4815840"/>
            <a:ext cx="21590" cy="0"/>
          </a:xfrm>
          <a:custGeom>
            <a:avLst/>
            <a:gdLst/>
            <a:ahLst/>
            <a:cxnLst/>
            <a:rect l="l" t="t" r="r" b="b"/>
            <a:pathLst>
              <a:path w="21589">
                <a:moveTo>
                  <a:pt x="21589" y="0"/>
                </a:moveTo>
                <a:lnTo>
                  <a:pt x="0" y="0"/>
                </a:lnTo>
              </a:path>
            </a:pathLst>
          </a:custGeom>
          <a:ln w="22860">
            <a:solidFill>
              <a:srgbClr val="66FF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" name="object 188"/>
          <p:cNvSpPr/>
          <p:nvPr/>
        </p:nvSpPr>
        <p:spPr>
          <a:xfrm>
            <a:off x="5435600" y="4815840"/>
            <a:ext cx="21590" cy="0"/>
          </a:xfrm>
          <a:custGeom>
            <a:avLst/>
            <a:gdLst/>
            <a:ahLst/>
            <a:cxnLst/>
            <a:rect l="l" t="t" r="r" b="b"/>
            <a:pathLst>
              <a:path w="21589">
                <a:moveTo>
                  <a:pt x="21589" y="0"/>
                </a:moveTo>
                <a:lnTo>
                  <a:pt x="0" y="0"/>
                </a:lnTo>
              </a:path>
            </a:pathLst>
          </a:custGeom>
          <a:ln w="22860">
            <a:solidFill>
              <a:srgbClr val="66FF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" name="object 189"/>
          <p:cNvSpPr/>
          <p:nvPr/>
        </p:nvSpPr>
        <p:spPr>
          <a:xfrm>
            <a:off x="5391150" y="4815840"/>
            <a:ext cx="22860" cy="0"/>
          </a:xfrm>
          <a:custGeom>
            <a:avLst/>
            <a:gdLst/>
            <a:ahLst/>
            <a:cxnLst/>
            <a:rect l="l" t="t" r="r" b="b"/>
            <a:pathLst>
              <a:path w="22860">
                <a:moveTo>
                  <a:pt x="22860" y="0"/>
                </a:moveTo>
                <a:lnTo>
                  <a:pt x="0" y="0"/>
                </a:lnTo>
              </a:path>
            </a:pathLst>
          </a:custGeom>
          <a:ln w="22860">
            <a:solidFill>
              <a:srgbClr val="66FF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" name="object 190"/>
          <p:cNvSpPr/>
          <p:nvPr/>
        </p:nvSpPr>
        <p:spPr>
          <a:xfrm>
            <a:off x="5347970" y="4815840"/>
            <a:ext cx="21590" cy="0"/>
          </a:xfrm>
          <a:custGeom>
            <a:avLst/>
            <a:gdLst/>
            <a:ahLst/>
            <a:cxnLst/>
            <a:rect l="l" t="t" r="r" b="b"/>
            <a:pathLst>
              <a:path w="21589">
                <a:moveTo>
                  <a:pt x="21589" y="0"/>
                </a:moveTo>
                <a:lnTo>
                  <a:pt x="0" y="0"/>
                </a:lnTo>
              </a:path>
            </a:pathLst>
          </a:custGeom>
          <a:ln w="22860">
            <a:solidFill>
              <a:srgbClr val="66FF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" name="object 191"/>
          <p:cNvSpPr/>
          <p:nvPr/>
        </p:nvSpPr>
        <p:spPr>
          <a:xfrm>
            <a:off x="5303520" y="4815840"/>
            <a:ext cx="22860" cy="0"/>
          </a:xfrm>
          <a:custGeom>
            <a:avLst/>
            <a:gdLst/>
            <a:ahLst/>
            <a:cxnLst/>
            <a:rect l="l" t="t" r="r" b="b"/>
            <a:pathLst>
              <a:path w="22860">
                <a:moveTo>
                  <a:pt x="22859" y="0"/>
                </a:moveTo>
                <a:lnTo>
                  <a:pt x="0" y="0"/>
                </a:lnTo>
              </a:path>
            </a:pathLst>
          </a:custGeom>
          <a:ln w="22860">
            <a:solidFill>
              <a:srgbClr val="66FF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" name="object 192"/>
          <p:cNvSpPr/>
          <p:nvPr/>
        </p:nvSpPr>
        <p:spPr>
          <a:xfrm>
            <a:off x="5260340" y="4815840"/>
            <a:ext cx="21590" cy="0"/>
          </a:xfrm>
          <a:custGeom>
            <a:avLst/>
            <a:gdLst/>
            <a:ahLst/>
            <a:cxnLst/>
            <a:rect l="l" t="t" r="r" b="b"/>
            <a:pathLst>
              <a:path w="21589">
                <a:moveTo>
                  <a:pt x="21589" y="0"/>
                </a:moveTo>
                <a:lnTo>
                  <a:pt x="0" y="0"/>
                </a:lnTo>
              </a:path>
            </a:pathLst>
          </a:custGeom>
          <a:ln w="22860">
            <a:solidFill>
              <a:srgbClr val="66FF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" name="object 193"/>
          <p:cNvSpPr/>
          <p:nvPr/>
        </p:nvSpPr>
        <p:spPr>
          <a:xfrm>
            <a:off x="5215890" y="4815840"/>
            <a:ext cx="21590" cy="0"/>
          </a:xfrm>
          <a:custGeom>
            <a:avLst/>
            <a:gdLst/>
            <a:ahLst/>
            <a:cxnLst/>
            <a:rect l="l" t="t" r="r" b="b"/>
            <a:pathLst>
              <a:path w="21589">
                <a:moveTo>
                  <a:pt x="21589" y="0"/>
                </a:moveTo>
                <a:lnTo>
                  <a:pt x="0" y="0"/>
                </a:lnTo>
              </a:path>
            </a:pathLst>
          </a:custGeom>
          <a:ln w="22860">
            <a:solidFill>
              <a:srgbClr val="66FF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" name="object 194"/>
          <p:cNvSpPr/>
          <p:nvPr/>
        </p:nvSpPr>
        <p:spPr>
          <a:xfrm>
            <a:off x="5172709" y="4815840"/>
            <a:ext cx="21590" cy="0"/>
          </a:xfrm>
          <a:custGeom>
            <a:avLst/>
            <a:gdLst/>
            <a:ahLst/>
            <a:cxnLst/>
            <a:rect l="l" t="t" r="r" b="b"/>
            <a:pathLst>
              <a:path w="21589">
                <a:moveTo>
                  <a:pt x="21589" y="0"/>
                </a:moveTo>
                <a:lnTo>
                  <a:pt x="0" y="0"/>
                </a:lnTo>
              </a:path>
            </a:pathLst>
          </a:custGeom>
          <a:ln w="22860">
            <a:solidFill>
              <a:srgbClr val="66FF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" name="object 195"/>
          <p:cNvSpPr/>
          <p:nvPr/>
        </p:nvSpPr>
        <p:spPr>
          <a:xfrm>
            <a:off x="5128259" y="4815840"/>
            <a:ext cx="21590" cy="0"/>
          </a:xfrm>
          <a:custGeom>
            <a:avLst/>
            <a:gdLst/>
            <a:ahLst/>
            <a:cxnLst/>
            <a:rect l="l" t="t" r="r" b="b"/>
            <a:pathLst>
              <a:path w="21589">
                <a:moveTo>
                  <a:pt x="21589" y="0"/>
                </a:moveTo>
                <a:lnTo>
                  <a:pt x="0" y="0"/>
                </a:lnTo>
              </a:path>
            </a:pathLst>
          </a:custGeom>
          <a:ln w="22860">
            <a:solidFill>
              <a:srgbClr val="66FF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" name="object 196"/>
          <p:cNvSpPr/>
          <p:nvPr/>
        </p:nvSpPr>
        <p:spPr>
          <a:xfrm>
            <a:off x="5083809" y="4815840"/>
            <a:ext cx="22860" cy="0"/>
          </a:xfrm>
          <a:custGeom>
            <a:avLst/>
            <a:gdLst/>
            <a:ahLst/>
            <a:cxnLst/>
            <a:rect l="l" t="t" r="r" b="b"/>
            <a:pathLst>
              <a:path w="22860">
                <a:moveTo>
                  <a:pt x="22860" y="0"/>
                </a:moveTo>
                <a:lnTo>
                  <a:pt x="0" y="0"/>
                </a:lnTo>
              </a:path>
            </a:pathLst>
          </a:custGeom>
          <a:ln w="22860">
            <a:solidFill>
              <a:srgbClr val="66FF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" name="object 197"/>
          <p:cNvSpPr/>
          <p:nvPr/>
        </p:nvSpPr>
        <p:spPr>
          <a:xfrm>
            <a:off x="5040629" y="4815840"/>
            <a:ext cx="21590" cy="0"/>
          </a:xfrm>
          <a:custGeom>
            <a:avLst/>
            <a:gdLst/>
            <a:ahLst/>
            <a:cxnLst/>
            <a:rect l="l" t="t" r="r" b="b"/>
            <a:pathLst>
              <a:path w="21589">
                <a:moveTo>
                  <a:pt x="21590" y="0"/>
                </a:moveTo>
                <a:lnTo>
                  <a:pt x="0" y="0"/>
                </a:lnTo>
              </a:path>
            </a:pathLst>
          </a:custGeom>
          <a:ln w="22860">
            <a:solidFill>
              <a:srgbClr val="66FF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" name="object 198"/>
          <p:cNvSpPr/>
          <p:nvPr/>
        </p:nvSpPr>
        <p:spPr>
          <a:xfrm>
            <a:off x="4996179" y="4815840"/>
            <a:ext cx="21590" cy="0"/>
          </a:xfrm>
          <a:custGeom>
            <a:avLst/>
            <a:gdLst/>
            <a:ahLst/>
            <a:cxnLst/>
            <a:rect l="l" t="t" r="r" b="b"/>
            <a:pathLst>
              <a:path w="21589">
                <a:moveTo>
                  <a:pt x="21590" y="0"/>
                </a:moveTo>
                <a:lnTo>
                  <a:pt x="0" y="0"/>
                </a:lnTo>
              </a:path>
            </a:pathLst>
          </a:custGeom>
          <a:ln w="22860">
            <a:solidFill>
              <a:srgbClr val="66FF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" name="object 199"/>
          <p:cNvSpPr/>
          <p:nvPr/>
        </p:nvSpPr>
        <p:spPr>
          <a:xfrm>
            <a:off x="4953000" y="4815840"/>
            <a:ext cx="21590" cy="0"/>
          </a:xfrm>
          <a:custGeom>
            <a:avLst/>
            <a:gdLst/>
            <a:ahLst/>
            <a:cxnLst/>
            <a:rect l="l" t="t" r="r" b="b"/>
            <a:pathLst>
              <a:path w="21589">
                <a:moveTo>
                  <a:pt x="21589" y="0"/>
                </a:moveTo>
                <a:lnTo>
                  <a:pt x="0" y="0"/>
                </a:lnTo>
              </a:path>
            </a:pathLst>
          </a:custGeom>
          <a:ln w="22860">
            <a:solidFill>
              <a:srgbClr val="66FF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" name="object 200"/>
          <p:cNvSpPr/>
          <p:nvPr/>
        </p:nvSpPr>
        <p:spPr>
          <a:xfrm>
            <a:off x="4908550" y="4815840"/>
            <a:ext cx="21590" cy="0"/>
          </a:xfrm>
          <a:custGeom>
            <a:avLst/>
            <a:gdLst/>
            <a:ahLst/>
            <a:cxnLst/>
            <a:rect l="l" t="t" r="r" b="b"/>
            <a:pathLst>
              <a:path w="21589">
                <a:moveTo>
                  <a:pt x="21589" y="0"/>
                </a:moveTo>
                <a:lnTo>
                  <a:pt x="0" y="0"/>
                </a:lnTo>
              </a:path>
            </a:pathLst>
          </a:custGeom>
          <a:ln w="22860">
            <a:solidFill>
              <a:srgbClr val="66FF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" name="object 201"/>
          <p:cNvSpPr/>
          <p:nvPr/>
        </p:nvSpPr>
        <p:spPr>
          <a:xfrm>
            <a:off x="4864100" y="4815840"/>
            <a:ext cx="22860" cy="0"/>
          </a:xfrm>
          <a:custGeom>
            <a:avLst/>
            <a:gdLst/>
            <a:ahLst/>
            <a:cxnLst/>
            <a:rect l="l" t="t" r="r" b="b"/>
            <a:pathLst>
              <a:path w="22860">
                <a:moveTo>
                  <a:pt x="22860" y="0"/>
                </a:moveTo>
                <a:lnTo>
                  <a:pt x="0" y="0"/>
                </a:lnTo>
              </a:path>
            </a:pathLst>
          </a:custGeom>
          <a:ln w="22860">
            <a:solidFill>
              <a:srgbClr val="66FF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" name="object 202"/>
          <p:cNvSpPr/>
          <p:nvPr/>
        </p:nvSpPr>
        <p:spPr>
          <a:xfrm>
            <a:off x="4820920" y="4815840"/>
            <a:ext cx="21590" cy="0"/>
          </a:xfrm>
          <a:custGeom>
            <a:avLst/>
            <a:gdLst/>
            <a:ahLst/>
            <a:cxnLst/>
            <a:rect l="l" t="t" r="r" b="b"/>
            <a:pathLst>
              <a:path w="21589">
                <a:moveTo>
                  <a:pt x="21589" y="0"/>
                </a:moveTo>
                <a:lnTo>
                  <a:pt x="0" y="0"/>
                </a:lnTo>
              </a:path>
            </a:pathLst>
          </a:custGeom>
          <a:ln w="22860">
            <a:solidFill>
              <a:srgbClr val="66FF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" name="object 203"/>
          <p:cNvSpPr/>
          <p:nvPr/>
        </p:nvSpPr>
        <p:spPr>
          <a:xfrm>
            <a:off x="4776470" y="4815840"/>
            <a:ext cx="22860" cy="0"/>
          </a:xfrm>
          <a:custGeom>
            <a:avLst/>
            <a:gdLst/>
            <a:ahLst/>
            <a:cxnLst/>
            <a:rect l="l" t="t" r="r" b="b"/>
            <a:pathLst>
              <a:path w="22860">
                <a:moveTo>
                  <a:pt x="22859" y="0"/>
                </a:moveTo>
                <a:lnTo>
                  <a:pt x="0" y="0"/>
                </a:lnTo>
              </a:path>
            </a:pathLst>
          </a:custGeom>
          <a:ln w="22860">
            <a:solidFill>
              <a:srgbClr val="66FF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" name="object 204"/>
          <p:cNvSpPr/>
          <p:nvPr/>
        </p:nvSpPr>
        <p:spPr>
          <a:xfrm>
            <a:off x="4733290" y="4815840"/>
            <a:ext cx="21590" cy="0"/>
          </a:xfrm>
          <a:custGeom>
            <a:avLst/>
            <a:gdLst/>
            <a:ahLst/>
            <a:cxnLst/>
            <a:rect l="l" t="t" r="r" b="b"/>
            <a:pathLst>
              <a:path w="21589">
                <a:moveTo>
                  <a:pt x="21589" y="0"/>
                </a:moveTo>
                <a:lnTo>
                  <a:pt x="0" y="0"/>
                </a:lnTo>
              </a:path>
            </a:pathLst>
          </a:custGeom>
          <a:ln w="22860">
            <a:solidFill>
              <a:srgbClr val="66FF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" name="object 205"/>
          <p:cNvSpPr/>
          <p:nvPr/>
        </p:nvSpPr>
        <p:spPr>
          <a:xfrm>
            <a:off x="4688840" y="4815840"/>
            <a:ext cx="21590" cy="0"/>
          </a:xfrm>
          <a:custGeom>
            <a:avLst/>
            <a:gdLst/>
            <a:ahLst/>
            <a:cxnLst/>
            <a:rect l="l" t="t" r="r" b="b"/>
            <a:pathLst>
              <a:path w="21589">
                <a:moveTo>
                  <a:pt x="21589" y="0"/>
                </a:moveTo>
                <a:lnTo>
                  <a:pt x="0" y="0"/>
                </a:lnTo>
              </a:path>
            </a:pathLst>
          </a:custGeom>
          <a:ln w="22860">
            <a:solidFill>
              <a:srgbClr val="66FF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" name="object 206"/>
          <p:cNvSpPr/>
          <p:nvPr/>
        </p:nvSpPr>
        <p:spPr>
          <a:xfrm>
            <a:off x="4645659" y="4815840"/>
            <a:ext cx="21590" cy="0"/>
          </a:xfrm>
          <a:custGeom>
            <a:avLst/>
            <a:gdLst/>
            <a:ahLst/>
            <a:cxnLst/>
            <a:rect l="l" t="t" r="r" b="b"/>
            <a:pathLst>
              <a:path w="21589">
                <a:moveTo>
                  <a:pt x="21589" y="0"/>
                </a:moveTo>
                <a:lnTo>
                  <a:pt x="0" y="0"/>
                </a:lnTo>
              </a:path>
            </a:pathLst>
          </a:custGeom>
          <a:ln w="22860">
            <a:solidFill>
              <a:srgbClr val="66FF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7" name="object 207"/>
          <p:cNvSpPr/>
          <p:nvPr/>
        </p:nvSpPr>
        <p:spPr>
          <a:xfrm>
            <a:off x="4601209" y="4815840"/>
            <a:ext cx="21590" cy="0"/>
          </a:xfrm>
          <a:custGeom>
            <a:avLst/>
            <a:gdLst/>
            <a:ahLst/>
            <a:cxnLst/>
            <a:rect l="l" t="t" r="r" b="b"/>
            <a:pathLst>
              <a:path w="21589">
                <a:moveTo>
                  <a:pt x="21589" y="0"/>
                </a:moveTo>
                <a:lnTo>
                  <a:pt x="0" y="0"/>
                </a:lnTo>
              </a:path>
            </a:pathLst>
          </a:custGeom>
          <a:ln w="22860">
            <a:solidFill>
              <a:srgbClr val="66FF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8" name="object 208"/>
          <p:cNvSpPr/>
          <p:nvPr/>
        </p:nvSpPr>
        <p:spPr>
          <a:xfrm>
            <a:off x="4556759" y="4815840"/>
            <a:ext cx="22860" cy="0"/>
          </a:xfrm>
          <a:custGeom>
            <a:avLst/>
            <a:gdLst/>
            <a:ahLst/>
            <a:cxnLst/>
            <a:rect l="l" t="t" r="r" b="b"/>
            <a:pathLst>
              <a:path w="22860">
                <a:moveTo>
                  <a:pt x="22860" y="0"/>
                </a:moveTo>
                <a:lnTo>
                  <a:pt x="0" y="0"/>
                </a:lnTo>
              </a:path>
            </a:pathLst>
          </a:custGeom>
          <a:ln w="22860">
            <a:solidFill>
              <a:srgbClr val="66FF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9" name="object 209"/>
          <p:cNvSpPr/>
          <p:nvPr/>
        </p:nvSpPr>
        <p:spPr>
          <a:xfrm>
            <a:off x="4513579" y="4815840"/>
            <a:ext cx="21590" cy="0"/>
          </a:xfrm>
          <a:custGeom>
            <a:avLst/>
            <a:gdLst/>
            <a:ahLst/>
            <a:cxnLst/>
            <a:rect l="l" t="t" r="r" b="b"/>
            <a:pathLst>
              <a:path w="21589">
                <a:moveTo>
                  <a:pt x="21590" y="0"/>
                </a:moveTo>
                <a:lnTo>
                  <a:pt x="0" y="0"/>
                </a:lnTo>
              </a:path>
            </a:pathLst>
          </a:custGeom>
          <a:ln w="22860">
            <a:solidFill>
              <a:srgbClr val="66FF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0" name="object 210"/>
          <p:cNvSpPr/>
          <p:nvPr/>
        </p:nvSpPr>
        <p:spPr>
          <a:xfrm>
            <a:off x="4469129" y="4815840"/>
            <a:ext cx="22860" cy="0"/>
          </a:xfrm>
          <a:custGeom>
            <a:avLst/>
            <a:gdLst/>
            <a:ahLst/>
            <a:cxnLst/>
            <a:rect l="l" t="t" r="r" b="b"/>
            <a:pathLst>
              <a:path w="22860">
                <a:moveTo>
                  <a:pt x="22860" y="0"/>
                </a:moveTo>
                <a:lnTo>
                  <a:pt x="0" y="0"/>
                </a:lnTo>
              </a:path>
            </a:pathLst>
          </a:custGeom>
          <a:ln w="22860">
            <a:solidFill>
              <a:srgbClr val="66FF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1" name="object 211"/>
          <p:cNvSpPr/>
          <p:nvPr/>
        </p:nvSpPr>
        <p:spPr>
          <a:xfrm>
            <a:off x="4425950" y="4815840"/>
            <a:ext cx="21590" cy="0"/>
          </a:xfrm>
          <a:custGeom>
            <a:avLst/>
            <a:gdLst/>
            <a:ahLst/>
            <a:cxnLst/>
            <a:rect l="l" t="t" r="r" b="b"/>
            <a:pathLst>
              <a:path w="21589">
                <a:moveTo>
                  <a:pt x="21589" y="0"/>
                </a:moveTo>
                <a:lnTo>
                  <a:pt x="0" y="0"/>
                </a:lnTo>
              </a:path>
            </a:pathLst>
          </a:custGeom>
          <a:ln w="22860">
            <a:solidFill>
              <a:srgbClr val="66FF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2" name="object 212"/>
          <p:cNvSpPr/>
          <p:nvPr/>
        </p:nvSpPr>
        <p:spPr>
          <a:xfrm>
            <a:off x="4381500" y="4815840"/>
            <a:ext cx="21590" cy="0"/>
          </a:xfrm>
          <a:custGeom>
            <a:avLst/>
            <a:gdLst/>
            <a:ahLst/>
            <a:cxnLst/>
            <a:rect l="l" t="t" r="r" b="b"/>
            <a:pathLst>
              <a:path w="21589">
                <a:moveTo>
                  <a:pt x="21589" y="0"/>
                </a:moveTo>
                <a:lnTo>
                  <a:pt x="0" y="0"/>
                </a:lnTo>
              </a:path>
            </a:pathLst>
          </a:custGeom>
          <a:ln w="22860">
            <a:solidFill>
              <a:srgbClr val="66FF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3" name="object 213"/>
          <p:cNvSpPr/>
          <p:nvPr/>
        </p:nvSpPr>
        <p:spPr>
          <a:xfrm>
            <a:off x="4337050" y="4815840"/>
            <a:ext cx="22860" cy="0"/>
          </a:xfrm>
          <a:custGeom>
            <a:avLst/>
            <a:gdLst/>
            <a:ahLst/>
            <a:cxnLst/>
            <a:rect l="l" t="t" r="r" b="b"/>
            <a:pathLst>
              <a:path w="22860">
                <a:moveTo>
                  <a:pt x="22860" y="0"/>
                </a:moveTo>
                <a:lnTo>
                  <a:pt x="0" y="0"/>
                </a:lnTo>
              </a:path>
            </a:pathLst>
          </a:custGeom>
          <a:ln w="22860">
            <a:solidFill>
              <a:srgbClr val="66FF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4" name="object 214"/>
          <p:cNvSpPr/>
          <p:nvPr/>
        </p:nvSpPr>
        <p:spPr>
          <a:xfrm>
            <a:off x="4293870" y="4815840"/>
            <a:ext cx="21590" cy="0"/>
          </a:xfrm>
          <a:custGeom>
            <a:avLst/>
            <a:gdLst/>
            <a:ahLst/>
            <a:cxnLst/>
            <a:rect l="l" t="t" r="r" b="b"/>
            <a:pathLst>
              <a:path w="21589">
                <a:moveTo>
                  <a:pt x="21589" y="0"/>
                </a:moveTo>
                <a:lnTo>
                  <a:pt x="0" y="0"/>
                </a:lnTo>
              </a:path>
            </a:pathLst>
          </a:custGeom>
          <a:ln w="22860">
            <a:solidFill>
              <a:srgbClr val="66FF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5" name="object 215"/>
          <p:cNvSpPr/>
          <p:nvPr/>
        </p:nvSpPr>
        <p:spPr>
          <a:xfrm>
            <a:off x="4249420" y="4815840"/>
            <a:ext cx="22860" cy="0"/>
          </a:xfrm>
          <a:custGeom>
            <a:avLst/>
            <a:gdLst/>
            <a:ahLst/>
            <a:cxnLst/>
            <a:rect l="l" t="t" r="r" b="b"/>
            <a:pathLst>
              <a:path w="22860">
                <a:moveTo>
                  <a:pt x="22859" y="0"/>
                </a:moveTo>
                <a:lnTo>
                  <a:pt x="0" y="0"/>
                </a:lnTo>
              </a:path>
            </a:pathLst>
          </a:custGeom>
          <a:ln w="22860">
            <a:solidFill>
              <a:srgbClr val="66FF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6" name="object 216"/>
          <p:cNvSpPr/>
          <p:nvPr/>
        </p:nvSpPr>
        <p:spPr>
          <a:xfrm>
            <a:off x="4206240" y="4815840"/>
            <a:ext cx="21590" cy="0"/>
          </a:xfrm>
          <a:custGeom>
            <a:avLst/>
            <a:gdLst/>
            <a:ahLst/>
            <a:cxnLst/>
            <a:rect l="l" t="t" r="r" b="b"/>
            <a:pathLst>
              <a:path w="21589">
                <a:moveTo>
                  <a:pt x="21589" y="0"/>
                </a:moveTo>
                <a:lnTo>
                  <a:pt x="0" y="0"/>
                </a:lnTo>
              </a:path>
            </a:pathLst>
          </a:custGeom>
          <a:ln w="22860">
            <a:solidFill>
              <a:srgbClr val="66FF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7" name="object 217"/>
          <p:cNvSpPr/>
          <p:nvPr/>
        </p:nvSpPr>
        <p:spPr>
          <a:xfrm>
            <a:off x="4161790" y="4815840"/>
            <a:ext cx="21590" cy="0"/>
          </a:xfrm>
          <a:custGeom>
            <a:avLst/>
            <a:gdLst/>
            <a:ahLst/>
            <a:cxnLst/>
            <a:rect l="l" t="t" r="r" b="b"/>
            <a:pathLst>
              <a:path w="21589">
                <a:moveTo>
                  <a:pt x="21589" y="0"/>
                </a:moveTo>
                <a:lnTo>
                  <a:pt x="0" y="0"/>
                </a:lnTo>
              </a:path>
            </a:pathLst>
          </a:custGeom>
          <a:ln w="22860">
            <a:solidFill>
              <a:srgbClr val="66FF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8" name="object 218"/>
          <p:cNvSpPr/>
          <p:nvPr/>
        </p:nvSpPr>
        <p:spPr>
          <a:xfrm>
            <a:off x="4118609" y="4815840"/>
            <a:ext cx="21590" cy="0"/>
          </a:xfrm>
          <a:custGeom>
            <a:avLst/>
            <a:gdLst/>
            <a:ahLst/>
            <a:cxnLst/>
            <a:rect l="l" t="t" r="r" b="b"/>
            <a:pathLst>
              <a:path w="21589">
                <a:moveTo>
                  <a:pt x="21589" y="0"/>
                </a:moveTo>
                <a:lnTo>
                  <a:pt x="0" y="0"/>
                </a:lnTo>
              </a:path>
            </a:pathLst>
          </a:custGeom>
          <a:ln w="22860">
            <a:solidFill>
              <a:srgbClr val="66FF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9" name="object 219"/>
          <p:cNvSpPr/>
          <p:nvPr/>
        </p:nvSpPr>
        <p:spPr>
          <a:xfrm>
            <a:off x="4074159" y="4815840"/>
            <a:ext cx="21590" cy="0"/>
          </a:xfrm>
          <a:custGeom>
            <a:avLst/>
            <a:gdLst/>
            <a:ahLst/>
            <a:cxnLst/>
            <a:rect l="l" t="t" r="r" b="b"/>
            <a:pathLst>
              <a:path w="21589">
                <a:moveTo>
                  <a:pt x="21589" y="0"/>
                </a:moveTo>
                <a:lnTo>
                  <a:pt x="0" y="0"/>
                </a:lnTo>
              </a:path>
            </a:pathLst>
          </a:custGeom>
          <a:ln w="22860">
            <a:solidFill>
              <a:srgbClr val="66FF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0" name="object 220"/>
          <p:cNvSpPr/>
          <p:nvPr/>
        </p:nvSpPr>
        <p:spPr>
          <a:xfrm>
            <a:off x="4029709" y="4815840"/>
            <a:ext cx="22860" cy="0"/>
          </a:xfrm>
          <a:custGeom>
            <a:avLst/>
            <a:gdLst/>
            <a:ahLst/>
            <a:cxnLst/>
            <a:rect l="l" t="t" r="r" b="b"/>
            <a:pathLst>
              <a:path w="22860">
                <a:moveTo>
                  <a:pt x="22860" y="0"/>
                </a:moveTo>
                <a:lnTo>
                  <a:pt x="0" y="0"/>
                </a:lnTo>
              </a:path>
            </a:pathLst>
          </a:custGeom>
          <a:ln w="22860">
            <a:solidFill>
              <a:srgbClr val="66FF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1" name="object 221"/>
          <p:cNvSpPr/>
          <p:nvPr/>
        </p:nvSpPr>
        <p:spPr>
          <a:xfrm>
            <a:off x="3986529" y="4815840"/>
            <a:ext cx="21590" cy="0"/>
          </a:xfrm>
          <a:custGeom>
            <a:avLst/>
            <a:gdLst/>
            <a:ahLst/>
            <a:cxnLst/>
            <a:rect l="l" t="t" r="r" b="b"/>
            <a:pathLst>
              <a:path w="21589">
                <a:moveTo>
                  <a:pt x="21590" y="0"/>
                </a:moveTo>
                <a:lnTo>
                  <a:pt x="0" y="0"/>
                </a:lnTo>
              </a:path>
            </a:pathLst>
          </a:custGeom>
          <a:ln w="22860">
            <a:solidFill>
              <a:srgbClr val="66FF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2" name="object 222"/>
          <p:cNvSpPr/>
          <p:nvPr/>
        </p:nvSpPr>
        <p:spPr>
          <a:xfrm>
            <a:off x="3942079" y="4815840"/>
            <a:ext cx="22860" cy="0"/>
          </a:xfrm>
          <a:custGeom>
            <a:avLst/>
            <a:gdLst/>
            <a:ahLst/>
            <a:cxnLst/>
            <a:rect l="l" t="t" r="r" b="b"/>
            <a:pathLst>
              <a:path w="22860">
                <a:moveTo>
                  <a:pt x="22860" y="0"/>
                </a:moveTo>
                <a:lnTo>
                  <a:pt x="0" y="0"/>
                </a:lnTo>
              </a:path>
            </a:pathLst>
          </a:custGeom>
          <a:ln w="22860">
            <a:solidFill>
              <a:srgbClr val="66FF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3" name="object 223"/>
          <p:cNvSpPr/>
          <p:nvPr/>
        </p:nvSpPr>
        <p:spPr>
          <a:xfrm>
            <a:off x="3898900" y="4815840"/>
            <a:ext cx="21590" cy="0"/>
          </a:xfrm>
          <a:custGeom>
            <a:avLst/>
            <a:gdLst/>
            <a:ahLst/>
            <a:cxnLst/>
            <a:rect l="l" t="t" r="r" b="b"/>
            <a:pathLst>
              <a:path w="21589">
                <a:moveTo>
                  <a:pt x="21589" y="0"/>
                </a:moveTo>
                <a:lnTo>
                  <a:pt x="0" y="0"/>
                </a:lnTo>
              </a:path>
            </a:pathLst>
          </a:custGeom>
          <a:ln w="22860">
            <a:solidFill>
              <a:srgbClr val="66FF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4" name="object 224"/>
          <p:cNvSpPr/>
          <p:nvPr/>
        </p:nvSpPr>
        <p:spPr>
          <a:xfrm>
            <a:off x="3854450" y="4815840"/>
            <a:ext cx="21590" cy="0"/>
          </a:xfrm>
          <a:custGeom>
            <a:avLst/>
            <a:gdLst/>
            <a:ahLst/>
            <a:cxnLst/>
            <a:rect l="l" t="t" r="r" b="b"/>
            <a:pathLst>
              <a:path w="21589">
                <a:moveTo>
                  <a:pt x="21589" y="0"/>
                </a:moveTo>
                <a:lnTo>
                  <a:pt x="0" y="0"/>
                </a:lnTo>
              </a:path>
            </a:pathLst>
          </a:custGeom>
          <a:ln w="22860">
            <a:solidFill>
              <a:srgbClr val="66FF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5" name="object 225"/>
          <p:cNvSpPr/>
          <p:nvPr/>
        </p:nvSpPr>
        <p:spPr>
          <a:xfrm>
            <a:off x="3810000" y="4815840"/>
            <a:ext cx="22860" cy="0"/>
          </a:xfrm>
          <a:custGeom>
            <a:avLst/>
            <a:gdLst/>
            <a:ahLst/>
            <a:cxnLst/>
            <a:rect l="l" t="t" r="r" b="b"/>
            <a:pathLst>
              <a:path w="22860">
                <a:moveTo>
                  <a:pt x="22860" y="0"/>
                </a:moveTo>
                <a:lnTo>
                  <a:pt x="0" y="0"/>
                </a:lnTo>
              </a:path>
            </a:pathLst>
          </a:custGeom>
          <a:ln w="22860">
            <a:solidFill>
              <a:srgbClr val="66FF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6" name="object 226"/>
          <p:cNvSpPr/>
          <p:nvPr/>
        </p:nvSpPr>
        <p:spPr>
          <a:xfrm>
            <a:off x="3766820" y="4815840"/>
            <a:ext cx="21590" cy="0"/>
          </a:xfrm>
          <a:custGeom>
            <a:avLst/>
            <a:gdLst/>
            <a:ahLst/>
            <a:cxnLst/>
            <a:rect l="l" t="t" r="r" b="b"/>
            <a:pathLst>
              <a:path w="21589">
                <a:moveTo>
                  <a:pt x="21589" y="0"/>
                </a:moveTo>
                <a:lnTo>
                  <a:pt x="0" y="0"/>
                </a:lnTo>
              </a:path>
            </a:pathLst>
          </a:custGeom>
          <a:ln w="22860">
            <a:solidFill>
              <a:srgbClr val="66FF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7" name="object 227"/>
          <p:cNvSpPr/>
          <p:nvPr/>
        </p:nvSpPr>
        <p:spPr>
          <a:xfrm>
            <a:off x="3722370" y="4815840"/>
            <a:ext cx="22860" cy="0"/>
          </a:xfrm>
          <a:custGeom>
            <a:avLst/>
            <a:gdLst/>
            <a:ahLst/>
            <a:cxnLst/>
            <a:rect l="l" t="t" r="r" b="b"/>
            <a:pathLst>
              <a:path w="22860">
                <a:moveTo>
                  <a:pt x="22859" y="0"/>
                </a:moveTo>
                <a:lnTo>
                  <a:pt x="0" y="0"/>
                </a:lnTo>
              </a:path>
            </a:pathLst>
          </a:custGeom>
          <a:ln w="22860">
            <a:solidFill>
              <a:srgbClr val="66FF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8" name="object 228"/>
          <p:cNvSpPr/>
          <p:nvPr/>
        </p:nvSpPr>
        <p:spPr>
          <a:xfrm>
            <a:off x="3679190" y="4815840"/>
            <a:ext cx="21590" cy="0"/>
          </a:xfrm>
          <a:custGeom>
            <a:avLst/>
            <a:gdLst/>
            <a:ahLst/>
            <a:cxnLst/>
            <a:rect l="l" t="t" r="r" b="b"/>
            <a:pathLst>
              <a:path w="21589">
                <a:moveTo>
                  <a:pt x="21589" y="0"/>
                </a:moveTo>
                <a:lnTo>
                  <a:pt x="0" y="0"/>
                </a:lnTo>
              </a:path>
            </a:pathLst>
          </a:custGeom>
          <a:ln w="22860">
            <a:solidFill>
              <a:srgbClr val="66FF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9" name="object 229"/>
          <p:cNvSpPr/>
          <p:nvPr/>
        </p:nvSpPr>
        <p:spPr>
          <a:xfrm>
            <a:off x="3634740" y="4815840"/>
            <a:ext cx="21590" cy="0"/>
          </a:xfrm>
          <a:custGeom>
            <a:avLst/>
            <a:gdLst/>
            <a:ahLst/>
            <a:cxnLst/>
            <a:rect l="l" t="t" r="r" b="b"/>
            <a:pathLst>
              <a:path w="21589">
                <a:moveTo>
                  <a:pt x="21589" y="0"/>
                </a:moveTo>
                <a:lnTo>
                  <a:pt x="0" y="0"/>
                </a:lnTo>
              </a:path>
            </a:pathLst>
          </a:custGeom>
          <a:ln w="22860">
            <a:solidFill>
              <a:srgbClr val="66FF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0" name="object 230"/>
          <p:cNvSpPr/>
          <p:nvPr/>
        </p:nvSpPr>
        <p:spPr>
          <a:xfrm>
            <a:off x="3591559" y="4815840"/>
            <a:ext cx="21590" cy="0"/>
          </a:xfrm>
          <a:custGeom>
            <a:avLst/>
            <a:gdLst/>
            <a:ahLst/>
            <a:cxnLst/>
            <a:rect l="l" t="t" r="r" b="b"/>
            <a:pathLst>
              <a:path w="21589">
                <a:moveTo>
                  <a:pt x="21589" y="0"/>
                </a:moveTo>
                <a:lnTo>
                  <a:pt x="0" y="0"/>
                </a:lnTo>
              </a:path>
            </a:pathLst>
          </a:custGeom>
          <a:ln w="22860">
            <a:solidFill>
              <a:srgbClr val="66FF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1" name="object 231"/>
          <p:cNvSpPr/>
          <p:nvPr/>
        </p:nvSpPr>
        <p:spPr>
          <a:xfrm>
            <a:off x="3547109" y="4815840"/>
            <a:ext cx="21590" cy="0"/>
          </a:xfrm>
          <a:custGeom>
            <a:avLst/>
            <a:gdLst/>
            <a:ahLst/>
            <a:cxnLst/>
            <a:rect l="l" t="t" r="r" b="b"/>
            <a:pathLst>
              <a:path w="21589">
                <a:moveTo>
                  <a:pt x="21589" y="0"/>
                </a:moveTo>
                <a:lnTo>
                  <a:pt x="0" y="0"/>
                </a:lnTo>
              </a:path>
            </a:pathLst>
          </a:custGeom>
          <a:ln w="22860">
            <a:solidFill>
              <a:srgbClr val="66FF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2" name="object 232"/>
          <p:cNvSpPr/>
          <p:nvPr/>
        </p:nvSpPr>
        <p:spPr>
          <a:xfrm>
            <a:off x="3502659" y="4815840"/>
            <a:ext cx="22860" cy="0"/>
          </a:xfrm>
          <a:custGeom>
            <a:avLst/>
            <a:gdLst/>
            <a:ahLst/>
            <a:cxnLst/>
            <a:rect l="l" t="t" r="r" b="b"/>
            <a:pathLst>
              <a:path w="22860">
                <a:moveTo>
                  <a:pt x="22860" y="0"/>
                </a:moveTo>
                <a:lnTo>
                  <a:pt x="0" y="0"/>
                </a:lnTo>
              </a:path>
            </a:pathLst>
          </a:custGeom>
          <a:ln w="22860">
            <a:solidFill>
              <a:srgbClr val="66FF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3" name="object 233"/>
          <p:cNvSpPr/>
          <p:nvPr/>
        </p:nvSpPr>
        <p:spPr>
          <a:xfrm>
            <a:off x="3459479" y="4815840"/>
            <a:ext cx="21590" cy="0"/>
          </a:xfrm>
          <a:custGeom>
            <a:avLst/>
            <a:gdLst/>
            <a:ahLst/>
            <a:cxnLst/>
            <a:rect l="l" t="t" r="r" b="b"/>
            <a:pathLst>
              <a:path w="21589">
                <a:moveTo>
                  <a:pt x="21590" y="0"/>
                </a:moveTo>
                <a:lnTo>
                  <a:pt x="0" y="0"/>
                </a:lnTo>
              </a:path>
            </a:pathLst>
          </a:custGeom>
          <a:ln w="22860">
            <a:solidFill>
              <a:srgbClr val="66FF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4" name="object 234"/>
          <p:cNvSpPr/>
          <p:nvPr/>
        </p:nvSpPr>
        <p:spPr>
          <a:xfrm>
            <a:off x="3415029" y="4815840"/>
            <a:ext cx="22860" cy="0"/>
          </a:xfrm>
          <a:custGeom>
            <a:avLst/>
            <a:gdLst/>
            <a:ahLst/>
            <a:cxnLst/>
            <a:rect l="l" t="t" r="r" b="b"/>
            <a:pathLst>
              <a:path w="22860">
                <a:moveTo>
                  <a:pt x="22860" y="0"/>
                </a:moveTo>
                <a:lnTo>
                  <a:pt x="0" y="0"/>
                </a:lnTo>
              </a:path>
            </a:pathLst>
          </a:custGeom>
          <a:ln w="22860">
            <a:solidFill>
              <a:srgbClr val="66FF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5" name="object 235"/>
          <p:cNvSpPr/>
          <p:nvPr/>
        </p:nvSpPr>
        <p:spPr>
          <a:xfrm>
            <a:off x="3371850" y="4815840"/>
            <a:ext cx="21590" cy="0"/>
          </a:xfrm>
          <a:custGeom>
            <a:avLst/>
            <a:gdLst/>
            <a:ahLst/>
            <a:cxnLst/>
            <a:rect l="l" t="t" r="r" b="b"/>
            <a:pathLst>
              <a:path w="21589">
                <a:moveTo>
                  <a:pt x="21589" y="0"/>
                </a:moveTo>
                <a:lnTo>
                  <a:pt x="0" y="0"/>
                </a:lnTo>
              </a:path>
            </a:pathLst>
          </a:custGeom>
          <a:ln w="22860">
            <a:solidFill>
              <a:srgbClr val="66FF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6" name="object 236"/>
          <p:cNvSpPr/>
          <p:nvPr/>
        </p:nvSpPr>
        <p:spPr>
          <a:xfrm>
            <a:off x="3327400" y="4815840"/>
            <a:ext cx="21590" cy="0"/>
          </a:xfrm>
          <a:custGeom>
            <a:avLst/>
            <a:gdLst/>
            <a:ahLst/>
            <a:cxnLst/>
            <a:rect l="l" t="t" r="r" b="b"/>
            <a:pathLst>
              <a:path w="21589">
                <a:moveTo>
                  <a:pt x="21589" y="0"/>
                </a:moveTo>
                <a:lnTo>
                  <a:pt x="0" y="0"/>
                </a:lnTo>
              </a:path>
            </a:pathLst>
          </a:custGeom>
          <a:ln w="22860">
            <a:solidFill>
              <a:srgbClr val="66FF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7" name="object 237"/>
          <p:cNvSpPr/>
          <p:nvPr/>
        </p:nvSpPr>
        <p:spPr>
          <a:xfrm>
            <a:off x="3282950" y="4815840"/>
            <a:ext cx="22860" cy="0"/>
          </a:xfrm>
          <a:custGeom>
            <a:avLst/>
            <a:gdLst/>
            <a:ahLst/>
            <a:cxnLst/>
            <a:rect l="l" t="t" r="r" b="b"/>
            <a:pathLst>
              <a:path w="22860">
                <a:moveTo>
                  <a:pt x="22860" y="0"/>
                </a:moveTo>
                <a:lnTo>
                  <a:pt x="0" y="0"/>
                </a:lnTo>
              </a:path>
            </a:pathLst>
          </a:custGeom>
          <a:ln w="22860">
            <a:solidFill>
              <a:srgbClr val="66FF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8" name="object 238"/>
          <p:cNvSpPr/>
          <p:nvPr/>
        </p:nvSpPr>
        <p:spPr>
          <a:xfrm>
            <a:off x="3239770" y="4815840"/>
            <a:ext cx="21590" cy="0"/>
          </a:xfrm>
          <a:custGeom>
            <a:avLst/>
            <a:gdLst/>
            <a:ahLst/>
            <a:cxnLst/>
            <a:rect l="l" t="t" r="r" b="b"/>
            <a:pathLst>
              <a:path w="21589">
                <a:moveTo>
                  <a:pt x="21590" y="0"/>
                </a:moveTo>
                <a:lnTo>
                  <a:pt x="0" y="0"/>
                </a:lnTo>
              </a:path>
            </a:pathLst>
          </a:custGeom>
          <a:ln w="22860">
            <a:solidFill>
              <a:srgbClr val="66FF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9" name="object 239"/>
          <p:cNvSpPr/>
          <p:nvPr/>
        </p:nvSpPr>
        <p:spPr>
          <a:xfrm>
            <a:off x="3195320" y="4815840"/>
            <a:ext cx="22860" cy="0"/>
          </a:xfrm>
          <a:custGeom>
            <a:avLst/>
            <a:gdLst/>
            <a:ahLst/>
            <a:cxnLst/>
            <a:rect l="l" t="t" r="r" b="b"/>
            <a:pathLst>
              <a:path w="22860">
                <a:moveTo>
                  <a:pt x="22860" y="0"/>
                </a:moveTo>
                <a:lnTo>
                  <a:pt x="0" y="0"/>
                </a:lnTo>
              </a:path>
            </a:pathLst>
          </a:custGeom>
          <a:ln w="22860">
            <a:solidFill>
              <a:srgbClr val="66FF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0" name="object 240"/>
          <p:cNvSpPr/>
          <p:nvPr/>
        </p:nvSpPr>
        <p:spPr>
          <a:xfrm>
            <a:off x="3152139" y="4815840"/>
            <a:ext cx="21590" cy="0"/>
          </a:xfrm>
          <a:custGeom>
            <a:avLst/>
            <a:gdLst/>
            <a:ahLst/>
            <a:cxnLst/>
            <a:rect l="l" t="t" r="r" b="b"/>
            <a:pathLst>
              <a:path w="21589">
                <a:moveTo>
                  <a:pt x="21590" y="0"/>
                </a:moveTo>
                <a:lnTo>
                  <a:pt x="0" y="0"/>
                </a:lnTo>
              </a:path>
            </a:pathLst>
          </a:custGeom>
          <a:ln w="22860">
            <a:solidFill>
              <a:srgbClr val="66FF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1" name="object 241"/>
          <p:cNvSpPr/>
          <p:nvPr/>
        </p:nvSpPr>
        <p:spPr>
          <a:xfrm>
            <a:off x="3107689" y="4815840"/>
            <a:ext cx="21590" cy="0"/>
          </a:xfrm>
          <a:custGeom>
            <a:avLst/>
            <a:gdLst/>
            <a:ahLst/>
            <a:cxnLst/>
            <a:rect l="l" t="t" r="r" b="b"/>
            <a:pathLst>
              <a:path w="21589">
                <a:moveTo>
                  <a:pt x="21590" y="0"/>
                </a:moveTo>
                <a:lnTo>
                  <a:pt x="0" y="0"/>
                </a:lnTo>
              </a:path>
            </a:pathLst>
          </a:custGeom>
          <a:ln w="22860">
            <a:solidFill>
              <a:srgbClr val="66FF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2" name="object 242"/>
          <p:cNvSpPr/>
          <p:nvPr/>
        </p:nvSpPr>
        <p:spPr>
          <a:xfrm>
            <a:off x="3064510" y="4815840"/>
            <a:ext cx="21590" cy="0"/>
          </a:xfrm>
          <a:custGeom>
            <a:avLst/>
            <a:gdLst/>
            <a:ahLst/>
            <a:cxnLst/>
            <a:rect l="l" t="t" r="r" b="b"/>
            <a:pathLst>
              <a:path w="21589">
                <a:moveTo>
                  <a:pt x="21589" y="0"/>
                </a:moveTo>
                <a:lnTo>
                  <a:pt x="0" y="0"/>
                </a:lnTo>
              </a:path>
            </a:pathLst>
          </a:custGeom>
          <a:ln w="22860">
            <a:solidFill>
              <a:srgbClr val="66FF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3" name="object 243"/>
          <p:cNvSpPr/>
          <p:nvPr/>
        </p:nvSpPr>
        <p:spPr>
          <a:xfrm>
            <a:off x="3020060" y="4815840"/>
            <a:ext cx="21590" cy="0"/>
          </a:xfrm>
          <a:custGeom>
            <a:avLst/>
            <a:gdLst/>
            <a:ahLst/>
            <a:cxnLst/>
            <a:rect l="l" t="t" r="r" b="b"/>
            <a:pathLst>
              <a:path w="21589">
                <a:moveTo>
                  <a:pt x="21589" y="0"/>
                </a:moveTo>
                <a:lnTo>
                  <a:pt x="0" y="0"/>
                </a:lnTo>
              </a:path>
            </a:pathLst>
          </a:custGeom>
          <a:ln w="22860">
            <a:solidFill>
              <a:srgbClr val="66FF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4" name="object 244"/>
          <p:cNvSpPr/>
          <p:nvPr/>
        </p:nvSpPr>
        <p:spPr>
          <a:xfrm>
            <a:off x="2975610" y="4815840"/>
            <a:ext cx="22860" cy="0"/>
          </a:xfrm>
          <a:custGeom>
            <a:avLst/>
            <a:gdLst/>
            <a:ahLst/>
            <a:cxnLst/>
            <a:rect l="l" t="t" r="r" b="b"/>
            <a:pathLst>
              <a:path w="22860">
                <a:moveTo>
                  <a:pt x="22859" y="0"/>
                </a:moveTo>
                <a:lnTo>
                  <a:pt x="0" y="0"/>
                </a:lnTo>
              </a:path>
            </a:pathLst>
          </a:custGeom>
          <a:ln w="22860">
            <a:solidFill>
              <a:srgbClr val="66FF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5" name="object 245"/>
          <p:cNvSpPr/>
          <p:nvPr/>
        </p:nvSpPr>
        <p:spPr>
          <a:xfrm>
            <a:off x="2932429" y="4815840"/>
            <a:ext cx="21590" cy="0"/>
          </a:xfrm>
          <a:custGeom>
            <a:avLst/>
            <a:gdLst/>
            <a:ahLst/>
            <a:cxnLst/>
            <a:rect l="l" t="t" r="r" b="b"/>
            <a:pathLst>
              <a:path w="21589">
                <a:moveTo>
                  <a:pt x="21589" y="0"/>
                </a:moveTo>
                <a:lnTo>
                  <a:pt x="0" y="0"/>
                </a:lnTo>
              </a:path>
            </a:pathLst>
          </a:custGeom>
          <a:ln w="22860">
            <a:solidFill>
              <a:srgbClr val="66FF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6" name="object 246"/>
          <p:cNvSpPr/>
          <p:nvPr/>
        </p:nvSpPr>
        <p:spPr>
          <a:xfrm>
            <a:off x="2887979" y="4815840"/>
            <a:ext cx="22860" cy="0"/>
          </a:xfrm>
          <a:custGeom>
            <a:avLst/>
            <a:gdLst/>
            <a:ahLst/>
            <a:cxnLst/>
            <a:rect l="l" t="t" r="r" b="b"/>
            <a:pathLst>
              <a:path w="22860">
                <a:moveTo>
                  <a:pt x="22859" y="0"/>
                </a:moveTo>
                <a:lnTo>
                  <a:pt x="0" y="0"/>
                </a:lnTo>
              </a:path>
            </a:pathLst>
          </a:custGeom>
          <a:ln w="22860">
            <a:solidFill>
              <a:srgbClr val="66FF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7" name="object 247"/>
          <p:cNvSpPr/>
          <p:nvPr/>
        </p:nvSpPr>
        <p:spPr>
          <a:xfrm>
            <a:off x="2844800" y="4815840"/>
            <a:ext cx="21590" cy="0"/>
          </a:xfrm>
          <a:custGeom>
            <a:avLst/>
            <a:gdLst/>
            <a:ahLst/>
            <a:cxnLst/>
            <a:rect l="l" t="t" r="r" b="b"/>
            <a:pathLst>
              <a:path w="21589">
                <a:moveTo>
                  <a:pt x="21589" y="0"/>
                </a:moveTo>
                <a:lnTo>
                  <a:pt x="0" y="0"/>
                </a:lnTo>
              </a:path>
            </a:pathLst>
          </a:custGeom>
          <a:ln w="22860">
            <a:solidFill>
              <a:srgbClr val="66FF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8" name="object 248"/>
          <p:cNvSpPr/>
          <p:nvPr/>
        </p:nvSpPr>
        <p:spPr>
          <a:xfrm>
            <a:off x="2800350" y="4815840"/>
            <a:ext cx="21590" cy="0"/>
          </a:xfrm>
          <a:custGeom>
            <a:avLst/>
            <a:gdLst/>
            <a:ahLst/>
            <a:cxnLst/>
            <a:rect l="l" t="t" r="r" b="b"/>
            <a:pathLst>
              <a:path w="21589">
                <a:moveTo>
                  <a:pt x="21589" y="0"/>
                </a:moveTo>
                <a:lnTo>
                  <a:pt x="0" y="0"/>
                </a:lnTo>
              </a:path>
            </a:pathLst>
          </a:custGeom>
          <a:ln w="22860">
            <a:solidFill>
              <a:srgbClr val="66FF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9" name="object 249"/>
          <p:cNvSpPr/>
          <p:nvPr/>
        </p:nvSpPr>
        <p:spPr>
          <a:xfrm>
            <a:off x="2755900" y="4815840"/>
            <a:ext cx="22860" cy="0"/>
          </a:xfrm>
          <a:custGeom>
            <a:avLst/>
            <a:gdLst/>
            <a:ahLst/>
            <a:cxnLst/>
            <a:rect l="l" t="t" r="r" b="b"/>
            <a:pathLst>
              <a:path w="22860">
                <a:moveTo>
                  <a:pt x="22860" y="0"/>
                </a:moveTo>
                <a:lnTo>
                  <a:pt x="0" y="0"/>
                </a:lnTo>
              </a:path>
            </a:pathLst>
          </a:custGeom>
          <a:ln w="22860">
            <a:solidFill>
              <a:srgbClr val="66FF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0" name="object 250"/>
          <p:cNvSpPr/>
          <p:nvPr/>
        </p:nvSpPr>
        <p:spPr>
          <a:xfrm>
            <a:off x="2712720" y="4815840"/>
            <a:ext cx="21590" cy="0"/>
          </a:xfrm>
          <a:custGeom>
            <a:avLst/>
            <a:gdLst/>
            <a:ahLst/>
            <a:cxnLst/>
            <a:rect l="l" t="t" r="r" b="b"/>
            <a:pathLst>
              <a:path w="21589">
                <a:moveTo>
                  <a:pt x="21590" y="0"/>
                </a:moveTo>
                <a:lnTo>
                  <a:pt x="0" y="0"/>
                </a:lnTo>
              </a:path>
            </a:pathLst>
          </a:custGeom>
          <a:ln w="22860">
            <a:solidFill>
              <a:srgbClr val="66FF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1" name="object 251"/>
          <p:cNvSpPr/>
          <p:nvPr/>
        </p:nvSpPr>
        <p:spPr>
          <a:xfrm>
            <a:off x="2668270" y="4815840"/>
            <a:ext cx="22860" cy="0"/>
          </a:xfrm>
          <a:custGeom>
            <a:avLst/>
            <a:gdLst/>
            <a:ahLst/>
            <a:cxnLst/>
            <a:rect l="l" t="t" r="r" b="b"/>
            <a:pathLst>
              <a:path w="22860">
                <a:moveTo>
                  <a:pt x="22860" y="0"/>
                </a:moveTo>
                <a:lnTo>
                  <a:pt x="0" y="0"/>
                </a:lnTo>
              </a:path>
            </a:pathLst>
          </a:custGeom>
          <a:ln w="22860">
            <a:solidFill>
              <a:srgbClr val="66FF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2" name="object 252"/>
          <p:cNvSpPr/>
          <p:nvPr/>
        </p:nvSpPr>
        <p:spPr>
          <a:xfrm>
            <a:off x="2625089" y="4815840"/>
            <a:ext cx="21590" cy="0"/>
          </a:xfrm>
          <a:custGeom>
            <a:avLst/>
            <a:gdLst/>
            <a:ahLst/>
            <a:cxnLst/>
            <a:rect l="l" t="t" r="r" b="b"/>
            <a:pathLst>
              <a:path w="21589">
                <a:moveTo>
                  <a:pt x="21590" y="0"/>
                </a:moveTo>
                <a:lnTo>
                  <a:pt x="0" y="0"/>
                </a:lnTo>
              </a:path>
            </a:pathLst>
          </a:custGeom>
          <a:ln w="22860">
            <a:solidFill>
              <a:srgbClr val="66FF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3" name="object 253"/>
          <p:cNvSpPr/>
          <p:nvPr/>
        </p:nvSpPr>
        <p:spPr>
          <a:xfrm>
            <a:off x="2580639" y="4815840"/>
            <a:ext cx="21590" cy="0"/>
          </a:xfrm>
          <a:custGeom>
            <a:avLst/>
            <a:gdLst/>
            <a:ahLst/>
            <a:cxnLst/>
            <a:rect l="l" t="t" r="r" b="b"/>
            <a:pathLst>
              <a:path w="21589">
                <a:moveTo>
                  <a:pt x="21590" y="0"/>
                </a:moveTo>
                <a:lnTo>
                  <a:pt x="0" y="0"/>
                </a:lnTo>
              </a:path>
            </a:pathLst>
          </a:custGeom>
          <a:ln w="22860">
            <a:solidFill>
              <a:srgbClr val="66FF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4" name="object 254"/>
          <p:cNvSpPr/>
          <p:nvPr/>
        </p:nvSpPr>
        <p:spPr>
          <a:xfrm>
            <a:off x="2537460" y="4815840"/>
            <a:ext cx="21590" cy="0"/>
          </a:xfrm>
          <a:custGeom>
            <a:avLst/>
            <a:gdLst/>
            <a:ahLst/>
            <a:cxnLst/>
            <a:rect l="l" t="t" r="r" b="b"/>
            <a:pathLst>
              <a:path w="21589">
                <a:moveTo>
                  <a:pt x="21589" y="0"/>
                </a:moveTo>
                <a:lnTo>
                  <a:pt x="0" y="0"/>
                </a:lnTo>
              </a:path>
            </a:pathLst>
          </a:custGeom>
          <a:ln w="22860">
            <a:solidFill>
              <a:srgbClr val="66FF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5" name="object 255"/>
          <p:cNvSpPr/>
          <p:nvPr/>
        </p:nvSpPr>
        <p:spPr>
          <a:xfrm>
            <a:off x="2493010" y="4815840"/>
            <a:ext cx="21590" cy="0"/>
          </a:xfrm>
          <a:custGeom>
            <a:avLst/>
            <a:gdLst/>
            <a:ahLst/>
            <a:cxnLst/>
            <a:rect l="l" t="t" r="r" b="b"/>
            <a:pathLst>
              <a:path w="21589">
                <a:moveTo>
                  <a:pt x="21589" y="0"/>
                </a:moveTo>
                <a:lnTo>
                  <a:pt x="0" y="0"/>
                </a:lnTo>
              </a:path>
            </a:pathLst>
          </a:custGeom>
          <a:ln w="22860">
            <a:solidFill>
              <a:srgbClr val="66FF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6" name="object 256"/>
          <p:cNvSpPr/>
          <p:nvPr/>
        </p:nvSpPr>
        <p:spPr>
          <a:xfrm>
            <a:off x="2448560" y="4815840"/>
            <a:ext cx="22860" cy="0"/>
          </a:xfrm>
          <a:custGeom>
            <a:avLst/>
            <a:gdLst/>
            <a:ahLst/>
            <a:cxnLst/>
            <a:rect l="l" t="t" r="r" b="b"/>
            <a:pathLst>
              <a:path w="22860">
                <a:moveTo>
                  <a:pt x="22859" y="0"/>
                </a:moveTo>
                <a:lnTo>
                  <a:pt x="0" y="0"/>
                </a:lnTo>
              </a:path>
            </a:pathLst>
          </a:custGeom>
          <a:ln w="22860">
            <a:solidFill>
              <a:srgbClr val="66FF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7" name="object 257"/>
          <p:cNvSpPr/>
          <p:nvPr/>
        </p:nvSpPr>
        <p:spPr>
          <a:xfrm>
            <a:off x="2405379" y="4815840"/>
            <a:ext cx="21590" cy="0"/>
          </a:xfrm>
          <a:custGeom>
            <a:avLst/>
            <a:gdLst/>
            <a:ahLst/>
            <a:cxnLst/>
            <a:rect l="l" t="t" r="r" b="b"/>
            <a:pathLst>
              <a:path w="21589">
                <a:moveTo>
                  <a:pt x="21589" y="0"/>
                </a:moveTo>
                <a:lnTo>
                  <a:pt x="0" y="0"/>
                </a:lnTo>
              </a:path>
            </a:pathLst>
          </a:custGeom>
          <a:ln w="22860">
            <a:solidFill>
              <a:srgbClr val="66FF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8" name="object 258"/>
          <p:cNvSpPr/>
          <p:nvPr/>
        </p:nvSpPr>
        <p:spPr>
          <a:xfrm>
            <a:off x="2360929" y="4815840"/>
            <a:ext cx="22860" cy="0"/>
          </a:xfrm>
          <a:custGeom>
            <a:avLst/>
            <a:gdLst/>
            <a:ahLst/>
            <a:cxnLst/>
            <a:rect l="l" t="t" r="r" b="b"/>
            <a:pathLst>
              <a:path w="22860">
                <a:moveTo>
                  <a:pt x="22859" y="0"/>
                </a:moveTo>
                <a:lnTo>
                  <a:pt x="0" y="0"/>
                </a:lnTo>
              </a:path>
            </a:pathLst>
          </a:custGeom>
          <a:ln w="22860">
            <a:solidFill>
              <a:srgbClr val="66FF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9" name="object 259"/>
          <p:cNvSpPr/>
          <p:nvPr/>
        </p:nvSpPr>
        <p:spPr>
          <a:xfrm>
            <a:off x="2317750" y="4815840"/>
            <a:ext cx="21590" cy="0"/>
          </a:xfrm>
          <a:custGeom>
            <a:avLst/>
            <a:gdLst/>
            <a:ahLst/>
            <a:cxnLst/>
            <a:rect l="l" t="t" r="r" b="b"/>
            <a:pathLst>
              <a:path w="21589">
                <a:moveTo>
                  <a:pt x="21589" y="0"/>
                </a:moveTo>
                <a:lnTo>
                  <a:pt x="0" y="0"/>
                </a:lnTo>
              </a:path>
            </a:pathLst>
          </a:custGeom>
          <a:ln w="22860">
            <a:solidFill>
              <a:srgbClr val="66FF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0" name="object 260"/>
          <p:cNvSpPr/>
          <p:nvPr/>
        </p:nvSpPr>
        <p:spPr>
          <a:xfrm>
            <a:off x="2273300" y="4815840"/>
            <a:ext cx="21590" cy="0"/>
          </a:xfrm>
          <a:custGeom>
            <a:avLst/>
            <a:gdLst/>
            <a:ahLst/>
            <a:cxnLst/>
            <a:rect l="l" t="t" r="r" b="b"/>
            <a:pathLst>
              <a:path w="21589">
                <a:moveTo>
                  <a:pt x="21589" y="0"/>
                </a:moveTo>
                <a:lnTo>
                  <a:pt x="0" y="0"/>
                </a:lnTo>
              </a:path>
            </a:pathLst>
          </a:custGeom>
          <a:ln w="22860">
            <a:solidFill>
              <a:srgbClr val="66FF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1" name="object 261"/>
          <p:cNvSpPr/>
          <p:nvPr/>
        </p:nvSpPr>
        <p:spPr>
          <a:xfrm>
            <a:off x="2228850" y="4815840"/>
            <a:ext cx="22860" cy="0"/>
          </a:xfrm>
          <a:custGeom>
            <a:avLst/>
            <a:gdLst/>
            <a:ahLst/>
            <a:cxnLst/>
            <a:rect l="l" t="t" r="r" b="b"/>
            <a:pathLst>
              <a:path w="22860">
                <a:moveTo>
                  <a:pt x="22860" y="0"/>
                </a:moveTo>
                <a:lnTo>
                  <a:pt x="0" y="0"/>
                </a:lnTo>
              </a:path>
            </a:pathLst>
          </a:custGeom>
          <a:ln w="22860">
            <a:solidFill>
              <a:srgbClr val="66FF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2" name="object 262"/>
          <p:cNvSpPr/>
          <p:nvPr/>
        </p:nvSpPr>
        <p:spPr>
          <a:xfrm>
            <a:off x="2185670" y="4815840"/>
            <a:ext cx="21590" cy="0"/>
          </a:xfrm>
          <a:custGeom>
            <a:avLst/>
            <a:gdLst/>
            <a:ahLst/>
            <a:cxnLst/>
            <a:rect l="l" t="t" r="r" b="b"/>
            <a:pathLst>
              <a:path w="21589">
                <a:moveTo>
                  <a:pt x="21590" y="0"/>
                </a:moveTo>
                <a:lnTo>
                  <a:pt x="0" y="0"/>
                </a:lnTo>
              </a:path>
            </a:pathLst>
          </a:custGeom>
          <a:ln w="22860">
            <a:solidFill>
              <a:srgbClr val="66FF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3" name="object 263"/>
          <p:cNvSpPr/>
          <p:nvPr/>
        </p:nvSpPr>
        <p:spPr>
          <a:xfrm>
            <a:off x="2141220" y="4815840"/>
            <a:ext cx="22860" cy="0"/>
          </a:xfrm>
          <a:custGeom>
            <a:avLst/>
            <a:gdLst/>
            <a:ahLst/>
            <a:cxnLst/>
            <a:rect l="l" t="t" r="r" b="b"/>
            <a:pathLst>
              <a:path w="22860">
                <a:moveTo>
                  <a:pt x="22860" y="0"/>
                </a:moveTo>
                <a:lnTo>
                  <a:pt x="0" y="0"/>
                </a:lnTo>
              </a:path>
            </a:pathLst>
          </a:custGeom>
          <a:ln w="22860">
            <a:solidFill>
              <a:srgbClr val="66FF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4" name="object 264"/>
          <p:cNvSpPr/>
          <p:nvPr/>
        </p:nvSpPr>
        <p:spPr>
          <a:xfrm>
            <a:off x="2098039" y="4815840"/>
            <a:ext cx="21590" cy="0"/>
          </a:xfrm>
          <a:custGeom>
            <a:avLst/>
            <a:gdLst/>
            <a:ahLst/>
            <a:cxnLst/>
            <a:rect l="l" t="t" r="r" b="b"/>
            <a:pathLst>
              <a:path w="21589">
                <a:moveTo>
                  <a:pt x="21590" y="0"/>
                </a:moveTo>
                <a:lnTo>
                  <a:pt x="0" y="0"/>
                </a:lnTo>
              </a:path>
            </a:pathLst>
          </a:custGeom>
          <a:ln w="22860">
            <a:solidFill>
              <a:srgbClr val="66FF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5" name="object 265"/>
          <p:cNvSpPr/>
          <p:nvPr/>
        </p:nvSpPr>
        <p:spPr>
          <a:xfrm>
            <a:off x="2053589" y="4815840"/>
            <a:ext cx="21590" cy="0"/>
          </a:xfrm>
          <a:custGeom>
            <a:avLst/>
            <a:gdLst/>
            <a:ahLst/>
            <a:cxnLst/>
            <a:rect l="l" t="t" r="r" b="b"/>
            <a:pathLst>
              <a:path w="21589">
                <a:moveTo>
                  <a:pt x="21590" y="0"/>
                </a:moveTo>
                <a:lnTo>
                  <a:pt x="0" y="0"/>
                </a:lnTo>
              </a:path>
            </a:pathLst>
          </a:custGeom>
          <a:ln w="22860">
            <a:solidFill>
              <a:srgbClr val="66FF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6" name="object 266"/>
          <p:cNvSpPr/>
          <p:nvPr/>
        </p:nvSpPr>
        <p:spPr>
          <a:xfrm>
            <a:off x="2010410" y="4815840"/>
            <a:ext cx="21590" cy="0"/>
          </a:xfrm>
          <a:custGeom>
            <a:avLst/>
            <a:gdLst/>
            <a:ahLst/>
            <a:cxnLst/>
            <a:rect l="l" t="t" r="r" b="b"/>
            <a:pathLst>
              <a:path w="21589">
                <a:moveTo>
                  <a:pt x="21589" y="0"/>
                </a:moveTo>
                <a:lnTo>
                  <a:pt x="0" y="0"/>
                </a:lnTo>
              </a:path>
            </a:pathLst>
          </a:custGeom>
          <a:ln w="22860">
            <a:solidFill>
              <a:srgbClr val="66FF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7" name="object 267"/>
          <p:cNvSpPr/>
          <p:nvPr/>
        </p:nvSpPr>
        <p:spPr>
          <a:xfrm>
            <a:off x="1965960" y="4815840"/>
            <a:ext cx="21590" cy="0"/>
          </a:xfrm>
          <a:custGeom>
            <a:avLst/>
            <a:gdLst/>
            <a:ahLst/>
            <a:cxnLst/>
            <a:rect l="l" t="t" r="r" b="b"/>
            <a:pathLst>
              <a:path w="21589">
                <a:moveTo>
                  <a:pt x="21589" y="0"/>
                </a:moveTo>
                <a:lnTo>
                  <a:pt x="0" y="0"/>
                </a:lnTo>
              </a:path>
            </a:pathLst>
          </a:custGeom>
          <a:ln w="22860">
            <a:solidFill>
              <a:srgbClr val="66FF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8" name="object 268"/>
          <p:cNvSpPr/>
          <p:nvPr/>
        </p:nvSpPr>
        <p:spPr>
          <a:xfrm>
            <a:off x="1921510" y="4815840"/>
            <a:ext cx="22860" cy="0"/>
          </a:xfrm>
          <a:custGeom>
            <a:avLst/>
            <a:gdLst/>
            <a:ahLst/>
            <a:cxnLst/>
            <a:rect l="l" t="t" r="r" b="b"/>
            <a:pathLst>
              <a:path w="22860">
                <a:moveTo>
                  <a:pt x="22859" y="0"/>
                </a:moveTo>
                <a:lnTo>
                  <a:pt x="0" y="0"/>
                </a:lnTo>
              </a:path>
            </a:pathLst>
          </a:custGeom>
          <a:ln w="22860">
            <a:solidFill>
              <a:srgbClr val="66FF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9" name="object 269"/>
          <p:cNvSpPr/>
          <p:nvPr/>
        </p:nvSpPr>
        <p:spPr>
          <a:xfrm>
            <a:off x="1878329" y="4815840"/>
            <a:ext cx="21590" cy="0"/>
          </a:xfrm>
          <a:custGeom>
            <a:avLst/>
            <a:gdLst/>
            <a:ahLst/>
            <a:cxnLst/>
            <a:rect l="l" t="t" r="r" b="b"/>
            <a:pathLst>
              <a:path w="21589">
                <a:moveTo>
                  <a:pt x="21589" y="0"/>
                </a:moveTo>
                <a:lnTo>
                  <a:pt x="0" y="0"/>
                </a:lnTo>
              </a:path>
            </a:pathLst>
          </a:custGeom>
          <a:ln w="22860">
            <a:solidFill>
              <a:srgbClr val="66FF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0" name="object 270"/>
          <p:cNvSpPr/>
          <p:nvPr/>
        </p:nvSpPr>
        <p:spPr>
          <a:xfrm>
            <a:off x="1833879" y="4815840"/>
            <a:ext cx="22860" cy="0"/>
          </a:xfrm>
          <a:custGeom>
            <a:avLst/>
            <a:gdLst/>
            <a:ahLst/>
            <a:cxnLst/>
            <a:rect l="l" t="t" r="r" b="b"/>
            <a:pathLst>
              <a:path w="22860">
                <a:moveTo>
                  <a:pt x="22859" y="0"/>
                </a:moveTo>
                <a:lnTo>
                  <a:pt x="0" y="0"/>
                </a:lnTo>
              </a:path>
            </a:pathLst>
          </a:custGeom>
          <a:ln w="22860">
            <a:solidFill>
              <a:srgbClr val="66FF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1" name="object 271"/>
          <p:cNvSpPr/>
          <p:nvPr/>
        </p:nvSpPr>
        <p:spPr>
          <a:xfrm>
            <a:off x="1790700" y="4815840"/>
            <a:ext cx="21590" cy="0"/>
          </a:xfrm>
          <a:custGeom>
            <a:avLst/>
            <a:gdLst/>
            <a:ahLst/>
            <a:cxnLst/>
            <a:rect l="l" t="t" r="r" b="b"/>
            <a:pathLst>
              <a:path w="21589">
                <a:moveTo>
                  <a:pt x="21589" y="0"/>
                </a:moveTo>
                <a:lnTo>
                  <a:pt x="0" y="0"/>
                </a:lnTo>
              </a:path>
            </a:pathLst>
          </a:custGeom>
          <a:ln w="22860">
            <a:solidFill>
              <a:srgbClr val="66FF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2" name="object 272"/>
          <p:cNvSpPr/>
          <p:nvPr/>
        </p:nvSpPr>
        <p:spPr>
          <a:xfrm>
            <a:off x="1746250" y="4815840"/>
            <a:ext cx="21590" cy="0"/>
          </a:xfrm>
          <a:custGeom>
            <a:avLst/>
            <a:gdLst/>
            <a:ahLst/>
            <a:cxnLst/>
            <a:rect l="l" t="t" r="r" b="b"/>
            <a:pathLst>
              <a:path w="21589">
                <a:moveTo>
                  <a:pt x="21589" y="0"/>
                </a:moveTo>
                <a:lnTo>
                  <a:pt x="0" y="0"/>
                </a:lnTo>
              </a:path>
            </a:pathLst>
          </a:custGeom>
          <a:ln w="22860">
            <a:solidFill>
              <a:srgbClr val="66FF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3" name="object 273"/>
          <p:cNvSpPr/>
          <p:nvPr/>
        </p:nvSpPr>
        <p:spPr>
          <a:xfrm>
            <a:off x="1703070" y="4815840"/>
            <a:ext cx="21590" cy="0"/>
          </a:xfrm>
          <a:custGeom>
            <a:avLst/>
            <a:gdLst/>
            <a:ahLst/>
            <a:cxnLst/>
            <a:rect l="l" t="t" r="r" b="b"/>
            <a:pathLst>
              <a:path w="21589">
                <a:moveTo>
                  <a:pt x="21590" y="0"/>
                </a:moveTo>
                <a:lnTo>
                  <a:pt x="0" y="0"/>
                </a:lnTo>
              </a:path>
            </a:pathLst>
          </a:custGeom>
          <a:ln w="22860">
            <a:solidFill>
              <a:srgbClr val="66FF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4" name="object 274"/>
          <p:cNvSpPr/>
          <p:nvPr/>
        </p:nvSpPr>
        <p:spPr>
          <a:xfrm>
            <a:off x="1658620" y="4815840"/>
            <a:ext cx="21590" cy="0"/>
          </a:xfrm>
          <a:custGeom>
            <a:avLst/>
            <a:gdLst/>
            <a:ahLst/>
            <a:cxnLst/>
            <a:rect l="l" t="t" r="r" b="b"/>
            <a:pathLst>
              <a:path w="21589">
                <a:moveTo>
                  <a:pt x="21590" y="0"/>
                </a:moveTo>
                <a:lnTo>
                  <a:pt x="0" y="0"/>
                </a:lnTo>
              </a:path>
            </a:pathLst>
          </a:custGeom>
          <a:ln w="22860">
            <a:solidFill>
              <a:srgbClr val="66FF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5" name="object 275"/>
          <p:cNvSpPr/>
          <p:nvPr/>
        </p:nvSpPr>
        <p:spPr>
          <a:xfrm>
            <a:off x="1614169" y="4815840"/>
            <a:ext cx="22860" cy="0"/>
          </a:xfrm>
          <a:custGeom>
            <a:avLst/>
            <a:gdLst/>
            <a:ahLst/>
            <a:cxnLst/>
            <a:rect l="l" t="t" r="r" b="b"/>
            <a:pathLst>
              <a:path w="22860">
                <a:moveTo>
                  <a:pt x="22860" y="0"/>
                </a:moveTo>
                <a:lnTo>
                  <a:pt x="0" y="0"/>
                </a:lnTo>
              </a:path>
            </a:pathLst>
          </a:custGeom>
          <a:ln w="22860">
            <a:solidFill>
              <a:srgbClr val="66FF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6" name="object 276"/>
          <p:cNvSpPr/>
          <p:nvPr/>
        </p:nvSpPr>
        <p:spPr>
          <a:xfrm>
            <a:off x="1570989" y="4815840"/>
            <a:ext cx="21590" cy="0"/>
          </a:xfrm>
          <a:custGeom>
            <a:avLst/>
            <a:gdLst/>
            <a:ahLst/>
            <a:cxnLst/>
            <a:rect l="l" t="t" r="r" b="b"/>
            <a:pathLst>
              <a:path w="21590">
                <a:moveTo>
                  <a:pt x="21590" y="0"/>
                </a:moveTo>
                <a:lnTo>
                  <a:pt x="0" y="0"/>
                </a:lnTo>
              </a:path>
            </a:pathLst>
          </a:custGeom>
          <a:ln w="22860">
            <a:solidFill>
              <a:srgbClr val="66FF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7" name="object 277"/>
          <p:cNvSpPr/>
          <p:nvPr/>
        </p:nvSpPr>
        <p:spPr>
          <a:xfrm>
            <a:off x="1526539" y="4815840"/>
            <a:ext cx="21590" cy="0"/>
          </a:xfrm>
          <a:custGeom>
            <a:avLst/>
            <a:gdLst/>
            <a:ahLst/>
            <a:cxnLst/>
            <a:rect l="l" t="t" r="r" b="b"/>
            <a:pathLst>
              <a:path w="21590">
                <a:moveTo>
                  <a:pt x="21590" y="0"/>
                </a:moveTo>
                <a:lnTo>
                  <a:pt x="0" y="0"/>
                </a:lnTo>
              </a:path>
            </a:pathLst>
          </a:custGeom>
          <a:ln w="22860">
            <a:solidFill>
              <a:srgbClr val="66FF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8" name="object 278"/>
          <p:cNvSpPr/>
          <p:nvPr/>
        </p:nvSpPr>
        <p:spPr>
          <a:xfrm>
            <a:off x="1483360" y="4815840"/>
            <a:ext cx="21590" cy="0"/>
          </a:xfrm>
          <a:custGeom>
            <a:avLst/>
            <a:gdLst/>
            <a:ahLst/>
            <a:cxnLst/>
            <a:rect l="l" t="t" r="r" b="b"/>
            <a:pathLst>
              <a:path w="21590">
                <a:moveTo>
                  <a:pt x="21590" y="0"/>
                </a:moveTo>
                <a:lnTo>
                  <a:pt x="0" y="0"/>
                </a:lnTo>
              </a:path>
            </a:pathLst>
          </a:custGeom>
          <a:ln w="22860">
            <a:solidFill>
              <a:srgbClr val="66FF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9" name="object 279"/>
          <p:cNvSpPr/>
          <p:nvPr/>
        </p:nvSpPr>
        <p:spPr>
          <a:xfrm>
            <a:off x="1438910" y="4815840"/>
            <a:ext cx="21590" cy="0"/>
          </a:xfrm>
          <a:custGeom>
            <a:avLst/>
            <a:gdLst/>
            <a:ahLst/>
            <a:cxnLst/>
            <a:rect l="l" t="t" r="r" b="b"/>
            <a:pathLst>
              <a:path w="21590">
                <a:moveTo>
                  <a:pt x="21590" y="0"/>
                </a:moveTo>
                <a:lnTo>
                  <a:pt x="0" y="0"/>
                </a:lnTo>
              </a:path>
            </a:pathLst>
          </a:custGeom>
          <a:ln w="22860">
            <a:solidFill>
              <a:srgbClr val="66FF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0" name="object 280"/>
          <p:cNvSpPr/>
          <p:nvPr/>
        </p:nvSpPr>
        <p:spPr>
          <a:xfrm>
            <a:off x="1430019" y="4781550"/>
            <a:ext cx="0" cy="21590"/>
          </a:xfrm>
          <a:custGeom>
            <a:avLst/>
            <a:gdLst/>
            <a:ahLst/>
            <a:cxnLst/>
            <a:rect l="l" t="t" r="r" b="b"/>
            <a:pathLst>
              <a:path h="21589">
                <a:moveTo>
                  <a:pt x="-11430" y="10794"/>
                </a:moveTo>
                <a:lnTo>
                  <a:pt x="11430" y="10794"/>
                </a:lnTo>
              </a:path>
            </a:pathLst>
          </a:custGeom>
          <a:ln w="21589">
            <a:solidFill>
              <a:srgbClr val="66FF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1" name="object 281"/>
          <p:cNvSpPr/>
          <p:nvPr/>
        </p:nvSpPr>
        <p:spPr>
          <a:xfrm>
            <a:off x="1430019" y="4737100"/>
            <a:ext cx="0" cy="21590"/>
          </a:xfrm>
          <a:custGeom>
            <a:avLst/>
            <a:gdLst/>
            <a:ahLst/>
            <a:cxnLst/>
            <a:rect l="l" t="t" r="r" b="b"/>
            <a:pathLst>
              <a:path h="21589">
                <a:moveTo>
                  <a:pt x="-11430" y="10794"/>
                </a:moveTo>
                <a:lnTo>
                  <a:pt x="11430" y="10794"/>
                </a:lnTo>
              </a:path>
            </a:pathLst>
          </a:custGeom>
          <a:ln w="21589">
            <a:solidFill>
              <a:srgbClr val="66FF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2" name="object 282"/>
          <p:cNvSpPr/>
          <p:nvPr/>
        </p:nvSpPr>
        <p:spPr>
          <a:xfrm>
            <a:off x="1430019" y="4693920"/>
            <a:ext cx="0" cy="21590"/>
          </a:xfrm>
          <a:custGeom>
            <a:avLst/>
            <a:gdLst/>
            <a:ahLst/>
            <a:cxnLst/>
            <a:rect l="l" t="t" r="r" b="b"/>
            <a:pathLst>
              <a:path h="21589">
                <a:moveTo>
                  <a:pt x="-11430" y="10794"/>
                </a:moveTo>
                <a:lnTo>
                  <a:pt x="11430" y="10794"/>
                </a:lnTo>
              </a:path>
            </a:pathLst>
          </a:custGeom>
          <a:ln w="21590">
            <a:solidFill>
              <a:srgbClr val="66FF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3" name="object 283"/>
          <p:cNvSpPr/>
          <p:nvPr/>
        </p:nvSpPr>
        <p:spPr>
          <a:xfrm>
            <a:off x="1430019" y="4649470"/>
            <a:ext cx="0" cy="21590"/>
          </a:xfrm>
          <a:custGeom>
            <a:avLst/>
            <a:gdLst/>
            <a:ahLst/>
            <a:cxnLst/>
            <a:rect l="l" t="t" r="r" b="b"/>
            <a:pathLst>
              <a:path h="21589">
                <a:moveTo>
                  <a:pt x="-11430" y="10794"/>
                </a:moveTo>
                <a:lnTo>
                  <a:pt x="11430" y="10794"/>
                </a:lnTo>
              </a:path>
            </a:pathLst>
          </a:custGeom>
          <a:ln w="21590">
            <a:solidFill>
              <a:srgbClr val="66FF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4" name="object 284"/>
          <p:cNvSpPr/>
          <p:nvPr/>
        </p:nvSpPr>
        <p:spPr>
          <a:xfrm>
            <a:off x="1430019" y="4605020"/>
            <a:ext cx="0" cy="22860"/>
          </a:xfrm>
          <a:custGeom>
            <a:avLst/>
            <a:gdLst/>
            <a:ahLst/>
            <a:cxnLst/>
            <a:rect l="l" t="t" r="r" b="b"/>
            <a:pathLst>
              <a:path h="22860">
                <a:moveTo>
                  <a:pt x="-11430" y="11429"/>
                </a:moveTo>
                <a:lnTo>
                  <a:pt x="11430" y="11429"/>
                </a:lnTo>
              </a:path>
            </a:pathLst>
          </a:custGeom>
          <a:ln w="22860">
            <a:solidFill>
              <a:srgbClr val="66FF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5" name="object 285"/>
          <p:cNvSpPr/>
          <p:nvPr/>
        </p:nvSpPr>
        <p:spPr>
          <a:xfrm>
            <a:off x="1430019" y="4561840"/>
            <a:ext cx="0" cy="21590"/>
          </a:xfrm>
          <a:custGeom>
            <a:avLst/>
            <a:gdLst/>
            <a:ahLst/>
            <a:cxnLst/>
            <a:rect l="l" t="t" r="r" b="b"/>
            <a:pathLst>
              <a:path h="21589">
                <a:moveTo>
                  <a:pt x="-11430" y="10795"/>
                </a:moveTo>
                <a:lnTo>
                  <a:pt x="11430" y="10795"/>
                </a:lnTo>
              </a:path>
            </a:pathLst>
          </a:custGeom>
          <a:ln w="21590">
            <a:solidFill>
              <a:srgbClr val="66FF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6" name="object 286"/>
          <p:cNvSpPr/>
          <p:nvPr/>
        </p:nvSpPr>
        <p:spPr>
          <a:xfrm>
            <a:off x="1430019" y="4517390"/>
            <a:ext cx="0" cy="21590"/>
          </a:xfrm>
          <a:custGeom>
            <a:avLst/>
            <a:gdLst/>
            <a:ahLst/>
            <a:cxnLst/>
            <a:rect l="l" t="t" r="r" b="b"/>
            <a:pathLst>
              <a:path h="21589">
                <a:moveTo>
                  <a:pt x="-11430" y="10795"/>
                </a:moveTo>
                <a:lnTo>
                  <a:pt x="11430" y="10795"/>
                </a:lnTo>
              </a:path>
            </a:pathLst>
          </a:custGeom>
          <a:ln w="21590">
            <a:solidFill>
              <a:srgbClr val="66FF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7" name="object 287"/>
          <p:cNvSpPr/>
          <p:nvPr/>
        </p:nvSpPr>
        <p:spPr>
          <a:xfrm>
            <a:off x="1430019" y="4474209"/>
            <a:ext cx="0" cy="21590"/>
          </a:xfrm>
          <a:custGeom>
            <a:avLst/>
            <a:gdLst/>
            <a:ahLst/>
            <a:cxnLst/>
            <a:rect l="l" t="t" r="r" b="b"/>
            <a:pathLst>
              <a:path h="21589">
                <a:moveTo>
                  <a:pt x="-11430" y="10794"/>
                </a:moveTo>
                <a:lnTo>
                  <a:pt x="11430" y="10794"/>
                </a:lnTo>
              </a:path>
            </a:pathLst>
          </a:custGeom>
          <a:ln w="21589">
            <a:solidFill>
              <a:srgbClr val="66FF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8" name="object 288"/>
          <p:cNvSpPr/>
          <p:nvPr/>
        </p:nvSpPr>
        <p:spPr>
          <a:xfrm>
            <a:off x="1430019" y="4429759"/>
            <a:ext cx="0" cy="21590"/>
          </a:xfrm>
          <a:custGeom>
            <a:avLst/>
            <a:gdLst/>
            <a:ahLst/>
            <a:cxnLst/>
            <a:rect l="l" t="t" r="r" b="b"/>
            <a:pathLst>
              <a:path h="21589">
                <a:moveTo>
                  <a:pt x="-11430" y="10794"/>
                </a:moveTo>
                <a:lnTo>
                  <a:pt x="11430" y="10794"/>
                </a:lnTo>
              </a:path>
            </a:pathLst>
          </a:custGeom>
          <a:ln w="21589">
            <a:solidFill>
              <a:srgbClr val="66FF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9" name="object 289"/>
          <p:cNvSpPr/>
          <p:nvPr/>
        </p:nvSpPr>
        <p:spPr>
          <a:xfrm>
            <a:off x="1430019" y="4385309"/>
            <a:ext cx="0" cy="22860"/>
          </a:xfrm>
          <a:custGeom>
            <a:avLst/>
            <a:gdLst/>
            <a:ahLst/>
            <a:cxnLst/>
            <a:rect l="l" t="t" r="r" b="b"/>
            <a:pathLst>
              <a:path h="22860">
                <a:moveTo>
                  <a:pt x="-11430" y="11429"/>
                </a:moveTo>
                <a:lnTo>
                  <a:pt x="11430" y="11429"/>
                </a:lnTo>
              </a:path>
            </a:pathLst>
          </a:custGeom>
          <a:ln w="22859">
            <a:solidFill>
              <a:srgbClr val="66FF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0" name="object 290"/>
          <p:cNvSpPr/>
          <p:nvPr/>
        </p:nvSpPr>
        <p:spPr>
          <a:xfrm>
            <a:off x="1430019" y="4342129"/>
            <a:ext cx="0" cy="21590"/>
          </a:xfrm>
          <a:custGeom>
            <a:avLst/>
            <a:gdLst/>
            <a:ahLst/>
            <a:cxnLst/>
            <a:rect l="l" t="t" r="r" b="b"/>
            <a:pathLst>
              <a:path h="21589">
                <a:moveTo>
                  <a:pt x="-11430" y="10795"/>
                </a:moveTo>
                <a:lnTo>
                  <a:pt x="11430" y="10795"/>
                </a:lnTo>
              </a:path>
            </a:pathLst>
          </a:custGeom>
          <a:ln w="21589">
            <a:solidFill>
              <a:srgbClr val="66FF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1" name="object 291"/>
          <p:cNvSpPr/>
          <p:nvPr/>
        </p:nvSpPr>
        <p:spPr>
          <a:xfrm>
            <a:off x="1430019" y="4297679"/>
            <a:ext cx="0" cy="22860"/>
          </a:xfrm>
          <a:custGeom>
            <a:avLst/>
            <a:gdLst/>
            <a:ahLst/>
            <a:cxnLst/>
            <a:rect l="l" t="t" r="r" b="b"/>
            <a:pathLst>
              <a:path h="22860">
                <a:moveTo>
                  <a:pt x="-11430" y="11430"/>
                </a:moveTo>
                <a:lnTo>
                  <a:pt x="11430" y="11430"/>
                </a:lnTo>
              </a:path>
            </a:pathLst>
          </a:custGeom>
          <a:ln w="22859">
            <a:solidFill>
              <a:srgbClr val="66FF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2" name="object 292"/>
          <p:cNvSpPr/>
          <p:nvPr/>
        </p:nvSpPr>
        <p:spPr>
          <a:xfrm>
            <a:off x="1430019" y="4254500"/>
            <a:ext cx="0" cy="21590"/>
          </a:xfrm>
          <a:custGeom>
            <a:avLst/>
            <a:gdLst/>
            <a:ahLst/>
            <a:cxnLst/>
            <a:rect l="l" t="t" r="r" b="b"/>
            <a:pathLst>
              <a:path h="21589">
                <a:moveTo>
                  <a:pt x="-11430" y="10794"/>
                </a:moveTo>
                <a:lnTo>
                  <a:pt x="11430" y="10794"/>
                </a:lnTo>
              </a:path>
            </a:pathLst>
          </a:custGeom>
          <a:ln w="21589">
            <a:solidFill>
              <a:srgbClr val="66FF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3" name="object 293"/>
          <p:cNvSpPr/>
          <p:nvPr/>
        </p:nvSpPr>
        <p:spPr>
          <a:xfrm>
            <a:off x="1430019" y="4210050"/>
            <a:ext cx="0" cy="21590"/>
          </a:xfrm>
          <a:custGeom>
            <a:avLst/>
            <a:gdLst/>
            <a:ahLst/>
            <a:cxnLst/>
            <a:rect l="l" t="t" r="r" b="b"/>
            <a:pathLst>
              <a:path h="21589">
                <a:moveTo>
                  <a:pt x="-11430" y="10794"/>
                </a:moveTo>
                <a:lnTo>
                  <a:pt x="11430" y="10794"/>
                </a:lnTo>
              </a:path>
            </a:pathLst>
          </a:custGeom>
          <a:ln w="21589">
            <a:solidFill>
              <a:srgbClr val="66FF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4" name="object 294"/>
          <p:cNvSpPr txBox="1"/>
          <p:nvPr/>
        </p:nvSpPr>
        <p:spPr>
          <a:xfrm>
            <a:off x="1727200" y="4207509"/>
            <a:ext cx="515810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737995" marR="5080" indent="-1725930" algn="ctr">
              <a:lnSpc>
                <a:spcPct val="100000"/>
              </a:lnSpc>
              <a:spcBef>
                <a:spcPts val="100"/>
              </a:spcBef>
            </a:pPr>
            <a:r>
              <a:rPr sz="1800" b="1" spc="-15" dirty="0">
                <a:solidFill>
                  <a:srgbClr val="CC3399"/>
                </a:solidFill>
                <a:latin typeface="Times New Roman" pitchFamily="18" charset="0"/>
                <a:cs typeface="Times New Roman" pitchFamily="18" charset="0"/>
              </a:rPr>
              <a:t>Асортимент </a:t>
            </a:r>
            <a:r>
              <a:rPr sz="1800" b="1" spc="-5" dirty="0">
                <a:solidFill>
                  <a:srgbClr val="CC3399"/>
                </a:solidFill>
                <a:latin typeface="Times New Roman" pitchFamily="18" charset="0"/>
                <a:cs typeface="Times New Roman" pitchFamily="18" charset="0"/>
              </a:rPr>
              <a:t>продукції </a:t>
            </a:r>
            <a:r>
              <a:rPr sz="1800" b="1" spc="-10" dirty="0">
                <a:solidFill>
                  <a:srgbClr val="CC3399"/>
                </a:solidFill>
                <a:latin typeface="Times New Roman" pitchFamily="18" charset="0"/>
                <a:cs typeface="Times New Roman" pitchFamily="18" charset="0"/>
              </a:rPr>
              <a:t>кондитерського цеху </a:t>
            </a:r>
            <a:r>
              <a:rPr sz="1800" b="1" dirty="0">
                <a:solidFill>
                  <a:srgbClr val="CC3399"/>
                </a:solidFill>
                <a:latin typeface="Times New Roman" pitchFamily="18" charset="0"/>
                <a:cs typeface="Times New Roman" pitchFamily="18" charset="0"/>
              </a:rPr>
              <a:t>–  </a:t>
            </a:r>
            <a:r>
              <a:rPr sz="1800" b="1" spc="-5" dirty="0">
                <a:solidFill>
                  <a:srgbClr val="CC3399"/>
                </a:solidFill>
                <a:latin typeface="Times New Roman" pitchFamily="18" charset="0"/>
                <a:cs typeface="Times New Roman" pitchFamily="18" charset="0"/>
              </a:rPr>
              <a:t>вироби </a:t>
            </a:r>
            <a:r>
              <a:rPr sz="1800" b="1" dirty="0">
                <a:solidFill>
                  <a:srgbClr val="CC3399"/>
                </a:solidFill>
                <a:latin typeface="Times New Roman" pitchFamily="18" charset="0"/>
                <a:cs typeface="Times New Roman" pitchFamily="18" charset="0"/>
              </a:rPr>
              <a:t>з </a:t>
            </a:r>
            <a:r>
              <a:rPr sz="1800" b="1" spc="-20" dirty="0">
                <a:solidFill>
                  <a:srgbClr val="CC3399"/>
                </a:solidFill>
                <a:latin typeface="Times New Roman" pitchFamily="18" charset="0"/>
                <a:cs typeface="Times New Roman" pitchFamily="18" charset="0"/>
              </a:rPr>
              <a:t>тіста</a:t>
            </a:r>
            <a:endParaRPr sz="18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5" name="object 295"/>
          <p:cNvSpPr txBox="1"/>
          <p:nvPr/>
        </p:nvSpPr>
        <p:spPr>
          <a:xfrm>
            <a:off x="920750" y="5901690"/>
            <a:ext cx="7347584" cy="787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20040" algn="ctr">
              <a:lnSpc>
                <a:spcPct val="100000"/>
              </a:lnSpc>
              <a:spcBef>
                <a:spcPts val="100"/>
              </a:spcBef>
            </a:pPr>
            <a:r>
              <a:rPr sz="1700" b="1" i="1" spc="-5" dirty="0">
                <a:latin typeface="Times New Roman" pitchFamily="18" charset="0"/>
                <a:cs typeface="Times New Roman" pitchFamily="18" charset="0"/>
              </a:rPr>
              <a:t>Планування цеху залежить від кількості </a:t>
            </a:r>
            <a:r>
              <a:rPr sz="1700" b="1" i="1" dirty="0">
                <a:latin typeface="Times New Roman" pitchFamily="18" charset="0"/>
                <a:cs typeface="Times New Roman" pitchFamily="18" charset="0"/>
              </a:rPr>
              <a:t>і </a:t>
            </a:r>
            <a:r>
              <a:rPr sz="1700" b="1" i="1" spc="-5" dirty="0">
                <a:latin typeface="Times New Roman" pitchFamily="18" charset="0"/>
                <a:cs typeface="Times New Roman" pitchFamily="18" charset="0"/>
              </a:rPr>
              <a:t>асортименту</a:t>
            </a:r>
            <a:r>
              <a:rPr sz="1700" b="1" i="1" spc="-4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700" b="1" i="1" spc="-5" dirty="0">
                <a:latin typeface="Times New Roman" pitchFamily="18" charset="0"/>
                <a:cs typeface="Times New Roman" pitchFamily="18" charset="0"/>
              </a:rPr>
              <a:t>продукції.</a:t>
            </a:r>
            <a:endParaRPr sz="1700" i="1"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00000"/>
              </a:lnSpc>
              <a:spcBef>
                <a:spcPts val="50"/>
              </a:spcBef>
            </a:pPr>
            <a:endParaRPr sz="1450" i="1">
              <a:latin typeface="Times New Roman" pitchFamily="18" charset="0"/>
              <a:cs typeface="Times New Roman" pitchFamily="18" charset="0"/>
            </a:endParaRPr>
          </a:p>
          <a:p>
            <a:pPr marL="12700" algn="ctr">
              <a:lnSpc>
                <a:spcPct val="100000"/>
              </a:lnSpc>
            </a:pPr>
            <a:r>
              <a:rPr sz="1800" b="1" i="1" spc="-10" dirty="0">
                <a:latin typeface="Times New Roman" pitchFamily="18" charset="0"/>
                <a:cs typeface="Times New Roman" pitchFamily="18" charset="0"/>
              </a:rPr>
              <a:t>Вимоги </a:t>
            </a:r>
            <a:r>
              <a:rPr sz="1800" b="1" i="1" spc="-5" dirty="0">
                <a:latin typeface="Times New Roman" pitchFamily="18" charset="0"/>
                <a:cs typeface="Times New Roman" pitchFamily="18" charset="0"/>
              </a:rPr>
              <a:t>до </a:t>
            </a:r>
            <a:r>
              <a:rPr sz="1800" b="1" i="1" spc="-10" dirty="0">
                <a:latin typeface="Times New Roman" pitchFamily="18" charset="0"/>
                <a:cs typeface="Times New Roman" pitchFamily="18" charset="0"/>
              </a:rPr>
              <a:t>кондитерського </a:t>
            </a:r>
            <a:r>
              <a:rPr sz="1800" b="1" i="1" spc="-5" dirty="0">
                <a:latin typeface="Times New Roman" pitchFamily="18" charset="0"/>
                <a:cs typeface="Times New Roman" pitchFamily="18" charset="0"/>
              </a:rPr>
              <a:t>цеху </a:t>
            </a:r>
            <a:r>
              <a:rPr sz="1800" b="1" i="1" spc="-15" dirty="0">
                <a:latin typeface="Times New Roman" pitchFamily="18" charset="0"/>
                <a:cs typeface="Times New Roman" pitchFamily="18" charset="0"/>
              </a:rPr>
              <a:t>такі </a:t>
            </a:r>
            <a:r>
              <a:rPr sz="1800" b="1" i="1" dirty="0">
                <a:latin typeface="Times New Roman" pitchFamily="18" charset="0"/>
                <a:cs typeface="Times New Roman" pitchFamily="18" charset="0"/>
              </a:rPr>
              <a:t>ж, як і </a:t>
            </a:r>
            <a:r>
              <a:rPr sz="1800" b="1" i="1" spc="-5" dirty="0">
                <a:latin typeface="Times New Roman" pitchFamily="18" charset="0"/>
                <a:cs typeface="Times New Roman" pitchFamily="18" charset="0"/>
              </a:rPr>
              <a:t>до</a:t>
            </a:r>
            <a:r>
              <a:rPr sz="1800" b="1" i="1" spc="4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800" b="1" i="1" dirty="0">
                <a:latin typeface="Times New Roman" pitchFamily="18" charset="0"/>
                <a:cs typeface="Times New Roman" pitchFamily="18" charset="0"/>
              </a:rPr>
              <a:t>гарячого</a:t>
            </a:r>
            <a:r>
              <a:rPr sz="1800" i="1" dirty="0">
                <a:latin typeface="Times New Roman" pitchFamily="18" charset="0"/>
                <a:cs typeface="Times New Roman" pitchFamily="18" charset="0"/>
              </a:rPr>
              <a:t>.</a:t>
            </a:r>
            <a:endParaRPr sz="1800" i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6" name="object 296"/>
          <p:cNvSpPr/>
          <p:nvPr/>
        </p:nvSpPr>
        <p:spPr>
          <a:xfrm>
            <a:off x="2714612" y="1643050"/>
            <a:ext cx="2735580" cy="810260"/>
          </a:xfrm>
          <a:custGeom>
            <a:avLst/>
            <a:gdLst/>
            <a:ahLst/>
            <a:cxnLst/>
            <a:rect l="l" t="t" r="r" b="b"/>
            <a:pathLst>
              <a:path w="2735579" h="810260">
                <a:moveTo>
                  <a:pt x="1367790" y="0"/>
                </a:moveTo>
                <a:lnTo>
                  <a:pt x="1295706" y="509"/>
                </a:lnTo>
                <a:lnTo>
                  <a:pt x="1224762" y="2024"/>
                </a:lnTo>
                <a:lnTo>
                  <a:pt x="1155033" y="4521"/>
                </a:lnTo>
                <a:lnTo>
                  <a:pt x="1086594" y="7979"/>
                </a:lnTo>
                <a:lnTo>
                  <a:pt x="1019520" y="12376"/>
                </a:lnTo>
                <a:lnTo>
                  <a:pt x="953887" y="17689"/>
                </a:lnTo>
                <a:lnTo>
                  <a:pt x="889771" y="23896"/>
                </a:lnTo>
                <a:lnTo>
                  <a:pt x="827246" y="30976"/>
                </a:lnTo>
                <a:lnTo>
                  <a:pt x="766388" y="38905"/>
                </a:lnTo>
                <a:lnTo>
                  <a:pt x="707272" y="47663"/>
                </a:lnTo>
                <a:lnTo>
                  <a:pt x="649973" y="57227"/>
                </a:lnTo>
                <a:lnTo>
                  <a:pt x="594568" y="67575"/>
                </a:lnTo>
                <a:lnTo>
                  <a:pt x="541131" y="78685"/>
                </a:lnTo>
                <a:lnTo>
                  <a:pt x="489737" y="90534"/>
                </a:lnTo>
                <a:lnTo>
                  <a:pt x="440462" y="103101"/>
                </a:lnTo>
                <a:lnTo>
                  <a:pt x="393382" y="116363"/>
                </a:lnTo>
                <a:lnTo>
                  <a:pt x="348571" y="130299"/>
                </a:lnTo>
                <a:lnTo>
                  <a:pt x="306105" y="144886"/>
                </a:lnTo>
                <a:lnTo>
                  <a:pt x="266060" y="160103"/>
                </a:lnTo>
                <a:lnTo>
                  <a:pt x="228510" y="175927"/>
                </a:lnTo>
                <a:lnTo>
                  <a:pt x="193531" y="192336"/>
                </a:lnTo>
                <a:lnTo>
                  <a:pt x="131588" y="226820"/>
                </a:lnTo>
                <a:lnTo>
                  <a:pt x="80833" y="263380"/>
                </a:lnTo>
                <a:lnTo>
                  <a:pt x="41869" y="301838"/>
                </a:lnTo>
                <a:lnTo>
                  <a:pt x="15299" y="342018"/>
                </a:lnTo>
                <a:lnTo>
                  <a:pt x="1725" y="383743"/>
                </a:lnTo>
                <a:lnTo>
                  <a:pt x="0" y="405130"/>
                </a:lnTo>
                <a:lnTo>
                  <a:pt x="1725" y="426516"/>
                </a:lnTo>
                <a:lnTo>
                  <a:pt x="15299" y="468241"/>
                </a:lnTo>
                <a:lnTo>
                  <a:pt x="41869" y="508421"/>
                </a:lnTo>
                <a:lnTo>
                  <a:pt x="80833" y="546879"/>
                </a:lnTo>
                <a:lnTo>
                  <a:pt x="131588" y="583439"/>
                </a:lnTo>
                <a:lnTo>
                  <a:pt x="193531" y="617923"/>
                </a:lnTo>
                <a:lnTo>
                  <a:pt x="228510" y="634332"/>
                </a:lnTo>
                <a:lnTo>
                  <a:pt x="266060" y="650156"/>
                </a:lnTo>
                <a:lnTo>
                  <a:pt x="306105" y="665373"/>
                </a:lnTo>
                <a:lnTo>
                  <a:pt x="348571" y="679960"/>
                </a:lnTo>
                <a:lnTo>
                  <a:pt x="393382" y="693896"/>
                </a:lnTo>
                <a:lnTo>
                  <a:pt x="440462" y="707158"/>
                </a:lnTo>
                <a:lnTo>
                  <a:pt x="489737" y="719725"/>
                </a:lnTo>
                <a:lnTo>
                  <a:pt x="541131" y="731574"/>
                </a:lnTo>
                <a:lnTo>
                  <a:pt x="594568" y="742684"/>
                </a:lnTo>
                <a:lnTo>
                  <a:pt x="649973" y="753032"/>
                </a:lnTo>
                <a:lnTo>
                  <a:pt x="707272" y="762596"/>
                </a:lnTo>
                <a:lnTo>
                  <a:pt x="766388" y="771354"/>
                </a:lnTo>
                <a:lnTo>
                  <a:pt x="827246" y="779283"/>
                </a:lnTo>
                <a:lnTo>
                  <a:pt x="889771" y="786363"/>
                </a:lnTo>
                <a:lnTo>
                  <a:pt x="953887" y="792570"/>
                </a:lnTo>
                <a:lnTo>
                  <a:pt x="1019520" y="797883"/>
                </a:lnTo>
                <a:lnTo>
                  <a:pt x="1086594" y="802280"/>
                </a:lnTo>
                <a:lnTo>
                  <a:pt x="1155033" y="805738"/>
                </a:lnTo>
                <a:lnTo>
                  <a:pt x="1224762" y="808235"/>
                </a:lnTo>
                <a:lnTo>
                  <a:pt x="1295706" y="809750"/>
                </a:lnTo>
                <a:lnTo>
                  <a:pt x="1367790" y="810260"/>
                </a:lnTo>
                <a:lnTo>
                  <a:pt x="1439985" y="809750"/>
                </a:lnTo>
                <a:lnTo>
                  <a:pt x="1511026" y="808235"/>
                </a:lnTo>
                <a:lnTo>
                  <a:pt x="1580840" y="805738"/>
                </a:lnTo>
                <a:lnTo>
                  <a:pt x="1649350" y="802280"/>
                </a:lnTo>
                <a:lnTo>
                  <a:pt x="1716483" y="797883"/>
                </a:lnTo>
                <a:lnTo>
                  <a:pt x="1782163" y="792570"/>
                </a:lnTo>
                <a:lnTo>
                  <a:pt x="1846317" y="786363"/>
                </a:lnTo>
                <a:lnTo>
                  <a:pt x="1908869" y="779283"/>
                </a:lnTo>
                <a:lnTo>
                  <a:pt x="1969745" y="771354"/>
                </a:lnTo>
                <a:lnTo>
                  <a:pt x="2028870" y="762596"/>
                </a:lnTo>
                <a:lnTo>
                  <a:pt x="2086170" y="753032"/>
                </a:lnTo>
                <a:lnTo>
                  <a:pt x="2141569" y="742684"/>
                </a:lnTo>
                <a:lnTo>
                  <a:pt x="2194994" y="731574"/>
                </a:lnTo>
                <a:lnTo>
                  <a:pt x="2246369" y="719725"/>
                </a:lnTo>
                <a:lnTo>
                  <a:pt x="2295621" y="707158"/>
                </a:lnTo>
                <a:lnTo>
                  <a:pt x="2342673" y="693896"/>
                </a:lnTo>
                <a:lnTo>
                  <a:pt x="2387452" y="679960"/>
                </a:lnTo>
                <a:lnTo>
                  <a:pt x="2429884" y="665373"/>
                </a:lnTo>
                <a:lnTo>
                  <a:pt x="2469892" y="650156"/>
                </a:lnTo>
                <a:lnTo>
                  <a:pt x="2507404" y="634332"/>
                </a:lnTo>
                <a:lnTo>
                  <a:pt x="2542343" y="617923"/>
                </a:lnTo>
                <a:lnTo>
                  <a:pt x="2604207" y="583439"/>
                </a:lnTo>
                <a:lnTo>
                  <a:pt x="2654888" y="546879"/>
                </a:lnTo>
                <a:lnTo>
                  <a:pt x="2693788" y="508421"/>
                </a:lnTo>
                <a:lnTo>
                  <a:pt x="2720311" y="468241"/>
                </a:lnTo>
                <a:lnTo>
                  <a:pt x="2733858" y="426516"/>
                </a:lnTo>
                <a:lnTo>
                  <a:pt x="2735580" y="405130"/>
                </a:lnTo>
                <a:lnTo>
                  <a:pt x="2733858" y="383743"/>
                </a:lnTo>
                <a:lnTo>
                  <a:pt x="2720311" y="342018"/>
                </a:lnTo>
                <a:lnTo>
                  <a:pt x="2693788" y="301838"/>
                </a:lnTo>
                <a:lnTo>
                  <a:pt x="2654888" y="263380"/>
                </a:lnTo>
                <a:lnTo>
                  <a:pt x="2604207" y="226820"/>
                </a:lnTo>
                <a:lnTo>
                  <a:pt x="2542343" y="192336"/>
                </a:lnTo>
                <a:lnTo>
                  <a:pt x="2507404" y="175927"/>
                </a:lnTo>
                <a:lnTo>
                  <a:pt x="2469892" y="160103"/>
                </a:lnTo>
                <a:lnTo>
                  <a:pt x="2429884" y="144886"/>
                </a:lnTo>
                <a:lnTo>
                  <a:pt x="2387452" y="130299"/>
                </a:lnTo>
                <a:lnTo>
                  <a:pt x="2342673" y="116363"/>
                </a:lnTo>
                <a:lnTo>
                  <a:pt x="2295621" y="103101"/>
                </a:lnTo>
                <a:lnTo>
                  <a:pt x="2246369" y="90534"/>
                </a:lnTo>
                <a:lnTo>
                  <a:pt x="2194994" y="78685"/>
                </a:lnTo>
                <a:lnTo>
                  <a:pt x="2141569" y="67575"/>
                </a:lnTo>
                <a:lnTo>
                  <a:pt x="2086170" y="57227"/>
                </a:lnTo>
                <a:lnTo>
                  <a:pt x="2028870" y="47663"/>
                </a:lnTo>
                <a:lnTo>
                  <a:pt x="1969745" y="38905"/>
                </a:lnTo>
                <a:lnTo>
                  <a:pt x="1908869" y="30976"/>
                </a:lnTo>
                <a:lnTo>
                  <a:pt x="1846317" y="23896"/>
                </a:lnTo>
                <a:lnTo>
                  <a:pt x="1782163" y="17689"/>
                </a:lnTo>
                <a:lnTo>
                  <a:pt x="1716483" y="12376"/>
                </a:lnTo>
                <a:lnTo>
                  <a:pt x="1649350" y="7979"/>
                </a:lnTo>
                <a:lnTo>
                  <a:pt x="1580840" y="4521"/>
                </a:lnTo>
                <a:lnTo>
                  <a:pt x="1511026" y="2024"/>
                </a:lnTo>
                <a:lnTo>
                  <a:pt x="1439985" y="509"/>
                </a:lnTo>
                <a:lnTo>
                  <a:pt x="1367790" y="0"/>
                </a:lnTo>
                <a:close/>
              </a:path>
            </a:pathLst>
          </a:custGeom>
          <a:solidFill>
            <a:srgbClr val="FF66FF"/>
          </a:solidFill>
        </p:spPr>
        <p:txBody>
          <a:bodyPr wrap="square" lIns="0" tIns="0" rIns="0" bIns="0" rtlCol="0"/>
          <a:lstStyle/>
          <a:p>
            <a:pPr algn="ctr"/>
            <a:endParaRPr lang="uk-UA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Кондитерський цех</a:t>
            </a:r>
            <a:endParaRPr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7" name="object 297"/>
          <p:cNvSpPr/>
          <p:nvPr/>
        </p:nvSpPr>
        <p:spPr>
          <a:xfrm>
            <a:off x="2714612" y="1643050"/>
            <a:ext cx="2735580" cy="810260"/>
          </a:xfrm>
          <a:custGeom>
            <a:avLst/>
            <a:gdLst/>
            <a:ahLst/>
            <a:cxnLst/>
            <a:rect l="l" t="t" r="r" b="b"/>
            <a:pathLst>
              <a:path w="2735579" h="810260">
                <a:moveTo>
                  <a:pt x="1367790" y="0"/>
                </a:moveTo>
                <a:lnTo>
                  <a:pt x="1439985" y="509"/>
                </a:lnTo>
                <a:lnTo>
                  <a:pt x="1511026" y="2024"/>
                </a:lnTo>
                <a:lnTo>
                  <a:pt x="1580840" y="4521"/>
                </a:lnTo>
                <a:lnTo>
                  <a:pt x="1649350" y="7979"/>
                </a:lnTo>
                <a:lnTo>
                  <a:pt x="1716483" y="12376"/>
                </a:lnTo>
                <a:lnTo>
                  <a:pt x="1782163" y="17689"/>
                </a:lnTo>
                <a:lnTo>
                  <a:pt x="1846317" y="23896"/>
                </a:lnTo>
                <a:lnTo>
                  <a:pt x="1908869" y="30976"/>
                </a:lnTo>
                <a:lnTo>
                  <a:pt x="1969745" y="38905"/>
                </a:lnTo>
                <a:lnTo>
                  <a:pt x="2028870" y="47663"/>
                </a:lnTo>
                <a:lnTo>
                  <a:pt x="2086170" y="57227"/>
                </a:lnTo>
                <a:lnTo>
                  <a:pt x="2141569" y="67575"/>
                </a:lnTo>
                <a:lnTo>
                  <a:pt x="2194994" y="78685"/>
                </a:lnTo>
                <a:lnTo>
                  <a:pt x="2246369" y="90534"/>
                </a:lnTo>
                <a:lnTo>
                  <a:pt x="2295621" y="103101"/>
                </a:lnTo>
                <a:lnTo>
                  <a:pt x="2342673" y="116363"/>
                </a:lnTo>
                <a:lnTo>
                  <a:pt x="2387452" y="130299"/>
                </a:lnTo>
                <a:lnTo>
                  <a:pt x="2429884" y="144886"/>
                </a:lnTo>
                <a:lnTo>
                  <a:pt x="2469892" y="160103"/>
                </a:lnTo>
                <a:lnTo>
                  <a:pt x="2507404" y="175927"/>
                </a:lnTo>
                <a:lnTo>
                  <a:pt x="2542343" y="192336"/>
                </a:lnTo>
                <a:lnTo>
                  <a:pt x="2604207" y="226820"/>
                </a:lnTo>
                <a:lnTo>
                  <a:pt x="2654888" y="263380"/>
                </a:lnTo>
                <a:lnTo>
                  <a:pt x="2693788" y="301838"/>
                </a:lnTo>
                <a:lnTo>
                  <a:pt x="2720311" y="342018"/>
                </a:lnTo>
                <a:lnTo>
                  <a:pt x="2733858" y="383743"/>
                </a:lnTo>
                <a:lnTo>
                  <a:pt x="2735580" y="405130"/>
                </a:lnTo>
                <a:lnTo>
                  <a:pt x="2733858" y="426516"/>
                </a:lnTo>
                <a:lnTo>
                  <a:pt x="2720311" y="468241"/>
                </a:lnTo>
                <a:lnTo>
                  <a:pt x="2693788" y="508421"/>
                </a:lnTo>
                <a:lnTo>
                  <a:pt x="2654888" y="546879"/>
                </a:lnTo>
                <a:lnTo>
                  <a:pt x="2604207" y="583439"/>
                </a:lnTo>
                <a:lnTo>
                  <a:pt x="2542343" y="617923"/>
                </a:lnTo>
                <a:lnTo>
                  <a:pt x="2507404" y="634332"/>
                </a:lnTo>
                <a:lnTo>
                  <a:pt x="2469892" y="650156"/>
                </a:lnTo>
                <a:lnTo>
                  <a:pt x="2429884" y="665373"/>
                </a:lnTo>
                <a:lnTo>
                  <a:pt x="2387452" y="679960"/>
                </a:lnTo>
                <a:lnTo>
                  <a:pt x="2342673" y="693896"/>
                </a:lnTo>
                <a:lnTo>
                  <a:pt x="2295621" y="707158"/>
                </a:lnTo>
                <a:lnTo>
                  <a:pt x="2246369" y="719725"/>
                </a:lnTo>
                <a:lnTo>
                  <a:pt x="2194994" y="731574"/>
                </a:lnTo>
                <a:lnTo>
                  <a:pt x="2141569" y="742684"/>
                </a:lnTo>
                <a:lnTo>
                  <a:pt x="2086170" y="753032"/>
                </a:lnTo>
                <a:lnTo>
                  <a:pt x="2028870" y="762596"/>
                </a:lnTo>
                <a:lnTo>
                  <a:pt x="1969745" y="771354"/>
                </a:lnTo>
                <a:lnTo>
                  <a:pt x="1908869" y="779283"/>
                </a:lnTo>
                <a:lnTo>
                  <a:pt x="1846317" y="786363"/>
                </a:lnTo>
                <a:lnTo>
                  <a:pt x="1782163" y="792570"/>
                </a:lnTo>
                <a:lnTo>
                  <a:pt x="1716483" y="797883"/>
                </a:lnTo>
                <a:lnTo>
                  <a:pt x="1649350" y="802280"/>
                </a:lnTo>
                <a:lnTo>
                  <a:pt x="1580840" y="805738"/>
                </a:lnTo>
                <a:lnTo>
                  <a:pt x="1511026" y="808235"/>
                </a:lnTo>
                <a:lnTo>
                  <a:pt x="1439985" y="809750"/>
                </a:lnTo>
                <a:lnTo>
                  <a:pt x="1367790" y="810260"/>
                </a:lnTo>
                <a:lnTo>
                  <a:pt x="1295706" y="809750"/>
                </a:lnTo>
                <a:lnTo>
                  <a:pt x="1224762" y="808235"/>
                </a:lnTo>
                <a:lnTo>
                  <a:pt x="1155033" y="805738"/>
                </a:lnTo>
                <a:lnTo>
                  <a:pt x="1086594" y="802280"/>
                </a:lnTo>
                <a:lnTo>
                  <a:pt x="1019520" y="797883"/>
                </a:lnTo>
                <a:lnTo>
                  <a:pt x="953887" y="792570"/>
                </a:lnTo>
                <a:lnTo>
                  <a:pt x="889771" y="786363"/>
                </a:lnTo>
                <a:lnTo>
                  <a:pt x="827246" y="779283"/>
                </a:lnTo>
                <a:lnTo>
                  <a:pt x="766388" y="771354"/>
                </a:lnTo>
                <a:lnTo>
                  <a:pt x="707272" y="762596"/>
                </a:lnTo>
                <a:lnTo>
                  <a:pt x="649973" y="753032"/>
                </a:lnTo>
                <a:lnTo>
                  <a:pt x="594568" y="742684"/>
                </a:lnTo>
                <a:lnTo>
                  <a:pt x="541131" y="731574"/>
                </a:lnTo>
                <a:lnTo>
                  <a:pt x="489737" y="719725"/>
                </a:lnTo>
                <a:lnTo>
                  <a:pt x="440462" y="707158"/>
                </a:lnTo>
                <a:lnTo>
                  <a:pt x="393382" y="693896"/>
                </a:lnTo>
                <a:lnTo>
                  <a:pt x="348571" y="679960"/>
                </a:lnTo>
                <a:lnTo>
                  <a:pt x="306105" y="665373"/>
                </a:lnTo>
                <a:lnTo>
                  <a:pt x="266060" y="650156"/>
                </a:lnTo>
                <a:lnTo>
                  <a:pt x="228510" y="634332"/>
                </a:lnTo>
                <a:lnTo>
                  <a:pt x="193531" y="617923"/>
                </a:lnTo>
                <a:lnTo>
                  <a:pt x="131588" y="583439"/>
                </a:lnTo>
                <a:lnTo>
                  <a:pt x="80833" y="546879"/>
                </a:lnTo>
                <a:lnTo>
                  <a:pt x="41869" y="508421"/>
                </a:lnTo>
                <a:lnTo>
                  <a:pt x="15299" y="468241"/>
                </a:lnTo>
                <a:lnTo>
                  <a:pt x="1725" y="426516"/>
                </a:lnTo>
                <a:lnTo>
                  <a:pt x="0" y="405130"/>
                </a:lnTo>
                <a:lnTo>
                  <a:pt x="1725" y="383743"/>
                </a:lnTo>
                <a:lnTo>
                  <a:pt x="15299" y="342018"/>
                </a:lnTo>
                <a:lnTo>
                  <a:pt x="41869" y="301838"/>
                </a:lnTo>
                <a:lnTo>
                  <a:pt x="80833" y="263380"/>
                </a:lnTo>
                <a:lnTo>
                  <a:pt x="131588" y="226820"/>
                </a:lnTo>
                <a:lnTo>
                  <a:pt x="193531" y="192336"/>
                </a:lnTo>
                <a:lnTo>
                  <a:pt x="228510" y="175927"/>
                </a:lnTo>
                <a:lnTo>
                  <a:pt x="266060" y="160103"/>
                </a:lnTo>
                <a:lnTo>
                  <a:pt x="306105" y="144886"/>
                </a:lnTo>
                <a:lnTo>
                  <a:pt x="348571" y="130299"/>
                </a:lnTo>
                <a:lnTo>
                  <a:pt x="393382" y="116363"/>
                </a:lnTo>
                <a:lnTo>
                  <a:pt x="440462" y="103101"/>
                </a:lnTo>
                <a:lnTo>
                  <a:pt x="489737" y="90534"/>
                </a:lnTo>
                <a:lnTo>
                  <a:pt x="541131" y="78685"/>
                </a:lnTo>
                <a:lnTo>
                  <a:pt x="594568" y="67575"/>
                </a:lnTo>
                <a:lnTo>
                  <a:pt x="649973" y="57227"/>
                </a:lnTo>
                <a:lnTo>
                  <a:pt x="707272" y="47663"/>
                </a:lnTo>
                <a:lnTo>
                  <a:pt x="766388" y="38905"/>
                </a:lnTo>
                <a:lnTo>
                  <a:pt x="827246" y="30976"/>
                </a:lnTo>
                <a:lnTo>
                  <a:pt x="889771" y="23896"/>
                </a:lnTo>
                <a:lnTo>
                  <a:pt x="953887" y="17689"/>
                </a:lnTo>
                <a:lnTo>
                  <a:pt x="1019520" y="12376"/>
                </a:lnTo>
                <a:lnTo>
                  <a:pt x="1086594" y="7979"/>
                </a:lnTo>
                <a:lnTo>
                  <a:pt x="1155033" y="4521"/>
                </a:lnTo>
                <a:lnTo>
                  <a:pt x="1224762" y="2024"/>
                </a:lnTo>
                <a:lnTo>
                  <a:pt x="1295706" y="509"/>
                </a:lnTo>
                <a:lnTo>
                  <a:pt x="1367790" y="0"/>
                </a:lnTo>
                <a:close/>
              </a:path>
            </a:pathLst>
          </a:custGeom>
          <a:ln w="25518">
            <a:solidFill>
              <a:srgbClr val="6E6EB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8" name="object 298"/>
          <p:cNvSpPr/>
          <p:nvPr/>
        </p:nvSpPr>
        <p:spPr>
          <a:xfrm>
            <a:off x="2700020" y="1846579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25518">
            <a:solidFill>
              <a:srgbClr val="6E6EB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9" name="object 299"/>
          <p:cNvSpPr/>
          <p:nvPr/>
        </p:nvSpPr>
        <p:spPr>
          <a:xfrm>
            <a:off x="5435600" y="265811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25518">
            <a:solidFill>
              <a:srgbClr val="6E6EB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1" name="object 301"/>
          <p:cNvSpPr/>
          <p:nvPr/>
        </p:nvSpPr>
        <p:spPr>
          <a:xfrm>
            <a:off x="3304540" y="2927350"/>
            <a:ext cx="1799589" cy="876300"/>
          </a:xfrm>
          <a:custGeom>
            <a:avLst/>
            <a:gdLst/>
            <a:ahLst/>
            <a:cxnLst/>
            <a:rect l="l" t="t" r="r" b="b"/>
            <a:pathLst>
              <a:path w="1799589" h="876300">
                <a:moveTo>
                  <a:pt x="1653539" y="0"/>
                </a:moveTo>
                <a:lnTo>
                  <a:pt x="0" y="0"/>
                </a:lnTo>
                <a:lnTo>
                  <a:pt x="0" y="730250"/>
                </a:lnTo>
                <a:lnTo>
                  <a:pt x="146050" y="876300"/>
                </a:lnTo>
                <a:lnTo>
                  <a:pt x="1799589" y="876300"/>
                </a:lnTo>
                <a:lnTo>
                  <a:pt x="1799589" y="146050"/>
                </a:lnTo>
                <a:lnTo>
                  <a:pt x="1653539" y="0"/>
                </a:lnTo>
                <a:close/>
              </a:path>
            </a:pathLst>
          </a:custGeom>
          <a:solidFill>
            <a:srgbClr val="CFCF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2" name="object 302"/>
          <p:cNvSpPr/>
          <p:nvPr/>
        </p:nvSpPr>
        <p:spPr>
          <a:xfrm>
            <a:off x="3304540" y="2927350"/>
            <a:ext cx="1799589" cy="876300"/>
          </a:xfrm>
          <a:custGeom>
            <a:avLst/>
            <a:gdLst/>
            <a:ahLst/>
            <a:cxnLst/>
            <a:rect l="l" t="t" r="r" b="b"/>
            <a:pathLst>
              <a:path w="1799589" h="876300">
                <a:moveTo>
                  <a:pt x="0" y="0"/>
                </a:moveTo>
                <a:lnTo>
                  <a:pt x="1653539" y="0"/>
                </a:lnTo>
                <a:lnTo>
                  <a:pt x="1799589" y="146050"/>
                </a:lnTo>
                <a:lnTo>
                  <a:pt x="1799589" y="876300"/>
                </a:lnTo>
                <a:lnTo>
                  <a:pt x="146050" y="876300"/>
                </a:lnTo>
                <a:lnTo>
                  <a:pt x="0" y="730250"/>
                </a:lnTo>
                <a:lnTo>
                  <a:pt x="0" y="0"/>
                </a:lnTo>
                <a:close/>
              </a:path>
            </a:pathLst>
          </a:custGeom>
          <a:ln w="25518">
            <a:solidFill>
              <a:srgbClr val="6E6EB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3" name="object 303"/>
          <p:cNvSpPr/>
          <p:nvPr/>
        </p:nvSpPr>
        <p:spPr>
          <a:xfrm>
            <a:off x="3304540" y="292735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25518">
            <a:solidFill>
              <a:srgbClr val="6E6EB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4" name="object 304"/>
          <p:cNvSpPr/>
          <p:nvPr/>
        </p:nvSpPr>
        <p:spPr>
          <a:xfrm>
            <a:off x="5104129" y="380365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25518">
            <a:solidFill>
              <a:srgbClr val="6E6EB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5" name="object 305"/>
          <p:cNvSpPr txBox="1"/>
          <p:nvPr/>
        </p:nvSpPr>
        <p:spPr>
          <a:xfrm>
            <a:off x="3495040" y="3215640"/>
            <a:ext cx="142049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Times New Roman" pitchFamily="18" charset="0"/>
                <a:cs typeface="Times New Roman" pitchFamily="18" charset="0"/>
              </a:rPr>
              <a:t>у</a:t>
            </a:r>
            <a:r>
              <a:rPr sz="1800" spc="-7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800" spc="-10" dirty="0">
                <a:latin typeface="Times New Roman" pitchFamily="18" charset="0"/>
                <a:cs typeface="Times New Roman" pitchFamily="18" charset="0"/>
              </a:rPr>
              <a:t>ресторанах</a:t>
            </a:r>
            <a:endParaRPr sz="18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6" name="object 306"/>
          <p:cNvSpPr/>
          <p:nvPr/>
        </p:nvSpPr>
        <p:spPr>
          <a:xfrm>
            <a:off x="812800" y="2927350"/>
            <a:ext cx="1800860" cy="876300"/>
          </a:xfrm>
          <a:custGeom>
            <a:avLst/>
            <a:gdLst/>
            <a:ahLst/>
            <a:cxnLst/>
            <a:rect l="l" t="t" r="r" b="b"/>
            <a:pathLst>
              <a:path w="1800860" h="876300">
                <a:moveTo>
                  <a:pt x="1654810" y="0"/>
                </a:moveTo>
                <a:lnTo>
                  <a:pt x="0" y="0"/>
                </a:lnTo>
                <a:lnTo>
                  <a:pt x="0" y="730250"/>
                </a:lnTo>
                <a:lnTo>
                  <a:pt x="146050" y="876300"/>
                </a:lnTo>
                <a:lnTo>
                  <a:pt x="1800860" y="876300"/>
                </a:lnTo>
                <a:lnTo>
                  <a:pt x="1800860" y="146050"/>
                </a:lnTo>
                <a:lnTo>
                  <a:pt x="1654810" y="0"/>
                </a:lnTo>
                <a:close/>
              </a:path>
            </a:pathLst>
          </a:custGeom>
          <a:solidFill>
            <a:srgbClr val="CFCF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7" name="object 307"/>
          <p:cNvSpPr/>
          <p:nvPr/>
        </p:nvSpPr>
        <p:spPr>
          <a:xfrm>
            <a:off x="812800" y="2927350"/>
            <a:ext cx="1800860" cy="876300"/>
          </a:xfrm>
          <a:custGeom>
            <a:avLst/>
            <a:gdLst/>
            <a:ahLst/>
            <a:cxnLst/>
            <a:rect l="l" t="t" r="r" b="b"/>
            <a:pathLst>
              <a:path w="1800860" h="876300">
                <a:moveTo>
                  <a:pt x="0" y="0"/>
                </a:moveTo>
                <a:lnTo>
                  <a:pt x="1654810" y="0"/>
                </a:lnTo>
                <a:lnTo>
                  <a:pt x="1800860" y="146050"/>
                </a:lnTo>
                <a:lnTo>
                  <a:pt x="1800860" y="876300"/>
                </a:lnTo>
                <a:lnTo>
                  <a:pt x="146050" y="876300"/>
                </a:lnTo>
                <a:lnTo>
                  <a:pt x="0" y="730250"/>
                </a:lnTo>
                <a:lnTo>
                  <a:pt x="0" y="0"/>
                </a:lnTo>
                <a:close/>
              </a:path>
            </a:pathLst>
          </a:custGeom>
          <a:ln w="25518">
            <a:solidFill>
              <a:srgbClr val="6E6EB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8" name="object 308"/>
          <p:cNvSpPr/>
          <p:nvPr/>
        </p:nvSpPr>
        <p:spPr>
          <a:xfrm>
            <a:off x="812800" y="292735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25518">
            <a:solidFill>
              <a:srgbClr val="6E6EB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9" name="object 309"/>
          <p:cNvSpPr/>
          <p:nvPr/>
        </p:nvSpPr>
        <p:spPr>
          <a:xfrm>
            <a:off x="2613660" y="380365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25518">
            <a:solidFill>
              <a:srgbClr val="6E6EB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0" name="object 310"/>
          <p:cNvSpPr txBox="1"/>
          <p:nvPr/>
        </p:nvSpPr>
        <p:spPr>
          <a:xfrm>
            <a:off x="967739" y="2941320"/>
            <a:ext cx="1491615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indent="-635" algn="ctr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Times New Roman" pitchFamily="18" charset="0"/>
                <a:cs typeface="Times New Roman" pitchFamily="18" charset="0"/>
              </a:rPr>
              <a:t>на       з</a:t>
            </a:r>
            <a:r>
              <a:rPr sz="1800" spc="-15" dirty="0">
                <a:latin typeface="Times New Roman" pitchFamily="18" charset="0"/>
                <a:cs typeface="Times New Roman" pitchFamily="18" charset="0"/>
              </a:rPr>
              <a:t>а</a:t>
            </a:r>
            <a:r>
              <a:rPr sz="1800" dirty="0">
                <a:latin typeface="Times New Roman" pitchFamily="18" charset="0"/>
                <a:cs typeface="Times New Roman" pitchFamily="18" charset="0"/>
              </a:rPr>
              <a:t>г</a:t>
            </a:r>
            <a:r>
              <a:rPr sz="1800" spc="-5" dirty="0">
                <a:latin typeface="Times New Roman" pitchFamily="18" charset="0"/>
                <a:cs typeface="Times New Roman" pitchFamily="18" charset="0"/>
              </a:rPr>
              <a:t>о</a:t>
            </a:r>
            <a:r>
              <a:rPr sz="1800" dirty="0">
                <a:latin typeface="Times New Roman" pitchFamily="18" charset="0"/>
                <a:cs typeface="Times New Roman" pitchFamily="18" charset="0"/>
              </a:rPr>
              <a:t>т</a:t>
            </a:r>
            <a:r>
              <a:rPr sz="1800" spc="-10" dirty="0">
                <a:latin typeface="Times New Roman" pitchFamily="18" charset="0"/>
                <a:cs typeface="Times New Roman" pitchFamily="18" charset="0"/>
              </a:rPr>
              <a:t>і</a:t>
            </a:r>
            <a:r>
              <a:rPr sz="1800" dirty="0">
                <a:latin typeface="Times New Roman" pitchFamily="18" charset="0"/>
                <a:cs typeface="Times New Roman" pitchFamily="18" charset="0"/>
              </a:rPr>
              <a:t>в</a:t>
            </a:r>
            <a:r>
              <a:rPr sz="1800" spc="-5" dirty="0">
                <a:latin typeface="Times New Roman" pitchFamily="18" charset="0"/>
                <a:cs typeface="Times New Roman" pitchFamily="18" charset="0"/>
              </a:rPr>
              <a:t>ел</a:t>
            </a:r>
            <a:r>
              <a:rPr sz="1800" dirty="0">
                <a:latin typeface="Times New Roman" pitchFamily="18" charset="0"/>
                <a:cs typeface="Times New Roman" pitchFamily="18" charset="0"/>
              </a:rPr>
              <a:t>ь</a:t>
            </a:r>
            <a:r>
              <a:rPr sz="1800" spc="5" dirty="0">
                <a:latin typeface="Times New Roman" pitchFamily="18" charset="0"/>
                <a:cs typeface="Times New Roman" pitchFamily="18" charset="0"/>
              </a:rPr>
              <a:t>н</a:t>
            </a:r>
            <a:r>
              <a:rPr sz="1800" spc="-5" dirty="0">
                <a:latin typeface="Times New Roman" pitchFamily="18" charset="0"/>
                <a:cs typeface="Times New Roman" pitchFamily="18" charset="0"/>
              </a:rPr>
              <a:t>и</a:t>
            </a:r>
            <a:r>
              <a:rPr sz="1800" dirty="0">
                <a:latin typeface="Times New Roman" pitchFamily="18" charset="0"/>
                <a:cs typeface="Times New Roman" pitchFamily="18" charset="0"/>
              </a:rPr>
              <a:t>х  </a:t>
            </a:r>
            <a:r>
              <a:rPr sz="1800" spc="-5" dirty="0">
                <a:latin typeface="Times New Roman" pitchFamily="18" charset="0"/>
                <a:cs typeface="Times New Roman" pitchFamily="18" charset="0"/>
              </a:rPr>
              <a:t>закладах</a:t>
            </a:r>
            <a:endParaRPr sz="18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1" name="object 311"/>
          <p:cNvSpPr/>
          <p:nvPr/>
        </p:nvSpPr>
        <p:spPr>
          <a:xfrm>
            <a:off x="6130290" y="2929889"/>
            <a:ext cx="1799589" cy="877569"/>
          </a:xfrm>
          <a:custGeom>
            <a:avLst/>
            <a:gdLst/>
            <a:ahLst/>
            <a:cxnLst/>
            <a:rect l="l" t="t" r="r" b="b"/>
            <a:pathLst>
              <a:path w="1799590" h="877570">
                <a:moveTo>
                  <a:pt x="1653539" y="0"/>
                </a:moveTo>
                <a:lnTo>
                  <a:pt x="0" y="0"/>
                </a:lnTo>
                <a:lnTo>
                  <a:pt x="0" y="730250"/>
                </a:lnTo>
                <a:lnTo>
                  <a:pt x="146050" y="877570"/>
                </a:lnTo>
                <a:lnTo>
                  <a:pt x="1799589" y="877570"/>
                </a:lnTo>
                <a:lnTo>
                  <a:pt x="1799589" y="146050"/>
                </a:lnTo>
                <a:lnTo>
                  <a:pt x="1653539" y="0"/>
                </a:lnTo>
                <a:close/>
              </a:path>
            </a:pathLst>
          </a:custGeom>
          <a:solidFill>
            <a:srgbClr val="CFCFE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2" name="object 312"/>
          <p:cNvSpPr/>
          <p:nvPr/>
        </p:nvSpPr>
        <p:spPr>
          <a:xfrm>
            <a:off x="6130290" y="2929889"/>
            <a:ext cx="1799589" cy="877569"/>
          </a:xfrm>
          <a:custGeom>
            <a:avLst/>
            <a:gdLst/>
            <a:ahLst/>
            <a:cxnLst/>
            <a:rect l="l" t="t" r="r" b="b"/>
            <a:pathLst>
              <a:path w="1799590" h="877570">
                <a:moveTo>
                  <a:pt x="0" y="0"/>
                </a:moveTo>
                <a:lnTo>
                  <a:pt x="1653539" y="0"/>
                </a:lnTo>
                <a:lnTo>
                  <a:pt x="1799589" y="146050"/>
                </a:lnTo>
                <a:lnTo>
                  <a:pt x="1799589" y="877570"/>
                </a:lnTo>
                <a:lnTo>
                  <a:pt x="146050" y="877570"/>
                </a:lnTo>
                <a:lnTo>
                  <a:pt x="0" y="730250"/>
                </a:lnTo>
                <a:lnTo>
                  <a:pt x="0" y="0"/>
                </a:lnTo>
                <a:close/>
              </a:path>
            </a:pathLst>
          </a:custGeom>
          <a:ln w="25518">
            <a:solidFill>
              <a:srgbClr val="6E6EB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3" name="object 313"/>
          <p:cNvSpPr/>
          <p:nvPr/>
        </p:nvSpPr>
        <p:spPr>
          <a:xfrm>
            <a:off x="6130290" y="2929889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25518">
            <a:solidFill>
              <a:srgbClr val="6E6EB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4" name="object 314"/>
          <p:cNvSpPr/>
          <p:nvPr/>
        </p:nvSpPr>
        <p:spPr>
          <a:xfrm>
            <a:off x="7929880" y="3807459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25518">
            <a:solidFill>
              <a:srgbClr val="6E6EB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5" name="object 315"/>
          <p:cNvSpPr txBox="1"/>
          <p:nvPr/>
        </p:nvSpPr>
        <p:spPr>
          <a:xfrm>
            <a:off x="6428740" y="3081020"/>
            <a:ext cx="120205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30835" marR="5080" indent="-31877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Times New Roman" pitchFamily="18" charset="0"/>
                <a:cs typeface="Times New Roman" pitchFamily="18" charset="0"/>
              </a:rPr>
              <a:t>у</a:t>
            </a:r>
            <a:r>
              <a:rPr sz="1800" spc="-12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800" spc="-5" dirty="0">
                <a:latin typeface="Times New Roman" pitchFamily="18" charset="0"/>
                <a:cs typeface="Times New Roman" pitchFamily="18" charset="0"/>
              </a:rPr>
              <a:t>їдальнях,  </a:t>
            </a:r>
            <a:r>
              <a:rPr sz="1800" spc="-10" dirty="0">
                <a:latin typeface="Times New Roman" pitchFamily="18" charset="0"/>
                <a:cs typeface="Times New Roman" pitchFamily="18" charset="0"/>
              </a:rPr>
              <a:t>кафе</a:t>
            </a:r>
            <a:endParaRPr sz="18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6" name="object 316"/>
          <p:cNvSpPr/>
          <p:nvPr/>
        </p:nvSpPr>
        <p:spPr>
          <a:xfrm>
            <a:off x="2285984" y="2428868"/>
            <a:ext cx="1115060" cy="386080"/>
          </a:xfrm>
          <a:custGeom>
            <a:avLst/>
            <a:gdLst/>
            <a:ahLst/>
            <a:cxnLst/>
            <a:rect l="l" t="t" r="r" b="b"/>
            <a:pathLst>
              <a:path w="1115060" h="386080">
                <a:moveTo>
                  <a:pt x="1115059" y="0"/>
                </a:moveTo>
                <a:lnTo>
                  <a:pt x="0" y="386079"/>
                </a:lnTo>
              </a:path>
            </a:pathLst>
          </a:custGeom>
          <a:ln w="8889">
            <a:solidFill>
              <a:srgbClr val="9292F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7" name="object 317"/>
          <p:cNvSpPr/>
          <p:nvPr/>
        </p:nvSpPr>
        <p:spPr>
          <a:xfrm>
            <a:off x="2123439" y="2867660"/>
            <a:ext cx="83820" cy="71120"/>
          </a:xfrm>
          <a:custGeom>
            <a:avLst/>
            <a:gdLst/>
            <a:ahLst/>
            <a:cxnLst/>
            <a:rect l="l" t="t" r="r" b="b"/>
            <a:pathLst>
              <a:path w="83819" h="71119">
                <a:moveTo>
                  <a:pt x="58420" y="0"/>
                </a:moveTo>
                <a:lnTo>
                  <a:pt x="0" y="59689"/>
                </a:lnTo>
                <a:lnTo>
                  <a:pt x="83820" y="71119"/>
                </a:lnTo>
                <a:lnTo>
                  <a:pt x="58420" y="0"/>
                </a:lnTo>
                <a:close/>
              </a:path>
            </a:pathLst>
          </a:custGeom>
          <a:solidFill>
            <a:srgbClr val="9292F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8" name="object 318"/>
          <p:cNvSpPr/>
          <p:nvPr/>
        </p:nvSpPr>
        <p:spPr>
          <a:xfrm>
            <a:off x="4071934" y="2571744"/>
            <a:ext cx="0" cy="290830"/>
          </a:xfrm>
          <a:custGeom>
            <a:avLst/>
            <a:gdLst/>
            <a:ahLst/>
            <a:cxnLst/>
            <a:rect l="l" t="t" r="r" b="b"/>
            <a:pathLst>
              <a:path h="290830">
                <a:moveTo>
                  <a:pt x="0" y="0"/>
                </a:moveTo>
                <a:lnTo>
                  <a:pt x="0" y="290829"/>
                </a:lnTo>
              </a:path>
            </a:pathLst>
          </a:custGeom>
          <a:ln w="8890">
            <a:solidFill>
              <a:srgbClr val="9292F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9" name="object 319"/>
          <p:cNvSpPr/>
          <p:nvPr/>
        </p:nvSpPr>
        <p:spPr>
          <a:xfrm>
            <a:off x="4029709" y="2943860"/>
            <a:ext cx="76200" cy="74930"/>
          </a:xfrm>
          <a:custGeom>
            <a:avLst/>
            <a:gdLst/>
            <a:ahLst/>
            <a:cxnLst/>
            <a:rect l="l" t="t" r="r" b="b"/>
            <a:pathLst>
              <a:path w="76200" h="74930">
                <a:moveTo>
                  <a:pt x="76200" y="0"/>
                </a:moveTo>
                <a:lnTo>
                  <a:pt x="0" y="0"/>
                </a:lnTo>
                <a:lnTo>
                  <a:pt x="38100" y="74929"/>
                </a:lnTo>
                <a:lnTo>
                  <a:pt x="76200" y="0"/>
                </a:lnTo>
                <a:close/>
              </a:path>
            </a:pathLst>
          </a:custGeom>
          <a:solidFill>
            <a:srgbClr val="9292F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0" name="object 320"/>
          <p:cNvSpPr/>
          <p:nvPr/>
        </p:nvSpPr>
        <p:spPr>
          <a:xfrm>
            <a:off x="5035550" y="2538729"/>
            <a:ext cx="1108086" cy="390205"/>
          </a:xfrm>
          <a:custGeom>
            <a:avLst/>
            <a:gdLst/>
            <a:ahLst/>
            <a:cxnLst/>
            <a:rect l="l" t="t" r="r" b="b"/>
            <a:pathLst>
              <a:path w="2829559" h="1239520">
                <a:moveTo>
                  <a:pt x="0" y="0"/>
                </a:moveTo>
                <a:lnTo>
                  <a:pt x="2829559" y="1239520"/>
                </a:lnTo>
              </a:path>
            </a:pathLst>
          </a:custGeom>
          <a:ln w="8890">
            <a:solidFill>
              <a:srgbClr val="9292F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1" name="object 321"/>
          <p:cNvSpPr/>
          <p:nvPr/>
        </p:nvSpPr>
        <p:spPr>
          <a:xfrm>
            <a:off x="7846059" y="3742690"/>
            <a:ext cx="83820" cy="68580"/>
          </a:xfrm>
          <a:custGeom>
            <a:avLst/>
            <a:gdLst/>
            <a:ahLst/>
            <a:cxnLst/>
            <a:rect l="l" t="t" r="r" b="b"/>
            <a:pathLst>
              <a:path w="83820" h="68579">
                <a:moveTo>
                  <a:pt x="29210" y="0"/>
                </a:moveTo>
                <a:lnTo>
                  <a:pt x="0" y="68580"/>
                </a:lnTo>
                <a:lnTo>
                  <a:pt x="83820" y="64770"/>
                </a:lnTo>
                <a:lnTo>
                  <a:pt x="29210" y="0"/>
                </a:lnTo>
                <a:close/>
              </a:path>
            </a:pathLst>
          </a:custGeom>
          <a:solidFill>
            <a:srgbClr val="9292F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2" name="object 322"/>
          <p:cNvSpPr/>
          <p:nvPr/>
        </p:nvSpPr>
        <p:spPr>
          <a:xfrm>
            <a:off x="601980" y="5116829"/>
            <a:ext cx="1657350" cy="358140"/>
          </a:xfrm>
          <a:custGeom>
            <a:avLst/>
            <a:gdLst/>
            <a:ahLst/>
            <a:cxnLst/>
            <a:rect l="l" t="t" r="r" b="b"/>
            <a:pathLst>
              <a:path w="1657350" h="358139">
                <a:moveTo>
                  <a:pt x="1461770" y="0"/>
                </a:moveTo>
                <a:lnTo>
                  <a:pt x="194310" y="0"/>
                </a:lnTo>
                <a:lnTo>
                  <a:pt x="122693" y="3512"/>
                </a:lnTo>
                <a:lnTo>
                  <a:pt x="60483" y="12858"/>
                </a:lnTo>
                <a:lnTo>
                  <a:pt x="16609" y="26253"/>
                </a:lnTo>
                <a:lnTo>
                  <a:pt x="0" y="41910"/>
                </a:lnTo>
                <a:lnTo>
                  <a:pt x="0" y="316230"/>
                </a:lnTo>
                <a:lnTo>
                  <a:pt x="16609" y="331350"/>
                </a:lnTo>
                <a:lnTo>
                  <a:pt x="60483" y="344805"/>
                </a:lnTo>
                <a:lnTo>
                  <a:pt x="122693" y="354449"/>
                </a:lnTo>
                <a:lnTo>
                  <a:pt x="194310" y="358140"/>
                </a:lnTo>
                <a:lnTo>
                  <a:pt x="1461770" y="358140"/>
                </a:lnTo>
                <a:lnTo>
                  <a:pt x="1533584" y="354449"/>
                </a:lnTo>
                <a:lnTo>
                  <a:pt x="1596231" y="344805"/>
                </a:lnTo>
                <a:lnTo>
                  <a:pt x="1640542" y="331350"/>
                </a:lnTo>
                <a:lnTo>
                  <a:pt x="1657350" y="316230"/>
                </a:lnTo>
                <a:lnTo>
                  <a:pt x="1657350" y="41910"/>
                </a:lnTo>
                <a:lnTo>
                  <a:pt x="1640542" y="26253"/>
                </a:lnTo>
                <a:lnTo>
                  <a:pt x="1596231" y="12858"/>
                </a:lnTo>
                <a:lnTo>
                  <a:pt x="1533584" y="3512"/>
                </a:lnTo>
                <a:lnTo>
                  <a:pt x="1461770" y="0"/>
                </a:lnTo>
                <a:close/>
              </a:path>
            </a:pathLst>
          </a:custGeom>
          <a:solidFill>
            <a:srgbClr val="66FF3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3" name="object 323"/>
          <p:cNvSpPr/>
          <p:nvPr/>
        </p:nvSpPr>
        <p:spPr>
          <a:xfrm>
            <a:off x="601980" y="5116829"/>
            <a:ext cx="1657350" cy="358140"/>
          </a:xfrm>
          <a:custGeom>
            <a:avLst/>
            <a:gdLst/>
            <a:ahLst/>
            <a:cxnLst/>
            <a:rect l="l" t="t" r="r" b="b"/>
            <a:pathLst>
              <a:path w="1657350" h="358139">
                <a:moveTo>
                  <a:pt x="0" y="41910"/>
                </a:moveTo>
                <a:lnTo>
                  <a:pt x="16609" y="26253"/>
                </a:lnTo>
                <a:lnTo>
                  <a:pt x="60483" y="12858"/>
                </a:lnTo>
                <a:lnTo>
                  <a:pt x="122693" y="3512"/>
                </a:lnTo>
                <a:lnTo>
                  <a:pt x="194310" y="0"/>
                </a:lnTo>
                <a:lnTo>
                  <a:pt x="1461770" y="0"/>
                </a:lnTo>
                <a:lnTo>
                  <a:pt x="1533584" y="3512"/>
                </a:lnTo>
                <a:lnTo>
                  <a:pt x="1596231" y="12858"/>
                </a:lnTo>
                <a:lnTo>
                  <a:pt x="1640542" y="26253"/>
                </a:lnTo>
                <a:lnTo>
                  <a:pt x="1657350" y="41910"/>
                </a:lnTo>
                <a:lnTo>
                  <a:pt x="1657350" y="316230"/>
                </a:lnTo>
                <a:lnTo>
                  <a:pt x="1640542" y="331350"/>
                </a:lnTo>
                <a:lnTo>
                  <a:pt x="1596231" y="344805"/>
                </a:lnTo>
                <a:lnTo>
                  <a:pt x="1533584" y="354449"/>
                </a:lnTo>
                <a:lnTo>
                  <a:pt x="1461770" y="358140"/>
                </a:lnTo>
                <a:lnTo>
                  <a:pt x="194310" y="358140"/>
                </a:lnTo>
                <a:lnTo>
                  <a:pt x="122693" y="354449"/>
                </a:lnTo>
                <a:lnTo>
                  <a:pt x="60483" y="344805"/>
                </a:lnTo>
                <a:lnTo>
                  <a:pt x="16609" y="331350"/>
                </a:lnTo>
                <a:lnTo>
                  <a:pt x="0" y="316230"/>
                </a:lnTo>
                <a:lnTo>
                  <a:pt x="0" y="41910"/>
                </a:lnTo>
                <a:close/>
              </a:path>
            </a:pathLst>
          </a:custGeom>
          <a:ln w="25518">
            <a:solidFill>
              <a:srgbClr val="6E6EB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4" name="object 324"/>
          <p:cNvSpPr/>
          <p:nvPr/>
        </p:nvSpPr>
        <p:spPr>
          <a:xfrm>
            <a:off x="601980" y="5116829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25518">
            <a:solidFill>
              <a:srgbClr val="6E6EB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5" name="object 325"/>
          <p:cNvSpPr/>
          <p:nvPr/>
        </p:nvSpPr>
        <p:spPr>
          <a:xfrm>
            <a:off x="2259329" y="547497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25518">
            <a:solidFill>
              <a:srgbClr val="6E6EB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6" name="object 326"/>
          <p:cNvSpPr txBox="1"/>
          <p:nvPr/>
        </p:nvSpPr>
        <p:spPr>
          <a:xfrm>
            <a:off x="749300" y="5146040"/>
            <a:ext cx="136144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Arial"/>
                <a:cs typeface="Arial"/>
              </a:rPr>
              <a:t>з</a:t>
            </a:r>
            <a:r>
              <a:rPr sz="1800" spc="-55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листкового</a:t>
            </a:r>
            <a:endParaRPr sz="1800">
              <a:latin typeface="Arial"/>
              <a:cs typeface="Arial"/>
            </a:endParaRPr>
          </a:p>
        </p:txBody>
      </p:sp>
      <p:sp>
        <p:nvSpPr>
          <p:cNvPr id="327" name="object 327"/>
          <p:cNvSpPr/>
          <p:nvPr/>
        </p:nvSpPr>
        <p:spPr>
          <a:xfrm>
            <a:off x="2757170" y="5140959"/>
            <a:ext cx="1656080" cy="358140"/>
          </a:xfrm>
          <a:custGeom>
            <a:avLst/>
            <a:gdLst/>
            <a:ahLst/>
            <a:cxnLst/>
            <a:rect l="l" t="t" r="r" b="b"/>
            <a:pathLst>
              <a:path w="1656079" h="358139">
                <a:moveTo>
                  <a:pt x="1461770" y="0"/>
                </a:moveTo>
                <a:lnTo>
                  <a:pt x="194310" y="0"/>
                </a:lnTo>
                <a:lnTo>
                  <a:pt x="123229" y="3512"/>
                </a:lnTo>
                <a:lnTo>
                  <a:pt x="60959" y="12858"/>
                </a:lnTo>
                <a:lnTo>
                  <a:pt x="16787" y="26253"/>
                </a:lnTo>
                <a:lnTo>
                  <a:pt x="0" y="41909"/>
                </a:lnTo>
                <a:lnTo>
                  <a:pt x="0" y="316229"/>
                </a:lnTo>
                <a:lnTo>
                  <a:pt x="16787" y="331350"/>
                </a:lnTo>
                <a:lnTo>
                  <a:pt x="60960" y="344804"/>
                </a:lnTo>
                <a:lnTo>
                  <a:pt x="123229" y="354449"/>
                </a:lnTo>
                <a:lnTo>
                  <a:pt x="194310" y="358139"/>
                </a:lnTo>
                <a:lnTo>
                  <a:pt x="1461770" y="358139"/>
                </a:lnTo>
                <a:lnTo>
                  <a:pt x="1532850" y="354449"/>
                </a:lnTo>
                <a:lnTo>
                  <a:pt x="1595120" y="344804"/>
                </a:lnTo>
                <a:lnTo>
                  <a:pt x="1639292" y="331350"/>
                </a:lnTo>
                <a:lnTo>
                  <a:pt x="1656080" y="316229"/>
                </a:lnTo>
                <a:lnTo>
                  <a:pt x="1656080" y="41909"/>
                </a:lnTo>
                <a:lnTo>
                  <a:pt x="1639292" y="26253"/>
                </a:lnTo>
                <a:lnTo>
                  <a:pt x="1595120" y="12858"/>
                </a:lnTo>
                <a:lnTo>
                  <a:pt x="1532850" y="3512"/>
                </a:lnTo>
                <a:lnTo>
                  <a:pt x="1461770" y="0"/>
                </a:lnTo>
                <a:close/>
              </a:path>
            </a:pathLst>
          </a:custGeom>
          <a:solidFill>
            <a:srgbClr val="66FF3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8" name="object 328"/>
          <p:cNvSpPr/>
          <p:nvPr/>
        </p:nvSpPr>
        <p:spPr>
          <a:xfrm>
            <a:off x="2757170" y="5140959"/>
            <a:ext cx="1656080" cy="358140"/>
          </a:xfrm>
          <a:custGeom>
            <a:avLst/>
            <a:gdLst/>
            <a:ahLst/>
            <a:cxnLst/>
            <a:rect l="l" t="t" r="r" b="b"/>
            <a:pathLst>
              <a:path w="1656079" h="358139">
                <a:moveTo>
                  <a:pt x="0" y="41909"/>
                </a:moveTo>
                <a:lnTo>
                  <a:pt x="16787" y="26253"/>
                </a:lnTo>
                <a:lnTo>
                  <a:pt x="60960" y="12858"/>
                </a:lnTo>
                <a:lnTo>
                  <a:pt x="123229" y="3512"/>
                </a:lnTo>
                <a:lnTo>
                  <a:pt x="194310" y="0"/>
                </a:lnTo>
                <a:lnTo>
                  <a:pt x="1461770" y="0"/>
                </a:lnTo>
                <a:lnTo>
                  <a:pt x="1532850" y="3512"/>
                </a:lnTo>
                <a:lnTo>
                  <a:pt x="1595120" y="12858"/>
                </a:lnTo>
                <a:lnTo>
                  <a:pt x="1639292" y="26253"/>
                </a:lnTo>
                <a:lnTo>
                  <a:pt x="1656080" y="41909"/>
                </a:lnTo>
                <a:lnTo>
                  <a:pt x="1656080" y="316229"/>
                </a:lnTo>
                <a:lnTo>
                  <a:pt x="1639292" y="331350"/>
                </a:lnTo>
                <a:lnTo>
                  <a:pt x="1595120" y="344804"/>
                </a:lnTo>
                <a:lnTo>
                  <a:pt x="1532850" y="354449"/>
                </a:lnTo>
                <a:lnTo>
                  <a:pt x="1461770" y="358139"/>
                </a:lnTo>
                <a:lnTo>
                  <a:pt x="194310" y="358139"/>
                </a:lnTo>
                <a:lnTo>
                  <a:pt x="123229" y="354449"/>
                </a:lnTo>
                <a:lnTo>
                  <a:pt x="60959" y="344804"/>
                </a:lnTo>
                <a:lnTo>
                  <a:pt x="16787" y="331350"/>
                </a:lnTo>
                <a:lnTo>
                  <a:pt x="0" y="316229"/>
                </a:lnTo>
                <a:lnTo>
                  <a:pt x="0" y="41909"/>
                </a:lnTo>
                <a:close/>
              </a:path>
            </a:pathLst>
          </a:custGeom>
          <a:ln w="25518">
            <a:solidFill>
              <a:srgbClr val="6E6EB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9" name="object 329"/>
          <p:cNvSpPr/>
          <p:nvPr/>
        </p:nvSpPr>
        <p:spPr>
          <a:xfrm>
            <a:off x="2757170" y="5140959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25518">
            <a:solidFill>
              <a:srgbClr val="6E6EB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0" name="object 330"/>
          <p:cNvSpPr/>
          <p:nvPr/>
        </p:nvSpPr>
        <p:spPr>
          <a:xfrm>
            <a:off x="4413250" y="549910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25518">
            <a:solidFill>
              <a:srgbClr val="6E6EB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1" name="object 331"/>
          <p:cNvSpPr txBox="1"/>
          <p:nvPr/>
        </p:nvSpPr>
        <p:spPr>
          <a:xfrm>
            <a:off x="3003550" y="5170170"/>
            <a:ext cx="116268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Arial"/>
                <a:cs typeface="Arial"/>
              </a:rPr>
              <a:t>бісквітного</a:t>
            </a:r>
            <a:endParaRPr sz="1800">
              <a:latin typeface="Arial"/>
              <a:cs typeface="Arial"/>
            </a:endParaRPr>
          </a:p>
        </p:txBody>
      </p:sp>
      <p:sp>
        <p:nvSpPr>
          <p:cNvPr id="332" name="object 332"/>
          <p:cNvSpPr/>
          <p:nvPr/>
        </p:nvSpPr>
        <p:spPr>
          <a:xfrm>
            <a:off x="4842509" y="5160009"/>
            <a:ext cx="1656080" cy="358140"/>
          </a:xfrm>
          <a:custGeom>
            <a:avLst/>
            <a:gdLst/>
            <a:ahLst/>
            <a:cxnLst/>
            <a:rect l="l" t="t" r="r" b="b"/>
            <a:pathLst>
              <a:path w="1656079" h="358139">
                <a:moveTo>
                  <a:pt x="1461769" y="0"/>
                </a:moveTo>
                <a:lnTo>
                  <a:pt x="195579" y="0"/>
                </a:lnTo>
                <a:lnTo>
                  <a:pt x="123765" y="3512"/>
                </a:lnTo>
                <a:lnTo>
                  <a:pt x="61118" y="12858"/>
                </a:lnTo>
                <a:lnTo>
                  <a:pt x="16807" y="26253"/>
                </a:lnTo>
                <a:lnTo>
                  <a:pt x="0" y="41909"/>
                </a:lnTo>
                <a:lnTo>
                  <a:pt x="0" y="316229"/>
                </a:lnTo>
                <a:lnTo>
                  <a:pt x="16807" y="331350"/>
                </a:lnTo>
                <a:lnTo>
                  <a:pt x="61118" y="344804"/>
                </a:lnTo>
                <a:lnTo>
                  <a:pt x="123765" y="354449"/>
                </a:lnTo>
                <a:lnTo>
                  <a:pt x="195579" y="358139"/>
                </a:lnTo>
                <a:lnTo>
                  <a:pt x="1461769" y="358139"/>
                </a:lnTo>
                <a:lnTo>
                  <a:pt x="1533386" y="354449"/>
                </a:lnTo>
                <a:lnTo>
                  <a:pt x="1595596" y="344804"/>
                </a:lnTo>
                <a:lnTo>
                  <a:pt x="1639470" y="331350"/>
                </a:lnTo>
                <a:lnTo>
                  <a:pt x="1656079" y="316229"/>
                </a:lnTo>
                <a:lnTo>
                  <a:pt x="1656079" y="41909"/>
                </a:lnTo>
                <a:lnTo>
                  <a:pt x="1639470" y="26253"/>
                </a:lnTo>
                <a:lnTo>
                  <a:pt x="1595596" y="12858"/>
                </a:lnTo>
                <a:lnTo>
                  <a:pt x="1533386" y="3512"/>
                </a:lnTo>
                <a:lnTo>
                  <a:pt x="1461769" y="0"/>
                </a:lnTo>
                <a:close/>
              </a:path>
            </a:pathLst>
          </a:custGeom>
          <a:solidFill>
            <a:srgbClr val="66FF3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3" name="object 333"/>
          <p:cNvSpPr/>
          <p:nvPr/>
        </p:nvSpPr>
        <p:spPr>
          <a:xfrm>
            <a:off x="4842509" y="5160009"/>
            <a:ext cx="1656080" cy="358140"/>
          </a:xfrm>
          <a:custGeom>
            <a:avLst/>
            <a:gdLst/>
            <a:ahLst/>
            <a:cxnLst/>
            <a:rect l="l" t="t" r="r" b="b"/>
            <a:pathLst>
              <a:path w="1656079" h="358139">
                <a:moveTo>
                  <a:pt x="0" y="41909"/>
                </a:moveTo>
                <a:lnTo>
                  <a:pt x="16807" y="26253"/>
                </a:lnTo>
                <a:lnTo>
                  <a:pt x="61118" y="12858"/>
                </a:lnTo>
                <a:lnTo>
                  <a:pt x="123765" y="3512"/>
                </a:lnTo>
                <a:lnTo>
                  <a:pt x="195579" y="0"/>
                </a:lnTo>
                <a:lnTo>
                  <a:pt x="1461769" y="0"/>
                </a:lnTo>
                <a:lnTo>
                  <a:pt x="1533386" y="3512"/>
                </a:lnTo>
                <a:lnTo>
                  <a:pt x="1595596" y="12858"/>
                </a:lnTo>
                <a:lnTo>
                  <a:pt x="1639470" y="26253"/>
                </a:lnTo>
                <a:lnTo>
                  <a:pt x="1656079" y="41909"/>
                </a:lnTo>
                <a:lnTo>
                  <a:pt x="1656079" y="316229"/>
                </a:lnTo>
                <a:lnTo>
                  <a:pt x="1639470" y="331350"/>
                </a:lnTo>
                <a:lnTo>
                  <a:pt x="1595596" y="344804"/>
                </a:lnTo>
                <a:lnTo>
                  <a:pt x="1533386" y="354449"/>
                </a:lnTo>
                <a:lnTo>
                  <a:pt x="1461769" y="358139"/>
                </a:lnTo>
                <a:lnTo>
                  <a:pt x="195579" y="358139"/>
                </a:lnTo>
                <a:lnTo>
                  <a:pt x="123765" y="354449"/>
                </a:lnTo>
                <a:lnTo>
                  <a:pt x="61118" y="344804"/>
                </a:lnTo>
                <a:lnTo>
                  <a:pt x="16807" y="331350"/>
                </a:lnTo>
                <a:lnTo>
                  <a:pt x="0" y="316229"/>
                </a:lnTo>
                <a:lnTo>
                  <a:pt x="0" y="41909"/>
                </a:lnTo>
                <a:close/>
              </a:path>
            </a:pathLst>
          </a:custGeom>
          <a:ln w="25518">
            <a:solidFill>
              <a:srgbClr val="6E6EB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4" name="object 334"/>
          <p:cNvSpPr/>
          <p:nvPr/>
        </p:nvSpPr>
        <p:spPr>
          <a:xfrm>
            <a:off x="4842509" y="5160009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25518">
            <a:solidFill>
              <a:srgbClr val="6E6EB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5" name="object 335"/>
          <p:cNvSpPr/>
          <p:nvPr/>
        </p:nvSpPr>
        <p:spPr>
          <a:xfrm>
            <a:off x="6498590" y="551815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25518">
            <a:solidFill>
              <a:srgbClr val="6E6EB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6" name="object 336"/>
          <p:cNvSpPr txBox="1"/>
          <p:nvPr/>
        </p:nvSpPr>
        <p:spPr>
          <a:xfrm>
            <a:off x="5123179" y="5189220"/>
            <a:ext cx="109601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Arial"/>
                <a:cs typeface="Arial"/>
              </a:rPr>
              <a:t>з</a:t>
            </a:r>
            <a:r>
              <a:rPr sz="1800" spc="-15" dirty="0">
                <a:latin typeface="Arial"/>
                <a:cs typeface="Arial"/>
              </a:rPr>
              <a:t>а</a:t>
            </a:r>
            <a:r>
              <a:rPr sz="1800" spc="10" dirty="0">
                <a:latin typeface="Arial"/>
                <a:cs typeface="Arial"/>
              </a:rPr>
              <a:t>в</a:t>
            </a:r>
            <a:r>
              <a:rPr sz="1800" spc="-15" dirty="0">
                <a:latin typeface="Arial"/>
                <a:cs typeface="Arial"/>
              </a:rPr>
              <a:t>а</a:t>
            </a:r>
            <a:r>
              <a:rPr sz="1800" spc="-5" dirty="0">
                <a:latin typeface="Arial"/>
                <a:cs typeface="Arial"/>
              </a:rPr>
              <a:t>рно</a:t>
            </a:r>
            <a:r>
              <a:rPr sz="1800" dirty="0">
                <a:latin typeface="Arial"/>
                <a:cs typeface="Arial"/>
              </a:rPr>
              <a:t>го</a:t>
            </a:r>
            <a:endParaRPr sz="1800">
              <a:latin typeface="Arial"/>
              <a:cs typeface="Arial"/>
            </a:endParaRPr>
          </a:p>
        </p:txBody>
      </p:sp>
      <p:sp>
        <p:nvSpPr>
          <p:cNvPr id="337" name="object 337"/>
          <p:cNvSpPr/>
          <p:nvPr/>
        </p:nvSpPr>
        <p:spPr>
          <a:xfrm>
            <a:off x="6840219" y="5160009"/>
            <a:ext cx="1656080" cy="358140"/>
          </a:xfrm>
          <a:custGeom>
            <a:avLst/>
            <a:gdLst/>
            <a:ahLst/>
            <a:cxnLst/>
            <a:rect l="l" t="t" r="r" b="b"/>
            <a:pathLst>
              <a:path w="1656079" h="358139">
                <a:moveTo>
                  <a:pt x="1461770" y="0"/>
                </a:moveTo>
                <a:lnTo>
                  <a:pt x="194309" y="0"/>
                </a:lnTo>
                <a:lnTo>
                  <a:pt x="123229" y="3512"/>
                </a:lnTo>
                <a:lnTo>
                  <a:pt x="60959" y="12858"/>
                </a:lnTo>
                <a:lnTo>
                  <a:pt x="16787" y="26253"/>
                </a:lnTo>
                <a:lnTo>
                  <a:pt x="0" y="41909"/>
                </a:lnTo>
                <a:lnTo>
                  <a:pt x="0" y="316229"/>
                </a:lnTo>
                <a:lnTo>
                  <a:pt x="16787" y="331350"/>
                </a:lnTo>
                <a:lnTo>
                  <a:pt x="60960" y="344804"/>
                </a:lnTo>
                <a:lnTo>
                  <a:pt x="123229" y="354449"/>
                </a:lnTo>
                <a:lnTo>
                  <a:pt x="194309" y="358139"/>
                </a:lnTo>
                <a:lnTo>
                  <a:pt x="1461770" y="358139"/>
                </a:lnTo>
                <a:lnTo>
                  <a:pt x="1533386" y="354449"/>
                </a:lnTo>
                <a:lnTo>
                  <a:pt x="1595596" y="344804"/>
                </a:lnTo>
                <a:lnTo>
                  <a:pt x="1639470" y="331350"/>
                </a:lnTo>
                <a:lnTo>
                  <a:pt x="1656079" y="316229"/>
                </a:lnTo>
                <a:lnTo>
                  <a:pt x="1656079" y="41909"/>
                </a:lnTo>
                <a:lnTo>
                  <a:pt x="1639470" y="26253"/>
                </a:lnTo>
                <a:lnTo>
                  <a:pt x="1595596" y="12858"/>
                </a:lnTo>
                <a:lnTo>
                  <a:pt x="1533386" y="3512"/>
                </a:lnTo>
                <a:lnTo>
                  <a:pt x="1461770" y="0"/>
                </a:lnTo>
                <a:close/>
              </a:path>
            </a:pathLst>
          </a:custGeom>
          <a:solidFill>
            <a:srgbClr val="66FF3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8" name="object 338"/>
          <p:cNvSpPr/>
          <p:nvPr/>
        </p:nvSpPr>
        <p:spPr>
          <a:xfrm>
            <a:off x="6840219" y="5160009"/>
            <a:ext cx="1656080" cy="358140"/>
          </a:xfrm>
          <a:custGeom>
            <a:avLst/>
            <a:gdLst/>
            <a:ahLst/>
            <a:cxnLst/>
            <a:rect l="l" t="t" r="r" b="b"/>
            <a:pathLst>
              <a:path w="1656079" h="358139">
                <a:moveTo>
                  <a:pt x="0" y="41909"/>
                </a:moveTo>
                <a:lnTo>
                  <a:pt x="16787" y="26253"/>
                </a:lnTo>
                <a:lnTo>
                  <a:pt x="60959" y="12858"/>
                </a:lnTo>
                <a:lnTo>
                  <a:pt x="123229" y="3512"/>
                </a:lnTo>
                <a:lnTo>
                  <a:pt x="194309" y="0"/>
                </a:lnTo>
                <a:lnTo>
                  <a:pt x="1461770" y="0"/>
                </a:lnTo>
                <a:lnTo>
                  <a:pt x="1533386" y="3512"/>
                </a:lnTo>
                <a:lnTo>
                  <a:pt x="1595596" y="12858"/>
                </a:lnTo>
                <a:lnTo>
                  <a:pt x="1639470" y="26253"/>
                </a:lnTo>
                <a:lnTo>
                  <a:pt x="1656079" y="41909"/>
                </a:lnTo>
                <a:lnTo>
                  <a:pt x="1656079" y="316229"/>
                </a:lnTo>
                <a:lnTo>
                  <a:pt x="1639470" y="331350"/>
                </a:lnTo>
                <a:lnTo>
                  <a:pt x="1595596" y="344804"/>
                </a:lnTo>
                <a:lnTo>
                  <a:pt x="1533386" y="354449"/>
                </a:lnTo>
                <a:lnTo>
                  <a:pt x="1461770" y="358139"/>
                </a:lnTo>
                <a:lnTo>
                  <a:pt x="194309" y="358139"/>
                </a:lnTo>
                <a:lnTo>
                  <a:pt x="123229" y="354449"/>
                </a:lnTo>
                <a:lnTo>
                  <a:pt x="60960" y="344804"/>
                </a:lnTo>
                <a:lnTo>
                  <a:pt x="16787" y="331350"/>
                </a:lnTo>
                <a:lnTo>
                  <a:pt x="0" y="316229"/>
                </a:lnTo>
                <a:lnTo>
                  <a:pt x="0" y="41909"/>
                </a:lnTo>
                <a:close/>
              </a:path>
            </a:pathLst>
          </a:custGeom>
          <a:ln w="25518">
            <a:solidFill>
              <a:srgbClr val="6E6EB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9" name="object 339"/>
          <p:cNvSpPr/>
          <p:nvPr/>
        </p:nvSpPr>
        <p:spPr>
          <a:xfrm>
            <a:off x="6840219" y="5160009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25518">
            <a:solidFill>
              <a:srgbClr val="6E6EB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0" name="object 340"/>
          <p:cNvSpPr/>
          <p:nvPr/>
        </p:nvSpPr>
        <p:spPr>
          <a:xfrm>
            <a:off x="8496300" y="551815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25518">
            <a:solidFill>
              <a:srgbClr val="6E6EB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1" name="object 341"/>
          <p:cNvSpPr txBox="1"/>
          <p:nvPr/>
        </p:nvSpPr>
        <p:spPr>
          <a:xfrm>
            <a:off x="7045959" y="5189220"/>
            <a:ext cx="12439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Arial"/>
                <a:cs typeface="Arial"/>
              </a:rPr>
              <a:t>інших</a:t>
            </a:r>
            <a:r>
              <a:rPr sz="1800" spc="-75" dirty="0">
                <a:latin typeface="Arial"/>
                <a:cs typeface="Arial"/>
              </a:rPr>
              <a:t> </a:t>
            </a:r>
            <a:r>
              <a:rPr sz="1800" spc="-5" dirty="0">
                <a:latin typeface="Arial"/>
                <a:cs typeface="Arial"/>
              </a:rPr>
              <a:t>видів</a:t>
            </a:r>
            <a:endParaRPr sz="1800">
              <a:latin typeface="Arial"/>
              <a:cs typeface="Arial"/>
            </a:endParaRPr>
          </a:p>
        </p:txBody>
      </p:sp>
      <p:sp>
        <p:nvSpPr>
          <p:cNvPr id="342" name="object 342"/>
          <p:cNvSpPr/>
          <p:nvPr/>
        </p:nvSpPr>
        <p:spPr>
          <a:xfrm>
            <a:off x="3649979" y="4815840"/>
            <a:ext cx="657860" cy="295910"/>
          </a:xfrm>
          <a:custGeom>
            <a:avLst/>
            <a:gdLst/>
            <a:ahLst/>
            <a:cxnLst/>
            <a:rect l="l" t="t" r="r" b="b"/>
            <a:pathLst>
              <a:path w="657860" h="295910">
                <a:moveTo>
                  <a:pt x="657860" y="0"/>
                </a:moveTo>
                <a:lnTo>
                  <a:pt x="0" y="295910"/>
                </a:lnTo>
              </a:path>
            </a:pathLst>
          </a:custGeom>
          <a:ln w="8890">
            <a:solidFill>
              <a:srgbClr val="9292F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3" name="object 343"/>
          <p:cNvSpPr/>
          <p:nvPr/>
        </p:nvSpPr>
        <p:spPr>
          <a:xfrm>
            <a:off x="3585209" y="5074920"/>
            <a:ext cx="85090" cy="68580"/>
          </a:xfrm>
          <a:custGeom>
            <a:avLst/>
            <a:gdLst/>
            <a:ahLst/>
            <a:cxnLst/>
            <a:rect l="l" t="t" r="r" b="b"/>
            <a:pathLst>
              <a:path w="85089" h="68579">
                <a:moveTo>
                  <a:pt x="54610" y="0"/>
                </a:moveTo>
                <a:lnTo>
                  <a:pt x="0" y="66039"/>
                </a:lnTo>
                <a:lnTo>
                  <a:pt x="85089" y="68579"/>
                </a:lnTo>
                <a:lnTo>
                  <a:pt x="54610" y="0"/>
                </a:lnTo>
                <a:close/>
              </a:path>
            </a:pathLst>
          </a:custGeom>
          <a:solidFill>
            <a:srgbClr val="9292F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4" name="object 344"/>
          <p:cNvSpPr/>
          <p:nvPr/>
        </p:nvSpPr>
        <p:spPr>
          <a:xfrm>
            <a:off x="4843779" y="4819650"/>
            <a:ext cx="762000" cy="313690"/>
          </a:xfrm>
          <a:custGeom>
            <a:avLst/>
            <a:gdLst/>
            <a:ahLst/>
            <a:cxnLst/>
            <a:rect l="l" t="t" r="r" b="b"/>
            <a:pathLst>
              <a:path w="762000" h="313689">
                <a:moveTo>
                  <a:pt x="0" y="0"/>
                </a:moveTo>
                <a:lnTo>
                  <a:pt x="762000" y="313689"/>
                </a:lnTo>
              </a:path>
            </a:pathLst>
          </a:custGeom>
          <a:ln w="8890">
            <a:solidFill>
              <a:srgbClr val="9292F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5" name="object 345"/>
          <p:cNvSpPr/>
          <p:nvPr/>
        </p:nvSpPr>
        <p:spPr>
          <a:xfrm>
            <a:off x="5586729" y="5095240"/>
            <a:ext cx="85090" cy="69850"/>
          </a:xfrm>
          <a:custGeom>
            <a:avLst/>
            <a:gdLst/>
            <a:ahLst/>
            <a:cxnLst/>
            <a:rect l="l" t="t" r="r" b="b"/>
            <a:pathLst>
              <a:path w="85089" h="69850">
                <a:moveTo>
                  <a:pt x="29210" y="0"/>
                </a:moveTo>
                <a:lnTo>
                  <a:pt x="0" y="69850"/>
                </a:lnTo>
                <a:lnTo>
                  <a:pt x="85090" y="64770"/>
                </a:lnTo>
                <a:lnTo>
                  <a:pt x="29210" y="0"/>
                </a:lnTo>
                <a:close/>
              </a:path>
            </a:pathLst>
          </a:custGeom>
          <a:solidFill>
            <a:srgbClr val="9292F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6" name="object 346"/>
          <p:cNvSpPr/>
          <p:nvPr/>
        </p:nvSpPr>
        <p:spPr>
          <a:xfrm>
            <a:off x="5739129" y="4819650"/>
            <a:ext cx="1859280" cy="327660"/>
          </a:xfrm>
          <a:custGeom>
            <a:avLst/>
            <a:gdLst/>
            <a:ahLst/>
            <a:cxnLst/>
            <a:rect l="l" t="t" r="r" b="b"/>
            <a:pathLst>
              <a:path w="1859279" h="327660">
                <a:moveTo>
                  <a:pt x="0" y="0"/>
                </a:moveTo>
                <a:lnTo>
                  <a:pt x="1859279" y="327660"/>
                </a:lnTo>
              </a:path>
            </a:pathLst>
          </a:custGeom>
          <a:ln w="8890">
            <a:solidFill>
              <a:srgbClr val="9292F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7" name="object 347"/>
          <p:cNvSpPr/>
          <p:nvPr/>
        </p:nvSpPr>
        <p:spPr>
          <a:xfrm>
            <a:off x="7586980" y="5109209"/>
            <a:ext cx="81280" cy="74930"/>
          </a:xfrm>
          <a:custGeom>
            <a:avLst/>
            <a:gdLst/>
            <a:ahLst/>
            <a:cxnLst/>
            <a:rect l="l" t="t" r="r" b="b"/>
            <a:pathLst>
              <a:path w="81279" h="74929">
                <a:moveTo>
                  <a:pt x="13970" y="0"/>
                </a:moveTo>
                <a:lnTo>
                  <a:pt x="0" y="74929"/>
                </a:lnTo>
                <a:lnTo>
                  <a:pt x="81279" y="50800"/>
                </a:lnTo>
                <a:lnTo>
                  <a:pt x="13970" y="0"/>
                </a:lnTo>
                <a:close/>
              </a:path>
            </a:pathLst>
          </a:custGeom>
          <a:solidFill>
            <a:srgbClr val="9292F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8" name="object 348"/>
          <p:cNvSpPr/>
          <p:nvPr/>
        </p:nvSpPr>
        <p:spPr>
          <a:xfrm>
            <a:off x="1499869" y="4819650"/>
            <a:ext cx="1294130" cy="281940"/>
          </a:xfrm>
          <a:custGeom>
            <a:avLst/>
            <a:gdLst/>
            <a:ahLst/>
            <a:cxnLst/>
            <a:rect l="l" t="t" r="r" b="b"/>
            <a:pathLst>
              <a:path w="1294130" h="281939">
                <a:moveTo>
                  <a:pt x="1294130" y="0"/>
                </a:moveTo>
                <a:lnTo>
                  <a:pt x="0" y="281939"/>
                </a:lnTo>
              </a:path>
            </a:pathLst>
          </a:custGeom>
          <a:ln w="8889">
            <a:solidFill>
              <a:srgbClr val="9292F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9" name="object 349"/>
          <p:cNvSpPr/>
          <p:nvPr/>
        </p:nvSpPr>
        <p:spPr>
          <a:xfrm>
            <a:off x="1430019" y="5063490"/>
            <a:ext cx="82550" cy="73660"/>
          </a:xfrm>
          <a:custGeom>
            <a:avLst/>
            <a:gdLst/>
            <a:ahLst/>
            <a:cxnLst/>
            <a:rect l="l" t="t" r="r" b="b"/>
            <a:pathLst>
              <a:path w="82550" h="73660">
                <a:moveTo>
                  <a:pt x="66040" y="0"/>
                </a:moveTo>
                <a:lnTo>
                  <a:pt x="0" y="53340"/>
                </a:lnTo>
                <a:lnTo>
                  <a:pt x="82550" y="73660"/>
                </a:lnTo>
                <a:lnTo>
                  <a:pt x="66040" y="0"/>
                </a:lnTo>
                <a:close/>
              </a:path>
            </a:pathLst>
          </a:custGeom>
          <a:solidFill>
            <a:srgbClr val="9292FB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050" name="Picture 2" descr="H:\pirog4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61968" y="142852"/>
            <a:ext cx="3382032" cy="2500309"/>
          </a:xfrm>
          <a:prstGeom prst="rect">
            <a:avLst/>
          </a:prstGeom>
          <a:noFill/>
        </p:spPr>
      </p:pic>
      <p:pic>
        <p:nvPicPr>
          <p:cNvPr id="2051" name="Picture 3" descr="H:\keks116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214290"/>
            <a:ext cx="2469130" cy="25225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500166" y="285728"/>
            <a:ext cx="6120130" cy="355225"/>
          </a:xfrm>
          <a:prstGeom prst="rect">
            <a:avLst/>
          </a:prstGeom>
          <a:ln w="9344">
            <a:solidFill>
              <a:srgbClr val="000000"/>
            </a:solidFill>
          </a:ln>
        </p:spPr>
        <p:txBody>
          <a:bodyPr vert="horz" wrap="square" lIns="0" tIns="46990" rIns="0" bIns="0" rtlCol="0">
            <a:spAutoFit/>
          </a:bodyPr>
          <a:lstStyle/>
          <a:p>
            <a:pPr marL="303530">
              <a:lnSpc>
                <a:spcPct val="100000"/>
              </a:lnSpc>
              <a:spcBef>
                <a:spcPts val="370"/>
              </a:spcBef>
            </a:pPr>
            <a:r>
              <a:rPr sz="2000" i="1" spc="-125" dirty="0">
                <a:solidFill>
                  <a:srgbClr val="6F6FFF"/>
                </a:solidFill>
                <a:latin typeface="Times New Roman" pitchFamily="18" charset="0"/>
                <a:cs typeface="Times New Roman" pitchFamily="18" charset="0"/>
              </a:rPr>
              <a:t>Операції, </a:t>
            </a:r>
            <a:r>
              <a:rPr sz="2000" i="1" spc="-200" dirty="0">
                <a:solidFill>
                  <a:srgbClr val="6F6FFF"/>
                </a:solidFill>
                <a:latin typeface="Times New Roman" pitchFamily="18" charset="0"/>
                <a:cs typeface="Times New Roman" pitchFamily="18" charset="0"/>
              </a:rPr>
              <a:t>що </a:t>
            </a:r>
            <a:r>
              <a:rPr sz="2000" i="1" spc="-165" dirty="0">
                <a:solidFill>
                  <a:srgbClr val="6F6FFF"/>
                </a:solidFill>
                <a:latin typeface="Times New Roman" pitchFamily="18" charset="0"/>
                <a:cs typeface="Times New Roman" pitchFamily="18" charset="0"/>
              </a:rPr>
              <a:t>виконують </a:t>
            </a:r>
            <a:r>
              <a:rPr sz="2000" i="1" spc="-175" dirty="0">
                <a:solidFill>
                  <a:srgbClr val="6F6FFF"/>
                </a:solidFill>
                <a:latin typeface="Times New Roman" pitchFamily="18" charset="0"/>
                <a:cs typeface="Times New Roman" pitchFamily="18" charset="0"/>
              </a:rPr>
              <a:t>у </a:t>
            </a:r>
            <a:r>
              <a:rPr sz="2000" i="1" spc="-150" dirty="0">
                <a:solidFill>
                  <a:srgbClr val="6F6FFF"/>
                </a:solidFill>
                <a:latin typeface="Times New Roman" pitchFamily="18" charset="0"/>
                <a:cs typeface="Times New Roman" pitchFamily="18" charset="0"/>
              </a:rPr>
              <a:t>кондитерському</a:t>
            </a:r>
            <a:r>
              <a:rPr sz="2000" i="1" spc="150" dirty="0">
                <a:solidFill>
                  <a:srgbClr val="6F6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2000" i="1" spc="-170" dirty="0">
                <a:solidFill>
                  <a:srgbClr val="6F6FFF"/>
                </a:solidFill>
                <a:latin typeface="Times New Roman" pitchFamily="18" charset="0"/>
                <a:cs typeface="Times New Roman" pitchFamily="18" charset="0"/>
              </a:rPr>
              <a:t>цеху</a:t>
            </a:r>
            <a:endParaRPr sz="20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85720" y="714356"/>
            <a:ext cx="4929222" cy="568360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853440" indent="-285750">
              <a:lnSpc>
                <a:spcPts val="2085"/>
              </a:lnSpc>
              <a:spcBef>
                <a:spcPts val="100"/>
              </a:spcBef>
              <a:buFont typeface="Arial"/>
              <a:buChar char="•"/>
              <a:tabLst>
                <a:tab pos="852805" algn="l"/>
                <a:tab pos="853440" algn="l"/>
              </a:tabLst>
            </a:pPr>
            <a:r>
              <a:rPr sz="1800" b="1" spc="-5" dirty="0">
                <a:solidFill>
                  <a:srgbClr val="00007C"/>
                </a:solidFill>
                <a:latin typeface="Times New Roman" pitchFamily="18" charset="0"/>
                <a:cs typeface="Times New Roman" pitchFamily="18" charset="0"/>
              </a:rPr>
              <a:t>просіювання</a:t>
            </a:r>
            <a:r>
              <a:rPr sz="1800" b="1" dirty="0">
                <a:solidFill>
                  <a:srgbClr val="00007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800" b="1" spc="-10" dirty="0">
                <a:solidFill>
                  <a:srgbClr val="00007C"/>
                </a:solidFill>
                <a:latin typeface="Times New Roman" pitchFamily="18" charset="0"/>
                <a:cs typeface="Times New Roman" pitchFamily="18" charset="0"/>
              </a:rPr>
              <a:t>борошна,</a:t>
            </a:r>
            <a:endParaRPr sz="1800">
              <a:latin typeface="Times New Roman" pitchFamily="18" charset="0"/>
              <a:cs typeface="Times New Roman" pitchFamily="18" charset="0"/>
            </a:endParaRPr>
          </a:p>
          <a:p>
            <a:pPr marL="853440" indent="-285750">
              <a:lnSpc>
                <a:spcPts val="2014"/>
              </a:lnSpc>
              <a:buFont typeface="Arial"/>
              <a:buChar char="•"/>
              <a:tabLst>
                <a:tab pos="852805" algn="l"/>
                <a:tab pos="853440" algn="l"/>
              </a:tabLst>
            </a:pPr>
            <a:r>
              <a:rPr sz="1800" b="1" spc="-10" dirty="0">
                <a:solidFill>
                  <a:srgbClr val="00007C"/>
                </a:solidFill>
                <a:latin typeface="Times New Roman" pitchFamily="18" charset="0"/>
                <a:cs typeface="Times New Roman" pitchFamily="18" charset="0"/>
              </a:rPr>
              <a:t>приготування (замішування)</a:t>
            </a:r>
            <a:r>
              <a:rPr sz="1800" b="1" spc="5" dirty="0">
                <a:solidFill>
                  <a:srgbClr val="00007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800" b="1" spc="-15" dirty="0">
                <a:solidFill>
                  <a:srgbClr val="00007C"/>
                </a:solidFill>
                <a:latin typeface="Times New Roman" pitchFamily="18" charset="0"/>
                <a:cs typeface="Times New Roman" pitchFamily="18" charset="0"/>
              </a:rPr>
              <a:t>тіста,</a:t>
            </a:r>
            <a:endParaRPr sz="1800">
              <a:latin typeface="Times New Roman" pitchFamily="18" charset="0"/>
              <a:cs typeface="Times New Roman" pitchFamily="18" charset="0"/>
            </a:endParaRPr>
          </a:p>
          <a:p>
            <a:pPr marL="853440" indent="-285750">
              <a:lnSpc>
                <a:spcPts val="2014"/>
              </a:lnSpc>
              <a:buFont typeface="Arial"/>
              <a:buChar char="•"/>
              <a:tabLst>
                <a:tab pos="852805" algn="l"/>
                <a:tab pos="853440" algn="l"/>
              </a:tabLst>
            </a:pPr>
            <a:r>
              <a:rPr sz="1800" b="1" spc="-10" dirty="0">
                <a:solidFill>
                  <a:srgbClr val="00007C"/>
                </a:solidFill>
                <a:latin typeface="Times New Roman" pitchFamily="18" charset="0"/>
                <a:cs typeface="Times New Roman" pitchFamily="18" charset="0"/>
              </a:rPr>
              <a:t>формування,</a:t>
            </a:r>
            <a:endParaRPr sz="1800">
              <a:latin typeface="Times New Roman" pitchFamily="18" charset="0"/>
              <a:cs typeface="Times New Roman" pitchFamily="18" charset="0"/>
            </a:endParaRPr>
          </a:p>
          <a:p>
            <a:pPr marL="853440" indent="-285750">
              <a:lnSpc>
                <a:spcPts val="2014"/>
              </a:lnSpc>
              <a:buFont typeface="Arial"/>
              <a:buChar char="•"/>
              <a:tabLst>
                <a:tab pos="852805" algn="l"/>
                <a:tab pos="853440" algn="l"/>
              </a:tabLst>
            </a:pPr>
            <a:r>
              <a:rPr sz="1800" b="1" spc="-5" dirty="0">
                <a:solidFill>
                  <a:srgbClr val="00007C"/>
                </a:solidFill>
                <a:latin typeface="Times New Roman" pitchFamily="18" charset="0"/>
                <a:cs typeface="Times New Roman" pitchFamily="18" charset="0"/>
              </a:rPr>
              <a:t>випікання,</a:t>
            </a:r>
            <a:endParaRPr sz="1800">
              <a:latin typeface="Times New Roman" pitchFamily="18" charset="0"/>
              <a:cs typeface="Times New Roman" pitchFamily="18" charset="0"/>
            </a:endParaRPr>
          </a:p>
          <a:p>
            <a:pPr marL="853440" indent="-285750">
              <a:lnSpc>
                <a:spcPts val="2014"/>
              </a:lnSpc>
              <a:buFont typeface="Arial"/>
              <a:buChar char="•"/>
              <a:tabLst>
                <a:tab pos="852805" algn="l"/>
                <a:tab pos="853440" algn="l"/>
              </a:tabLst>
            </a:pPr>
            <a:r>
              <a:rPr sz="1800" b="1" spc="-10" dirty="0">
                <a:solidFill>
                  <a:srgbClr val="00007C"/>
                </a:solidFill>
                <a:latin typeface="Times New Roman" pitchFamily="18" charset="0"/>
                <a:cs typeface="Times New Roman" pitchFamily="18" charset="0"/>
              </a:rPr>
              <a:t>оформлення </a:t>
            </a:r>
            <a:r>
              <a:rPr sz="1800" b="1" spc="-5" dirty="0">
                <a:solidFill>
                  <a:srgbClr val="00007C"/>
                </a:solidFill>
                <a:latin typeface="Times New Roman" pitchFamily="18" charset="0"/>
                <a:cs typeface="Times New Roman" pitchFamily="18" charset="0"/>
              </a:rPr>
              <a:t>виробів після</a:t>
            </a:r>
            <a:r>
              <a:rPr sz="1800" b="1" spc="20" dirty="0">
                <a:solidFill>
                  <a:srgbClr val="00007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800" b="1" spc="-5" dirty="0">
                <a:solidFill>
                  <a:srgbClr val="00007C"/>
                </a:solidFill>
                <a:latin typeface="Times New Roman" pitchFamily="18" charset="0"/>
                <a:cs typeface="Times New Roman" pitchFamily="18" charset="0"/>
              </a:rPr>
              <a:t>випікання,</a:t>
            </a:r>
            <a:endParaRPr sz="1800">
              <a:latin typeface="Times New Roman" pitchFamily="18" charset="0"/>
              <a:cs typeface="Times New Roman" pitchFamily="18" charset="0"/>
            </a:endParaRPr>
          </a:p>
          <a:p>
            <a:pPr marL="853440" indent="-285750">
              <a:lnSpc>
                <a:spcPts val="2014"/>
              </a:lnSpc>
              <a:buFont typeface="Arial"/>
              <a:buChar char="•"/>
              <a:tabLst>
                <a:tab pos="852805" algn="l"/>
                <a:tab pos="853440" algn="l"/>
              </a:tabLst>
            </a:pPr>
            <a:r>
              <a:rPr sz="1800" b="1" spc="-10" dirty="0">
                <a:solidFill>
                  <a:srgbClr val="00007C"/>
                </a:solidFill>
                <a:latin typeface="Times New Roman" pitchFamily="18" charset="0"/>
                <a:cs typeface="Times New Roman" pitchFamily="18" charset="0"/>
              </a:rPr>
              <a:t>приготування </a:t>
            </a:r>
            <a:r>
              <a:rPr sz="1800" b="1" spc="-5" dirty="0">
                <a:solidFill>
                  <a:srgbClr val="00007C"/>
                </a:solidFill>
                <a:latin typeface="Times New Roman" pitchFamily="18" charset="0"/>
                <a:cs typeface="Times New Roman" pitchFamily="18" charset="0"/>
              </a:rPr>
              <a:t>помадок, сиропів,</a:t>
            </a:r>
            <a:r>
              <a:rPr sz="1800" b="1" spc="25" dirty="0">
                <a:solidFill>
                  <a:srgbClr val="00007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800" b="1" spc="-5" dirty="0">
                <a:solidFill>
                  <a:srgbClr val="00007C"/>
                </a:solidFill>
                <a:latin typeface="Times New Roman" pitchFamily="18" charset="0"/>
                <a:cs typeface="Times New Roman" pitchFamily="18" charset="0"/>
              </a:rPr>
              <a:t>кремів,</a:t>
            </a:r>
            <a:endParaRPr sz="1800">
              <a:latin typeface="Times New Roman" pitchFamily="18" charset="0"/>
              <a:cs typeface="Times New Roman" pitchFamily="18" charset="0"/>
            </a:endParaRPr>
          </a:p>
          <a:p>
            <a:pPr marL="853440" indent="-285750">
              <a:lnSpc>
                <a:spcPts val="2090"/>
              </a:lnSpc>
              <a:buFont typeface="Arial"/>
              <a:buChar char="•"/>
              <a:tabLst>
                <a:tab pos="852805" algn="l"/>
                <a:tab pos="853440" algn="l"/>
              </a:tabLst>
            </a:pPr>
            <a:r>
              <a:rPr sz="1800" b="1" spc="-5">
                <a:solidFill>
                  <a:srgbClr val="00007C"/>
                </a:solidFill>
                <a:latin typeface="Times New Roman" pitchFamily="18" charset="0"/>
                <a:cs typeface="Times New Roman" pitchFamily="18" charset="0"/>
              </a:rPr>
              <a:t>збивання</a:t>
            </a:r>
            <a:r>
              <a:rPr sz="1800" b="1">
                <a:solidFill>
                  <a:srgbClr val="00007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800" b="1" spc="-5" smtClean="0">
                <a:solidFill>
                  <a:srgbClr val="00007C"/>
                </a:solidFill>
                <a:latin typeface="Times New Roman" pitchFamily="18" charset="0"/>
                <a:cs typeface="Times New Roman" pitchFamily="18" charset="0"/>
              </a:rPr>
              <a:t>білків</a:t>
            </a:r>
            <a:endParaRPr lang="uk-UA" sz="1800" b="1" spc="-5" dirty="0" smtClean="0">
              <a:solidFill>
                <a:srgbClr val="00007C"/>
              </a:solidFill>
              <a:latin typeface="Times New Roman" pitchFamily="18" charset="0"/>
              <a:cs typeface="Times New Roman" pitchFamily="18" charset="0"/>
            </a:endParaRPr>
          </a:p>
          <a:p>
            <a:pPr marL="853440" indent="-285750">
              <a:lnSpc>
                <a:spcPts val="2090"/>
              </a:lnSpc>
              <a:buFont typeface="Arial"/>
              <a:buChar char="•"/>
              <a:tabLst>
                <a:tab pos="852805" algn="l"/>
                <a:tab pos="853440" algn="l"/>
              </a:tabLst>
            </a:pPr>
            <a:endParaRPr sz="1800">
              <a:latin typeface="Times New Roman" pitchFamily="18" charset="0"/>
              <a:cs typeface="Times New Roman" pitchFamily="18" charset="0"/>
            </a:endParaRPr>
          </a:p>
          <a:p>
            <a:pPr marL="12700" marR="5080" algn="just">
              <a:lnSpc>
                <a:spcPct val="100000"/>
              </a:lnSpc>
            </a:pPr>
            <a:r>
              <a:rPr sz="1800" b="1" spc="-5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Основним </a:t>
            </a:r>
            <a:r>
              <a:rPr sz="1800" b="1" spc="-5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принципом </a:t>
            </a:r>
            <a:r>
              <a:rPr sz="1800" b="1" spc="-5" dirty="0">
                <a:latin typeface="Times New Roman" pitchFamily="18" charset="0"/>
                <a:cs typeface="Times New Roman" pitchFamily="18" charset="0"/>
              </a:rPr>
              <a:t>організації виробничого процесу </a:t>
            </a:r>
            <a:r>
              <a:rPr sz="1800" b="1" dirty="0">
                <a:latin typeface="Times New Roman" pitchFamily="18" charset="0"/>
                <a:cs typeface="Times New Roman" pitchFamily="18" charset="0"/>
              </a:rPr>
              <a:t>в  </a:t>
            </a:r>
            <a:r>
              <a:rPr sz="1800" b="1" spc="-1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кондитерському </a:t>
            </a:r>
            <a:r>
              <a:rPr sz="1800" b="1" spc="-5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цеху </a:t>
            </a:r>
            <a:r>
              <a:rPr sz="1800" b="1" dirty="0">
                <a:latin typeface="Times New Roman" pitchFamily="18" charset="0"/>
                <a:cs typeface="Times New Roman" pitchFamily="18" charset="0"/>
              </a:rPr>
              <a:t>є </a:t>
            </a:r>
            <a:r>
              <a:rPr sz="1800" b="1" spc="-5" dirty="0">
                <a:latin typeface="Times New Roman" pitchFamily="18" charset="0"/>
                <a:cs typeface="Times New Roman" pitchFamily="18" charset="0"/>
              </a:rPr>
              <a:t>виділення </a:t>
            </a:r>
            <a:r>
              <a:rPr sz="1800" b="1" spc="-10" dirty="0">
                <a:latin typeface="Times New Roman" pitchFamily="18" charset="0"/>
                <a:cs typeface="Times New Roman" pitchFamily="18" charset="0"/>
              </a:rPr>
              <a:t>самостійних </a:t>
            </a:r>
            <a:r>
              <a:rPr sz="1800" b="1" spc="-5" dirty="0">
                <a:latin typeface="Times New Roman" pitchFamily="18" charset="0"/>
                <a:cs typeface="Times New Roman" pitchFamily="18" charset="0"/>
              </a:rPr>
              <a:t>ліній </a:t>
            </a:r>
            <a:r>
              <a:rPr sz="1800" b="1" dirty="0">
                <a:latin typeface="Times New Roman" pitchFamily="18" charset="0"/>
                <a:cs typeface="Times New Roman" pitchFamily="18" charset="0"/>
              </a:rPr>
              <a:t>і </a:t>
            </a:r>
            <a:r>
              <a:rPr sz="1800" b="1" spc="-5" dirty="0">
                <a:latin typeface="Times New Roman" pitchFamily="18" charset="0"/>
                <a:cs typeface="Times New Roman" pitchFamily="18" charset="0"/>
              </a:rPr>
              <a:t>ділянок для  </a:t>
            </a:r>
            <a:r>
              <a:rPr sz="1800" b="1" spc="-10" dirty="0">
                <a:latin typeface="Times New Roman" pitchFamily="18" charset="0"/>
                <a:cs typeface="Times New Roman" pitchFamily="18" charset="0"/>
              </a:rPr>
              <a:t>виготовлення окремих </a:t>
            </a:r>
            <a:r>
              <a:rPr sz="1800" b="1" spc="-5" dirty="0">
                <a:latin typeface="Times New Roman" pitchFamily="18" charset="0"/>
                <a:cs typeface="Times New Roman" pitchFamily="18" charset="0"/>
              </a:rPr>
              <a:t>видів </a:t>
            </a:r>
            <a:r>
              <a:rPr sz="1800" b="1" spc="-15" dirty="0">
                <a:latin typeface="Times New Roman" pitchFamily="18" charset="0"/>
                <a:cs typeface="Times New Roman" pitchFamily="18" charset="0"/>
              </a:rPr>
              <a:t>тіста </a:t>
            </a:r>
            <a:r>
              <a:rPr sz="1800" b="1" dirty="0">
                <a:latin typeface="Times New Roman" pitchFamily="18" charset="0"/>
                <a:cs typeface="Times New Roman" pitchFamily="18" charset="0"/>
              </a:rPr>
              <a:t>і </a:t>
            </a:r>
            <a:r>
              <a:rPr sz="1800" b="1" spc="-5" dirty="0">
                <a:latin typeface="Times New Roman" pitchFamily="18" charset="0"/>
                <a:cs typeface="Times New Roman" pitchFamily="18" charset="0"/>
              </a:rPr>
              <a:t>відповідних </a:t>
            </a:r>
            <a:r>
              <a:rPr sz="1800" b="1" spc="-10" dirty="0">
                <a:latin typeface="Times New Roman" pitchFamily="18" charset="0"/>
                <a:cs typeface="Times New Roman" pitchFamily="18" charset="0"/>
              </a:rPr>
              <a:t>готових</a:t>
            </a:r>
            <a:r>
              <a:rPr sz="1800" b="1" spc="7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800" b="1">
                <a:latin typeface="Times New Roman" pitchFamily="18" charset="0"/>
                <a:cs typeface="Times New Roman" pitchFamily="18" charset="0"/>
              </a:rPr>
              <a:t>виробів</a:t>
            </a:r>
            <a:r>
              <a:rPr sz="180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uk-UA" sz="1800" dirty="0" smtClean="0">
              <a:latin typeface="Times New Roman" pitchFamily="18" charset="0"/>
              <a:cs typeface="Times New Roman" pitchFamily="18" charset="0"/>
            </a:endParaRPr>
          </a:p>
          <a:p>
            <a:pPr marL="12700" marR="5080" algn="just">
              <a:lnSpc>
                <a:spcPct val="100000"/>
              </a:lnSpc>
            </a:pPr>
            <a:endParaRPr sz="1800">
              <a:latin typeface="Times New Roman" pitchFamily="18" charset="0"/>
              <a:cs typeface="Times New Roman" pitchFamily="18" charset="0"/>
            </a:endParaRPr>
          </a:p>
          <a:p>
            <a:pPr marL="12700" marR="6985" algn="just">
              <a:lnSpc>
                <a:spcPct val="100000"/>
              </a:lnSpc>
            </a:pPr>
            <a:r>
              <a:rPr sz="1800" i="1" smtClean="0">
                <a:latin typeface="Times New Roman" pitchFamily="18" charset="0"/>
                <a:cs typeface="Times New Roman" pitchFamily="18" charset="0"/>
              </a:rPr>
              <a:t>У </a:t>
            </a:r>
            <a:r>
              <a:rPr sz="1800" i="1" spc="-5" dirty="0">
                <a:latin typeface="Times New Roman" pitchFamily="18" charset="0"/>
                <a:cs typeface="Times New Roman" pitchFamily="18" charset="0"/>
              </a:rPr>
              <a:t>відділенні замішування </a:t>
            </a:r>
            <a:r>
              <a:rPr sz="1800" i="1" dirty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sz="1800" i="1" spc="-5" dirty="0">
                <a:latin typeface="Times New Roman" pitchFamily="18" charset="0"/>
                <a:cs typeface="Times New Roman" pitchFamily="18" charset="0"/>
              </a:rPr>
              <a:t>ділянка </a:t>
            </a:r>
            <a:r>
              <a:rPr sz="1800" i="1" dirty="0">
                <a:latin typeface="Times New Roman" pitchFamily="18" charset="0"/>
                <a:cs typeface="Times New Roman" pitchFamily="18" charset="0"/>
              </a:rPr>
              <a:t>для </a:t>
            </a:r>
            <a:r>
              <a:rPr sz="1800" i="1" spc="-5" dirty="0">
                <a:latin typeface="Times New Roman" pitchFamily="18" charset="0"/>
                <a:cs typeface="Times New Roman" pitchFamily="18" charset="0"/>
              </a:rPr>
              <a:t>замішування </a:t>
            </a:r>
            <a:r>
              <a:rPr sz="1800" i="1" spc="-10" dirty="0">
                <a:latin typeface="Times New Roman" pitchFamily="18" charset="0"/>
                <a:cs typeface="Times New Roman" pitchFamily="18" charset="0"/>
              </a:rPr>
              <a:t>тіста </a:t>
            </a:r>
            <a:r>
              <a:rPr sz="1800" i="1" dirty="0">
                <a:latin typeface="Times New Roman" pitchFamily="18" charset="0"/>
                <a:cs typeface="Times New Roman" pitchFamily="18" charset="0"/>
              </a:rPr>
              <a:t>за </a:t>
            </a:r>
            <a:r>
              <a:rPr sz="1800" i="1" spc="-10" dirty="0">
                <a:latin typeface="Times New Roman" pitchFamily="18" charset="0"/>
                <a:cs typeface="Times New Roman" pitchFamily="18" charset="0"/>
              </a:rPr>
              <a:t>видами,  </a:t>
            </a:r>
            <a:r>
              <a:rPr sz="1800" i="1" dirty="0">
                <a:latin typeface="Times New Roman" pitchFamily="18" charset="0"/>
                <a:cs typeface="Times New Roman" pitchFamily="18" charset="0"/>
              </a:rPr>
              <a:t>у </a:t>
            </a:r>
            <a:r>
              <a:rPr sz="1800" i="1" spc="-5" dirty="0">
                <a:latin typeface="Times New Roman" pitchFamily="18" charset="0"/>
                <a:cs typeface="Times New Roman" pitchFamily="18" charset="0"/>
              </a:rPr>
              <a:t>відділенні </a:t>
            </a:r>
            <a:r>
              <a:rPr sz="1800" i="1" dirty="0">
                <a:latin typeface="Times New Roman" pitchFamily="18" charset="0"/>
                <a:cs typeface="Times New Roman" pitchFamily="18" charset="0"/>
              </a:rPr>
              <a:t>для </a:t>
            </a:r>
            <a:r>
              <a:rPr sz="1800" i="1" spc="-5" dirty="0">
                <a:latin typeface="Times New Roman" pitchFamily="18" charset="0"/>
                <a:cs typeface="Times New Roman" pitchFamily="18" charset="0"/>
              </a:rPr>
              <a:t>оброблення </a:t>
            </a:r>
            <a:r>
              <a:rPr sz="1800" i="1" dirty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sz="1800" i="1" spc="-5" dirty="0">
                <a:latin typeface="Times New Roman" pitchFamily="18" charset="0"/>
                <a:cs typeface="Times New Roman" pitchFamily="18" charset="0"/>
              </a:rPr>
              <a:t>лінії оброблення </a:t>
            </a:r>
            <a:r>
              <a:rPr sz="1800" i="1" dirty="0">
                <a:latin typeface="Times New Roman" pitchFamily="18" charset="0"/>
                <a:cs typeface="Times New Roman" pitchFamily="18" charset="0"/>
              </a:rPr>
              <a:t>і</a:t>
            </a:r>
            <a:r>
              <a:rPr sz="1800" i="1" spc="-2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800" i="1" spc="-5">
                <a:latin typeface="Times New Roman" pitchFamily="18" charset="0"/>
                <a:cs typeface="Times New Roman" pitchFamily="18" charset="0"/>
              </a:rPr>
              <a:t>формування</a:t>
            </a:r>
            <a:r>
              <a:rPr sz="1800" i="1" spc="-5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uk-UA" sz="1800" i="1" spc="-5" dirty="0" smtClean="0">
              <a:latin typeface="Times New Roman" pitchFamily="18" charset="0"/>
              <a:cs typeface="Times New Roman" pitchFamily="18" charset="0"/>
            </a:endParaRPr>
          </a:p>
          <a:p>
            <a:pPr marL="12700" marR="6985" algn="just">
              <a:lnSpc>
                <a:spcPct val="100000"/>
              </a:lnSpc>
            </a:pPr>
            <a:endParaRPr sz="1800">
              <a:latin typeface="Times New Roman" pitchFamily="18" charset="0"/>
              <a:cs typeface="Times New Roman" pitchFamily="18" charset="0"/>
            </a:endParaRPr>
          </a:p>
          <a:p>
            <a:pPr marL="12700" marR="5715" algn="just">
              <a:lnSpc>
                <a:spcPct val="100000"/>
              </a:lnSpc>
            </a:pPr>
            <a:r>
              <a:rPr sz="1800" b="1" spc="-1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Виняток </a:t>
            </a:r>
            <a:r>
              <a:rPr sz="1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sz="1800" b="1" spc="-5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ділянка </a:t>
            </a:r>
            <a:r>
              <a:rPr sz="1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випікання</a:t>
            </a:r>
            <a:r>
              <a:rPr sz="1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sz="1800" spc="-5" dirty="0">
                <a:latin typeface="Times New Roman" pitchFamily="18" charset="0"/>
                <a:cs typeface="Times New Roman" pitchFamily="18" charset="0"/>
              </a:rPr>
              <a:t>де випікаються вироби </a:t>
            </a:r>
            <a:r>
              <a:rPr sz="1800" dirty="0">
                <a:latin typeface="Times New Roman" pitchFamily="18" charset="0"/>
                <a:cs typeface="Times New Roman" pitchFamily="18" charset="0"/>
              </a:rPr>
              <a:t>з </a:t>
            </a:r>
            <a:r>
              <a:rPr sz="1800" spc="-10" dirty="0">
                <a:latin typeface="Times New Roman" pitchFamily="18" charset="0"/>
                <a:cs typeface="Times New Roman" pitchFamily="18" charset="0"/>
              </a:rPr>
              <a:t>усіх </a:t>
            </a:r>
            <a:r>
              <a:rPr sz="1800" spc="-5" dirty="0">
                <a:latin typeface="Times New Roman" pitchFamily="18" charset="0"/>
                <a:cs typeface="Times New Roman" pitchFamily="18" charset="0"/>
              </a:rPr>
              <a:t>видів  тіста.</a:t>
            </a:r>
            <a:endParaRPr sz="18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H:\pirog34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86380" y="1214422"/>
            <a:ext cx="3857620" cy="537652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498340" y="4108450"/>
            <a:ext cx="21590" cy="0"/>
          </a:xfrm>
          <a:custGeom>
            <a:avLst/>
            <a:gdLst/>
            <a:ahLst/>
            <a:cxnLst/>
            <a:rect l="l" t="t" r="r" b="b"/>
            <a:pathLst>
              <a:path w="21589">
                <a:moveTo>
                  <a:pt x="21589" y="0"/>
                </a:moveTo>
                <a:lnTo>
                  <a:pt x="0" y="0"/>
                </a:lnTo>
              </a:path>
            </a:pathLst>
          </a:custGeom>
          <a:ln w="2286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455159" y="4108450"/>
            <a:ext cx="21590" cy="0"/>
          </a:xfrm>
          <a:custGeom>
            <a:avLst/>
            <a:gdLst/>
            <a:ahLst/>
            <a:cxnLst/>
            <a:rect l="l" t="t" r="r" b="b"/>
            <a:pathLst>
              <a:path w="21589">
                <a:moveTo>
                  <a:pt x="21589" y="0"/>
                </a:moveTo>
                <a:lnTo>
                  <a:pt x="0" y="0"/>
                </a:lnTo>
              </a:path>
            </a:pathLst>
          </a:custGeom>
          <a:ln w="2286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410709" y="4108450"/>
            <a:ext cx="21590" cy="0"/>
          </a:xfrm>
          <a:custGeom>
            <a:avLst/>
            <a:gdLst/>
            <a:ahLst/>
            <a:cxnLst/>
            <a:rect l="l" t="t" r="r" b="b"/>
            <a:pathLst>
              <a:path w="21589">
                <a:moveTo>
                  <a:pt x="21589" y="0"/>
                </a:moveTo>
                <a:lnTo>
                  <a:pt x="0" y="0"/>
                </a:lnTo>
              </a:path>
            </a:pathLst>
          </a:custGeom>
          <a:ln w="2286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366259" y="4108450"/>
            <a:ext cx="22860" cy="0"/>
          </a:xfrm>
          <a:custGeom>
            <a:avLst/>
            <a:gdLst/>
            <a:ahLst/>
            <a:cxnLst/>
            <a:rect l="l" t="t" r="r" b="b"/>
            <a:pathLst>
              <a:path w="22860">
                <a:moveTo>
                  <a:pt x="22860" y="0"/>
                </a:moveTo>
                <a:lnTo>
                  <a:pt x="0" y="0"/>
                </a:lnTo>
              </a:path>
            </a:pathLst>
          </a:custGeom>
          <a:ln w="2286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323079" y="4108450"/>
            <a:ext cx="21590" cy="0"/>
          </a:xfrm>
          <a:custGeom>
            <a:avLst/>
            <a:gdLst/>
            <a:ahLst/>
            <a:cxnLst/>
            <a:rect l="l" t="t" r="r" b="b"/>
            <a:pathLst>
              <a:path w="21589">
                <a:moveTo>
                  <a:pt x="21590" y="0"/>
                </a:moveTo>
                <a:lnTo>
                  <a:pt x="0" y="0"/>
                </a:lnTo>
              </a:path>
            </a:pathLst>
          </a:custGeom>
          <a:ln w="2286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278629" y="4108450"/>
            <a:ext cx="22860" cy="0"/>
          </a:xfrm>
          <a:custGeom>
            <a:avLst/>
            <a:gdLst/>
            <a:ahLst/>
            <a:cxnLst/>
            <a:rect l="l" t="t" r="r" b="b"/>
            <a:pathLst>
              <a:path w="22860">
                <a:moveTo>
                  <a:pt x="22860" y="0"/>
                </a:moveTo>
                <a:lnTo>
                  <a:pt x="0" y="0"/>
                </a:lnTo>
              </a:path>
            </a:pathLst>
          </a:custGeom>
          <a:ln w="2286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235450" y="4108450"/>
            <a:ext cx="21590" cy="0"/>
          </a:xfrm>
          <a:custGeom>
            <a:avLst/>
            <a:gdLst/>
            <a:ahLst/>
            <a:cxnLst/>
            <a:rect l="l" t="t" r="r" b="b"/>
            <a:pathLst>
              <a:path w="21589">
                <a:moveTo>
                  <a:pt x="21589" y="0"/>
                </a:moveTo>
                <a:lnTo>
                  <a:pt x="0" y="0"/>
                </a:lnTo>
              </a:path>
            </a:pathLst>
          </a:custGeom>
          <a:ln w="2286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191000" y="4108450"/>
            <a:ext cx="21590" cy="0"/>
          </a:xfrm>
          <a:custGeom>
            <a:avLst/>
            <a:gdLst/>
            <a:ahLst/>
            <a:cxnLst/>
            <a:rect l="l" t="t" r="r" b="b"/>
            <a:pathLst>
              <a:path w="21589">
                <a:moveTo>
                  <a:pt x="21589" y="0"/>
                </a:moveTo>
                <a:lnTo>
                  <a:pt x="0" y="0"/>
                </a:lnTo>
              </a:path>
            </a:pathLst>
          </a:custGeom>
          <a:ln w="2286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147820" y="4108450"/>
            <a:ext cx="21590" cy="0"/>
          </a:xfrm>
          <a:custGeom>
            <a:avLst/>
            <a:gdLst/>
            <a:ahLst/>
            <a:cxnLst/>
            <a:rect l="l" t="t" r="r" b="b"/>
            <a:pathLst>
              <a:path w="21589">
                <a:moveTo>
                  <a:pt x="21589" y="0"/>
                </a:moveTo>
                <a:lnTo>
                  <a:pt x="0" y="0"/>
                </a:lnTo>
              </a:path>
            </a:pathLst>
          </a:custGeom>
          <a:ln w="2286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103370" y="4108450"/>
            <a:ext cx="21590" cy="0"/>
          </a:xfrm>
          <a:custGeom>
            <a:avLst/>
            <a:gdLst/>
            <a:ahLst/>
            <a:cxnLst/>
            <a:rect l="l" t="t" r="r" b="b"/>
            <a:pathLst>
              <a:path w="21589">
                <a:moveTo>
                  <a:pt x="21589" y="0"/>
                </a:moveTo>
                <a:lnTo>
                  <a:pt x="0" y="0"/>
                </a:lnTo>
              </a:path>
            </a:pathLst>
          </a:custGeom>
          <a:ln w="2286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058920" y="4108450"/>
            <a:ext cx="22860" cy="0"/>
          </a:xfrm>
          <a:custGeom>
            <a:avLst/>
            <a:gdLst/>
            <a:ahLst/>
            <a:cxnLst/>
            <a:rect l="l" t="t" r="r" b="b"/>
            <a:pathLst>
              <a:path w="22860">
                <a:moveTo>
                  <a:pt x="22859" y="0"/>
                </a:moveTo>
                <a:lnTo>
                  <a:pt x="0" y="0"/>
                </a:lnTo>
              </a:path>
            </a:pathLst>
          </a:custGeom>
          <a:ln w="2286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015740" y="4108450"/>
            <a:ext cx="21590" cy="0"/>
          </a:xfrm>
          <a:custGeom>
            <a:avLst/>
            <a:gdLst/>
            <a:ahLst/>
            <a:cxnLst/>
            <a:rect l="l" t="t" r="r" b="b"/>
            <a:pathLst>
              <a:path w="21589">
                <a:moveTo>
                  <a:pt x="21589" y="0"/>
                </a:moveTo>
                <a:lnTo>
                  <a:pt x="0" y="0"/>
                </a:lnTo>
              </a:path>
            </a:pathLst>
          </a:custGeom>
          <a:ln w="2286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971290" y="4108450"/>
            <a:ext cx="21590" cy="0"/>
          </a:xfrm>
          <a:custGeom>
            <a:avLst/>
            <a:gdLst/>
            <a:ahLst/>
            <a:cxnLst/>
            <a:rect l="l" t="t" r="r" b="b"/>
            <a:pathLst>
              <a:path w="21589">
                <a:moveTo>
                  <a:pt x="21589" y="0"/>
                </a:moveTo>
                <a:lnTo>
                  <a:pt x="0" y="0"/>
                </a:lnTo>
              </a:path>
            </a:pathLst>
          </a:custGeom>
          <a:ln w="2286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928109" y="4108450"/>
            <a:ext cx="21590" cy="0"/>
          </a:xfrm>
          <a:custGeom>
            <a:avLst/>
            <a:gdLst/>
            <a:ahLst/>
            <a:cxnLst/>
            <a:rect l="l" t="t" r="r" b="b"/>
            <a:pathLst>
              <a:path w="21589">
                <a:moveTo>
                  <a:pt x="21589" y="0"/>
                </a:moveTo>
                <a:lnTo>
                  <a:pt x="0" y="0"/>
                </a:lnTo>
              </a:path>
            </a:pathLst>
          </a:custGeom>
          <a:ln w="2286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883659" y="4108450"/>
            <a:ext cx="21590" cy="0"/>
          </a:xfrm>
          <a:custGeom>
            <a:avLst/>
            <a:gdLst/>
            <a:ahLst/>
            <a:cxnLst/>
            <a:rect l="l" t="t" r="r" b="b"/>
            <a:pathLst>
              <a:path w="21589">
                <a:moveTo>
                  <a:pt x="21589" y="0"/>
                </a:moveTo>
                <a:lnTo>
                  <a:pt x="0" y="0"/>
                </a:lnTo>
              </a:path>
            </a:pathLst>
          </a:custGeom>
          <a:ln w="2286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839209" y="4108450"/>
            <a:ext cx="22860" cy="0"/>
          </a:xfrm>
          <a:custGeom>
            <a:avLst/>
            <a:gdLst/>
            <a:ahLst/>
            <a:cxnLst/>
            <a:rect l="l" t="t" r="r" b="b"/>
            <a:pathLst>
              <a:path w="22860">
                <a:moveTo>
                  <a:pt x="22860" y="0"/>
                </a:moveTo>
                <a:lnTo>
                  <a:pt x="0" y="0"/>
                </a:lnTo>
              </a:path>
            </a:pathLst>
          </a:custGeom>
          <a:ln w="2286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796029" y="4108450"/>
            <a:ext cx="21590" cy="0"/>
          </a:xfrm>
          <a:custGeom>
            <a:avLst/>
            <a:gdLst/>
            <a:ahLst/>
            <a:cxnLst/>
            <a:rect l="l" t="t" r="r" b="b"/>
            <a:pathLst>
              <a:path w="21589">
                <a:moveTo>
                  <a:pt x="21590" y="0"/>
                </a:moveTo>
                <a:lnTo>
                  <a:pt x="0" y="0"/>
                </a:lnTo>
              </a:path>
            </a:pathLst>
          </a:custGeom>
          <a:ln w="2286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3751579" y="4108450"/>
            <a:ext cx="22860" cy="0"/>
          </a:xfrm>
          <a:custGeom>
            <a:avLst/>
            <a:gdLst/>
            <a:ahLst/>
            <a:cxnLst/>
            <a:rect l="l" t="t" r="r" b="b"/>
            <a:pathLst>
              <a:path w="22860">
                <a:moveTo>
                  <a:pt x="22860" y="0"/>
                </a:moveTo>
                <a:lnTo>
                  <a:pt x="0" y="0"/>
                </a:lnTo>
              </a:path>
            </a:pathLst>
          </a:custGeom>
          <a:ln w="2286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3708400" y="4108450"/>
            <a:ext cx="21590" cy="0"/>
          </a:xfrm>
          <a:custGeom>
            <a:avLst/>
            <a:gdLst/>
            <a:ahLst/>
            <a:cxnLst/>
            <a:rect l="l" t="t" r="r" b="b"/>
            <a:pathLst>
              <a:path w="21589">
                <a:moveTo>
                  <a:pt x="21589" y="0"/>
                </a:moveTo>
                <a:lnTo>
                  <a:pt x="0" y="0"/>
                </a:lnTo>
              </a:path>
            </a:pathLst>
          </a:custGeom>
          <a:ln w="2286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3663950" y="4108450"/>
            <a:ext cx="21590" cy="0"/>
          </a:xfrm>
          <a:custGeom>
            <a:avLst/>
            <a:gdLst/>
            <a:ahLst/>
            <a:cxnLst/>
            <a:rect l="l" t="t" r="r" b="b"/>
            <a:pathLst>
              <a:path w="21589">
                <a:moveTo>
                  <a:pt x="21589" y="0"/>
                </a:moveTo>
                <a:lnTo>
                  <a:pt x="0" y="0"/>
                </a:lnTo>
              </a:path>
            </a:pathLst>
          </a:custGeom>
          <a:ln w="2286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3620770" y="4108450"/>
            <a:ext cx="21590" cy="0"/>
          </a:xfrm>
          <a:custGeom>
            <a:avLst/>
            <a:gdLst/>
            <a:ahLst/>
            <a:cxnLst/>
            <a:rect l="l" t="t" r="r" b="b"/>
            <a:pathLst>
              <a:path w="21589">
                <a:moveTo>
                  <a:pt x="21589" y="0"/>
                </a:moveTo>
                <a:lnTo>
                  <a:pt x="0" y="0"/>
                </a:lnTo>
              </a:path>
            </a:pathLst>
          </a:custGeom>
          <a:ln w="2286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3576320" y="4108450"/>
            <a:ext cx="21590" cy="0"/>
          </a:xfrm>
          <a:custGeom>
            <a:avLst/>
            <a:gdLst/>
            <a:ahLst/>
            <a:cxnLst/>
            <a:rect l="l" t="t" r="r" b="b"/>
            <a:pathLst>
              <a:path w="21589">
                <a:moveTo>
                  <a:pt x="21589" y="0"/>
                </a:moveTo>
                <a:lnTo>
                  <a:pt x="0" y="0"/>
                </a:lnTo>
              </a:path>
            </a:pathLst>
          </a:custGeom>
          <a:ln w="2286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3531870" y="4108450"/>
            <a:ext cx="22860" cy="0"/>
          </a:xfrm>
          <a:custGeom>
            <a:avLst/>
            <a:gdLst/>
            <a:ahLst/>
            <a:cxnLst/>
            <a:rect l="l" t="t" r="r" b="b"/>
            <a:pathLst>
              <a:path w="22860">
                <a:moveTo>
                  <a:pt x="22859" y="0"/>
                </a:moveTo>
                <a:lnTo>
                  <a:pt x="0" y="0"/>
                </a:lnTo>
              </a:path>
            </a:pathLst>
          </a:custGeom>
          <a:ln w="2286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3488690" y="4108450"/>
            <a:ext cx="21590" cy="0"/>
          </a:xfrm>
          <a:custGeom>
            <a:avLst/>
            <a:gdLst/>
            <a:ahLst/>
            <a:cxnLst/>
            <a:rect l="l" t="t" r="r" b="b"/>
            <a:pathLst>
              <a:path w="21589">
                <a:moveTo>
                  <a:pt x="21589" y="0"/>
                </a:moveTo>
                <a:lnTo>
                  <a:pt x="0" y="0"/>
                </a:lnTo>
              </a:path>
            </a:pathLst>
          </a:custGeom>
          <a:ln w="2286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3444240" y="4108450"/>
            <a:ext cx="21590" cy="0"/>
          </a:xfrm>
          <a:custGeom>
            <a:avLst/>
            <a:gdLst/>
            <a:ahLst/>
            <a:cxnLst/>
            <a:rect l="l" t="t" r="r" b="b"/>
            <a:pathLst>
              <a:path w="21589">
                <a:moveTo>
                  <a:pt x="21589" y="0"/>
                </a:moveTo>
                <a:lnTo>
                  <a:pt x="0" y="0"/>
                </a:lnTo>
              </a:path>
            </a:pathLst>
          </a:custGeom>
          <a:ln w="2286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3401059" y="4108450"/>
            <a:ext cx="21590" cy="0"/>
          </a:xfrm>
          <a:custGeom>
            <a:avLst/>
            <a:gdLst/>
            <a:ahLst/>
            <a:cxnLst/>
            <a:rect l="l" t="t" r="r" b="b"/>
            <a:pathLst>
              <a:path w="21589">
                <a:moveTo>
                  <a:pt x="21589" y="0"/>
                </a:moveTo>
                <a:lnTo>
                  <a:pt x="0" y="0"/>
                </a:lnTo>
              </a:path>
            </a:pathLst>
          </a:custGeom>
          <a:ln w="2286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3356609" y="4108450"/>
            <a:ext cx="21590" cy="0"/>
          </a:xfrm>
          <a:custGeom>
            <a:avLst/>
            <a:gdLst/>
            <a:ahLst/>
            <a:cxnLst/>
            <a:rect l="l" t="t" r="r" b="b"/>
            <a:pathLst>
              <a:path w="21589">
                <a:moveTo>
                  <a:pt x="21589" y="0"/>
                </a:moveTo>
                <a:lnTo>
                  <a:pt x="0" y="0"/>
                </a:lnTo>
              </a:path>
            </a:pathLst>
          </a:custGeom>
          <a:ln w="2286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3312159" y="4108450"/>
            <a:ext cx="22860" cy="0"/>
          </a:xfrm>
          <a:custGeom>
            <a:avLst/>
            <a:gdLst/>
            <a:ahLst/>
            <a:cxnLst/>
            <a:rect l="l" t="t" r="r" b="b"/>
            <a:pathLst>
              <a:path w="22860">
                <a:moveTo>
                  <a:pt x="22860" y="0"/>
                </a:moveTo>
                <a:lnTo>
                  <a:pt x="0" y="0"/>
                </a:lnTo>
              </a:path>
            </a:pathLst>
          </a:custGeom>
          <a:ln w="2286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3268979" y="4108450"/>
            <a:ext cx="21590" cy="0"/>
          </a:xfrm>
          <a:custGeom>
            <a:avLst/>
            <a:gdLst/>
            <a:ahLst/>
            <a:cxnLst/>
            <a:rect l="l" t="t" r="r" b="b"/>
            <a:pathLst>
              <a:path w="21589">
                <a:moveTo>
                  <a:pt x="21590" y="0"/>
                </a:moveTo>
                <a:lnTo>
                  <a:pt x="0" y="0"/>
                </a:lnTo>
              </a:path>
            </a:pathLst>
          </a:custGeom>
          <a:ln w="2286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3224529" y="4108450"/>
            <a:ext cx="22860" cy="0"/>
          </a:xfrm>
          <a:custGeom>
            <a:avLst/>
            <a:gdLst/>
            <a:ahLst/>
            <a:cxnLst/>
            <a:rect l="l" t="t" r="r" b="b"/>
            <a:pathLst>
              <a:path w="22860">
                <a:moveTo>
                  <a:pt x="22859" y="0"/>
                </a:moveTo>
                <a:lnTo>
                  <a:pt x="0" y="0"/>
                </a:lnTo>
              </a:path>
            </a:pathLst>
          </a:custGeom>
          <a:ln w="2286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3181350" y="4108450"/>
            <a:ext cx="21590" cy="0"/>
          </a:xfrm>
          <a:custGeom>
            <a:avLst/>
            <a:gdLst/>
            <a:ahLst/>
            <a:cxnLst/>
            <a:rect l="l" t="t" r="r" b="b"/>
            <a:pathLst>
              <a:path w="21589">
                <a:moveTo>
                  <a:pt x="21589" y="0"/>
                </a:moveTo>
                <a:lnTo>
                  <a:pt x="0" y="0"/>
                </a:lnTo>
              </a:path>
            </a:pathLst>
          </a:custGeom>
          <a:ln w="2286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3136900" y="4108450"/>
            <a:ext cx="21590" cy="0"/>
          </a:xfrm>
          <a:custGeom>
            <a:avLst/>
            <a:gdLst/>
            <a:ahLst/>
            <a:cxnLst/>
            <a:rect l="l" t="t" r="r" b="b"/>
            <a:pathLst>
              <a:path w="21589">
                <a:moveTo>
                  <a:pt x="21589" y="0"/>
                </a:moveTo>
                <a:lnTo>
                  <a:pt x="0" y="0"/>
                </a:lnTo>
              </a:path>
            </a:pathLst>
          </a:custGeom>
          <a:ln w="2286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3093720" y="4108450"/>
            <a:ext cx="21590" cy="0"/>
          </a:xfrm>
          <a:custGeom>
            <a:avLst/>
            <a:gdLst/>
            <a:ahLst/>
            <a:cxnLst/>
            <a:rect l="l" t="t" r="r" b="b"/>
            <a:pathLst>
              <a:path w="21589">
                <a:moveTo>
                  <a:pt x="21590" y="0"/>
                </a:moveTo>
                <a:lnTo>
                  <a:pt x="0" y="0"/>
                </a:lnTo>
              </a:path>
            </a:pathLst>
          </a:custGeom>
          <a:ln w="2286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3049270" y="4108450"/>
            <a:ext cx="21590" cy="0"/>
          </a:xfrm>
          <a:custGeom>
            <a:avLst/>
            <a:gdLst/>
            <a:ahLst/>
            <a:cxnLst/>
            <a:rect l="l" t="t" r="r" b="b"/>
            <a:pathLst>
              <a:path w="21589">
                <a:moveTo>
                  <a:pt x="21590" y="0"/>
                </a:moveTo>
                <a:lnTo>
                  <a:pt x="0" y="0"/>
                </a:lnTo>
              </a:path>
            </a:pathLst>
          </a:custGeom>
          <a:ln w="2286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3004820" y="4108450"/>
            <a:ext cx="22860" cy="0"/>
          </a:xfrm>
          <a:custGeom>
            <a:avLst/>
            <a:gdLst/>
            <a:ahLst/>
            <a:cxnLst/>
            <a:rect l="l" t="t" r="r" b="b"/>
            <a:pathLst>
              <a:path w="22860">
                <a:moveTo>
                  <a:pt x="22860" y="0"/>
                </a:moveTo>
                <a:lnTo>
                  <a:pt x="0" y="0"/>
                </a:lnTo>
              </a:path>
            </a:pathLst>
          </a:custGeom>
          <a:ln w="2286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2961639" y="4108450"/>
            <a:ext cx="21590" cy="0"/>
          </a:xfrm>
          <a:custGeom>
            <a:avLst/>
            <a:gdLst/>
            <a:ahLst/>
            <a:cxnLst/>
            <a:rect l="l" t="t" r="r" b="b"/>
            <a:pathLst>
              <a:path w="21589">
                <a:moveTo>
                  <a:pt x="21590" y="0"/>
                </a:moveTo>
                <a:lnTo>
                  <a:pt x="0" y="0"/>
                </a:lnTo>
              </a:path>
            </a:pathLst>
          </a:custGeom>
          <a:ln w="2286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2917189" y="4108450"/>
            <a:ext cx="21590" cy="0"/>
          </a:xfrm>
          <a:custGeom>
            <a:avLst/>
            <a:gdLst/>
            <a:ahLst/>
            <a:cxnLst/>
            <a:rect l="l" t="t" r="r" b="b"/>
            <a:pathLst>
              <a:path w="21589">
                <a:moveTo>
                  <a:pt x="21590" y="0"/>
                </a:moveTo>
                <a:lnTo>
                  <a:pt x="0" y="0"/>
                </a:lnTo>
              </a:path>
            </a:pathLst>
          </a:custGeom>
          <a:ln w="2286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2874010" y="4108450"/>
            <a:ext cx="21590" cy="0"/>
          </a:xfrm>
          <a:custGeom>
            <a:avLst/>
            <a:gdLst/>
            <a:ahLst/>
            <a:cxnLst/>
            <a:rect l="l" t="t" r="r" b="b"/>
            <a:pathLst>
              <a:path w="21589">
                <a:moveTo>
                  <a:pt x="21589" y="0"/>
                </a:moveTo>
                <a:lnTo>
                  <a:pt x="0" y="0"/>
                </a:lnTo>
              </a:path>
            </a:pathLst>
          </a:custGeom>
          <a:ln w="2286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2829560" y="4108450"/>
            <a:ext cx="21590" cy="0"/>
          </a:xfrm>
          <a:custGeom>
            <a:avLst/>
            <a:gdLst/>
            <a:ahLst/>
            <a:cxnLst/>
            <a:rect l="l" t="t" r="r" b="b"/>
            <a:pathLst>
              <a:path w="21589">
                <a:moveTo>
                  <a:pt x="21589" y="0"/>
                </a:moveTo>
                <a:lnTo>
                  <a:pt x="0" y="0"/>
                </a:lnTo>
              </a:path>
            </a:pathLst>
          </a:custGeom>
          <a:ln w="2286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2785110" y="4108450"/>
            <a:ext cx="22860" cy="0"/>
          </a:xfrm>
          <a:custGeom>
            <a:avLst/>
            <a:gdLst/>
            <a:ahLst/>
            <a:cxnLst/>
            <a:rect l="l" t="t" r="r" b="b"/>
            <a:pathLst>
              <a:path w="22860">
                <a:moveTo>
                  <a:pt x="22859" y="0"/>
                </a:moveTo>
                <a:lnTo>
                  <a:pt x="0" y="0"/>
                </a:lnTo>
              </a:path>
            </a:pathLst>
          </a:custGeom>
          <a:ln w="2286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2741929" y="4108450"/>
            <a:ext cx="21590" cy="0"/>
          </a:xfrm>
          <a:custGeom>
            <a:avLst/>
            <a:gdLst/>
            <a:ahLst/>
            <a:cxnLst/>
            <a:rect l="l" t="t" r="r" b="b"/>
            <a:pathLst>
              <a:path w="21589">
                <a:moveTo>
                  <a:pt x="21589" y="0"/>
                </a:moveTo>
                <a:lnTo>
                  <a:pt x="0" y="0"/>
                </a:lnTo>
              </a:path>
            </a:pathLst>
          </a:custGeom>
          <a:ln w="2286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2697479" y="4108450"/>
            <a:ext cx="22860" cy="0"/>
          </a:xfrm>
          <a:custGeom>
            <a:avLst/>
            <a:gdLst/>
            <a:ahLst/>
            <a:cxnLst/>
            <a:rect l="l" t="t" r="r" b="b"/>
            <a:pathLst>
              <a:path w="22860">
                <a:moveTo>
                  <a:pt x="22859" y="0"/>
                </a:moveTo>
                <a:lnTo>
                  <a:pt x="0" y="0"/>
                </a:lnTo>
              </a:path>
            </a:pathLst>
          </a:custGeom>
          <a:ln w="2286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2654300" y="4108450"/>
            <a:ext cx="21590" cy="0"/>
          </a:xfrm>
          <a:custGeom>
            <a:avLst/>
            <a:gdLst/>
            <a:ahLst/>
            <a:cxnLst/>
            <a:rect l="l" t="t" r="r" b="b"/>
            <a:pathLst>
              <a:path w="21589">
                <a:moveTo>
                  <a:pt x="21589" y="0"/>
                </a:moveTo>
                <a:lnTo>
                  <a:pt x="0" y="0"/>
                </a:lnTo>
              </a:path>
            </a:pathLst>
          </a:custGeom>
          <a:ln w="2286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2609850" y="4108450"/>
            <a:ext cx="21590" cy="0"/>
          </a:xfrm>
          <a:custGeom>
            <a:avLst/>
            <a:gdLst/>
            <a:ahLst/>
            <a:cxnLst/>
            <a:rect l="l" t="t" r="r" b="b"/>
            <a:pathLst>
              <a:path w="21589">
                <a:moveTo>
                  <a:pt x="21589" y="0"/>
                </a:moveTo>
                <a:lnTo>
                  <a:pt x="0" y="0"/>
                </a:lnTo>
              </a:path>
            </a:pathLst>
          </a:custGeom>
          <a:ln w="2286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2566670" y="4108450"/>
            <a:ext cx="21590" cy="0"/>
          </a:xfrm>
          <a:custGeom>
            <a:avLst/>
            <a:gdLst/>
            <a:ahLst/>
            <a:cxnLst/>
            <a:rect l="l" t="t" r="r" b="b"/>
            <a:pathLst>
              <a:path w="21589">
                <a:moveTo>
                  <a:pt x="21590" y="0"/>
                </a:moveTo>
                <a:lnTo>
                  <a:pt x="0" y="0"/>
                </a:lnTo>
              </a:path>
            </a:pathLst>
          </a:custGeom>
          <a:ln w="2286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2522220" y="4108450"/>
            <a:ext cx="21590" cy="0"/>
          </a:xfrm>
          <a:custGeom>
            <a:avLst/>
            <a:gdLst/>
            <a:ahLst/>
            <a:cxnLst/>
            <a:rect l="l" t="t" r="r" b="b"/>
            <a:pathLst>
              <a:path w="21589">
                <a:moveTo>
                  <a:pt x="21590" y="0"/>
                </a:moveTo>
                <a:lnTo>
                  <a:pt x="0" y="0"/>
                </a:lnTo>
              </a:path>
            </a:pathLst>
          </a:custGeom>
          <a:ln w="2286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2477770" y="4108450"/>
            <a:ext cx="22860" cy="0"/>
          </a:xfrm>
          <a:custGeom>
            <a:avLst/>
            <a:gdLst/>
            <a:ahLst/>
            <a:cxnLst/>
            <a:rect l="l" t="t" r="r" b="b"/>
            <a:pathLst>
              <a:path w="22860">
                <a:moveTo>
                  <a:pt x="22860" y="0"/>
                </a:moveTo>
                <a:lnTo>
                  <a:pt x="0" y="0"/>
                </a:lnTo>
              </a:path>
            </a:pathLst>
          </a:custGeom>
          <a:ln w="2286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2434589" y="4108450"/>
            <a:ext cx="21590" cy="0"/>
          </a:xfrm>
          <a:custGeom>
            <a:avLst/>
            <a:gdLst/>
            <a:ahLst/>
            <a:cxnLst/>
            <a:rect l="l" t="t" r="r" b="b"/>
            <a:pathLst>
              <a:path w="21589">
                <a:moveTo>
                  <a:pt x="21590" y="0"/>
                </a:moveTo>
                <a:lnTo>
                  <a:pt x="0" y="0"/>
                </a:lnTo>
              </a:path>
            </a:pathLst>
          </a:custGeom>
          <a:ln w="2286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2390139" y="4108450"/>
            <a:ext cx="21590" cy="0"/>
          </a:xfrm>
          <a:custGeom>
            <a:avLst/>
            <a:gdLst/>
            <a:ahLst/>
            <a:cxnLst/>
            <a:rect l="l" t="t" r="r" b="b"/>
            <a:pathLst>
              <a:path w="21589">
                <a:moveTo>
                  <a:pt x="21590" y="0"/>
                </a:moveTo>
                <a:lnTo>
                  <a:pt x="0" y="0"/>
                </a:lnTo>
              </a:path>
            </a:pathLst>
          </a:custGeom>
          <a:ln w="2286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2346960" y="4108450"/>
            <a:ext cx="21590" cy="0"/>
          </a:xfrm>
          <a:custGeom>
            <a:avLst/>
            <a:gdLst/>
            <a:ahLst/>
            <a:cxnLst/>
            <a:rect l="l" t="t" r="r" b="b"/>
            <a:pathLst>
              <a:path w="21589">
                <a:moveTo>
                  <a:pt x="21589" y="0"/>
                </a:moveTo>
                <a:lnTo>
                  <a:pt x="0" y="0"/>
                </a:lnTo>
              </a:path>
            </a:pathLst>
          </a:custGeom>
          <a:ln w="2286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2302510" y="4108450"/>
            <a:ext cx="21590" cy="0"/>
          </a:xfrm>
          <a:custGeom>
            <a:avLst/>
            <a:gdLst/>
            <a:ahLst/>
            <a:cxnLst/>
            <a:rect l="l" t="t" r="r" b="b"/>
            <a:pathLst>
              <a:path w="21589">
                <a:moveTo>
                  <a:pt x="21589" y="0"/>
                </a:moveTo>
                <a:lnTo>
                  <a:pt x="0" y="0"/>
                </a:lnTo>
              </a:path>
            </a:pathLst>
          </a:custGeom>
          <a:ln w="2286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2258060" y="4108450"/>
            <a:ext cx="22860" cy="0"/>
          </a:xfrm>
          <a:custGeom>
            <a:avLst/>
            <a:gdLst/>
            <a:ahLst/>
            <a:cxnLst/>
            <a:rect l="l" t="t" r="r" b="b"/>
            <a:pathLst>
              <a:path w="22860">
                <a:moveTo>
                  <a:pt x="22859" y="0"/>
                </a:moveTo>
                <a:lnTo>
                  <a:pt x="0" y="0"/>
                </a:lnTo>
              </a:path>
            </a:pathLst>
          </a:custGeom>
          <a:ln w="2286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2214879" y="4108450"/>
            <a:ext cx="21590" cy="0"/>
          </a:xfrm>
          <a:custGeom>
            <a:avLst/>
            <a:gdLst/>
            <a:ahLst/>
            <a:cxnLst/>
            <a:rect l="l" t="t" r="r" b="b"/>
            <a:pathLst>
              <a:path w="21589">
                <a:moveTo>
                  <a:pt x="21589" y="0"/>
                </a:moveTo>
                <a:lnTo>
                  <a:pt x="0" y="0"/>
                </a:lnTo>
              </a:path>
            </a:pathLst>
          </a:custGeom>
          <a:ln w="2286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2170429" y="4108450"/>
            <a:ext cx="22860" cy="0"/>
          </a:xfrm>
          <a:custGeom>
            <a:avLst/>
            <a:gdLst/>
            <a:ahLst/>
            <a:cxnLst/>
            <a:rect l="l" t="t" r="r" b="b"/>
            <a:pathLst>
              <a:path w="22860">
                <a:moveTo>
                  <a:pt x="22859" y="0"/>
                </a:moveTo>
                <a:lnTo>
                  <a:pt x="0" y="0"/>
                </a:lnTo>
              </a:path>
            </a:pathLst>
          </a:custGeom>
          <a:ln w="2286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2127250" y="4108450"/>
            <a:ext cx="21590" cy="0"/>
          </a:xfrm>
          <a:custGeom>
            <a:avLst/>
            <a:gdLst/>
            <a:ahLst/>
            <a:cxnLst/>
            <a:rect l="l" t="t" r="r" b="b"/>
            <a:pathLst>
              <a:path w="21589">
                <a:moveTo>
                  <a:pt x="21589" y="0"/>
                </a:moveTo>
                <a:lnTo>
                  <a:pt x="0" y="0"/>
                </a:lnTo>
              </a:path>
            </a:pathLst>
          </a:custGeom>
          <a:ln w="2286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2082800" y="4108450"/>
            <a:ext cx="21590" cy="0"/>
          </a:xfrm>
          <a:custGeom>
            <a:avLst/>
            <a:gdLst/>
            <a:ahLst/>
            <a:cxnLst/>
            <a:rect l="l" t="t" r="r" b="b"/>
            <a:pathLst>
              <a:path w="21589">
                <a:moveTo>
                  <a:pt x="21589" y="0"/>
                </a:moveTo>
                <a:lnTo>
                  <a:pt x="0" y="0"/>
                </a:lnTo>
              </a:path>
            </a:pathLst>
          </a:custGeom>
          <a:ln w="2286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2039620" y="4108450"/>
            <a:ext cx="21590" cy="0"/>
          </a:xfrm>
          <a:custGeom>
            <a:avLst/>
            <a:gdLst/>
            <a:ahLst/>
            <a:cxnLst/>
            <a:rect l="l" t="t" r="r" b="b"/>
            <a:pathLst>
              <a:path w="21589">
                <a:moveTo>
                  <a:pt x="21590" y="0"/>
                </a:moveTo>
                <a:lnTo>
                  <a:pt x="0" y="0"/>
                </a:lnTo>
              </a:path>
            </a:pathLst>
          </a:custGeom>
          <a:ln w="2286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1995170" y="4108450"/>
            <a:ext cx="21590" cy="0"/>
          </a:xfrm>
          <a:custGeom>
            <a:avLst/>
            <a:gdLst/>
            <a:ahLst/>
            <a:cxnLst/>
            <a:rect l="l" t="t" r="r" b="b"/>
            <a:pathLst>
              <a:path w="21589">
                <a:moveTo>
                  <a:pt x="21590" y="0"/>
                </a:moveTo>
                <a:lnTo>
                  <a:pt x="0" y="0"/>
                </a:lnTo>
              </a:path>
            </a:pathLst>
          </a:custGeom>
          <a:ln w="2286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1950720" y="4108450"/>
            <a:ext cx="22860" cy="0"/>
          </a:xfrm>
          <a:custGeom>
            <a:avLst/>
            <a:gdLst/>
            <a:ahLst/>
            <a:cxnLst/>
            <a:rect l="l" t="t" r="r" b="b"/>
            <a:pathLst>
              <a:path w="22860">
                <a:moveTo>
                  <a:pt x="22860" y="0"/>
                </a:moveTo>
                <a:lnTo>
                  <a:pt x="0" y="0"/>
                </a:lnTo>
              </a:path>
            </a:pathLst>
          </a:custGeom>
          <a:ln w="2286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1907539" y="4108450"/>
            <a:ext cx="21590" cy="0"/>
          </a:xfrm>
          <a:custGeom>
            <a:avLst/>
            <a:gdLst/>
            <a:ahLst/>
            <a:cxnLst/>
            <a:rect l="l" t="t" r="r" b="b"/>
            <a:pathLst>
              <a:path w="21589">
                <a:moveTo>
                  <a:pt x="21590" y="0"/>
                </a:moveTo>
                <a:lnTo>
                  <a:pt x="0" y="0"/>
                </a:lnTo>
              </a:path>
            </a:pathLst>
          </a:custGeom>
          <a:ln w="2286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1863089" y="4108450"/>
            <a:ext cx="22860" cy="0"/>
          </a:xfrm>
          <a:custGeom>
            <a:avLst/>
            <a:gdLst/>
            <a:ahLst/>
            <a:cxnLst/>
            <a:rect l="l" t="t" r="r" b="b"/>
            <a:pathLst>
              <a:path w="22860">
                <a:moveTo>
                  <a:pt x="22860" y="0"/>
                </a:moveTo>
                <a:lnTo>
                  <a:pt x="0" y="0"/>
                </a:lnTo>
              </a:path>
            </a:pathLst>
          </a:custGeom>
          <a:ln w="2286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1819910" y="4108450"/>
            <a:ext cx="21590" cy="0"/>
          </a:xfrm>
          <a:custGeom>
            <a:avLst/>
            <a:gdLst/>
            <a:ahLst/>
            <a:cxnLst/>
            <a:rect l="l" t="t" r="r" b="b"/>
            <a:pathLst>
              <a:path w="21589">
                <a:moveTo>
                  <a:pt x="21589" y="0"/>
                </a:moveTo>
                <a:lnTo>
                  <a:pt x="0" y="0"/>
                </a:lnTo>
              </a:path>
            </a:pathLst>
          </a:custGeom>
          <a:ln w="2286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1775460" y="4108450"/>
            <a:ext cx="21590" cy="0"/>
          </a:xfrm>
          <a:custGeom>
            <a:avLst/>
            <a:gdLst/>
            <a:ahLst/>
            <a:cxnLst/>
            <a:rect l="l" t="t" r="r" b="b"/>
            <a:pathLst>
              <a:path w="21589">
                <a:moveTo>
                  <a:pt x="21589" y="0"/>
                </a:moveTo>
                <a:lnTo>
                  <a:pt x="0" y="0"/>
                </a:lnTo>
              </a:path>
            </a:pathLst>
          </a:custGeom>
          <a:ln w="2286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1731010" y="4108450"/>
            <a:ext cx="22860" cy="0"/>
          </a:xfrm>
          <a:custGeom>
            <a:avLst/>
            <a:gdLst/>
            <a:ahLst/>
            <a:cxnLst/>
            <a:rect l="l" t="t" r="r" b="b"/>
            <a:pathLst>
              <a:path w="22860">
                <a:moveTo>
                  <a:pt x="22859" y="0"/>
                </a:moveTo>
                <a:lnTo>
                  <a:pt x="0" y="0"/>
                </a:lnTo>
              </a:path>
            </a:pathLst>
          </a:custGeom>
          <a:ln w="2286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1687829" y="4108450"/>
            <a:ext cx="21590" cy="0"/>
          </a:xfrm>
          <a:custGeom>
            <a:avLst/>
            <a:gdLst/>
            <a:ahLst/>
            <a:cxnLst/>
            <a:rect l="l" t="t" r="r" b="b"/>
            <a:pathLst>
              <a:path w="21589">
                <a:moveTo>
                  <a:pt x="21589" y="0"/>
                </a:moveTo>
                <a:lnTo>
                  <a:pt x="0" y="0"/>
                </a:lnTo>
              </a:path>
            </a:pathLst>
          </a:custGeom>
          <a:ln w="2286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1643379" y="4108450"/>
            <a:ext cx="22860" cy="0"/>
          </a:xfrm>
          <a:custGeom>
            <a:avLst/>
            <a:gdLst/>
            <a:ahLst/>
            <a:cxnLst/>
            <a:rect l="l" t="t" r="r" b="b"/>
            <a:pathLst>
              <a:path w="22860">
                <a:moveTo>
                  <a:pt x="22859" y="0"/>
                </a:moveTo>
                <a:lnTo>
                  <a:pt x="0" y="0"/>
                </a:lnTo>
              </a:path>
            </a:pathLst>
          </a:custGeom>
          <a:ln w="2286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1600200" y="4108450"/>
            <a:ext cx="21590" cy="0"/>
          </a:xfrm>
          <a:custGeom>
            <a:avLst/>
            <a:gdLst/>
            <a:ahLst/>
            <a:cxnLst/>
            <a:rect l="l" t="t" r="r" b="b"/>
            <a:pathLst>
              <a:path w="21590">
                <a:moveTo>
                  <a:pt x="21590" y="0"/>
                </a:moveTo>
                <a:lnTo>
                  <a:pt x="0" y="0"/>
                </a:lnTo>
              </a:path>
            </a:pathLst>
          </a:custGeom>
          <a:ln w="2286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1555750" y="4108450"/>
            <a:ext cx="21590" cy="0"/>
          </a:xfrm>
          <a:custGeom>
            <a:avLst/>
            <a:gdLst/>
            <a:ahLst/>
            <a:cxnLst/>
            <a:rect l="l" t="t" r="r" b="b"/>
            <a:pathLst>
              <a:path w="21590">
                <a:moveTo>
                  <a:pt x="21590" y="0"/>
                </a:moveTo>
                <a:lnTo>
                  <a:pt x="0" y="0"/>
                </a:lnTo>
              </a:path>
            </a:pathLst>
          </a:custGeom>
          <a:ln w="2286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1512569" y="4108450"/>
            <a:ext cx="21590" cy="0"/>
          </a:xfrm>
          <a:custGeom>
            <a:avLst/>
            <a:gdLst/>
            <a:ahLst/>
            <a:cxnLst/>
            <a:rect l="l" t="t" r="r" b="b"/>
            <a:pathLst>
              <a:path w="21590">
                <a:moveTo>
                  <a:pt x="21590" y="0"/>
                </a:moveTo>
                <a:lnTo>
                  <a:pt x="0" y="0"/>
                </a:lnTo>
              </a:path>
            </a:pathLst>
          </a:custGeom>
          <a:ln w="2286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1468119" y="4108450"/>
            <a:ext cx="21590" cy="0"/>
          </a:xfrm>
          <a:custGeom>
            <a:avLst/>
            <a:gdLst/>
            <a:ahLst/>
            <a:cxnLst/>
            <a:rect l="l" t="t" r="r" b="b"/>
            <a:pathLst>
              <a:path w="21590">
                <a:moveTo>
                  <a:pt x="21590" y="0"/>
                </a:moveTo>
                <a:lnTo>
                  <a:pt x="0" y="0"/>
                </a:lnTo>
              </a:path>
            </a:pathLst>
          </a:custGeom>
          <a:ln w="2286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1423669" y="4108450"/>
            <a:ext cx="22860" cy="0"/>
          </a:xfrm>
          <a:custGeom>
            <a:avLst/>
            <a:gdLst/>
            <a:ahLst/>
            <a:cxnLst/>
            <a:rect l="l" t="t" r="r" b="b"/>
            <a:pathLst>
              <a:path w="22859">
                <a:moveTo>
                  <a:pt x="22860" y="0"/>
                </a:moveTo>
                <a:lnTo>
                  <a:pt x="0" y="0"/>
                </a:lnTo>
              </a:path>
            </a:pathLst>
          </a:custGeom>
          <a:ln w="2286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1380489" y="4108450"/>
            <a:ext cx="21590" cy="0"/>
          </a:xfrm>
          <a:custGeom>
            <a:avLst/>
            <a:gdLst/>
            <a:ahLst/>
            <a:cxnLst/>
            <a:rect l="l" t="t" r="r" b="b"/>
            <a:pathLst>
              <a:path w="21590">
                <a:moveTo>
                  <a:pt x="21590" y="0"/>
                </a:moveTo>
                <a:lnTo>
                  <a:pt x="0" y="0"/>
                </a:lnTo>
              </a:path>
            </a:pathLst>
          </a:custGeom>
          <a:ln w="2286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1336039" y="4108450"/>
            <a:ext cx="22860" cy="0"/>
          </a:xfrm>
          <a:custGeom>
            <a:avLst/>
            <a:gdLst/>
            <a:ahLst/>
            <a:cxnLst/>
            <a:rect l="l" t="t" r="r" b="b"/>
            <a:pathLst>
              <a:path w="22859">
                <a:moveTo>
                  <a:pt x="22859" y="0"/>
                </a:moveTo>
                <a:lnTo>
                  <a:pt x="0" y="0"/>
                </a:lnTo>
              </a:path>
            </a:pathLst>
          </a:custGeom>
          <a:ln w="2286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1292860" y="4108450"/>
            <a:ext cx="21590" cy="0"/>
          </a:xfrm>
          <a:custGeom>
            <a:avLst/>
            <a:gdLst/>
            <a:ahLst/>
            <a:cxnLst/>
            <a:rect l="l" t="t" r="r" b="b"/>
            <a:pathLst>
              <a:path w="21590">
                <a:moveTo>
                  <a:pt x="21590" y="0"/>
                </a:moveTo>
                <a:lnTo>
                  <a:pt x="0" y="0"/>
                </a:lnTo>
              </a:path>
            </a:pathLst>
          </a:custGeom>
          <a:ln w="2286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1248410" y="4108450"/>
            <a:ext cx="21590" cy="0"/>
          </a:xfrm>
          <a:custGeom>
            <a:avLst/>
            <a:gdLst/>
            <a:ahLst/>
            <a:cxnLst/>
            <a:rect l="l" t="t" r="r" b="b"/>
            <a:pathLst>
              <a:path w="21590">
                <a:moveTo>
                  <a:pt x="21590" y="0"/>
                </a:moveTo>
                <a:lnTo>
                  <a:pt x="0" y="0"/>
                </a:lnTo>
              </a:path>
            </a:pathLst>
          </a:custGeom>
          <a:ln w="2286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1203960" y="4108450"/>
            <a:ext cx="22860" cy="0"/>
          </a:xfrm>
          <a:custGeom>
            <a:avLst/>
            <a:gdLst/>
            <a:ahLst/>
            <a:cxnLst/>
            <a:rect l="l" t="t" r="r" b="b"/>
            <a:pathLst>
              <a:path w="22859">
                <a:moveTo>
                  <a:pt x="22859" y="0"/>
                </a:moveTo>
                <a:lnTo>
                  <a:pt x="0" y="0"/>
                </a:lnTo>
              </a:path>
            </a:pathLst>
          </a:custGeom>
          <a:ln w="2286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1160780" y="4108450"/>
            <a:ext cx="21590" cy="0"/>
          </a:xfrm>
          <a:custGeom>
            <a:avLst/>
            <a:gdLst/>
            <a:ahLst/>
            <a:cxnLst/>
            <a:rect l="l" t="t" r="r" b="b"/>
            <a:pathLst>
              <a:path w="21590">
                <a:moveTo>
                  <a:pt x="21589" y="0"/>
                </a:moveTo>
                <a:lnTo>
                  <a:pt x="0" y="0"/>
                </a:lnTo>
              </a:path>
            </a:pathLst>
          </a:custGeom>
          <a:ln w="2286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1116330" y="4108450"/>
            <a:ext cx="22860" cy="0"/>
          </a:xfrm>
          <a:custGeom>
            <a:avLst/>
            <a:gdLst/>
            <a:ahLst/>
            <a:cxnLst/>
            <a:rect l="l" t="t" r="r" b="b"/>
            <a:pathLst>
              <a:path w="22859">
                <a:moveTo>
                  <a:pt x="22859" y="0"/>
                </a:moveTo>
                <a:lnTo>
                  <a:pt x="0" y="0"/>
                </a:lnTo>
              </a:path>
            </a:pathLst>
          </a:custGeom>
          <a:ln w="2286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1073150" y="4108450"/>
            <a:ext cx="21590" cy="0"/>
          </a:xfrm>
          <a:custGeom>
            <a:avLst/>
            <a:gdLst/>
            <a:ahLst/>
            <a:cxnLst/>
            <a:rect l="l" t="t" r="r" b="b"/>
            <a:pathLst>
              <a:path w="21590">
                <a:moveTo>
                  <a:pt x="21590" y="0"/>
                </a:moveTo>
                <a:lnTo>
                  <a:pt x="0" y="0"/>
                </a:lnTo>
              </a:path>
            </a:pathLst>
          </a:custGeom>
          <a:ln w="2286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1028700" y="4108450"/>
            <a:ext cx="21590" cy="0"/>
          </a:xfrm>
          <a:custGeom>
            <a:avLst/>
            <a:gdLst/>
            <a:ahLst/>
            <a:cxnLst/>
            <a:rect l="l" t="t" r="r" b="b"/>
            <a:pathLst>
              <a:path w="21590">
                <a:moveTo>
                  <a:pt x="21590" y="0"/>
                </a:moveTo>
                <a:lnTo>
                  <a:pt x="0" y="0"/>
                </a:lnTo>
              </a:path>
            </a:pathLst>
          </a:custGeom>
          <a:ln w="2286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985519" y="4108450"/>
            <a:ext cx="21590" cy="0"/>
          </a:xfrm>
          <a:custGeom>
            <a:avLst/>
            <a:gdLst/>
            <a:ahLst/>
            <a:cxnLst/>
            <a:rect l="l" t="t" r="r" b="b"/>
            <a:pathLst>
              <a:path w="21590">
                <a:moveTo>
                  <a:pt x="21590" y="0"/>
                </a:moveTo>
                <a:lnTo>
                  <a:pt x="0" y="0"/>
                </a:lnTo>
              </a:path>
            </a:pathLst>
          </a:custGeom>
          <a:ln w="2286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941069" y="4108450"/>
            <a:ext cx="21590" cy="0"/>
          </a:xfrm>
          <a:custGeom>
            <a:avLst/>
            <a:gdLst/>
            <a:ahLst/>
            <a:cxnLst/>
            <a:rect l="l" t="t" r="r" b="b"/>
            <a:pathLst>
              <a:path w="21590">
                <a:moveTo>
                  <a:pt x="21590" y="0"/>
                </a:moveTo>
                <a:lnTo>
                  <a:pt x="0" y="0"/>
                </a:lnTo>
              </a:path>
            </a:pathLst>
          </a:custGeom>
          <a:ln w="2286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896619" y="4108450"/>
            <a:ext cx="22860" cy="0"/>
          </a:xfrm>
          <a:custGeom>
            <a:avLst/>
            <a:gdLst/>
            <a:ahLst/>
            <a:cxnLst/>
            <a:rect l="l" t="t" r="r" b="b"/>
            <a:pathLst>
              <a:path w="22859">
                <a:moveTo>
                  <a:pt x="22860" y="0"/>
                </a:moveTo>
                <a:lnTo>
                  <a:pt x="0" y="0"/>
                </a:lnTo>
              </a:path>
            </a:pathLst>
          </a:custGeom>
          <a:ln w="2286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853439" y="4108450"/>
            <a:ext cx="21590" cy="0"/>
          </a:xfrm>
          <a:custGeom>
            <a:avLst/>
            <a:gdLst/>
            <a:ahLst/>
            <a:cxnLst/>
            <a:rect l="l" t="t" r="r" b="b"/>
            <a:pathLst>
              <a:path w="21590">
                <a:moveTo>
                  <a:pt x="21590" y="0"/>
                </a:moveTo>
                <a:lnTo>
                  <a:pt x="0" y="0"/>
                </a:lnTo>
              </a:path>
            </a:pathLst>
          </a:custGeom>
          <a:ln w="2286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808990" y="4108450"/>
            <a:ext cx="22860" cy="0"/>
          </a:xfrm>
          <a:custGeom>
            <a:avLst/>
            <a:gdLst/>
            <a:ahLst/>
            <a:cxnLst/>
            <a:rect l="l" t="t" r="r" b="b"/>
            <a:pathLst>
              <a:path w="22859">
                <a:moveTo>
                  <a:pt x="22859" y="0"/>
                </a:moveTo>
                <a:lnTo>
                  <a:pt x="0" y="0"/>
                </a:lnTo>
              </a:path>
            </a:pathLst>
          </a:custGeom>
          <a:ln w="2286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765809" y="4108450"/>
            <a:ext cx="21590" cy="0"/>
          </a:xfrm>
          <a:custGeom>
            <a:avLst/>
            <a:gdLst/>
            <a:ahLst/>
            <a:cxnLst/>
            <a:rect l="l" t="t" r="r" b="b"/>
            <a:pathLst>
              <a:path w="21590">
                <a:moveTo>
                  <a:pt x="21590" y="0"/>
                </a:moveTo>
                <a:lnTo>
                  <a:pt x="0" y="0"/>
                </a:lnTo>
              </a:path>
            </a:pathLst>
          </a:custGeom>
          <a:ln w="2286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721359" y="4108450"/>
            <a:ext cx="21590" cy="0"/>
          </a:xfrm>
          <a:custGeom>
            <a:avLst/>
            <a:gdLst/>
            <a:ahLst/>
            <a:cxnLst/>
            <a:rect l="l" t="t" r="r" b="b"/>
            <a:pathLst>
              <a:path w="21590">
                <a:moveTo>
                  <a:pt x="21590" y="0"/>
                </a:moveTo>
                <a:lnTo>
                  <a:pt x="0" y="0"/>
                </a:lnTo>
              </a:path>
            </a:pathLst>
          </a:custGeom>
          <a:ln w="2286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676909" y="4108450"/>
            <a:ext cx="22860" cy="0"/>
          </a:xfrm>
          <a:custGeom>
            <a:avLst/>
            <a:gdLst/>
            <a:ahLst/>
            <a:cxnLst/>
            <a:rect l="l" t="t" r="r" b="b"/>
            <a:pathLst>
              <a:path w="22859">
                <a:moveTo>
                  <a:pt x="22860" y="0"/>
                </a:moveTo>
                <a:lnTo>
                  <a:pt x="0" y="0"/>
                </a:lnTo>
              </a:path>
            </a:pathLst>
          </a:custGeom>
          <a:ln w="2286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633730" y="4108450"/>
            <a:ext cx="21590" cy="0"/>
          </a:xfrm>
          <a:custGeom>
            <a:avLst/>
            <a:gdLst/>
            <a:ahLst/>
            <a:cxnLst/>
            <a:rect l="l" t="t" r="r" b="b"/>
            <a:pathLst>
              <a:path w="21590">
                <a:moveTo>
                  <a:pt x="21590" y="0"/>
                </a:moveTo>
                <a:lnTo>
                  <a:pt x="0" y="0"/>
                </a:lnTo>
              </a:path>
            </a:pathLst>
          </a:custGeom>
          <a:ln w="2286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610869" y="4086859"/>
            <a:ext cx="1270" cy="21590"/>
          </a:xfrm>
          <a:custGeom>
            <a:avLst/>
            <a:gdLst/>
            <a:ahLst/>
            <a:cxnLst/>
            <a:rect l="l" t="t" r="r" b="b"/>
            <a:pathLst>
              <a:path w="1270" h="21589">
                <a:moveTo>
                  <a:pt x="1270" y="21589"/>
                </a:moveTo>
                <a:lnTo>
                  <a:pt x="0" y="21589"/>
                </a:lnTo>
                <a:lnTo>
                  <a:pt x="0" y="0"/>
                </a:lnTo>
              </a:path>
            </a:pathLst>
          </a:custGeom>
          <a:ln w="2286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610869" y="4043679"/>
            <a:ext cx="0" cy="21590"/>
          </a:xfrm>
          <a:custGeom>
            <a:avLst/>
            <a:gdLst/>
            <a:ahLst/>
            <a:cxnLst/>
            <a:rect l="l" t="t" r="r" b="b"/>
            <a:pathLst>
              <a:path h="21589">
                <a:moveTo>
                  <a:pt x="-11429" y="10795"/>
                </a:moveTo>
                <a:lnTo>
                  <a:pt x="11429" y="10795"/>
                </a:lnTo>
              </a:path>
            </a:pathLst>
          </a:custGeom>
          <a:ln w="21589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610869" y="3999229"/>
            <a:ext cx="0" cy="21590"/>
          </a:xfrm>
          <a:custGeom>
            <a:avLst/>
            <a:gdLst/>
            <a:ahLst/>
            <a:cxnLst/>
            <a:rect l="l" t="t" r="r" b="b"/>
            <a:pathLst>
              <a:path h="21589">
                <a:moveTo>
                  <a:pt x="-11429" y="10795"/>
                </a:moveTo>
                <a:lnTo>
                  <a:pt x="11429" y="10795"/>
                </a:lnTo>
              </a:path>
            </a:pathLst>
          </a:custGeom>
          <a:ln w="21589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610869" y="3954779"/>
            <a:ext cx="0" cy="22860"/>
          </a:xfrm>
          <a:custGeom>
            <a:avLst/>
            <a:gdLst/>
            <a:ahLst/>
            <a:cxnLst/>
            <a:rect l="l" t="t" r="r" b="b"/>
            <a:pathLst>
              <a:path h="22860">
                <a:moveTo>
                  <a:pt x="-11429" y="11430"/>
                </a:moveTo>
                <a:lnTo>
                  <a:pt x="11429" y="11430"/>
                </a:lnTo>
              </a:path>
            </a:pathLst>
          </a:custGeom>
          <a:ln w="22859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610869" y="3911600"/>
            <a:ext cx="0" cy="21590"/>
          </a:xfrm>
          <a:custGeom>
            <a:avLst/>
            <a:gdLst/>
            <a:ahLst/>
            <a:cxnLst/>
            <a:rect l="l" t="t" r="r" b="b"/>
            <a:pathLst>
              <a:path h="21589">
                <a:moveTo>
                  <a:pt x="-11429" y="10794"/>
                </a:moveTo>
                <a:lnTo>
                  <a:pt x="11429" y="10794"/>
                </a:lnTo>
              </a:path>
            </a:pathLst>
          </a:custGeom>
          <a:ln w="21589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610869" y="3867150"/>
            <a:ext cx="0" cy="22860"/>
          </a:xfrm>
          <a:custGeom>
            <a:avLst/>
            <a:gdLst/>
            <a:ahLst/>
            <a:cxnLst/>
            <a:rect l="l" t="t" r="r" b="b"/>
            <a:pathLst>
              <a:path h="22860">
                <a:moveTo>
                  <a:pt x="-11429" y="11430"/>
                </a:moveTo>
                <a:lnTo>
                  <a:pt x="11429" y="11430"/>
                </a:lnTo>
              </a:path>
            </a:pathLst>
          </a:custGeom>
          <a:ln w="2286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610869" y="3823970"/>
            <a:ext cx="0" cy="21590"/>
          </a:xfrm>
          <a:custGeom>
            <a:avLst/>
            <a:gdLst/>
            <a:ahLst/>
            <a:cxnLst/>
            <a:rect l="l" t="t" r="r" b="b"/>
            <a:pathLst>
              <a:path h="21589">
                <a:moveTo>
                  <a:pt x="-11429" y="10794"/>
                </a:moveTo>
                <a:lnTo>
                  <a:pt x="11429" y="10794"/>
                </a:lnTo>
              </a:path>
            </a:pathLst>
          </a:custGeom>
          <a:ln w="2159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610869" y="3779520"/>
            <a:ext cx="0" cy="21590"/>
          </a:xfrm>
          <a:custGeom>
            <a:avLst/>
            <a:gdLst/>
            <a:ahLst/>
            <a:cxnLst/>
            <a:rect l="l" t="t" r="r" b="b"/>
            <a:pathLst>
              <a:path h="21589">
                <a:moveTo>
                  <a:pt x="-11429" y="10794"/>
                </a:moveTo>
                <a:lnTo>
                  <a:pt x="11429" y="10794"/>
                </a:lnTo>
              </a:path>
            </a:pathLst>
          </a:custGeom>
          <a:ln w="2159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610869" y="3736340"/>
            <a:ext cx="0" cy="21590"/>
          </a:xfrm>
          <a:custGeom>
            <a:avLst/>
            <a:gdLst/>
            <a:ahLst/>
            <a:cxnLst/>
            <a:rect l="l" t="t" r="r" b="b"/>
            <a:pathLst>
              <a:path h="21589">
                <a:moveTo>
                  <a:pt x="-11429" y="10795"/>
                </a:moveTo>
                <a:lnTo>
                  <a:pt x="11429" y="10795"/>
                </a:lnTo>
              </a:path>
            </a:pathLst>
          </a:custGeom>
          <a:ln w="2159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610869" y="3691890"/>
            <a:ext cx="0" cy="21590"/>
          </a:xfrm>
          <a:custGeom>
            <a:avLst/>
            <a:gdLst/>
            <a:ahLst/>
            <a:cxnLst/>
            <a:rect l="l" t="t" r="r" b="b"/>
            <a:pathLst>
              <a:path h="21589">
                <a:moveTo>
                  <a:pt x="-11429" y="10795"/>
                </a:moveTo>
                <a:lnTo>
                  <a:pt x="11429" y="10795"/>
                </a:lnTo>
              </a:path>
            </a:pathLst>
          </a:custGeom>
          <a:ln w="2159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610869" y="3647440"/>
            <a:ext cx="0" cy="22860"/>
          </a:xfrm>
          <a:custGeom>
            <a:avLst/>
            <a:gdLst/>
            <a:ahLst/>
            <a:cxnLst/>
            <a:rect l="l" t="t" r="r" b="b"/>
            <a:pathLst>
              <a:path h="22860">
                <a:moveTo>
                  <a:pt x="-11429" y="11430"/>
                </a:moveTo>
                <a:lnTo>
                  <a:pt x="11429" y="11430"/>
                </a:lnTo>
              </a:path>
            </a:pathLst>
          </a:custGeom>
          <a:ln w="2286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610869" y="3604259"/>
            <a:ext cx="0" cy="21590"/>
          </a:xfrm>
          <a:custGeom>
            <a:avLst/>
            <a:gdLst/>
            <a:ahLst/>
            <a:cxnLst/>
            <a:rect l="l" t="t" r="r" b="b"/>
            <a:pathLst>
              <a:path h="21589">
                <a:moveTo>
                  <a:pt x="-11429" y="10794"/>
                </a:moveTo>
                <a:lnTo>
                  <a:pt x="11429" y="10794"/>
                </a:lnTo>
              </a:path>
            </a:pathLst>
          </a:custGeom>
          <a:ln w="21589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610869" y="3559809"/>
            <a:ext cx="0" cy="21590"/>
          </a:xfrm>
          <a:custGeom>
            <a:avLst/>
            <a:gdLst/>
            <a:ahLst/>
            <a:cxnLst/>
            <a:rect l="l" t="t" r="r" b="b"/>
            <a:pathLst>
              <a:path h="21589">
                <a:moveTo>
                  <a:pt x="-11429" y="10794"/>
                </a:moveTo>
                <a:lnTo>
                  <a:pt x="11429" y="10794"/>
                </a:lnTo>
              </a:path>
            </a:pathLst>
          </a:custGeom>
          <a:ln w="21589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610869" y="3516629"/>
            <a:ext cx="0" cy="21590"/>
          </a:xfrm>
          <a:custGeom>
            <a:avLst/>
            <a:gdLst/>
            <a:ahLst/>
            <a:cxnLst/>
            <a:rect l="l" t="t" r="r" b="b"/>
            <a:pathLst>
              <a:path h="21589">
                <a:moveTo>
                  <a:pt x="-11429" y="10795"/>
                </a:moveTo>
                <a:lnTo>
                  <a:pt x="11429" y="10795"/>
                </a:lnTo>
              </a:path>
            </a:pathLst>
          </a:custGeom>
          <a:ln w="2159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610869" y="3472179"/>
            <a:ext cx="0" cy="21590"/>
          </a:xfrm>
          <a:custGeom>
            <a:avLst/>
            <a:gdLst/>
            <a:ahLst/>
            <a:cxnLst/>
            <a:rect l="l" t="t" r="r" b="b"/>
            <a:pathLst>
              <a:path h="21589">
                <a:moveTo>
                  <a:pt x="-11429" y="10795"/>
                </a:moveTo>
                <a:lnTo>
                  <a:pt x="11429" y="10795"/>
                </a:lnTo>
              </a:path>
            </a:pathLst>
          </a:custGeom>
          <a:ln w="2159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610869" y="3427729"/>
            <a:ext cx="0" cy="22860"/>
          </a:xfrm>
          <a:custGeom>
            <a:avLst/>
            <a:gdLst/>
            <a:ahLst/>
            <a:cxnLst/>
            <a:rect l="l" t="t" r="r" b="b"/>
            <a:pathLst>
              <a:path h="22860">
                <a:moveTo>
                  <a:pt x="-11429" y="11429"/>
                </a:moveTo>
                <a:lnTo>
                  <a:pt x="11429" y="11429"/>
                </a:lnTo>
              </a:path>
            </a:pathLst>
          </a:custGeom>
          <a:ln w="2286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610869" y="3384550"/>
            <a:ext cx="0" cy="21590"/>
          </a:xfrm>
          <a:custGeom>
            <a:avLst/>
            <a:gdLst/>
            <a:ahLst/>
            <a:cxnLst/>
            <a:rect l="l" t="t" r="r" b="b"/>
            <a:pathLst>
              <a:path h="21589">
                <a:moveTo>
                  <a:pt x="-11429" y="10795"/>
                </a:moveTo>
                <a:lnTo>
                  <a:pt x="11429" y="10795"/>
                </a:lnTo>
              </a:path>
            </a:pathLst>
          </a:custGeom>
          <a:ln w="21589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610869" y="3340100"/>
            <a:ext cx="0" cy="22860"/>
          </a:xfrm>
          <a:custGeom>
            <a:avLst/>
            <a:gdLst/>
            <a:ahLst/>
            <a:cxnLst/>
            <a:rect l="l" t="t" r="r" b="b"/>
            <a:pathLst>
              <a:path h="22860">
                <a:moveTo>
                  <a:pt x="-11429" y="11429"/>
                </a:moveTo>
                <a:lnTo>
                  <a:pt x="11429" y="11429"/>
                </a:lnTo>
              </a:path>
            </a:pathLst>
          </a:custGeom>
          <a:ln w="2286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610869" y="3296920"/>
            <a:ext cx="0" cy="21590"/>
          </a:xfrm>
          <a:custGeom>
            <a:avLst/>
            <a:gdLst/>
            <a:ahLst/>
            <a:cxnLst/>
            <a:rect l="l" t="t" r="r" b="b"/>
            <a:pathLst>
              <a:path h="21589">
                <a:moveTo>
                  <a:pt x="-11429" y="10795"/>
                </a:moveTo>
                <a:lnTo>
                  <a:pt x="11429" y="10795"/>
                </a:lnTo>
              </a:path>
            </a:pathLst>
          </a:custGeom>
          <a:ln w="21589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610869" y="3252470"/>
            <a:ext cx="0" cy="21590"/>
          </a:xfrm>
          <a:custGeom>
            <a:avLst/>
            <a:gdLst/>
            <a:ahLst/>
            <a:cxnLst/>
            <a:rect l="l" t="t" r="r" b="b"/>
            <a:pathLst>
              <a:path h="21589">
                <a:moveTo>
                  <a:pt x="-11429" y="10795"/>
                </a:moveTo>
                <a:lnTo>
                  <a:pt x="11429" y="10795"/>
                </a:lnTo>
              </a:path>
            </a:pathLst>
          </a:custGeom>
          <a:ln w="21589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610869" y="3209289"/>
            <a:ext cx="0" cy="21590"/>
          </a:xfrm>
          <a:custGeom>
            <a:avLst/>
            <a:gdLst/>
            <a:ahLst/>
            <a:cxnLst/>
            <a:rect l="l" t="t" r="r" b="b"/>
            <a:pathLst>
              <a:path h="21589">
                <a:moveTo>
                  <a:pt x="-11429" y="10794"/>
                </a:moveTo>
                <a:lnTo>
                  <a:pt x="11429" y="10794"/>
                </a:lnTo>
              </a:path>
            </a:pathLst>
          </a:custGeom>
          <a:ln w="21589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610869" y="3164839"/>
            <a:ext cx="0" cy="21590"/>
          </a:xfrm>
          <a:custGeom>
            <a:avLst/>
            <a:gdLst/>
            <a:ahLst/>
            <a:cxnLst/>
            <a:rect l="l" t="t" r="r" b="b"/>
            <a:pathLst>
              <a:path h="21589">
                <a:moveTo>
                  <a:pt x="-11429" y="10794"/>
                </a:moveTo>
                <a:lnTo>
                  <a:pt x="11429" y="10794"/>
                </a:lnTo>
              </a:path>
            </a:pathLst>
          </a:custGeom>
          <a:ln w="21589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610869" y="3120389"/>
            <a:ext cx="0" cy="22860"/>
          </a:xfrm>
          <a:custGeom>
            <a:avLst/>
            <a:gdLst/>
            <a:ahLst/>
            <a:cxnLst/>
            <a:rect l="l" t="t" r="r" b="b"/>
            <a:pathLst>
              <a:path h="22860">
                <a:moveTo>
                  <a:pt x="-11429" y="11430"/>
                </a:moveTo>
                <a:lnTo>
                  <a:pt x="11429" y="11430"/>
                </a:lnTo>
              </a:path>
            </a:pathLst>
          </a:custGeom>
          <a:ln w="2286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610869" y="3077210"/>
            <a:ext cx="0" cy="21590"/>
          </a:xfrm>
          <a:custGeom>
            <a:avLst/>
            <a:gdLst/>
            <a:ahLst/>
            <a:cxnLst/>
            <a:rect l="l" t="t" r="r" b="b"/>
            <a:pathLst>
              <a:path h="21589">
                <a:moveTo>
                  <a:pt x="-11429" y="10794"/>
                </a:moveTo>
                <a:lnTo>
                  <a:pt x="11429" y="10794"/>
                </a:lnTo>
              </a:path>
            </a:pathLst>
          </a:custGeom>
          <a:ln w="21589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610869" y="3032760"/>
            <a:ext cx="0" cy="21590"/>
          </a:xfrm>
          <a:custGeom>
            <a:avLst/>
            <a:gdLst/>
            <a:ahLst/>
            <a:cxnLst/>
            <a:rect l="l" t="t" r="r" b="b"/>
            <a:pathLst>
              <a:path h="21589">
                <a:moveTo>
                  <a:pt x="-11429" y="10794"/>
                </a:moveTo>
                <a:lnTo>
                  <a:pt x="11429" y="10794"/>
                </a:lnTo>
              </a:path>
            </a:pathLst>
          </a:custGeom>
          <a:ln w="21589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610869" y="2989579"/>
            <a:ext cx="0" cy="21590"/>
          </a:xfrm>
          <a:custGeom>
            <a:avLst/>
            <a:gdLst/>
            <a:ahLst/>
            <a:cxnLst/>
            <a:rect l="l" t="t" r="r" b="b"/>
            <a:pathLst>
              <a:path h="21589">
                <a:moveTo>
                  <a:pt x="-11429" y="10795"/>
                </a:moveTo>
                <a:lnTo>
                  <a:pt x="11429" y="10795"/>
                </a:lnTo>
              </a:path>
            </a:pathLst>
          </a:custGeom>
          <a:ln w="2159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610869" y="2945129"/>
            <a:ext cx="0" cy="21590"/>
          </a:xfrm>
          <a:custGeom>
            <a:avLst/>
            <a:gdLst/>
            <a:ahLst/>
            <a:cxnLst/>
            <a:rect l="l" t="t" r="r" b="b"/>
            <a:pathLst>
              <a:path h="21589">
                <a:moveTo>
                  <a:pt x="-11429" y="10795"/>
                </a:moveTo>
                <a:lnTo>
                  <a:pt x="11429" y="10795"/>
                </a:lnTo>
              </a:path>
            </a:pathLst>
          </a:custGeom>
          <a:ln w="2159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610869" y="2900679"/>
            <a:ext cx="0" cy="22860"/>
          </a:xfrm>
          <a:custGeom>
            <a:avLst/>
            <a:gdLst/>
            <a:ahLst/>
            <a:cxnLst/>
            <a:rect l="l" t="t" r="r" b="b"/>
            <a:pathLst>
              <a:path h="22860">
                <a:moveTo>
                  <a:pt x="-11429" y="11429"/>
                </a:moveTo>
                <a:lnTo>
                  <a:pt x="11429" y="11429"/>
                </a:lnTo>
              </a:path>
            </a:pathLst>
          </a:custGeom>
          <a:ln w="2286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610869" y="2857500"/>
            <a:ext cx="0" cy="21590"/>
          </a:xfrm>
          <a:custGeom>
            <a:avLst/>
            <a:gdLst/>
            <a:ahLst/>
            <a:cxnLst/>
            <a:rect l="l" t="t" r="r" b="b"/>
            <a:pathLst>
              <a:path h="21589">
                <a:moveTo>
                  <a:pt x="-11429" y="10795"/>
                </a:moveTo>
                <a:lnTo>
                  <a:pt x="11429" y="10795"/>
                </a:lnTo>
              </a:path>
            </a:pathLst>
          </a:custGeom>
          <a:ln w="21589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610869" y="2813050"/>
            <a:ext cx="0" cy="22860"/>
          </a:xfrm>
          <a:custGeom>
            <a:avLst/>
            <a:gdLst/>
            <a:ahLst/>
            <a:cxnLst/>
            <a:rect l="l" t="t" r="r" b="b"/>
            <a:pathLst>
              <a:path h="22860">
                <a:moveTo>
                  <a:pt x="-11429" y="11429"/>
                </a:moveTo>
                <a:lnTo>
                  <a:pt x="11429" y="11429"/>
                </a:lnTo>
              </a:path>
            </a:pathLst>
          </a:custGeom>
          <a:ln w="2286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610869" y="2769870"/>
            <a:ext cx="0" cy="21590"/>
          </a:xfrm>
          <a:custGeom>
            <a:avLst/>
            <a:gdLst/>
            <a:ahLst/>
            <a:cxnLst/>
            <a:rect l="l" t="t" r="r" b="b"/>
            <a:pathLst>
              <a:path h="21589">
                <a:moveTo>
                  <a:pt x="-11429" y="10795"/>
                </a:moveTo>
                <a:lnTo>
                  <a:pt x="11429" y="10795"/>
                </a:lnTo>
              </a:path>
            </a:pathLst>
          </a:custGeom>
          <a:ln w="21589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610869" y="2725420"/>
            <a:ext cx="0" cy="21590"/>
          </a:xfrm>
          <a:custGeom>
            <a:avLst/>
            <a:gdLst/>
            <a:ahLst/>
            <a:cxnLst/>
            <a:rect l="l" t="t" r="r" b="b"/>
            <a:pathLst>
              <a:path h="21589">
                <a:moveTo>
                  <a:pt x="-11429" y="10795"/>
                </a:moveTo>
                <a:lnTo>
                  <a:pt x="11429" y="10795"/>
                </a:lnTo>
              </a:path>
            </a:pathLst>
          </a:custGeom>
          <a:ln w="21589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610869" y="2682239"/>
            <a:ext cx="0" cy="21590"/>
          </a:xfrm>
          <a:custGeom>
            <a:avLst/>
            <a:gdLst/>
            <a:ahLst/>
            <a:cxnLst/>
            <a:rect l="l" t="t" r="r" b="b"/>
            <a:pathLst>
              <a:path h="21589">
                <a:moveTo>
                  <a:pt x="-11429" y="10794"/>
                </a:moveTo>
                <a:lnTo>
                  <a:pt x="11429" y="10794"/>
                </a:lnTo>
              </a:path>
            </a:pathLst>
          </a:custGeom>
          <a:ln w="21589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object 124"/>
          <p:cNvSpPr/>
          <p:nvPr/>
        </p:nvSpPr>
        <p:spPr>
          <a:xfrm>
            <a:off x="610869" y="2637789"/>
            <a:ext cx="0" cy="21590"/>
          </a:xfrm>
          <a:custGeom>
            <a:avLst/>
            <a:gdLst/>
            <a:ahLst/>
            <a:cxnLst/>
            <a:rect l="l" t="t" r="r" b="b"/>
            <a:pathLst>
              <a:path h="21589">
                <a:moveTo>
                  <a:pt x="-11429" y="10794"/>
                </a:moveTo>
                <a:lnTo>
                  <a:pt x="11429" y="10794"/>
                </a:lnTo>
              </a:path>
            </a:pathLst>
          </a:custGeom>
          <a:ln w="21589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object 125"/>
          <p:cNvSpPr/>
          <p:nvPr/>
        </p:nvSpPr>
        <p:spPr>
          <a:xfrm>
            <a:off x="610869" y="2593339"/>
            <a:ext cx="0" cy="22860"/>
          </a:xfrm>
          <a:custGeom>
            <a:avLst/>
            <a:gdLst/>
            <a:ahLst/>
            <a:cxnLst/>
            <a:rect l="l" t="t" r="r" b="b"/>
            <a:pathLst>
              <a:path h="22860">
                <a:moveTo>
                  <a:pt x="-11429" y="11430"/>
                </a:moveTo>
                <a:lnTo>
                  <a:pt x="11429" y="11430"/>
                </a:lnTo>
              </a:path>
            </a:pathLst>
          </a:custGeom>
          <a:ln w="2286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object 126"/>
          <p:cNvSpPr/>
          <p:nvPr/>
        </p:nvSpPr>
        <p:spPr>
          <a:xfrm>
            <a:off x="610869" y="2550160"/>
            <a:ext cx="0" cy="21590"/>
          </a:xfrm>
          <a:custGeom>
            <a:avLst/>
            <a:gdLst/>
            <a:ahLst/>
            <a:cxnLst/>
            <a:rect l="l" t="t" r="r" b="b"/>
            <a:pathLst>
              <a:path h="21589">
                <a:moveTo>
                  <a:pt x="-11429" y="10794"/>
                </a:moveTo>
                <a:lnTo>
                  <a:pt x="11429" y="10794"/>
                </a:lnTo>
              </a:path>
            </a:pathLst>
          </a:custGeom>
          <a:ln w="21589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" name="object 127"/>
          <p:cNvSpPr/>
          <p:nvPr/>
        </p:nvSpPr>
        <p:spPr>
          <a:xfrm>
            <a:off x="610869" y="2505710"/>
            <a:ext cx="0" cy="21590"/>
          </a:xfrm>
          <a:custGeom>
            <a:avLst/>
            <a:gdLst/>
            <a:ahLst/>
            <a:cxnLst/>
            <a:rect l="l" t="t" r="r" b="b"/>
            <a:pathLst>
              <a:path h="21589">
                <a:moveTo>
                  <a:pt x="-11429" y="10794"/>
                </a:moveTo>
                <a:lnTo>
                  <a:pt x="11429" y="10794"/>
                </a:lnTo>
              </a:path>
            </a:pathLst>
          </a:custGeom>
          <a:ln w="21589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" name="object 128"/>
          <p:cNvSpPr/>
          <p:nvPr/>
        </p:nvSpPr>
        <p:spPr>
          <a:xfrm>
            <a:off x="610869" y="2462529"/>
            <a:ext cx="0" cy="21590"/>
          </a:xfrm>
          <a:custGeom>
            <a:avLst/>
            <a:gdLst/>
            <a:ahLst/>
            <a:cxnLst/>
            <a:rect l="l" t="t" r="r" b="b"/>
            <a:pathLst>
              <a:path h="21589">
                <a:moveTo>
                  <a:pt x="-11429" y="10795"/>
                </a:moveTo>
                <a:lnTo>
                  <a:pt x="11429" y="10795"/>
                </a:lnTo>
              </a:path>
            </a:pathLst>
          </a:custGeom>
          <a:ln w="2159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" name="object 129"/>
          <p:cNvSpPr/>
          <p:nvPr/>
        </p:nvSpPr>
        <p:spPr>
          <a:xfrm>
            <a:off x="610869" y="2418079"/>
            <a:ext cx="0" cy="21590"/>
          </a:xfrm>
          <a:custGeom>
            <a:avLst/>
            <a:gdLst/>
            <a:ahLst/>
            <a:cxnLst/>
            <a:rect l="l" t="t" r="r" b="b"/>
            <a:pathLst>
              <a:path h="21589">
                <a:moveTo>
                  <a:pt x="-11429" y="10795"/>
                </a:moveTo>
                <a:lnTo>
                  <a:pt x="11429" y="10795"/>
                </a:lnTo>
              </a:path>
            </a:pathLst>
          </a:custGeom>
          <a:ln w="2159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" name="object 130"/>
          <p:cNvSpPr/>
          <p:nvPr/>
        </p:nvSpPr>
        <p:spPr>
          <a:xfrm>
            <a:off x="610869" y="2373629"/>
            <a:ext cx="0" cy="22860"/>
          </a:xfrm>
          <a:custGeom>
            <a:avLst/>
            <a:gdLst/>
            <a:ahLst/>
            <a:cxnLst/>
            <a:rect l="l" t="t" r="r" b="b"/>
            <a:pathLst>
              <a:path h="22860">
                <a:moveTo>
                  <a:pt x="-11429" y="11429"/>
                </a:moveTo>
                <a:lnTo>
                  <a:pt x="11429" y="11429"/>
                </a:lnTo>
              </a:path>
            </a:pathLst>
          </a:custGeom>
          <a:ln w="2286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" name="object 131"/>
          <p:cNvSpPr/>
          <p:nvPr/>
        </p:nvSpPr>
        <p:spPr>
          <a:xfrm>
            <a:off x="610869" y="2330450"/>
            <a:ext cx="0" cy="21590"/>
          </a:xfrm>
          <a:custGeom>
            <a:avLst/>
            <a:gdLst/>
            <a:ahLst/>
            <a:cxnLst/>
            <a:rect l="l" t="t" r="r" b="b"/>
            <a:pathLst>
              <a:path h="21589">
                <a:moveTo>
                  <a:pt x="-11429" y="10795"/>
                </a:moveTo>
                <a:lnTo>
                  <a:pt x="11429" y="10795"/>
                </a:lnTo>
              </a:path>
            </a:pathLst>
          </a:custGeom>
          <a:ln w="21589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" name="object 132"/>
          <p:cNvSpPr/>
          <p:nvPr/>
        </p:nvSpPr>
        <p:spPr>
          <a:xfrm>
            <a:off x="610869" y="2286000"/>
            <a:ext cx="0" cy="22860"/>
          </a:xfrm>
          <a:custGeom>
            <a:avLst/>
            <a:gdLst/>
            <a:ahLst/>
            <a:cxnLst/>
            <a:rect l="l" t="t" r="r" b="b"/>
            <a:pathLst>
              <a:path h="22860">
                <a:moveTo>
                  <a:pt x="-11429" y="11429"/>
                </a:moveTo>
                <a:lnTo>
                  <a:pt x="11429" y="11429"/>
                </a:lnTo>
              </a:path>
            </a:pathLst>
          </a:custGeom>
          <a:ln w="2286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" name="object 133"/>
          <p:cNvSpPr/>
          <p:nvPr/>
        </p:nvSpPr>
        <p:spPr>
          <a:xfrm>
            <a:off x="610869" y="2242820"/>
            <a:ext cx="0" cy="21590"/>
          </a:xfrm>
          <a:custGeom>
            <a:avLst/>
            <a:gdLst/>
            <a:ahLst/>
            <a:cxnLst/>
            <a:rect l="l" t="t" r="r" b="b"/>
            <a:pathLst>
              <a:path h="21589">
                <a:moveTo>
                  <a:pt x="-11429" y="10795"/>
                </a:moveTo>
                <a:lnTo>
                  <a:pt x="11429" y="10795"/>
                </a:lnTo>
              </a:path>
            </a:pathLst>
          </a:custGeom>
          <a:ln w="21589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" name="object 134"/>
          <p:cNvSpPr/>
          <p:nvPr/>
        </p:nvSpPr>
        <p:spPr>
          <a:xfrm>
            <a:off x="610869" y="2198370"/>
            <a:ext cx="0" cy="21590"/>
          </a:xfrm>
          <a:custGeom>
            <a:avLst/>
            <a:gdLst/>
            <a:ahLst/>
            <a:cxnLst/>
            <a:rect l="l" t="t" r="r" b="b"/>
            <a:pathLst>
              <a:path h="21589">
                <a:moveTo>
                  <a:pt x="-11429" y="10795"/>
                </a:moveTo>
                <a:lnTo>
                  <a:pt x="11429" y="10795"/>
                </a:lnTo>
              </a:path>
            </a:pathLst>
          </a:custGeom>
          <a:ln w="21589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" name="object 135"/>
          <p:cNvSpPr/>
          <p:nvPr/>
        </p:nvSpPr>
        <p:spPr>
          <a:xfrm>
            <a:off x="610869" y="2155189"/>
            <a:ext cx="0" cy="21590"/>
          </a:xfrm>
          <a:custGeom>
            <a:avLst/>
            <a:gdLst/>
            <a:ahLst/>
            <a:cxnLst/>
            <a:rect l="l" t="t" r="r" b="b"/>
            <a:pathLst>
              <a:path h="21589">
                <a:moveTo>
                  <a:pt x="-11429" y="10794"/>
                </a:moveTo>
                <a:lnTo>
                  <a:pt x="11429" y="10794"/>
                </a:lnTo>
              </a:path>
            </a:pathLst>
          </a:custGeom>
          <a:ln w="21589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" name="object 136"/>
          <p:cNvSpPr/>
          <p:nvPr/>
        </p:nvSpPr>
        <p:spPr>
          <a:xfrm>
            <a:off x="610869" y="2110739"/>
            <a:ext cx="0" cy="21590"/>
          </a:xfrm>
          <a:custGeom>
            <a:avLst/>
            <a:gdLst/>
            <a:ahLst/>
            <a:cxnLst/>
            <a:rect l="l" t="t" r="r" b="b"/>
            <a:pathLst>
              <a:path h="21589">
                <a:moveTo>
                  <a:pt x="-11429" y="10794"/>
                </a:moveTo>
                <a:lnTo>
                  <a:pt x="11429" y="10794"/>
                </a:lnTo>
              </a:path>
            </a:pathLst>
          </a:custGeom>
          <a:ln w="21589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" name="object 137"/>
          <p:cNvSpPr/>
          <p:nvPr/>
        </p:nvSpPr>
        <p:spPr>
          <a:xfrm>
            <a:off x="610869" y="2066289"/>
            <a:ext cx="0" cy="22860"/>
          </a:xfrm>
          <a:custGeom>
            <a:avLst/>
            <a:gdLst/>
            <a:ahLst/>
            <a:cxnLst/>
            <a:rect l="l" t="t" r="r" b="b"/>
            <a:pathLst>
              <a:path h="22860">
                <a:moveTo>
                  <a:pt x="-11429" y="11430"/>
                </a:moveTo>
                <a:lnTo>
                  <a:pt x="11429" y="11430"/>
                </a:lnTo>
              </a:path>
            </a:pathLst>
          </a:custGeom>
          <a:ln w="2286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" name="object 138"/>
          <p:cNvSpPr/>
          <p:nvPr/>
        </p:nvSpPr>
        <p:spPr>
          <a:xfrm>
            <a:off x="610869" y="2023110"/>
            <a:ext cx="0" cy="21590"/>
          </a:xfrm>
          <a:custGeom>
            <a:avLst/>
            <a:gdLst/>
            <a:ahLst/>
            <a:cxnLst/>
            <a:rect l="l" t="t" r="r" b="b"/>
            <a:pathLst>
              <a:path h="21589">
                <a:moveTo>
                  <a:pt x="-11429" y="10794"/>
                </a:moveTo>
                <a:lnTo>
                  <a:pt x="11429" y="10794"/>
                </a:lnTo>
              </a:path>
            </a:pathLst>
          </a:custGeom>
          <a:ln w="21589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" name="object 139"/>
          <p:cNvSpPr/>
          <p:nvPr/>
        </p:nvSpPr>
        <p:spPr>
          <a:xfrm>
            <a:off x="610869" y="1978660"/>
            <a:ext cx="0" cy="21590"/>
          </a:xfrm>
          <a:custGeom>
            <a:avLst/>
            <a:gdLst/>
            <a:ahLst/>
            <a:cxnLst/>
            <a:rect l="l" t="t" r="r" b="b"/>
            <a:pathLst>
              <a:path h="21589">
                <a:moveTo>
                  <a:pt x="-11429" y="10794"/>
                </a:moveTo>
                <a:lnTo>
                  <a:pt x="11429" y="10794"/>
                </a:lnTo>
              </a:path>
            </a:pathLst>
          </a:custGeom>
          <a:ln w="21589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" name="object 140"/>
          <p:cNvSpPr/>
          <p:nvPr/>
        </p:nvSpPr>
        <p:spPr>
          <a:xfrm>
            <a:off x="610869" y="1935479"/>
            <a:ext cx="0" cy="21590"/>
          </a:xfrm>
          <a:custGeom>
            <a:avLst/>
            <a:gdLst/>
            <a:ahLst/>
            <a:cxnLst/>
            <a:rect l="l" t="t" r="r" b="b"/>
            <a:pathLst>
              <a:path h="21589">
                <a:moveTo>
                  <a:pt x="-11429" y="10795"/>
                </a:moveTo>
                <a:lnTo>
                  <a:pt x="11429" y="10795"/>
                </a:lnTo>
              </a:path>
            </a:pathLst>
          </a:custGeom>
          <a:ln w="2159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" name="object 141"/>
          <p:cNvSpPr/>
          <p:nvPr/>
        </p:nvSpPr>
        <p:spPr>
          <a:xfrm>
            <a:off x="610869" y="1891029"/>
            <a:ext cx="0" cy="21590"/>
          </a:xfrm>
          <a:custGeom>
            <a:avLst/>
            <a:gdLst/>
            <a:ahLst/>
            <a:cxnLst/>
            <a:rect l="l" t="t" r="r" b="b"/>
            <a:pathLst>
              <a:path h="21589">
                <a:moveTo>
                  <a:pt x="-11429" y="10795"/>
                </a:moveTo>
                <a:lnTo>
                  <a:pt x="11429" y="10795"/>
                </a:lnTo>
              </a:path>
            </a:pathLst>
          </a:custGeom>
          <a:ln w="2159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" name="object 142"/>
          <p:cNvSpPr/>
          <p:nvPr/>
        </p:nvSpPr>
        <p:spPr>
          <a:xfrm>
            <a:off x="610869" y="1846579"/>
            <a:ext cx="0" cy="22860"/>
          </a:xfrm>
          <a:custGeom>
            <a:avLst/>
            <a:gdLst/>
            <a:ahLst/>
            <a:cxnLst/>
            <a:rect l="l" t="t" r="r" b="b"/>
            <a:pathLst>
              <a:path h="22860">
                <a:moveTo>
                  <a:pt x="-11429" y="11429"/>
                </a:moveTo>
                <a:lnTo>
                  <a:pt x="11429" y="11429"/>
                </a:lnTo>
              </a:path>
            </a:pathLst>
          </a:custGeom>
          <a:ln w="2286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" name="object 143"/>
          <p:cNvSpPr/>
          <p:nvPr/>
        </p:nvSpPr>
        <p:spPr>
          <a:xfrm>
            <a:off x="610869" y="1803400"/>
            <a:ext cx="0" cy="21590"/>
          </a:xfrm>
          <a:custGeom>
            <a:avLst/>
            <a:gdLst/>
            <a:ahLst/>
            <a:cxnLst/>
            <a:rect l="l" t="t" r="r" b="b"/>
            <a:pathLst>
              <a:path h="21589">
                <a:moveTo>
                  <a:pt x="-11429" y="10795"/>
                </a:moveTo>
                <a:lnTo>
                  <a:pt x="11429" y="10795"/>
                </a:lnTo>
              </a:path>
            </a:pathLst>
          </a:custGeom>
          <a:ln w="21589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" name="object 144"/>
          <p:cNvSpPr/>
          <p:nvPr/>
        </p:nvSpPr>
        <p:spPr>
          <a:xfrm>
            <a:off x="610869" y="1758950"/>
            <a:ext cx="0" cy="22860"/>
          </a:xfrm>
          <a:custGeom>
            <a:avLst/>
            <a:gdLst/>
            <a:ahLst/>
            <a:cxnLst/>
            <a:rect l="l" t="t" r="r" b="b"/>
            <a:pathLst>
              <a:path h="22860">
                <a:moveTo>
                  <a:pt x="-11429" y="11429"/>
                </a:moveTo>
                <a:lnTo>
                  <a:pt x="11429" y="11429"/>
                </a:lnTo>
              </a:path>
            </a:pathLst>
          </a:custGeom>
          <a:ln w="2286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" name="object 145"/>
          <p:cNvSpPr/>
          <p:nvPr/>
        </p:nvSpPr>
        <p:spPr>
          <a:xfrm>
            <a:off x="610869" y="1715770"/>
            <a:ext cx="0" cy="21590"/>
          </a:xfrm>
          <a:custGeom>
            <a:avLst/>
            <a:gdLst/>
            <a:ahLst/>
            <a:cxnLst/>
            <a:rect l="l" t="t" r="r" b="b"/>
            <a:pathLst>
              <a:path h="21589">
                <a:moveTo>
                  <a:pt x="-11429" y="10795"/>
                </a:moveTo>
                <a:lnTo>
                  <a:pt x="11429" y="10795"/>
                </a:lnTo>
              </a:path>
            </a:pathLst>
          </a:custGeom>
          <a:ln w="21589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" name="object 146"/>
          <p:cNvSpPr/>
          <p:nvPr/>
        </p:nvSpPr>
        <p:spPr>
          <a:xfrm>
            <a:off x="610869" y="1671320"/>
            <a:ext cx="0" cy="21590"/>
          </a:xfrm>
          <a:custGeom>
            <a:avLst/>
            <a:gdLst/>
            <a:ahLst/>
            <a:cxnLst/>
            <a:rect l="l" t="t" r="r" b="b"/>
            <a:pathLst>
              <a:path h="21589">
                <a:moveTo>
                  <a:pt x="-11429" y="10795"/>
                </a:moveTo>
                <a:lnTo>
                  <a:pt x="11429" y="10795"/>
                </a:lnTo>
              </a:path>
            </a:pathLst>
          </a:custGeom>
          <a:ln w="21589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" name="object 147"/>
          <p:cNvSpPr/>
          <p:nvPr/>
        </p:nvSpPr>
        <p:spPr>
          <a:xfrm>
            <a:off x="610869" y="1628139"/>
            <a:ext cx="0" cy="21590"/>
          </a:xfrm>
          <a:custGeom>
            <a:avLst/>
            <a:gdLst/>
            <a:ahLst/>
            <a:cxnLst/>
            <a:rect l="l" t="t" r="r" b="b"/>
            <a:pathLst>
              <a:path h="21589">
                <a:moveTo>
                  <a:pt x="-11429" y="10794"/>
                </a:moveTo>
                <a:lnTo>
                  <a:pt x="11429" y="10794"/>
                </a:lnTo>
              </a:path>
            </a:pathLst>
          </a:custGeom>
          <a:ln w="21589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" name="object 148"/>
          <p:cNvSpPr/>
          <p:nvPr/>
        </p:nvSpPr>
        <p:spPr>
          <a:xfrm>
            <a:off x="610869" y="1583689"/>
            <a:ext cx="0" cy="21590"/>
          </a:xfrm>
          <a:custGeom>
            <a:avLst/>
            <a:gdLst/>
            <a:ahLst/>
            <a:cxnLst/>
            <a:rect l="l" t="t" r="r" b="b"/>
            <a:pathLst>
              <a:path h="21590">
                <a:moveTo>
                  <a:pt x="-11429" y="10794"/>
                </a:moveTo>
                <a:lnTo>
                  <a:pt x="11429" y="10794"/>
                </a:lnTo>
              </a:path>
            </a:pathLst>
          </a:custGeom>
          <a:ln w="21589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" name="object 149"/>
          <p:cNvSpPr/>
          <p:nvPr/>
        </p:nvSpPr>
        <p:spPr>
          <a:xfrm>
            <a:off x="610869" y="1539239"/>
            <a:ext cx="0" cy="22860"/>
          </a:xfrm>
          <a:custGeom>
            <a:avLst/>
            <a:gdLst/>
            <a:ahLst/>
            <a:cxnLst/>
            <a:rect l="l" t="t" r="r" b="b"/>
            <a:pathLst>
              <a:path h="22859">
                <a:moveTo>
                  <a:pt x="-11429" y="11430"/>
                </a:moveTo>
                <a:lnTo>
                  <a:pt x="11429" y="11430"/>
                </a:lnTo>
              </a:path>
            </a:pathLst>
          </a:custGeom>
          <a:ln w="2286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" name="object 150"/>
          <p:cNvSpPr/>
          <p:nvPr/>
        </p:nvSpPr>
        <p:spPr>
          <a:xfrm>
            <a:off x="610869" y="1496060"/>
            <a:ext cx="0" cy="21590"/>
          </a:xfrm>
          <a:custGeom>
            <a:avLst/>
            <a:gdLst/>
            <a:ahLst/>
            <a:cxnLst/>
            <a:rect l="l" t="t" r="r" b="b"/>
            <a:pathLst>
              <a:path h="21590">
                <a:moveTo>
                  <a:pt x="-11429" y="10794"/>
                </a:moveTo>
                <a:lnTo>
                  <a:pt x="11429" y="10794"/>
                </a:lnTo>
              </a:path>
            </a:pathLst>
          </a:custGeom>
          <a:ln w="21589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" name="object 151"/>
          <p:cNvSpPr/>
          <p:nvPr/>
        </p:nvSpPr>
        <p:spPr>
          <a:xfrm>
            <a:off x="610869" y="1451610"/>
            <a:ext cx="0" cy="22860"/>
          </a:xfrm>
          <a:custGeom>
            <a:avLst/>
            <a:gdLst/>
            <a:ahLst/>
            <a:cxnLst/>
            <a:rect l="l" t="t" r="r" b="b"/>
            <a:pathLst>
              <a:path h="22859">
                <a:moveTo>
                  <a:pt x="-11429" y="11430"/>
                </a:moveTo>
                <a:lnTo>
                  <a:pt x="11429" y="11430"/>
                </a:lnTo>
              </a:path>
            </a:pathLst>
          </a:custGeom>
          <a:ln w="2286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" name="object 152"/>
          <p:cNvSpPr/>
          <p:nvPr/>
        </p:nvSpPr>
        <p:spPr>
          <a:xfrm>
            <a:off x="610869" y="1408430"/>
            <a:ext cx="0" cy="21590"/>
          </a:xfrm>
          <a:custGeom>
            <a:avLst/>
            <a:gdLst/>
            <a:ahLst/>
            <a:cxnLst/>
            <a:rect l="l" t="t" r="r" b="b"/>
            <a:pathLst>
              <a:path h="21590">
                <a:moveTo>
                  <a:pt x="-11429" y="10795"/>
                </a:moveTo>
                <a:lnTo>
                  <a:pt x="11429" y="10795"/>
                </a:lnTo>
              </a:path>
            </a:pathLst>
          </a:custGeom>
          <a:ln w="2159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" name="object 153"/>
          <p:cNvSpPr/>
          <p:nvPr/>
        </p:nvSpPr>
        <p:spPr>
          <a:xfrm>
            <a:off x="610869" y="1363980"/>
            <a:ext cx="0" cy="21590"/>
          </a:xfrm>
          <a:custGeom>
            <a:avLst/>
            <a:gdLst/>
            <a:ahLst/>
            <a:cxnLst/>
            <a:rect l="l" t="t" r="r" b="b"/>
            <a:pathLst>
              <a:path h="21590">
                <a:moveTo>
                  <a:pt x="-11429" y="10795"/>
                </a:moveTo>
                <a:lnTo>
                  <a:pt x="11429" y="10795"/>
                </a:lnTo>
              </a:path>
            </a:pathLst>
          </a:custGeom>
          <a:ln w="2159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" name="object 154"/>
          <p:cNvSpPr/>
          <p:nvPr/>
        </p:nvSpPr>
        <p:spPr>
          <a:xfrm>
            <a:off x="610869" y="1319530"/>
            <a:ext cx="0" cy="22860"/>
          </a:xfrm>
          <a:custGeom>
            <a:avLst/>
            <a:gdLst/>
            <a:ahLst/>
            <a:cxnLst/>
            <a:rect l="l" t="t" r="r" b="b"/>
            <a:pathLst>
              <a:path h="22859">
                <a:moveTo>
                  <a:pt x="-11429" y="11429"/>
                </a:moveTo>
                <a:lnTo>
                  <a:pt x="11429" y="11429"/>
                </a:lnTo>
              </a:path>
            </a:pathLst>
          </a:custGeom>
          <a:ln w="2286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" name="object 155"/>
          <p:cNvSpPr/>
          <p:nvPr/>
        </p:nvSpPr>
        <p:spPr>
          <a:xfrm>
            <a:off x="610869" y="1276350"/>
            <a:ext cx="0" cy="21590"/>
          </a:xfrm>
          <a:custGeom>
            <a:avLst/>
            <a:gdLst/>
            <a:ahLst/>
            <a:cxnLst/>
            <a:rect l="l" t="t" r="r" b="b"/>
            <a:pathLst>
              <a:path h="21590">
                <a:moveTo>
                  <a:pt x="-11429" y="10795"/>
                </a:moveTo>
                <a:lnTo>
                  <a:pt x="11429" y="10795"/>
                </a:lnTo>
              </a:path>
            </a:pathLst>
          </a:custGeom>
          <a:ln w="21589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" name="object 156"/>
          <p:cNvSpPr/>
          <p:nvPr/>
        </p:nvSpPr>
        <p:spPr>
          <a:xfrm>
            <a:off x="610869" y="1231900"/>
            <a:ext cx="0" cy="22860"/>
          </a:xfrm>
          <a:custGeom>
            <a:avLst/>
            <a:gdLst/>
            <a:ahLst/>
            <a:cxnLst/>
            <a:rect l="l" t="t" r="r" b="b"/>
            <a:pathLst>
              <a:path h="22859">
                <a:moveTo>
                  <a:pt x="-11429" y="11429"/>
                </a:moveTo>
                <a:lnTo>
                  <a:pt x="11429" y="11429"/>
                </a:lnTo>
              </a:path>
            </a:pathLst>
          </a:custGeom>
          <a:ln w="2286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" name="object 157"/>
          <p:cNvSpPr/>
          <p:nvPr/>
        </p:nvSpPr>
        <p:spPr>
          <a:xfrm>
            <a:off x="610869" y="1188719"/>
            <a:ext cx="0" cy="21590"/>
          </a:xfrm>
          <a:custGeom>
            <a:avLst/>
            <a:gdLst/>
            <a:ahLst/>
            <a:cxnLst/>
            <a:rect l="l" t="t" r="r" b="b"/>
            <a:pathLst>
              <a:path h="21590">
                <a:moveTo>
                  <a:pt x="-11429" y="10795"/>
                </a:moveTo>
                <a:lnTo>
                  <a:pt x="11429" y="10795"/>
                </a:lnTo>
              </a:path>
            </a:pathLst>
          </a:custGeom>
          <a:ln w="21589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" name="object 158"/>
          <p:cNvSpPr/>
          <p:nvPr/>
        </p:nvSpPr>
        <p:spPr>
          <a:xfrm>
            <a:off x="610869" y="1144269"/>
            <a:ext cx="0" cy="21590"/>
          </a:xfrm>
          <a:custGeom>
            <a:avLst/>
            <a:gdLst/>
            <a:ahLst/>
            <a:cxnLst/>
            <a:rect l="l" t="t" r="r" b="b"/>
            <a:pathLst>
              <a:path h="21590">
                <a:moveTo>
                  <a:pt x="-11429" y="10795"/>
                </a:moveTo>
                <a:lnTo>
                  <a:pt x="11429" y="10795"/>
                </a:lnTo>
              </a:path>
            </a:pathLst>
          </a:custGeom>
          <a:ln w="21589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" name="object 159"/>
          <p:cNvSpPr/>
          <p:nvPr/>
        </p:nvSpPr>
        <p:spPr>
          <a:xfrm>
            <a:off x="610869" y="1101089"/>
            <a:ext cx="0" cy="21590"/>
          </a:xfrm>
          <a:custGeom>
            <a:avLst/>
            <a:gdLst/>
            <a:ahLst/>
            <a:cxnLst/>
            <a:rect l="l" t="t" r="r" b="b"/>
            <a:pathLst>
              <a:path h="21590">
                <a:moveTo>
                  <a:pt x="-11429" y="10794"/>
                </a:moveTo>
                <a:lnTo>
                  <a:pt x="11429" y="10794"/>
                </a:lnTo>
              </a:path>
            </a:pathLst>
          </a:custGeom>
          <a:ln w="21589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" name="object 160"/>
          <p:cNvSpPr/>
          <p:nvPr/>
        </p:nvSpPr>
        <p:spPr>
          <a:xfrm>
            <a:off x="610869" y="1056639"/>
            <a:ext cx="0" cy="21590"/>
          </a:xfrm>
          <a:custGeom>
            <a:avLst/>
            <a:gdLst/>
            <a:ahLst/>
            <a:cxnLst/>
            <a:rect l="l" t="t" r="r" b="b"/>
            <a:pathLst>
              <a:path h="21590">
                <a:moveTo>
                  <a:pt x="-11429" y="10794"/>
                </a:moveTo>
                <a:lnTo>
                  <a:pt x="11429" y="10794"/>
                </a:lnTo>
              </a:path>
            </a:pathLst>
          </a:custGeom>
          <a:ln w="21589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" name="object 161"/>
          <p:cNvSpPr/>
          <p:nvPr/>
        </p:nvSpPr>
        <p:spPr>
          <a:xfrm>
            <a:off x="610869" y="1012189"/>
            <a:ext cx="0" cy="22860"/>
          </a:xfrm>
          <a:custGeom>
            <a:avLst/>
            <a:gdLst/>
            <a:ahLst/>
            <a:cxnLst/>
            <a:rect l="l" t="t" r="r" b="b"/>
            <a:pathLst>
              <a:path h="22859">
                <a:moveTo>
                  <a:pt x="-11429" y="11430"/>
                </a:moveTo>
                <a:lnTo>
                  <a:pt x="11429" y="11430"/>
                </a:lnTo>
              </a:path>
            </a:pathLst>
          </a:custGeom>
          <a:ln w="2286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" name="object 162"/>
          <p:cNvSpPr/>
          <p:nvPr/>
        </p:nvSpPr>
        <p:spPr>
          <a:xfrm>
            <a:off x="610869" y="969010"/>
            <a:ext cx="0" cy="21590"/>
          </a:xfrm>
          <a:custGeom>
            <a:avLst/>
            <a:gdLst/>
            <a:ahLst/>
            <a:cxnLst/>
            <a:rect l="l" t="t" r="r" b="b"/>
            <a:pathLst>
              <a:path h="21590">
                <a:moveTo>
                  <a:pt x="-11429" y="10794"/>
                </a:moveTo>
                <a:lnTo>
                  <a:pt x="11429" y="10794"/>
                </a:lnTo>
              </a:path>
            </a:pathLst>
          </a:custGeom>
          <a:ln w="21589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" name="object 163"/>
          <p:cNvSpPr/>
          <p:nvPr/>
        </p:nvSpPr>
        <p:spPr>
          <a:xfrm>
            <a:off x="610869" y="924560"/>
            <a:ext cx="0" cy="22860"/>
          </a:xfrm>
          <a:custGeom>
            <a:avLst/>
            <a:gdLst/>
            <a:ahLst/>
            <a:cxnLst/>
            <a:rect l="l" t="t" r="r" b="b"/>
            <a:pathLst>
              <a:path h="22859">
                <a:moveTo>
                  <a:pt x="-11429" y="11430"/>
                </a:moveTo>
                <a:lnTo>
                  <a:pt x="11429" y="11430"/>
                </a:lnTo>
              </a:path>
            </a:pathLst>
          </a:custGeom>
          <a:ln w="2286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" name="object 164"/>
          <p:cNvSpPr/>
          <p:nvPr/>
        </p:nvSpPr>
        <p:spPr>
          <a:xfrm>
            <a:off x="610869" y="881380"/>
            <a:ext cx="0" cy="21590"/>
          </a:xfrm>
          <a:custGeom>
            <a:avLst/>
            <a:gdLst/>
            <a:ahLst/>
            <a:cxnLst/>
            <a:rect l="l" t="t" r="r" b="b"/>
            <a:pathLst>
              <a:path h="21590">
                <a:moveTo>
                  <a:pt x="-11429" y="10795"/>
                </a:moveTo>
                <a:lnTo>
                  <a:pt x="11429" y="10795"/>
                </a:lnTo>
              </a:path>
            </a:pathLst>
          </a:custGeom>
          <a:ln w="2159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" name="object 165"/>
          <p:cNvSpPr/>
          <p:nvPr/>
        </p:nvSpPr>
        <p:spPr>
          <a:xfrm>
            <a:off x="610869" y="836930"/>
            <a:ext cx="0" cy="21590"/>
          </a:xfrm>
          <a:custGeom>
            <a:avLst/>
            <a:gdLst/>
            <a:ahLst/>
            <a:cxnLst/>
            <a:rect l="l" t="t" r="r" b="b"/>
            <a:pathLst>
              <a:path h="21590">
                <a:moveTo>
                  <a:pt x="-11429" y="10795"/>
                </a:moveTo>
                <a:lnTo>
                  <a:pt x="11429" y="10795"/>
                </a:lnTo>
              </a:path>
            </a:pathLst>
          </a:custGeom>
          <a:ln w="2159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" name="object 166"/>
          <p:cNvSpPr/>
          <p:nvPr/>
        </p:nvSpPr>
        <p:spPr>
          <a:xfrm>
            <a:off x="610869" y="792480"/>
            <a:ext cx="0" cy="22860"/>
          </a:xfrm>
          <a:custGeom>
            <a:avLst/>
            <a:gdLst/>
            <a:ahLst/>
            <a:cxnLst/>
            <a:rect l="l" t="t" r="r" b="b"/>
            <a:pathLst>
              <a:path h="22859">
                <a:moveTo>
                  <a:pt x="-11429" y="11429"/>
                </a:moveTo>
                <a:lnTo>
                  <a:pt x="11429" y="11429"/>
                </a:lnTo>
              </a:path>
            </a:pathLst>
          </a:custGeom>
          <a:ln w="2286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" name="object 167"/>
          <p:cNvSpPr/>
          <p:nvPr/>
        </p:nvSpPr>
        <p:spPr>
          <a:xfrm>
            <a:off x="610869" y="749300"/>
            <a:ext cx="0" cy="21590"/>
          </a:xfrm>
          <a:custGeom>
            <a:avLst/>
            <a:gdLst/>
            <a:ahLst/>
            <a:cxnLst/>
            <a:rect l="l" t="t" r="r" b="b"/>
            <a:pathLst>
              <a:path h="21590">
                <a:moveTo>
                  <a:pt x="-11429" y="10795"/>
                </a:moveTo>
                <a:lnTo>
                  <a:pt x="11429" y="10795"/>
                </a:lnTo>
              </a:path>
            </a:pathLst>
          </a:custGeom>
          <a:ln w="21589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" name="object 168"/>
          <p:cNvSpPr/>
          <p:nvPr/>
        </p:nvSpPr>
        <p:spPr>
          <a:xfrm>
            <a:off x="610869" y="704850"/>
            <a:ext cx="0" cy="22860"/>
          </a:xfrm>
          <a:custGeom>
            <a:avLst/>
            <a:gdLst/>
            <a:ahLst/>
            <a:cxnLst/>
            <a:rect l="l" t="t" r="r" b="b"/>
            <a:pathLst>
              <a:path h="22859">
                <a:moveTo>
                  <a:pt x="-11429" y="11429"/>
                </a:moveTo>
                <a:lnTo>
                  <a:pt x="11429" y="11429"/>
                </a:lnTo>
              </a:path>
            </a:pathLst>
          </a:custGeom>
          <a:ln w="2286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" name="object 169"/>
          <p:cNvSpPr/>
          <p:nvPr/>
        </p:nvSpPr>
        <p:spPr>
          <a:xfrm>
            <a:off x="619759" y="692150"/>
            <a:ext cx="22860" cy="0"/>
          </a:xfrm>
          <a:custGeom>
            <a:avLst/>
            <a:gdLst/>
            <a:ahLst/>
            <a:cxnLst/>
            <a:rect l="l" t="t" r="r" b="b"/>
            <a:pathLst>
              <a:path w="22859">
                <a:moveTo>
                  <a:pt x="0" y="0"/>
                </a:moveTo>
                <a:lnTo>
                  <a:pt x="22860" y="0"/>
                </a:lnTo>
              </a:path>
            </a:pathLst>
          </a:custGeom>
          <a:ln w="2286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" name="object 170"/>
          <p:cNvSpPr/>
          <p:nvPr/>
        </p:nvSpPr>
        <p:spPr>
          <a:xfrm>
            <a:off x="664209" y="692150"/>
            <a:ext cx="21590" cy="0"/>
          </a:xfrm>
          <a:custGeom>
            <a:avLst/>
            <a:gdLst/>
            <a:ahLst/>
            <a:cxnLst/>
            <a:rect l="l" t="t" r="r" b="b"/>
            <a:pathLst>
              <a:path w="21590">
                <a:moveTo>
                  <a:pt x="0" y="0"/>
                </a:moveTo>
                <a:lnTo>
                  <a:pt x="21590" y="0"/>
                </a:lnTo>
              </a:path>
            </a:pathLst>
          </a:custGeom>
          <a:ln w="2286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" name="object 171"/>
          <p:cNvSpPr/>
          <p:nvPr/>
        </p:nvSpPr>
        <p:spPr>
          <a:xfrm>
            <a:off x="708659" y="692150"/>
            <a:ext cx="21590" cy="0"/>
          </a:xfrm>
          <a:custGeom>
            <a:avLst/>
            <a:gdLst/>
            <a:ahLst/>
            <a:cxnLst/>
            <a:rect l="l" t="t" r="r" b="b"/>
            <a:pathLst>
              <a:path w="21590">
                <a:moveTo>
                  <a:pt x="0" y="0"/>
                </a:moveTo>
                <a:lnTo>
                  <a:pt x="21590" y="0"/>
                </a:lnTo>
              </a:path>
            </a:pathLst>
          </a:custGeom>
          <a:ln w="2286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" name="object 172"/>
          <p:cNvSpPr/>
          <p:nvPr/>
        </p:nvSpPr>
        <p:spPr>
          <a:xfrm>
            <a:off x="751840" y="692150"/>
            <a:ext cx="21590" cy="0"/>
          </a:xfrm>
          <a:custGeom>
            <a:avLst/>
            <a:gdLst/>
            <a:ahLst/>
            <a:cxnLst/>
            <a:rect l="l" t="t" r="r" b="b"/>
            <a:pathLst>
              <a:path w="21590">
                <a:moveTo>
                  <a:pt x="0" y="0"/>
                </a:moveTo>
                <a:lnTo>
                  <a:pt x="21589" y="0"/>
                </a:lnTo>
              </a:path>
            </a:pathLst>
          </a:custGeom>
          <a:ln w="2286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" name="object 173"/>
          <p:cNvSpPr/>
          <p:nvPr/>
        </p:nvSpPr>
        <p:spPr>
          <a:xfrm>
            <a:off x="796290" y="692150"/>
            <a:ext cx="21590" cy="0"/>
          </a:xfrm>
          <a:custGeom>
            <a:avLst/>
            <a:gdLst/>
            <a:ahLst/>
            <a:cxnLst/>
            <a:rect l="l" t="t" r="r" b="b"/>
            <a:pathLst>
              <a:path w="21590">
                <a:moveTo>
                  <a:pt x="0" y="0"/>
                </a:moveTo>
                <a:lnTo>
                  <a:pt x="21590" y="0"/>
                </a:lnTo>
              </a:path>
            </a:pathLst>
          </a:custGeom>
          <a:ln w="2286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" name="object 174"/>
          <p:cNvSpPr/>
          <p:nvPr/>
        </p:nvSpPr>
        <p:spPr>
          <a:xfrm>
            <a:off x="839469" y="692150"/>
            <a:ext cx="22860" cy="0"/>
          </a:xfrm>
          <a:custGeom>
            <a:avLst/>
            <a:gdLst/>
            <a:ahLst/>
            <a:cxnLst/>
            <a:rect l="l" t="t" r="r" b="b"/>
            <a:pathLst>
              <a:path w="22859">
                <a:moveTo>
                  <a:pt x="0" y="0"/>
                </a:moveTo>
                <a:lnTo>
                  <a:pt x="22860" y="0"/>
                </a:lnTo>
              </a:path>
            </a:pathLst>
          </a:custGeom>
          <a:ln w="2286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" name="object 175"/>
          <p:cNvSpPr/>
          <p:nvPr/>
        </p:nvSpPr>
        <p:spPr>
          <a:xfrm>
            <a:off x="883919" y="692150"/>
            <a:ext cx="21590" cy="0"/>
          </a:xfrm>
          <a:custGeom>
            <a:avLst/>
            <a:gdLst/>
            <a:ahLst/>
            <a:cxnLst/>
            <a:rect l="l" t="t" r="r" b="b"/>
            <a:pathLst>
              <a:path w="21590">
                <a:moveTo>
                  <a:pt x="0" y="0"/>
                </a:moveTo>
                <a:lnTo>
                  <a:pt x="21590" y="0"/>
                </a:lnTo>
              </a:path>
            </a:pathLst>
          </a:custGeom>
          <a:ln w="2286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" name="object 176"/>
          <p:cNvSpPr/>
          <p:nvPr/>
        </p:nvSpPr>
        <p:spPr>
          <a:xfrm>
            <a:off x="927100" y="692150"/>
            <a:ext cx="22860" cy="0"/>
          </a:xfrm>
          <a:custGeom>
            <a:avLst/>
            <a:gdLst/>
            <a:ahLst/>
            <a:cxnLst/>
            <a:rect l="l" t="t" r="r" b="b"/>
            <a:pathLst>
              <a:path w="22859">
                <a:moveTo>
                  <a:pt x="0" y="0"/>
                </a:moveTo>
                <a:lnTo>
                  <a:pt x="22859" y="0"/>
                </a:lnTo>
              </a:path>
            </a:pathLst>
          </a:custGeom>
          <a:ln w="2286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" name="object 177"/>
          <p:cNvSpPr/>
          <p:nvPr/>
        </p:nvSpPr>
        <p:spPr>
          <a:xfrm>
            <a:off x="971550" y="692150"/>
            <a:ext cx="21590" cy="0"/>
          </a:xfrm>
          <a:custGeom>
            <a:avLst/>
            <a:gdLst/>
            <a:ahLst/>
            <a:cxnLst/>
            <a:rect l="l" t="t" r="r" b="b"/>
            <a:pathLst>
              <a:path w="21590">
                <a:moveTo>
                  <a:pt x="0" y="0"/>
                </a:moveTo>
                <a:lnTo>
                  <a:pt x="21590" y="0"/>
                </a:lnTo>
              </a:path>
            </a:pathLst>
          </a:custGeom>
          <a:ln w="2286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" name="object 178"/>
          <p:cNvSpPr/>
          <p:nvPr/>
        </p:nvSpPr>
        <p:spPr>
          <a:xfrm>
            <a:off x="1016000" y="692150"/>
            <a:ext cx="21590" cy="0"/>
          </a:xfrm>
          <a:custGeom>
            <a:avLst/>
            <a:gdLst/>
            <a:ahLst/>
            <a:cxnLst/>
            <a:rect l="l" t="t" r="r" b="b"/>
            <a:pathLst>
              <a:path w="21590">
                <a:moveTo>
                  <a:pt x="0" y="0"/>
                </a:moveTo>
                <a:lnTo>
                  <a:pt x="21590" y="0"/>
                </a:lnTo>
              </a:path>
            </a:pathLst>
          </a:custGeom>
          <a:ln w="2286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" name="object 179"/>
          <p:cNvSpPr/>
          <p:nvPr/>
        </p:nvSpPr>
        <p:spPr>
          <a:xfrm>
            <a:off x="1059180" y="692150"/>
            <a:ext cx="22860" cy="0"/>
          </a:xfrm>
          <a:custGeom>
            <a:avLst/>
            <a:gdLst/>
            <a:ahLst/>
            <a:cxnLst/>
            <a:rect l="l" t="t" r="r" b="b"/>
            <a:pathLst>
              <a:path w="22859">
                <a:moveTo>
                  <a:pt x="0" y="0"/>
                </a:moveTo>
                <a:lnTo>
                  <a:pt x="22859" y="0"/>
                </a:lnTo>
              </a:path>
            </a:pathLst>
          </a:custGeom>
          <a:ln w="2286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" name="object 180"/>
          <p:cNvSpPr/>
          <p:nvPr/>
        </p:nvSpPr>
        <p:spPr>
          <a:xfrm>
            <a:off x="1103630" y="692150"/>
            <a:ext cx="21590" cy="0"/>
          </a:xfrm>
          <a:custGeom>
            <a:avLst/>
            <a:gdLst/>
            <a:ahLst/>
            <a:cxnLst/>
            <a:rect l="l" t="t" r="r" b="b"/>
            <a:pathLst>
              <a:path w="21590">
                <a:moveTo>
                  <a:pt x="0" y="0"/>
                </a:moveTo>
                <a:lnTo>
                  <a:pt x="21589" y="0"/>
                </a:lnTo>
              </a:path>
            </a:pathLst>
          </a:custGeom>
          <a:ln w="2286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" name="object 181"/>
          <p:cNvSpPr/>
          <p:nvPr/>
        </p:nvSpPr>
        <p:spPr>
          <a:xfrm>
            <a:off x="1146810" y="692150"/>
            <a:ext cx="22860" cy="0"/>
          </a:xfrm>
          <a:custGeom>
            <a:avLst/>
            <a:gdLst/>
            <a:ahLst/>
            <a:cxnLst/>
            <a:rect l="l" t="t" r="r" b="b"/>
            <a:pathLst>
              <a:path w="22859">
                <a:moveTo>
                  <a:pt x="0" y="0"/>
                </a:moveTo>
                <a:lnTo>
                  <a:pt x="22859" y="0"/>
                </a:lnTo>
              </a:path>
            </a:pathLst>
          </a:custGeom>
          <a:ln w="2286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" name="object 182"/>
          <p:cNvSpPr/>
          <p:nvPr/>
        </p:nvSpPr>
        <p:spPr>
          <a:xfrm>
            <a:off x="1191260" y="692150"/>
            <a:ext cx="21590" cy="0"/>
          </a:xfrm>
          <a:custGeom>
            <a:avLst/>
            <a:gdLst/>
            <a:ahLst/>
            <a:cxnLst/>
            <a:rect l="l" t="t" r="r" b="b"/>
            <a:pathLst>
              <a:path w="21590">
                <a:moveTo>
                  <a:pt x="0" y="0"/>
                </a:moveTo>
                <a:lnTo>
                  <a:pt x="21590" y="0"/>
                </a:lnTo>
              </a:path>
            </a:pathLst>
          </a:custGeom>
          <a:ln w="2286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" name="object 183"/>
          <p:cNvSpPr/>
          <p:nvPr/>
        </p:nvSpPr>
        <p:spPr>
          <a:xfrm>
            <a:off x="1235710" y="692150"/>
            <a:ext cx="21590" cy="0"/>
          </a:xfrm>
          <a:custGeom>
            <a:avLst/>
            <a:gdLst/>
            <a:ahLst/>
            <a:cxnLst/>
            <a:rect l="l" t="t" r="r" b="b"/>
            <a:pathLst>
              <a:path w="21590">
                <a:moveTo>
                  <a:pt x="0" y="0"/>
                </a:moveTo>
                <a:lnTo>
                  <a:pt x="21590" y="0"/>
                </a:lnTo>
              </a:path>
            </a:pathLst>
          </a:custGeom>
          <a:ln w="2286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" name="object 184"/>
          <p:cNvSpPr/>
          <p:nvPr/>
        </p:nvSpPr>
        <p:spPr>
          <a:xfrm>
            <a:off x="1278889" y="692150"/>
            <a:ext cx="21590" cy="0"/>
          </a:xfrm>
          <a:custGeom>
            <a:avLst/>
            <a:gdLst/>
            <a:ahLst/>
            <a:cxnLst/>
            <a:rect l="l" t="t" r="r" b="b"/>
            <a:pathLst>
              <a:path w="21590">
                <a:moveTo>
                  <a:pt x="0" y="0"/>
                </a:moveTo>
                <a:lnTo>
                  <a:pt x="21590" y="0"/>
                </a:lnTo>
              </a:path>
            </a:pathLst>
          </a:custGeom>
          <a:ln w="2286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" name="object 185"/>
          <p:cNvSpPr/>
          <p:nvPr/>
        </p:nvSpPr>
        <p:spPr>
          <a:xfrm>
            <a:off x="1323339" y="692150"/>
            <a:ext cx="21590" cy="0"/>
          </a:xfrm>
          <a:custGeom>
            <a:avLst/>
            <a:gdLst/>
            <a:ahLst/>
            <a:cxnLst/>
            <a:rect l="l" t="t" r="r" b="b"/>
            <a:pathLst>
              <a:path w="21590">
                <a:moveTo>
                  <a:pt x="0" y="0"/>
                </a:moveTo>
                <a:lnTo>
                  <a:pt x="21590" y="0"/>
                </a:lnTo>
              </a:path>
            </a:pathLst>
          </a:custGeom>
          <a:ln w="2286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" name="object 186"/>
          <p:cNvSpPr/>
          <p:nvPr/>
        </p:nvSpPr>
        <p:spPr>
          <a:xfrm>
            <a:off x="1366519" y="692150"/>
            <a:ext cx="22860" cy="0"/>
          </a:xfrm>
          <a:custGeom>
            <a:avLst/>
            <a:gdLst/>
            <a:ahLst/>
            <a:cxnLst/>
            <a:rect l="l" t="t" r="r" b="b"/>
            <a:pathLst>
              <a:path w="22859">
                <a:moveTo>
                  <a:pt x="0" y="0"/>
                </a:moveTo>
                <a:lnTo>
                  <a:pt x="22860" y="0"/>
                </a:lnTo>
              </a:path>
            </a:pathLst>
          </a:custGeom>
          <a:ln w="2286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" name="object 187"/>
          <p:cNvSpPr/>
          <p:nvPr/>
        </p:nvSpPr>
        <p:spPr>
          <a:xfrm>
            <a:off x="1410969" y="692150"/>
            <a:ext cx="21590" cy="0"/>
          </a:xfrm>
          <a:custGeom>
            <a:avLst/>
            <a:gdLst/>
            <a:ahLst/>
            <a:cxnLst/>
            <a:rect l="l" t="t" r="r" b="b"/>
            <a:pathLst>
              <a:path w="21590">
                <a:moveTo>
                  <a:pt x="0" y="0"/>
                </a:moveTo>
                <a:lnTo>
                  <a:pt x="21590" y="0"/>
                </a:lnTo>
              </a:path>
            </a:pathLst>
          </a:custGeom>
          <a:ln w="2286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" name="object 188"/>
          <p:cNvSpPr/>
          <p:nvPr/>
        </p:nvSpPr>
        <p:spPr>
          <a:xfrm>
            <a:off x="1454150" y="692150"/>
            <a:ext cx="22860" cy="0"/>
          </a:xfrm>
          <a:custGeom>
            <a:avLst/>
            <a:gdLst/>
            <a:ahLst/>
            <a:cxnLst/>
            <a:rect l="l" t="t" r="r" b="b"/>
            <a:pathLst>
              <a:path w="22859">
                <a:moveTo>
                  <a:pt x="0" y="0"/>
                </a:moveTo>
                <a:lnTo>
                  <a:pt x="22859" y="0"/>
                </a:lnTo>
              </a:path>
            </a:pathLst>
          </a:custGeom>
          <a:ln w="2286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" name="object 189"/>
          <p:cNvSpPr/>
          <p:nvPr/>
        </p:nvSpPr>
        <p:spPr>
          <a:xfrm>
            <a:off x="1498600" y="692150"/>
            <a:ext cx="21590" cy="0"/>
          </a:xfrm>
          <a:custGeom>
            <a:avLst/>
            <a:gdLst/>
            <a:ahLst/>
            <a:cxnLst/>
            <a:rect l="l" t="t" r="r" b="b"/>
            <a:pathLst>
              <a:path w="21590">
                <a:moveTo>
                  <a:pt x="0" y="0"/>
                </a:moveTo>
                <a:lnTo>
                  <a:pt x="21590" y="0"/>
                </a:lnTo>
              </a:path>
            </a:pathLst>
          </a:custGeom>
          <a:ln w="2286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" name="object 190"/>
          <p:cNvSpPr/>
          <p:nvPr/>
        </p:nvSpPr>
        <p:spPr>
          <a:xfrm>
            <a:off x="1543050" y="692150"/>
            <a:ext cx="21590" cy="0"/>
          </a:xfrm>
          <a:custGeom>
            <a:avLst/>
            <a:gdLst/>
            <a:ahLst/>
            <a:cxnLst/>
            <a:rect l="l" t="t" r="r" b="b"/>
            <a:pathLst>
              <a:path w="21590">
                <a:moveTo>
                  <a:pt x="0" y="0"/>
                </a:moveTo>
                <a:lnTo>
                  <a:pt x="21590" y="0"/>
                </a:lnTo>
              </a:path>
            </a:pathLst>
          </a:custGeom>
          <a:ln w="2286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" name="object 191"/>
          <p:cNvSpPr/>
          <p:nvPr/>
        </p:nvSpPr>
        <p:spPr>
          <a:xfrm>
            <a:off x="1586230" y="692150"/>
            <a:ext cx="22860" cy="0"/>
          </a:xfrm>
          <a:custGeom>
            <a:avLst/>
            <a:gdLst/>
            <a:ahLst/>
            <a:cxnLst/>
            <a:rect l="l" t="t" r="r" b="b"/>
            <a:pathLst>
              <a:path w="22859">
                <a:moveTo>
                  <a:pt x="0" y="0"/>
                </a:moveTo>
                <a:lnTo>
                  <a:pt x="22859" y="0"/>
                </a:lnTo>
              </a:path>
            </a:pathLst>
          </a:custGeom>
          <a:ln w="2286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" name="object 192"/>
          <p:cNvSpPr/>
          <p:nvPr/>
        </p:nvSpPr>
        <p:spPr>
          <a:xfrm>
            <a:off x="1630679" y="692150"/>
            <a:ext cx="21590" cy="0"/>
          </a:xfrm>
          <a:custGeom>
            <a:avLst/>
            <a:gdLst/>
            <a:ahLst/>
            <a:cxnLst/>
            <a:rect l="l" t="t" r="r" b="b"/>
            <a:pathLst>
              <a:path w="21589">
                <a:moveTo>
                  <a:pt x="0" y="0"/>
                </a:moveTo>
                <a:lnTo>
                  <a:pt x="21589" y="0"/>
                </a:lnTo>
              </a:path>
            </a:pathLst>
          </a:custGeom>
          <a:ln w="2286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" name="object 193"/>
          <p:cNvSpPr/>
          <p:nvPr/>
        </p:nvSpPr>
        <p:spPr>
          <a:xfrm>
            <a:off x="1673860" y="692150"/>
            <a:ext cx="22860" cy="0"/>
          </a:xfrm>
          <a:custGeom>
            <a:avLst/>
            <a:gdLst/>
            <a:ahLst/>
            <a:cxnLst/>
            <a:rect l="l" t="t" r="r" b="b"/>
            <a:pathLst>
              <a:path w="22860">
                <a:moveTo>
                  <a:pt x="0" y="0"/>
                </a:moveTo>
                <a:lnTo>
                  <a:pt x="22859" y="0"/>
                </a:lnTo>
              </a:path>
            </a:pathLst>
          </a:custGeom>
          <a:ln w="2286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" name="object 194"/>
          <p:cNvSpPr/>
          <p:nvPr/>
        </p:nvSpPr>
        <p:spPr>
          <a:xfrm>
            <a:off x="1718310" y="692150"/>
            <a:ext cx="21590" cy="0"/>
          </a:xfrm>
          <a:custGeom>
            <a:avLst/>
            <a:gdLst/>
            <a:ahLst/>
            <a:cxnLst/>
            <a:rect l="l" t="t" r="r" b="b"/>
            <a:pathLst>
              <a:path w="21589">
                <a:moveTo>
                  <a:pt x="0" y="0"/>
                </a:moveTo>
                <a:lnTo>
                  <a:pt x="21589" y="0"/>
                </a:lnTo>
              </a:path>
            </a:pathLst>
          </a:custGeom>
          <a:ln w="2286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" name="object 195"/>
          <p:cNvSpPr/>
          <p:nvPr/>
        </p:nvSpPr>
        <p:spPr>
          <a:xfrm>
            <a:off x="1762760" y="692150"/>
            <a:ext cx="21590" cy="0"/>
          </a:xfrm>
          <a:custGeom>
            <a:avLst/>
            <a:gdLst/>
            <a:ahLst/>
            <a:cxnLst/>
            <a:rect l="l" t="t" r="r" b="b"/>
            <a:pathLst>
              <a:path w="21589">
                <a:moveTo>
                  <a:pt x="0" y="0"/>
                </a:moveTo>
                <a:lnTo>
                  <a:pt x="21589" y="0"/>
                </a:lnTo>
              </a:path>
            </a:pathLst>
          </a:custGeom>
          <a:ln w="2286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" name="object 196"/>
          <p:cNvSpPr/>
          <p:nvPr/>
        </p:nvSpPr>
        <p:spPr>
          <a:xfrm>
            <a:off x="1805939" y="692150"/>
            <a:ext cx="21590" cy="0"/>
          </a:xfrm>
          <a:custGeom>
            <a:avLst/>
            <a:gdLst/>
            <a:ahLst/>
            <a:cxnLst/>
            <a:rect l="l" t="t" r="r" b="b"/>
            <a:pathLst>
              <a:path w="21589">
                <a:moveTo>
                  <a:pt x="0" y="0"/>
                </a:moveTo>
                <a:lnTo>
                  <a:pt x="21590" y="0"/>
                </a:lnTo>
              </a:path>
            </a:pathLst>
          </a:custGeom>
          <a:ln w="2286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" name="object 197"/>
          <p:cNvSpPr/>
          <p:nvPr/>
        </p:nvSpPr>
        <p:spPr>
          <a:xfrm>
            <a:off x="1850389" y="692150"/>
            <a:ext cx="21590" cy="0"/>
          </a:xfrm>
          <a:custGeom>
            <a:avLst/>
            <a:gdLst/>
            <a:ahLst/>
            <a:cxnLst/>
            <a:rect l="l" t="t" r="r" b="b"/>
            <a:pathLst>
              <a:path w="21589">
                <a:moveTo>
                  <a:pt x="0" y="0"/>
                </a:moveTo>
                <a:lnTo>
                  <a:pt x="21590" y="0"/>
                </a:lnTo>
              </a:path>
            </a:pathLst>
          </a:custGeom>
          <a:ln w="2286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" name="object 198"/>
          <p:cNvSpPr/>
          <p:nvPr/>
        </p:nvSpPr>
        <p:spPr>
          <a:xfrm>
            <a:off x="1893570" y="692150"/>
            <a:ext cx="22860" cy="0"/>
          </a:xfrm>
          <a:custGeom>
            <a:avLst/>
            <a:gdLst/>
            <a:ahLst/>
            <a:cxnLst/>
            <a:rect l="l" t="t" r="r" b="b"/>
            <a:pathLst>
              <a:path w="22860">
                <a:moveTo>
                  <a:pt x="0" y="0"/>
                </a:moveTo>
                <a:lnTo>
                  <a:pt x="22860" y="0"/>
                </a:lnTo>
              </a:path>
            </a:pathLst>
          </a:custGeom>
          <a:ln w="2286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" name="object 199"/>
          <p:cNvSpPr/>
          <p:nvPr/>
        </p:nvSpPr>
        <p:spPr>
          <a:xfrm>
            <a:off x="1938020" y="692150"/>
            <a:ext cx="21590" cy="0"/>
          </a:xfrm>
          <a:custGeom>
            <a:avLst/>
            <a:gdLst/>
            <a:ahLst/>
            <a:cxnLst/>
            <a:rect l="l" t="t" r="r" b="b"/>
            <a:pathLst>
              <a:path w="21589">
                <a:moveTo>
                  <a:pt x="0" y="0"/>
                </a:moveTo>
                <a:lnTo>
                  <a:pt x="21590" y="0"/>
                </a:lnTo>
              </a:path>
            </a:pathLst>
          </a:custGeom>
          <a:ln w="2286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" name="object 200"/>
          <p:cNvSpPr/>
          <p:nvPr/>
        </p:nvSpPr>
        <p:spPr>
          <a:xfrm>
            <a:off x="1981200" y="692150"/>
            <a:ext cx="22860" cy="0"/>
          </a:xfrm>
          <a:custGeom>
            <a:avLst/>
            <a:gdLst/>
            <a:ahLst/>
            <a:cxnLst/>
            <a:rect l="l" t="t" r="r" b="b"/>
            <a:pathLst>
              <a:path w="22860">
                <a:moveTo>
                  <a:pt x="0" y="0"/>
                </a:moveTo>
                <a:lnTo>
                  <a:pt x="22860" y="0"/>
                </a:lnTo>
              </a:path>
            </a:pathLst>
          </a:custGeom>
          <a:ln w="2286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" name="object 201"/>
          <p:cNvSpPr/>
          <p:nvPr/>
        </p:nvSpPr>
        <p:spPr>
          <a:xfrm>
            <a:off x="2025650" y="692150"/>
            <a:ext cx="21590" cy="0"/>
          </a:xfrm>
          <a:custGeom>
            <a:avLst/>
            <a:gdLst/>
            <a:ahLst/>
            <a:cxnLst/>
            <a:rect l="l" t="t" r="r" b="b"/>
            <a:pathLst>
              <a:path w="21589">
                <a:moveTo>
                  <a:pt x="0" y="0"/>
                </a:moveTo>
                <a:lnTo>
                  <a:pt x="21589" y="0"/>
                </a:lnTo>
              </a:path>
            </a:pathLst>
          </a:custGeom>
          <a:ln w="2286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" name="object 202"/>
          <p:cNvSpPr/>
          <p:nvPr/>
        </p:nvSpPr>
        <p:spPr>
          <a:xfrm>
            <a:off x="2070100" y="692150"/>
            <a:ext cx="21590" cy="0"/>
          </a:xfrm>
          <a:custGeom>
            <a:avLst/>
            <a:gdLst/>
            <a:ahLst/>
            <a:cxnLst/>
            <a:rect l="l" t="t" r="r" b="b"/>
            <a:pathLst>
              <a:path w="21589">
                <a:moveTo>
                  <a:pt x="0" y="0"/>
                </a:moveTo>
                <a:lnTo>
                  <a:pt x="21589" y="0"/>
                </a:lnTo>
              </a:path>
            </a:pathLst>
          </a:custGeom>
          <a:ln w="2286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" name="object 203"/>
          <p:cNvSpPr/>
          <p:nvPr/>
        </p:nvSpPr>
        <p:spPr>
          <a:xfrm>
            <a:off x="2113279" y="692150"/>
            <a:ext cx="22860" cy="0"/>
          </a:xfrm>
          <a:custGeom>
            <a:avLst/>
            <a:gdLst/>
            <a:ahLst/>
            <a:cxnLst/>
            <a:rect l="l" t="t" r="r" b="b"/>
            <a:pathLst>
              <a:path w="22860">
                <a:moveTo>
                  <a:pt x="0" y="0"/>
                </a:moveTo>
                <a:lnTo>
                  <a:pt x="22859" y="0"/>
                </a:lnTo>
              </a:path>
            </a:pathLst>
          </a:custGeom>
          <a:ln w="2286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" name="object 204"/>
          <p:cNvSpPr/>
          <p:nvPr/>
        </p:nvSpPr>
        <p:spPr>
          <a:xfrm>
            <a:off x="2157729" y="692150"/>
            <a:ext cx="21590" cy="0"/>
          </a:xfrm>
          <a:custGeom>
            <a:avLst/>
            <a:gdLst/>
            <a:ahLst/>
            <a:cxnLst/>
            <a:rect l="l" t="t" r="r" b="b"/>
            <a:pathLst>
              <a:path w="21589">
                <a:moveTo>
                  <a:pt x="0" y="0"/>
                </a:moveTo>
                <a:lnTo>
                  <a:pt x="21589" y="0"/>
                </a:lnTo>
              </a:path>
            </a:pathLst>
          </a:custGeom>
          <a:ln w="2286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" name="object 205"/>
          <p:cNvSpPr/>
          <p:nvPr/>
        </p:nvSpPr>
        <p:spPr>
          <a:xfrm>
            <a:off x="2200910" y="692150"/>
            <a:ext cx="22860" cy="0"/>
          </a:xfrm>
          <a:custGeom>
            <a:avLst/>
            <a:gdLst/>
            <a:ahLst/>
            <a:cxnLst/>
            <a:rect l="l" t="t" r="r" b="b"/>
            <a:pathLst>
              <a:path w="22860">
                <a:moveTo>
                  <a:pt x="0" y="0"/>
                </a:moveTo>
                <a:lnTo>
                  <a:pt x="22859" y="0"/>
                </a:lnTo>
              </a:path>
            </a:pathLst>
          </a:custGeom>
          <a:ln w="2286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" name="object 206"/>
          <p:cNvSpPr/>
          <p:nvPr/>
        </p:nvSpPr>
        <p:spPr>
          <a:xfrm>
            <a:off x="2245360" y="692150"/>
            <a:ext cx="21590" cy="0"/>
          </a:xfrm>
          <a:custGeom>
            <a:avLst/>
            <a:gdLst/>
            <a:ahLst/>
            <a:cxnLst/>
            <a:rect l="l" t="t" r="r" b="b"/>
            <a:pathLst>
              <a:path w="21589">
                <a:moveTo>
                  <a:pt x="0" y="0"/>
                </a:moveTo>
                <a:lnTo>
                  <a:pt x="21589" y="0"/>
                </a:lnTo>
              </a:path>
            </a:pathLst>
          </a:custGeom>
          <a:ln w="2286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7" name="object 207"/>
          <p:cNvSpPr/>
          <p:nvPr/>
        </p:nvSpPr>
        <p:spPr>
          <a:xfrm>
            <a:off x="2289810" y="692150"/>
            <a:ext cx="21590" cy="0"/>
          </a:xfrm>
          <a:custGeom>
            <a:avLst/>
            <a:gdLst/>
            <a:ahLst/>
            <a:cxnLst/>
            <a:rect l="l" t="t" r="r" b="b"/>
            <a:pathLst>
              <a:path w="21589">
                <a:moveTo>
                  <a:pt x="0" y="0"/>
                </a:moveTo>
                <a:lnTo>
                  <a:pt x="21589" y="0"/>
                </a:lnTo>
              </a:path>
            </a:pathLst>
          </a:custGeom>
          <a:ln w="2286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8" name="object 208"/>
          <p:cNvSpPr/>
          <p:nvPr/>
        </p:nvSpPr>
        <p:spPr>
          <a:xfrm>
            <a:off x="2332989" y="692150"/>
            <a:ext cx="21590" cy="0"/>
          </a:xfrm>
          <a:custGeom>
            <a:avLst/>
            <a:gdLst/>
            <a:ahLst/>
            <a:cxnLst/>
            <a:rect l="l" t="t" r="r" b="b"/>
            <a:pathLst>
              <a:path w="21589">
                <a:moveTo>
                  <a:pt x="0" y="0"/>
                </a:moveTo>
                <a:lnTo>
                  <a:pt x="21590" y="0"/>
                </a:lnTo>
              </a:path>
            </a:pathLst>
          </a:custGeom>
          <a:ln w="2286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9" name="object 209"/>
          <p:cNvSpPr/>
          <p:nvPr/>
        </p:nvSpPr>
        <p:spPr>
          <a:xfrm>
            <a:off x="2377439" y="692150"/>
            <a:ext cx="21590" cy="0"/>
          </a:xfrm>
          <a:custGeom>
            <a:avLst/>
            <a:gdLst/>
            <a:ahLst/>
            <a:cxnLst/>
            <a:rect l="l" t="t" r="r" b="b"/>
            <a:pathLst>
              <a:path w="21589">
                <a:moveTo>
                  <a:pt x="0" y="0"/>
                </a:moveTo>
                <a:lnTo>
                  <a:pt x="21590" y="0"/>
                </a:lnTo>
              </a:path>
            </a:pathLst>
          </a:custGeom>
          <a:ln w="2286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0" name="object 210"/>
          <p:cNvSpPr/>
          <p:nvPr/>
        </p:nvSpPr>
        <p:spPr>
          <a:xfrm>
            <a:off x="2420620" y="692150"/>
            <a:ext cx="22860" cy="0"/>
          </a:xfrm>
          <a:custGeom>
            <a:avLst/>
            <a:gdLst/>
            <a:ahLst/>
            <a:cxnLst/>
            <a:rect l="l" t="t" r="r" b="b"/>
            <a:pathLst>
              <a:path w="22860">
                <a:moveTo>
                  <a:pt x="0" y="0"/>
                </a:moveTo>
                <a:lnTo>
                  <a:pt x="22860" y="0"/>
                </a:lnTo>
              </a:path>
            </a:pathLst>
          </a:custGeom>
          <a:ln w="2286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1" name="object 211"/>
          <p:cNvSpPr/>
          <p:nvPr/>
        </p:nvSpPr>
        <p:spPr>
          <a:xfrm>
            <a:off x="2465070" y="692150"/>
            <a:ext cx="21590" cy="0"/>
          </a:xfrm>
          <a:custGeom>
            <a:avLst/>
            <a:gdLst/>
            <a:ahLst/>
            <a:cxnLst/>
            <a:rect l="l" t="t" r="r" b="b"/>
            <a:pathLst>
              <a:path w="21589">
                <a:moveTo>
                  <a:pt x="0" y="0"/>
                </a:moveTo>
                <a:lnTo>
                  <a:pt x="21590" y="0"/>
                </a:lnTo>
              </a:path>
            </a:pathLst>
          </a:custGeom>
          <a:ln w="2286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2" name="object 212"/>
          <p:cNvSpPr/>
          <p:nvPr/>
        </p:nvSpPr>
        <p:spPr>
          <a:xfrm>
            <a:off x="2508250" y="692150"/>
            <a:ext cx="22860" cy="0"/>
          </a:xfrm>
          <a:custGeom>
            <a:avLst/>
            <a:gdLst/>
            <a:ahLst/>
            <a:cxnLst/>
            <a:rect l="l" t="t" r="r" b="b"/>
            <a:pathLst>
              <a:path w="22860">
                <a:moveTo>
                  <a:pt x="0" y="0"/>
                </a:moveTo>
                <a:lnTo>
                  <a:pt x="22860" y="0"/>
                </a:lnTo>
              </a:path>
            </a:pathLst>
          </a:custGeom>
          <a:ln w="2286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3" name="object 213"/>
          <p:cNvSpPr/>
          <p:nvPr/>
        </p:nvSpPr>
        <p:spPr>
          <a:xfrm>
            <a:off x="2552700" y="692150"/>
            <a:ext cx="21590" cy="0"/>
          </a:xfrm>
          <a:custGeom>
            <a:avLst/>
            <a:gdLst/>
            <a:ahLst/>
            <a:cxnLst/>
            <a:rect l="l" t="t" r="r" b="b"/>
            <a:pathLst>
              <a:path w="21589">
                <a:moveTo>
                  <a:pt x="0" y="0"/>
                </a:moveTo>
                <a:lnTo>
                  <a:pt x="21589" y="0"/>
                </a:lnTo>
              </a:path>
            </a:pathLst>
          </a:custGeom>
          <a:ln w="2286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4" name="object 214"/>
          <p:cNvSpPr/>
          <p:nvPr/>
        </p:nvSpPr>
        <p:spPr>
          <a:xfrm>
            <a:off x="2597150" y="692150"/>
            <a:ext cx="21590" cy="0"/>
          </a:xfrm>
          <a:custGeom>
            <a:avLst/>
            <a:gdLst/>
            <a:ahLst/>
            <a:cxnLst/>
            <a:rect l="l" t="t" r="r" b="b"/>
            <a:pathLst>
              <a:path w="21589">
                <a:moveTo>
                  <a:pt x="0" y="0"/>
                </a:moveTo>
                <a:lnTo>
                  <a:pt x="21589" y="0"/>
                </a:lnTo>
              </a:path>
            </a:pathLst>
          </a:custGeom>
          <a:ln w="2286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5" name="object 215"/>
          <p:cNvSpPr/>
          <p:nvPr/>
        </p:nvSpPr>
        <p:spPr>
          <a:xfrm>
            <a:off x="2640329" y="692150"/>
            <a:ext cx="22860" cy="0"/>
          </a:xfrm>
          <a:custGeom>
            <a:avLst/>
            <a:gdLst/>
            <a:ahLst/>
            <a:cxnLst/>
            <a:rect l="l" t="t" r="r" b="b"/>
            <a:pathLst>
              <a:path w="22860">
                <a:moveTo>
                  <a:pt x="0" y="0"/>
                </a:moveTo>
                <a:lnTo>
                  <a:pt x="22859" y="0"/>
                </a:lnTo>
              </a:path>
            </a:pathLst>
          </a:custGeom>
          <a:ln w="2286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6" name="object 216"/>
          <p:cNvSpPr/>
          <p:nvPr/>
        </p:nvSpPr>
        <p:spPr>
          <a:xfrm>
            <a:off x="2684779" y="692150"/>
            <a:ext cx="21590" cy="0"/>
          </a:xfrm>
          <a:custGeom>
            <a:avLst/>
            <a:gdLst/>
            <a:ahLst/>
            <a:cxnLst/>
            <a:rect l="l" t="t" r="r" b="b"/>
            <a:pathLst>
              <a:path w="21589">
                <a:moveTo>
                  <a:pt x="0" y="0"/>
                </a:moveTo>
                <a:lnTo>
                  <a:pt x="21589" y="0"/>
                </a:lnTo>
              </a:path>
            </a:pathLst>
          </a:custGeom>
          <a:ln w="2286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7" name="object 217"/>
          <p:cNvSpPr/>
          <p:nvPr/>
        </p:nvSpPr>
        <p:spPr>
          <a:xfrm>
            <a:off x="2727960" y="692150"/>
            <a:ext cx="22860" cy="0"/>
          </a:xfrm>
          <a:custGeom>
            <a:avLst/>
            <a:gdLst/>
            <a:ahLst/>
            <a:cxnLst/>
            <a:rect l="l" t="t" r="r" b="b"/>
            <a:pathLst>
              <a:path w="22860">
                <a:moveTo>
                  <a:pt x="0" y="0"/>
                </a:moveTo>
                <a:lnTo>
                  <a:pt x="22859" y="0"/>
                </a:lnTo>
              </a:path>
            </a:pathLst>
          </a:custGeom>
          <a:ln w="2286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8" name="object 218"/>
          <p:cNvSpPr/>
          <p:nvPr/>
        </p:nvSpPr>
        <p:spPr>
          <a:xfrm>
            <a:off x="2772410" y="692150"/>
            <a:ext cx="21590" cy="0"/>
          </a:xfrm>
          <a:custGeom>
            <a:avLst/>
            <a:gdLst/>
            <a:ahLst/>
            <a:cxnLst/>
            <a:rect l="l" t="t" r="r" b="b"/>
            <a:pathLst>
              <a:path w="21589">
                <a:moveTo>
                  <a:pt x="0" y="0"/>
                </a:moveTo>
                <a:lnTo>
                  <a:pt x="21589" y="0"/>
                </a:lnTo>
              </a:path>
            </a:pathLst>
          </a:custGeom>
          <a:ln w="2286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9" name="object 219"/>
          <p:cNvSpPr/>
          <p:nvPr/>
        </p:nvSpPr>
        <p:spPr>
          <a:xfrm>
            <a:off x="2816860" y="692150"/>
            <a:ext cx="21590" cy="0"/>
          </a:xfrm>
          <a:custGeom>
            <a:avLst/>
            <a:gdLst/>
            <a:ahLst/>
            <a:cxnLst/>
            <a:rect l="l" t="t" r="r" b="b"/>
            <a:pathLst>
              <a:path w="21589">
                <a:moveTo>
                  <a:pt x="0" y="0"/>
                </a:moveTo>
                <a:lnTo>
                  <a:pt x="21589" y="0"/>
                </a:lnTo>
              </a:path>
            </a:pathLst>
          </a:custGeom>
          <a:ln w="2286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0" name="object 220"/>
          <p:cNvSpPr/>
          <p:nvPr/>
        </p:nvSpPr>
        <p:spPr>
          <a:xfrm>
            <a:off x="2860039" y="692150"/>
            <a:ext cx="21590" cy="0"/>
          </a:xfrm>
          <a:custGeom>
            <a:avLst/>
            <a:gdLst/>
            <a:ahLst/>
            <a:cxnLst/>
            <a:rect l="l" t="t" r="r" b="b"/>
            <a:pathLst>
              <a:path w="21589">
                <a:moveTo>
                  <a:pt x="0" y="0"/>
                </a:moveTo>
                <a:lnTo>
                  <a:pt x="21590" y="0"/>
                </a:lnTo>
              </a:path>
            </a:pathLst>
          </a:custGeom>
          <a:ln w="2286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1" name="object 221"/>
          <p:cNvSpPr/>
          <p:nvPr/>
        </p:nvSpPr>
        <p:spPr>
          <a:xfrm>
            <a:off x="2904489" y="692150"/>
            <a:ext cx="21590" cy="0"/>
          </a:xfrm>
          <a:custGeom>
            <a:avLst/>
            <a:gdLst/>
            <a:ahLst/>
            <a:cxnLst/>
            <a:rect l="l" t="t" r="r" b="b"/>
            <a:pathLst>
              <a:path w="21589">
                <a:moveTo>
                  <a:pt x="0" y="0"/>
                </a:moveTo>
                <a:lnTo>
                  <a:pt x="21590" y="0"/>
                </a:lnTo>
              </a:path>
            </a:pathLst>
          </a:custGeom>
          <a:ln w="2286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2" name="object 222"/>
          <p:cNvSpPr/>
          <p:nvPr/>
        </p:nvSpPr>
        <p:spPr>
          <a:xfrm>
            <a:off x="2947670" y="692150"/>
            <a:ext cx="22860" cy="0"/>
          </a:xfrm>
          <a:custGeom>
            <a:avLst/>
            <a:gdLst/>
            <a:ahLst/>
            <a:cxnLst/>
            <a:rect l="l" t="t" r="r" b="b"/>
            <a:pathLst>
              <a:path w="22860">
                <a:moveTo>
                  <a:pt x="0" y="0"/>
                </a:moveTo>
                <a:lnTo>
                  <a:pt x="22860" y="0"/>
                </a:lnTo>
              </a:path>
            </a:pathLst>
          </a:custGeom>
          <a:ln w="2286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3" name="object 223"/>
          <p:cNvSpPr/>
          <p:nvPr/>
        </p:nvSpPr>
        <p:spPr>
          <a:xfrm>
            <a:off x="2992120" y="692150"/>
            <a:ext cx="21590" cy="0"/>
          </a:xfrm>
          <a:custGeom>
            <a:avLst/>
            <a:gdLst/>
            <a:ahLst/>
            <a:cxnLst/>
            <a:rect l="l" t="t" r="r" b="b"/>
            <a:pathLst>
              <a:path w="21589">
                <a:moveTo>
                  <a:pt x="0" y="0"/>
                </a:moveTo>
                <a:lnTo>
                  <a:pt x="21590" y="0"/>
                </a:lnTo>
              </a:path>
            </a:pathLst>
          </a:custGeom>
          <a:ln w="2286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4" name="object 224"/>
          <p:cNvSpPr/>
          <p:nvPr/>
        </p:nvSpPr>
        <p:spPr>
          <a:xfrm>
            <a:off x="3035300" y="692150"/>
            <a:ext cx="22860" cy="0"/>
          </a:xfrm>
          <a:custGeom>
            <a:avLst/>
            <a:gdLst/>
            <a:ahLst/>
            <a:cxnLst/>
            <a:rect l="l" t="t" r="r" b="b"/>
            <a:pathLst>
              <a:path w="22860">
                <a:moveTo>
                  <a:pt x="0" y="0"/>
                </a:moveTo>
                <a:lnTo>
                  <a:pt x="22860" y="0"/>
                </a:lnTo>
              </a:path>
            </a:pathLst>
          </a:custGeom>
          <a:ln w="2286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5" name="object 225"/>
          <p:cNvSpPr/>
          <p:nvPr/>
        </p:nvSpPr>
        <p:spPr>
          <a:xfrm>
            <a:off x="3079750" y="692150"/>
            <a:ext cx="21590" cy="0"/>
          </a:xfrm>
          <a:custGeom>
            <a:avLst/>
            <a:gdLst/>
            <a:ahLst/>
            <a:cxnLst/>
            <a:rect l="l" t="t" r="r" b="b"/>
            <a:pathLst>
              <a:path w="21589">
                <a:moveTo>
                  <a:pt x="0" y="0"/>
                </a:moveTo>
                <a:lnTo>
                  <a:pt x="21589" y="0"/>
                </a:lnTo>
              </a:path>
            </a:pathLst>
          </a:custGeom>
          <a:ln w="2286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6" name="object 226"/>
          <p:cNvSpPr/>
          <p:nvPr/>
        </p:nvSpPr>
        <p:spPr>
          <a:xfrm>
            <a:off x="3124200" y="692150"/>
            <a:ext cx="21590" cy="0"/>
          </a:xfrm>
          <a:custGeom>
            <a:avLst/>
            <a:gdLst/>
            <a:ahLst/>
            <a:cxnLst/>
            <a:rect l="l" t="t" r="r" b="b"/>
            <a:pathLst>
              <a:path w="21589">
                <a:moveTo>
                  <a:pt x="0" y="0"/>
                </a:moveTo>
                <a:lnTo>
                  <a:pt x="21589" y="0"/>
                </a:lnTo>
              </a:path>
            </a:pathLst>
          </a:custGeom>
          <a:ln w="2286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7" name="object 227"/>
          <p:cNvSpPr/>
          <p:nvPr/>
        </p:nvSpPr>
        <p:spPr>
          <a:xfrm>
            <a:off x="3167379" y="692150"/>
            <a:ext cx="21590" cy="0"/>
          </a:xfrm>
          <a:custGeom>
            <a:avLst/>
            <a:gdLst/>
            <a:ahLst/>
            <a:cxnLst/>
            <a:rect l="l" t="t" r="r" b="b"/>
            <a:pathLst>
              <a:path w="21589">
                <a:moveTo>
                  <a:pt x="0" y="0"/>
                </a:moveTo>
                <a:lnTo>
                  <a:pt x="21589" y="0"/>
                </a:lnTo>
              </a:path>
            </a:pathLst>
          </a:custGeom>
          <a:ln w="2286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8" name="object 228"/>
          <p:cNvSpPr/>
          <p:nvPr/>
        </p:nvSpPr>
        <p:spPr>
          <a:xfrm>
            <a:off x="3211829" y="692150"/>
            <a:ext cx="21590" cy="0"/>
          </a:xfrm>
          <a:custGeom>
            <a:avLst/>
            <a:gdLst/>
            <a:ahLst/>
            <a:cxnLst/>
            <a:rect l="l" t="t" r="r" b="b"/>
            <a:pathLst>
              <a:path w="21589">
                <a:moveTo>
                  <a:pt x="0" y="0"/>
                </a:moveTo>
                <a:lnTo>
                  <a:pt x="21589" y="0"/>
                </a:lnTo>
              </a:path>
            </a:pathLst>
          </a:custGeom>
          <a:ln w="2286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9" name="object 229"/>
          <p:cNvSpPr/>
          <p:nvPr/>
        </p:nvSpPr>
        <p:spPr>
          <a:xfrm>
            <a:off x="3255009" y="692150"/>
            <a:ext cx="22860" cy="0"/>
          </a:xfrm>
          <a:custGeom>
            <a:avLst/>
            <a:gdLst/>
            <a:ahLst/>
            <a:cxnLst/>
            <a:rect l="l" t="t" r="r" b="b"/>
            <a:pathLst>
              <a:path w="22860">
                <a:moveTo>
                  <a:pt x="0" y="0"/>
                </a:moveTo>
                <a:lnTo>
                  <a:pt x="22860" y="0"/>
                </a:lnTo>
              </a:path>
            </a:pathLst>
          </a:custGeom>
          <a:ln w="2286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0" name="object 230"/>
          <p:cNvSpPr/>
          <p:nvPr/>
        </p:nvSpPr>
        <p:spPr>
          <a:xfrm>
            <a:off x="3299459" y="692150"/>
            <a:ext cx="21590" cy="0"/>
          </a:xfrm>
          <a:custGeom>
            <a:avLst/>
            <a:gdLst/>
            <a:ahLst/>
            <a:cxnLst/>
            <a:rect l="l" t="t" r="r" b="b"/>
            <a:pathLst>
              <a:path w="21589">
                <a:moveTo>
                  <a:pt x="0" y="0"/>
                </a:moveTo>
                <a:lnTo>
                  <a:pt x="21589" y="0"/>
                </a:lnTo>
              </a:path>
            </a:pathLst>
          </a:custGeom>
          <a:ln w="2286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1" name="object 231"/>
          <p:cNvSpPr/>
          <p:nvPr/>
        </p:nvSpPr>
        <p:spPr>
          <a:xfrm>
            <a:off x="3343909" y="692150"/>
            <a:ext cx="21590" cy="0"/>
          </a:xfrm>
          <a:custGeom>
            <a:avLst/>
            <a:gdLst/>
            <a:ahLst/>
            <a:cxnLst/>
            <a:rect l="l" t="t" r="r" b="b"/>
            <a:pathLst>
              <a:path w="21589">
                <a:moveTo>
                  <a:pt x="0" y="0"/>
                </a:moveTo>
                <a:lnTo>
                  <a:pt x="21589" y="0"/>
                </a:lnTo>
              </a:path>
            </a:pathLst>
          </a:custGeom>
          <a:ln w="2286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2" name="object 232"/>
          <p:cNvSpPr/>
          <p:nvPr/>
        </p:nvSpPr>
        <p:spPr>
          <a:xfrm>
            <a:off x="3387090" y="692150"/>
            <a:ext cx="21590" cy="0"/>
          </a:xfrm>
          <a:custGeom>
            <a:avLst/>
            <a:gdLst/>
            <a:ahLst/>
            <a:cxnLst/>
            <a:rect l="l" t="t" r="r" b="b"/>
            <a:pathLst>
              <a:path w="21589">
                <a:moveTo>
                  <a:pt x="0" y="0"/>
                </a:moveTo>
                <a:lnTo>
                  <a:pt x="21589" y="0"/>
                </a:lnTo>
              </a:path>
            </a:pathLst>
          </a:custGeom>
          <a:ln w="2286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3" name="object 233"/>
          <p:cNvSpPr/>
          <p:nvPr/>
        </p:nvSpPr>
        <p:spPr>
          <a:xfrm>
            <a:off x="3431540" y="692150"/>
            <a:ext cx="21590" cy="0"/>
          </a:xfrm>
          <a:custGeom>
            <a:avLst/>
            <a:gdLst/>
            <a:ahLst/>
            <a:cxnLst/>
            <a:rect l="l" t="t" r="r" b="b"/>
            <a:pathLst>
              <a:path w="21589">
                <a:moveTo>
                  <a:pt x="0" y="0"/>
                </a:moveTo>
                <a:lnTo>
                  <a:pt x="21589" y="0"/>
                </a:lnTo>
              </a:path>
            </a:pathLst>
          </a:custGeom>
          <a:ln w="2286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4" name="object 234"/>
          <p:cNvSpPr/>
          <p:nvPr/>
        </p:nvSpPr>
        <p:spPr>
          <a:xfrm>
            <a:off x="3474720" y="692150"/>
            <a:ext cx="22860" cy="0"/>
          </a:xfrm>
          <a:custGeom>
            <a:avLst/>
            <a:gdLst/>
            <a:ahLst/>
            <a:cxnLst/>
            <a:rect l="l" t="t" r="r" b="b"/>
            <a:pathLst>
              <a:path w="22860">
                <a:moveTo>
                  <a:pt x="0" y="0"/>
                </a:moveTo>
                <a:lnTo>
                  <a:pt x="22859" y="0"/>
                </a:lnTo>
              </a:path>
            </a:pathLst>
          </a:custGeom>
          <a:ln w="2286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5" name="object 235"/>
          <p:cNvSpPr/>
          <p:nvPr/>
        </p:nvSpPr>
        <p:spPr>
          <a:xfrm>
            <a:off x="3519170" y="692150"/>
            <a:ext cx="21590" cy="0"/>
          </a:xfrm>
          <a:custGeom>
            <a:avLst/>
            <a:gdLst/>
            <a:ahLst/>
            <a:cxnLst/>
            <a:rect l="l" t="t" r="r" b="b"/>
            <a:pathLst>
              <a:path w="21589">
                <a:moveTo>
                  <a:pt x="0" y="0"/>
                </a:moveTo>
                <a:lnTo>
                  <a:pt x="21589" y="0"/>
                </a:lnTo>
              </a:path>
            </a:pathLst>
          </a:custGeom>
          <a:ln w="2286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6" name="object 236"/>
          <p:cNvSpPr/>
          <p:nvPr/>
        </p:nvSpPr>
        <p:spPr>
          <a:xfrm>
            <a:off x="3562350" y="692150"/>
            <a:ext cx="22860" cy="0"/>
          </a:xfrm>
          <a:custGeom>
            <a:avLst/>
            <a:gdLst/>
            <a:ahLst/>
            <a:cxnLst/>
            <a:rect l="l" t="t" r="r" b="b"/>
            <a:pathLst>
              <a:path w="22860">
                <a:moveTo>
                  <a:pt x="0" y="0"/>
                </a:moveTo>
                <a:lnTo>
                  <a:pt x="22860" y="0"/>
                </a:lnTo>
              </a:path>
            </a:pathLst>
          </a:custGeom>
          <a:ln w="2286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7" name="object 237"/>
          <p:cNvSpPr/>
          <p:nvPr/>
        </p:nvSpPr>
        <p:spPr>
          <a:xfrm>
            <a:off x="3606800" y="692150"/>
            <a:ext cx="21590" cy="0"/>
          </a:xfrm>
          <a:custGeom>
            <a:avLst/>
            <a:gdLst/>
            <a:ahLst/>
            <a:cxnLst/>
            <a:rect l="l" t="t" r="r" b="b"/>
            <a:pathLst>
              <a:path w="21589">
                <a:moveTo>
                  <a:pt x="0" y="0"/>
                </a:moveTo>
                <a:lnTo>
                  <a:pt x="21589" y="0"/>
                </a:lnTo>
              </a:path>
            </a:pathLst>
          </a:custGeom>
          <a:ln w="2286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8" name="object 238"/>
          <p:cNvSpPr/>
          <p:nvPr/>
        </p:nvSpPr>
        <p:spPr>
          <a:xfrm>
            <a:off x="3651250" y="692150"/>
            <a:ext cx="21590" cy="0"/>
          </a:xfrm>
          <a:custGeom>
            <a:avLst/>
            <a:gdLst/>
            <a:ahLst/>
            <a:cxnLst/>
            <a:rect l="l" t="t" r="r" b="b"/>
            <a:pathLst>
              <a:path w="21589">
                <a:moveTo>
                  <a:pt x="0" y="0"/>
                </a:moveTo>
                <a:lnTo>
                  <a:pt x="21589" y="0"/>
                </a:lnTo>
              </a:path>
            </a:pathLst>
          </a:custGeom>
          <a:ln w="2286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9" name="object 239"/>
          <p:cNvSpPr/>
          <p:nvPr/>
        </p:nvSpPr>
        <p:spPr>
          <a:xfrm>
            <a:off x="3694429" y="692150"/>
            <a:ext cx="21590" cy="0"/>
          </a:xfrm>
          <a:custGeom>
            <a:avLst/>
            <a:gdLst/>
            <a:ahLst/>
            <a:cxnLst/>
            <a:rect l="l" t="t" r="r" b="b"/>
            <a:pathLst>
              <a:path w="21589">
                <a:moveTo>
                  <a:pt x="0" y="0"/>
                </a:moveTo>
                <a:lnTo>
                  <a:pt x="21590" y="0"/>
                </a:lnTo>
              </a:path>
            </a:pathLst>
          </a:custGeom>
          <a:ln w="2286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0" name="object 240"/>
          <p:cNvSpPr/>
          <p:nvPr/>
        </p:nvSpPr>
        <p:spPr>
          <a:xfrm>
            <a:off x="3738879" y="692150"/>
            <a:ext cx="21590" cy="0"/>
          </a:xfrm>
          <a:custGeom>
            <a:avLst/>
            <a:gdLst/>
            <a:ahLst/>
            <a:cxnLst/>
            <a:rect l="l" t="t" r="r" b="b"/>
            <a:pathLst>
              <a:path w="21589">
                <a:moveTo>
                  <a:pt x="0" y="0"/>
                </a:moveTo>
                <a:lnTo>
                  <a:pt x="21590" y="0"/>
                </a:lnTo>
              </a:path>
            </a:pathLst>
          </a:custGeom>
          <a:ln w="2286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1" name="object 241"/>
          <p:cNvSpPr/>
          <p:nvPr/>
        </p:nvSpPr>
        <p:spPr>
          <a:xfrm>
            <a:off x="3782059" y="692150"/>
            <a:ext cx="22860" cy="0"/>
          </a:xfrm>
          <a:custGeom>
            <a:avLst/>
            <a:gdLst/>
            <a:ahLst/>
            <a:cxnLst/>
            <a:rect l="l" t="t" r="r" b="b"/>
            <a:pathLst>
              <a:path w="22860">
                <a:moveTo>
                  <a:pt x="0" y="0"/>
                </a:moveTo>
                <a:lnTo>
                  <a:pt x="22860" y="0"/>
                </a:lnTo>
              </a:path>
            </a:pathLst>
          </a:custGeom>
          <a:ln w="2286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2" name="object 242"/>
          <p:cNvSpPr/>
          <p:nvPr/>
        </p:nvSpPr>
        <p:spPr>
          <a:xfrm>
            <a:off x="3826509" y="692150"/>
            <a:ext cx="21590" cy="0"/>
          </a:xfrm>
          <a:custGeom>
            <a:avLst/>
            <a:gdLst/>
            <a:ahLst/>
            <a:cxnLst/>
            <a:rect l="l" t="t" r="r" b="b"/>
            <a:pathLst>
              <a:path w="21589">
                <a:moveTo>
                  <a:pt x="0" y="0"/>
                </a:moveTo>
                <a:lnTo>
                  <a:pt x="21589" y="0"/>
                </a:lnTo>
              </a:path>
            </a:pathLst>
          </a:custGeom>
          <a:ln w="2286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3" name="object 243"/>
          <p:cNvSpPr/>
          <p:nvPr/>
        </p:nvSpPr>
        <p:spPr>
          <a:xfrm>
            <a:off x="3870959" y="692150"/>
            <a:ext cx="21590" cy="0"/>
          </a:xfrm>
          <a:custGeom>
            <a:avLst/>
            <a:gdLst/>
            <a:ahLst/>
            <a:cxnLst/>
            <a:rect l="l" t="t" r="r" b="b"/>
            <a:pathLst>
              <a:path w="21589">
                <a:moveTo>
                  <a:pt x="0" y="0"/>
                </a:moveTo>
                <a:lnTo>
                  <a:pt x="21589" y="0"/>
                </a:lnTo>
              </a:path>
            </a:pathLst>
          </a:custGeom>
          <a:ln w="2286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4" name="object 244"/>
          <p:cNvSpPr/>
          <p:nvPr/>
        </p:nvSpPr>
        <p:spPr>
          <a:xfrm>
            <a:off x="3914140" y="692150"/>
            <a:ext cx="21590" cy="0"/>
          </a:xfrm>
          <a:custGeom>
            <a:avLst/>
            <a:gdLst/>
            <a:ahLst/>
            <a:cxnLst/>
            <a:rect l="l" t="t" r="r" b="b"/>
            <a:pathLst>
              <a:path w="21589">
                <a:moveTo>
                  <a:pt x="0" y="0"/>
                </a:moveTo>
                <a:lnTo>
                  <a:pt x="21589" y="0"/>
                </a:lnTo>
              </a:path>
            </a:pathLst>
          </a:custGeom>
          <a:ln w="2286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5" name="object 245"/>
          <p:cNvSpPr/>
          <p:nvPr/>
        </p:nvSpPr>
        <p:spPr>
          <a:xfrm>
            <a:off x="3958590" y="692150"/>
            <a:ext cx="21590" cy="0"/>
          </a:xfrm>
          <a:custGeom>
            <a:avLst/>
            <a:gdLst/>
            <a:ahLst/>
            <a:cxnLst/>
            <a:rect l="l" t="t" r="r" b="b"/>
            <a:pathLst>
              <a:path w="21589">
                <a:moveTo>
                  <a:pt x="0" y="0"/>
                </a:moveTo>
                <a:lnTo>
                  <a:pt x="21589" y="0"/>
                </a:lnTo>
              </a:path>
            </a:pathLst>
          </a:custGeom>
          <a:ln w="2286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6" name="object 246"/>
          <p:cNvSpPr/>
          <p:nvPr/>
        </p:nvSpPr>
        <p:spPr>
          <a:xfrm>
            <a:off x="4001770" y="692150"/>
            <a:ext cx="22860" cy="0"/>
          </a:xfrm>
          <a:custGeom>
            <a:avLst/>
            <a:gdLst/>
            <a:ahLst/>
            <a:cxnLst/>
            <a:rect l="l" t="t" r="r" b="b"/>
            <a:pathLst>
              <a:path w="22860">
                <a:moveTo>
                  <a:pt x="0" y="0"/>
                </a:moveTo>
                <a:lnTo>
                  <a:pt x="22859" y="0"/>
                </a:lnTo>
              </a:path>
            </a:pathLst>
          </a:custGeom>
          <a:ln w="2286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7" name="object 247"/>
          <p:cNvSpPr/>
          <p:nvPr/>
        </p:nvSpPr>
        <p:spPr>
          <a:xfrm>
            <a:off x="4046220" y="692150"/>
            <a:ext cx="21590" cy="0"/>
          </a:xfrm>
          <a:custGeom>
            <a:avLst/>
            <a:gdLst/>
            <a:ahLst/>
            <a:cxnLst/>
            <a:rect l="l" t="t" r="r" b="b"/>
            <a:pathLst>
              <a:path w="21589">
                <a:moveTo>
                  <a:pt x="0" y="0"/>
                </a:moveTo>
                <a:lnTo>
                  <a:pt x="21589" y="0"/>
                </a:lnTo>
              </a:path>
            </a:pathLst>
          </a:custGeom>
          <a:ln w="2286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8" name="object 248"/>
          <p:cNvSpPr/>
          <p:nvPr/>
        </p:nvSpPr>
        <p:spPr>
          <a:xfrm>
            <a:off x="4089400" y="692150"/>
            <a:ext cx="22860" cy="0"/>
          </a:xfrm>
          <a:custGeom>
            <a:avLst/>
            <a:gdLst/>
            <a:ahLst/>
            <a:cxnLst/>
            <a:rect l="l" t="t" r="r" b="b"/>
            <a:pathLst>
              <a:path w="22860">
                <a:moveTo>
                  <a:pt x="0" y="0"/>
                </a:moveTo>
                <a:lnTo>
                  <a:pt x="22860" y="0"/>
                </a:lnTo>
              </a:path>
            </a:pathLst>
          </a:custGeom>
          <a:ln w="2286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9" name="object 249"/>
          <p:cNvSpPr/>
          <p:nvPr/>
        </p:nvSpPr>
        <p:spPr>
          <a:xfrm>
            <a:off x="4133850" y="692150"/>
            <a:ext cx="21590" cy="0"/>
          </a:xfrm>
          <a:custGeom>
            <a:avLst/>
            <a:gdLst/>
            <a:ahLst/>
            <a:cxnLst/>
            <a:rect l="l" t="t" r="r" b="b"/>
            <a:pathLst>
              <a:path w="21589">
                <a:moveTo>
                  <a:pt x="0" y="0"/>
                </a:moveTo>
                <a:lnTo>
                  <a:pt x="21589" y="0"/>
                </a:lnTo>
              </a:path>
            </a:pathLst>
          </a:custGeom>
          <a:ln w="2286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0" name="object 250"/>
          <p:cNvSpPr/>
          <p:nvPr/>
        </p:nvSpPr>
        <p:spPr>
          <a:xfrm>
            <a:off x="4178300" y="692150"/>
            <a:ext cx="21590" cy="0"/>
          </a:xfrm>
          <a:custGeom>
            <a:avLst/>
            <a:gdLst/>
            <a:ahLst/>
            <a:cxnLst/>
            <a:rect l="l" t="t" r="r" b="b"/>
            <a:pathLst>
              <a:path w="21589">
                <a:moveTo>
                  <a:pt x="0" y="0"/>
                </a:moveTo>
                <a:lnTo>
                  <a:pt x="21589" y="0"/>
                </a:lnTo>
              </a:path>
            </a:pathLst>
          </a:custGeom>
          <a:ln w="2286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1" name="object 251"/>
          <p:cNvSpPr/>
          <p:nvPr/>
        </p:nvSpPr>
        <p:spPr>
          <a:xfrm>
            <a:off x="4221479" y="692150"/>
            <a:ext cx="21590" cy="0"/>
          </a:xfrm>
          <a:custGeom>
            <a:avLst/>
            <a:gdLst/>
            <a:ahLst/>
            <a:cxnLst/>
            <a:rect l="l" t="t" r="r" b="b"/>
            <a:pathLst>
              <a:path w="21589">
                <a:moveTo>
                  <a:pt x="0" y="0"/>
                </a:moveTo>
                <a:lnTo>
                  <a:pt x="21590" y="0"/>
                </a:lnTo>
              </a:path>
            </a:pathLst>
          </a:custGeom>
          <a:ln w="2286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2" name="object 252"/>
          <p:cNvSpPr/>
          <p:nvPr/>
        </p:nvSpPr>
        <p:spPr>
          <a:xfrm>
            <a:off x="4265929" y="692150"/>
            <a:ext cx="21590" cy="0"/>
          </a:xfrm>
          <a:custGeom>
            <a:avLst/>
            <a:gdLst/>
            <a:ahLst/>
            <a:cxnLst/>
            <a:rect l="l" t="t" r="r" b="b"/>
            <a:pathLst>
              <a:path w="21589">
                <a:moveTo>
                  <a:pt x="0" y="0"/>
                </a:moveTo>
                <a:lnTo>
                  <a:pt x="21590" y="0"/>
                </a:lnTo>
              </a:path>
            </a:pathLst>
          </a:custGeom>
          <a:ln w="2286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3" name="object 253"/>
          <p:cNvSpPr/>
          <p:nvPr/>
        </p:nvSpPr>
        <p:spPr>
          <a:xfrm>
            <a:off x="4309109" y="692150"/>
            <a:ext cx="22860" cy="0"/>
          </a:xfrm>
          <a:custGeom>
            <a:avLst/>
            <a:gdLst/>
            <a:ahLst/>
            <a:cxnLst/>
            <a:rect l="l" t="t" r="r" b="b"/>
            <a:pathLst>
              <a:path w="22860">
                <a:moveTo>
                  <a:pt x="0" y="0"/>
                </a:moveTo>
                <a:lnTo>
                  <a:pt x="22860" y="0"/>
                </a:lnTo>
              </a:path>
            </a:pathLst>
          </a:custGeom>
          <a:ln w="2286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4" name="object 254"/>
          <p:cNvSpPr/>
          <p:nvPr/>
        </p:nvSpPr>
        <p:spPr>
          <a:xfrm>
            <a:off x="4353559" y="692150"/>
            <a:ext cx="21590" cy="0"/>
          </a:xfrm>
          <a:custGeom>
            <a:avLst/>
            <a:gdLst/>
            <a:ahLst/>
            <a:cxnLst/>
            <a:rect l="l" t="t" r="r" b="b"/>
            <a:pathLst>
              <a:path w="21589">
                <a:moveTo>
                  <a:pt x="0" y="0"/>
                </a:moveTo>
                <a:lnTo>
                  <a:pt x="21589" y="0"/>
                </a:lnTo>
              </a:path>
            </a:pathLst>
          </a:custGeom>
          <a:ln w="2286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5" name="object 255"/>
          <p:cNvSpPr/>
          <p:nvPr/>
        </p:nvSpPr>
        <p:spPr>
          <a:xfrm>
            <a:off x="4398009" y="692150"/>
            <a:ext cx="21590" cy="0"/>
          </a:xfrm>
          <a:custGeom>
            <a:avLst/>
            <a:gdLst/>
            <a:ahLst/>
            <a:cxnLst/>
            <a:rect l="l" t="t" r="r" b="b"/>
            <a:pathLst>
              <a:path w="21589">
                <a:moveTo>
                  <a:pt x="0" y="0"/>
                </a:moveTo>
                <a:lnTo>
                  <a:pt x="21589" y="0"/>
                </a:lnTo>
              </a:path>
            </a:pathLst>
          </a:custGeom>
          <a:ln w="2286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6" name="object 256"/>
          <p:cNvSpPr/>
          <p:nvPr/>
        </p:nvSpPr>
        <p:spPr>
          <a:xfrm>
            <a:off x="4441190" y="692150"/>
            <a:ext cx="21590" cy="0"/>
          </a:xfrm>
          <a:custGeom>
            <a:avLst/>
            <a:gdLst/>
            <a:ahLst/>
            <a:cxnLst/>
            <a:rect l="l" t="t" r="r" b="b"/>
            <a:pathLst>
              <a:path w="21589">
                <a:moveTo>
                  <a:pt x="0" y="0"/>
                </a:moveTo>
                <a:lnTo>
                  <a:pt x="21589" y="0"/>
                </a:lnTo>
              </a:path>
            </a:pathLst>
          </a:custGeom>
          <a:ln w="2286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7" name="object 257"/>
          <p:cNvSpPr/>
          <p:nvPr/>
        </p:nvSpPr>
        <p:spPr>
          <a:xfrm>
            <a:off x="4485640" y="692150"/>
            <a:ext cx="21590" cy="0"/>
          </a:xfrm>
          <a:custGeom>
            <a:avLst/>
            <a:gdLst/>
            <a:ahLst/>
            <a:cxnLst/>
            <a:rect l="l" t="t" r="r" b="b"/>
            <a:pathLst>
              <a:path w="21589">
                <a:moveTo>
                  <a:pt x="0" y="0"/>
                </a:moveTo>
                <a:lnTo>
                  <a:pt x="21589" y="0"/>
                </a:lnTo>
              </a:path>
            </a:pathLst>
          </a:custGeom>
          <a:ln w="2286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8" name="object 258"/>
          <p:cNvSpPr/>
          <p:nvPr/>
        </p:nvSpPr>
        <p:spPr>
          <a:xfrm>
            <a:off x="4528820" y="692150"/>
            <a:ext cx="22860" cy="0"/>
          </a:xfrm>
          <a:custGeom>
            <a:avLst/>
            <a:gdLst/>
            <a:ahLst/>
            <a:cxnLst/>
            <a:rect l="l" t="t" r="r" b="b"/>
            <a:pathLst>
              <a:path w="22860">
                <a:moveTo>
                  <a:pt x="0" y="0"/>
                </a:moveTo>
                <a:lnTo>
                  <a:pt x="22859" y="0"/>
                </a:lnTo>
              </a:path>
            </a:pathLst>
          </a:custGeom>
          <a:ln w="2286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9" name="object 259"/>
          <p:cNvSpPr/>
          <p:nvPr/>
        </p:nvSpPr>
        <p:spPr>
          <a:xfrm>
            <a:off x="4573270" y="692150"/>
            <a:ext cx="21590" cy="0"/>
          </a:xfrm>
          <a:custGeom>
            <a:avLst/>
            <a:gdLst/>
            <a:ahLst/>
            <a:cxnLst/>
            <a:rect l="l" t="t" r="r" b="b"/>
            <a:pathLst>
              <a:path w="21589">
                <a:moveTo>
                  <a:pt x="0" y="0"/>
                </a:moveTo>
                <a:lnTo>
                  <a:pt x="21589" y="0"/>
                </a:lnTo>
              </a:path>
            </a:pathLst>
          </a:custGeom>
          <a:ln w="2286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0" name="object 260"/>
          <p:cNvSpPr/>
          <p:nvPr/>
        </p:nvSpPr>
        <p:spPr>
          <a:xfrm>
            <a:off x="4616450" y="692150"/>
            <a:ext cx="22860" cy="0"/>
          </a:xfrm>
          <a:custGeom>
            <a:avLst/>
            <a:gdLst/>
            <a:ahLst/>
            <a:cxnLst/>
            <a:rect l="l" t="t" r="r" b="b"/>
            <a:pathLst>
              <a:path w="22860">
                <a:moveTo>
                  <a:pt x="0" y="0"/>
                </a:moveTo>
                <a:lnTo>
                  <a:pt x="22860" y="0"/>
                </a:lnTo>
              </a:path>
            </a:pathLst>
          </a:custGeom>
          <a:ln w="2286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1" name="object 261"/>
          <p:cNvSpPr/>
          <p:nvPr/>
        </p:nvSpPr>
        <p:spPr>
          <a:xfrm>
            <a:off x="4660900" y="692150"/>
            <a:ext cx="21590" cy="0"/>
          </a:xfrm>
          <a:custGeom>
            <a:avLst/>
            <a:gdLst/>
            <a:ahLst/>
            <a:cxnLst/>
            <a:rect l="l" t="t" r="r" b="b"/>
            <a:pathLst>
              <a:path w="21589">
                <a:moveTo>
                  <a:pt x="0" y="0"/>
                </a:moveTo>
                <a:lnTo>
                  <a:pt x="21589" y="0"/>
                </a:lnTo>
              </a:path>
            </a:pathLst>
          </a:custGeom>
          <a:ln w="2286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2" name="object 262"/>
          <p:cNvSpPr/>
          <p:nvPr/>
        </p:nvSpPr>
        <p:spPr>
          <a:xfrm>
            <a:off x="4705350" y="692150"/>
            <a:ext cx="21590" cy="0"/>
          </a:xfrm>
          <a:custGeom>
            <a:avLst/>
            <a:gdLst/>
            <a:ahLst/>
            <a:cxnLst/>
            <a:rect l="l" t="t" r="r" b="b"/>
            <a:pathLst>
              <a:path w="21589">
                <a:moveTo>
                  <a:pt x="0" y="0"/>
                </a:moveTo>
                <a:lnTo>
                  <a:pt x="21589" y="0"/>
                </a:lnTo>
              </a:path>
            </a:pathLst>
          </a:custGeom>
          <a:ln w="2286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3" name="object 263"/>
          <p:cNvSpPr/>
          <p:nvPr/>
        </p:nvSpPr>
        <p:spPr>
          <a:xfrm>
            <a:off x="4748529" y="692150"/>
            <a:ext cx="21590" cy="0"/>
          </a:xfrm>
          <a:custGeom>
            <a:avLst/>
            <a:gdLst/>
            <a:ahLst/>
            <a:cxnLst/>
            <a:rect l="l" t="t" r="r" b="b"/>
            <a:pathLst>
              <a:path w="21589">
                <a:moveTo>
                  <a:pt x="0" y="0"/>
                </a:moveTo>
                <a:lnTo>
                  <a:pt x="21590" y="0"/>
                </a:lnTo>
              </a:path>
            </a:pathLst>
          </a:custGeom>
          <a:ln w="2286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4" name="object 264"/>
          <p:cNvSpPr/>
          <p:nvPr/>
        </p:nvSpPr>
        <p:spPr>
          <a:xfrm>
            <a:off x="4792979" y="692150"/>
            <a:ext cx="21590" cy="0"/>
          </a:xfrm>
          <a:custGeom>
            <a:avLst/>
            <a:gdLst/>
            <a:ahLst/>
            <a:cxnLst/>
            <a:rect l="l" t="t" r="r" b="b"/>
            <a:pathLst>
              <a:path w="21589">
                <a:moveTo>
                  <a:pt x="0" y="0"/>
                </a:moveTo>
                <a:lnTo>
                  <a:pt x="21590" y="0"/>
                </a:lnTo>
              </a:path>
            </a:pathLst>
          </a:custGeom>
          <a:ln w="2286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5" name="object 265"/>
          <p:cNvSpPr/>
          <p:nvPr/>
        </p:nvSpPr>
        <p:spPr>
          <a:xfrm>
            <a:off x="4836159" y="692150"/>
            <a:ext cx="22860" cy="0"/>
          </a:xfrm>
          <a:custGeom>
            <a:avLst/>
            <a:gdLst/>
            <a:ahLst/>
            <a:cxnLst/>
            <a:rect l="l" t="t" r="r" b="b"/>
            <a:pathLst>
              <a:path w="22860">
                <a:moveTo>
                  <a:pt x="0" y="0"/>
                </a:moveTo>
                <a:lnTo>
                  <a:pt x="22860" y="0"/>
                </a:lnTo>
              </a:path>
            </a:pathLst>
          </a:custGeom>
          <a:ln w="2286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6" name="object 266"/>
          <p:cNvSpPr/>
          <p:nvPr/>
        </p:nvSpPr>
        <p:spPr>
          <a:xfrm>
            <a:off x="4880609" y="692150"/>
            <a:ext cx="21590" cy="0"/>
          </a:xfrm>
          <a:custGeom>
            <a:avLst/>
            <a:gdLst/>
            <a:ahLst/>
            <a:cxnLst/>
            <a:rect l="l" t="t" r="r" b="b"/>
            <a:pathLst>
              <a:path w="21589">
                <a:moveTo>
                  <a:pt x="0" y="0"/>
                </a:moveTo>
                <a:lnTo>
                  <a:pt x="21589" y="0"/>
                </a:lnTo>
              </a:path>
            </a:pathLst>
          </a:custGeom>
          <a:ln w="2286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7" name="object 267"/>
          <p:cNvSpPr/>
          <p:nvPr/>
        </p:nvSpPr>
        <p:spPr>
          <a:xfrm>
            <a:off x="4925059" y="692150"/>
            <a:ext cx="21590" cy="0"/>
          </a:xfrm>
          <a:custGeom>
            <a:avLst/>
            <a:gdLst/>
            <a:ahLst/>
            <a:cxnLst/>
            <a:rect l="l" t="t" r="r" b="b"/>
            <a:pathLst>
              <a:path w="21589">
                <a:moveTo>
                  <a:pt x="0" y="0"/>
                </a:moveTo>
                <a:lnTo>
                  <a:pt x="21589" y="0"/>
                </a:lnTo>
              </a:path>
            </a:pathLst>
          </a:custGeom>
          <a:ln w="2286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8" name="object 268"/>
          <p:cNvSpPr/>
          <p:nvPr/>
        </p:nvSpPr>
        <p:spPr>
          <a:xfrm>
            <a:off x="4968240" y="692150"/>
            <a:ext cx="21590" cy="0"/>
          </a:xfrm>
          <a:custGeom>
            <a:avLst/>
            <a:gdLst/>
            <a:ahLst/>
            <a:cxnLst/>
            <a:rect l="l" t="t" r="r" b="b"/>
            <a:pathLst>
              <a:path w="21589">
                <a:moveTo>
                  <a:pt x="0" y="0"/>
                </a:moveTo>
                <a:lnTo>
                  <a:pt x="21589" y="0"/>
                </a:lnTo>
              </a:path>
            </a:pathLst>
          </a:custGeom>
          <a:ln w="2286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9" name="object 269"/>
          <p:cNvSpPr/>
          <p:nvPr/>
        </p:nvSpPr>
        <p:spPr>
          <a:xfrm>
            <a:off x="5012690" y="692150"/>
            <a:ext cx="21590" cy="0"/>
          </a:xfrm>
          <a:custGeom>
            <a:avLst/>
            <a:gdLst/>
            <a:ahLst/>
            <a:cxnLst/>
            <a:rect l="l" t="t" r="r" b="b"/>
            <a:pathLst>
              <a:path w="21589">
                <a:moveTo>
                  <a:pt x="0" y="0"/>
                </a:moveTo>
                <a:lnTo>
                  <a:pt x="21589" y="0"/>
                </a:lnTo>
              </a:path>
            </a:pathLst>
          </a:custGeom>
          <a:ln w="2286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0" name="object 270"/>
          <p:cNvSpPr/>
          <p:nvPr/>
        </p:nvSpPr>
        <p:spPr>
          <a:xfrm>
            <a:off x="5055870" y="692150"/>
            <a:ext cx="22860" cy="0"/>
          </a:xfrm>
          <a:custGeom>
            <a:avLst/>
            <a:gdLst/>
            <a:ahLst/>
            <a:cxnLst/>
            <a:rect l="l" t="t" r="r" b="b"/>
            <a:pathLst>
              <a:path w="22860">
                <a:moveTo>
                  <a:pt x="0" y="0"/>
                </a:moveTo>
                <a:lnTo>
                  <a:pt x="22859" y="0"/>
                </a:lnTo>
              </a:path>
            </a:pathLst>
          </a:custGeom>
          <a:ln w="2286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1" name="object 271"/>
          <p:cNvSpPr/>
          <p:nvPr/>
        </p:nvSpPr>
        <p:spPr>
          <a:xfrm>
            <a:off x="5100320" y="692150"/>
            <a:ext cx="21590" cy="0"/>
          </a:xfrm>
          <a:custGeom>
            <a:avLst/>
            <a:gdLst/>
            <a:ahLst/>
            <a:cxnLst/>
            <a:rect l="l" t="t" r="r" b="b"/>
            <a:pathLst>
              <a:path w="21589">
                <a:moveTo>
                  <a:pt x="0" y="0"/>
                </a:moveTo>
                <a:lnTo>
                  <a:pt x="21589" y="0"/>
                </a:lnTo>
              </a:path>
            </a:pathLst>
          </a:custGeom>
          <a:ln w="2286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2" name="object 272"/>
          <p:cNvSpPr/>
          <p:nvPr/>
        </p:nvSpPr>
        <p:spPr>
          <a:xfrm>
            <a:off x="5143500" y="692150"/>
            <a:ext cx="22860" cy="0"/>
          </a:xfrm>
          <a:custGeom>
            <a:avLst/>
            <a:gdLst/>
            <a:ahLst/>
            <a:cxnLst/>
            <a:rect l="l" t="t" r="r" b="b"/>
            <a:pathLst>
              <a:path w="22860">
                <a:moveTo>
                  <a:pt x="0" y="0"/>
                </a:moveTo>
                <a:lnTo>
                  <a:pt x="22860" y="0"/>
                </a:lnTo>
              </a:path>
            </a:pathLst>
          </a:custGeom>
          <a:ln w="2286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3" name="object 273"/>
          <p:cNvSpPr/>
          <p:nvPr/>
        </p:nvSpPr>
        <p:spPr>
          <a:xfrm>
            <a:off x="5187950" y="692150"/>
            <a:ext cx="21590" cy="0"/>
          </a:xfrm>
          <a:custGeom>
            <a:avLst/>
            <a:gdLst/>
            <a:ahLst/>
            <a:cxnLst/>
            <a:rect l="l" t="t" r="r" b="b"/>
            <a:pathLst>
              <a:path w="21589">
                <a:moveTo>
                  <a:pt x="0" y="0"/>
                </a:moveTo>
                <a:lnTo>
                  <a:pt x="21589" y="0"/>
                </a:lnTo>
              </a:path>
            </a:pathLst>
          </a:custGeom>
          <a:ln w="2286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4" name="object 274"/>
          <p:cNvSpPr/>
          <p:nvPr/>
        </p:nvSpPr>
        <p:spPr>
          <a:xfrm>
            <a:off x="5232400" y="692150"/>
            <a:ext cx="21590" cy="0"/>
          </a:xfrm>
          <a:custGeom>
            <a:avLst/>
            <a:gdLst/>
            <a:ahLst/>
            <a:cxnLst/>
            <a:rect l="l" t="t" r="r" b="b"/>
            <a:pathLst>
              <a:path w="21589">
                <a:moveTo>
                  <a:pt x="0" y="0"/>
                </a:moveTo>
                <a:lnTo>
                  <a:pt x="21589" y="0"/>
                </a:lnTo>
              </a:path>
            </a:pathLst>
          </a:custGeom>
          <a:ln w="2286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5" name="object 275"/>
          <p:cNvSpPr/>
          <p:nvPr/>
        </p:nvSpPr>
        <p:spPr>
          <a:xfrm>
            <a:off x="5275579" y="692150"/>
            <a:ext cx="21590" cy="0"/>
          </a:xfrm>
          <a:custGeom>
            <a:avLst/>
            <a:gdLst/>
            <a:ahLst/>
            <a:cxnLst/>
            <a:rect l="l" t="t" r="r" b="b"/>
            <a:pathLst>
              <a:path w="21589">
                <a:moveTo>
                  <a:pt x="0" y="0"/>
                </a:moveTo>
                <a:lnTo>
                  <a:pt x="21590" y="0"/>
                </a:lnTo>
              </a:path>
            </a:pathLst>
          </a:custGeom>
          <a:ln w="2286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6" name="object 276"/>
          <p:cNvSpPr/>
          <p:nvPr/>
        </p:nvSpPr>
        <p:spPr>
          <a:xfrm>
            <a:off x="5320029" y="692150"/>
            <a:ext cx="21590" cy="0"/>
          </a:xfrm>
          <a:custGeom>
            <a:avLst/>
            <a:gdLst/>
            <a:ahLst/>
            <a:cxnLst/>
            <a:rect l="l" t="t" r="r" b="b"/>
            <a:pathLst>
              <a:path w="21589">
                <a:moveTo>
                  <a:pt x="0" y="0"/>
                </a:moveTo>
                <a:lnTo>
                  <a:pt x="21590" y="0"/>
                </a:lnTo>
              </a:path>
            </a:pathLst>
          </a:custGeom>
          <a:ln w="2286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7" name="object 277"/>
          <p:cNvSpPr/>
          <p:nvPr/>
        </p:nvSpPr>
        <p:spPr>
          <a:xfrm>
            <a:off x="5363209" y="692150"/>
            <a:ext cx="22860" cy="0"/>
          </a:xfrm>
          <a:custGeom>
            <a:avLst/>
            <a:gdLst/>
            <a:ahLst/>
            <a:cxnLst/>
            <a:rect l="l" t="t" r="r" b="b"/>
            <a:pathLst>
              <a:path w="22860">
                <a:moveTo>
                  <a:pt x="0" y="0"/>
                </a:moveTo>
                <a:lnTo>
                  <a:pt x="22860" y="0"/>
                </a:lnTo>
              </a:path>
            </a:pathLst>
          </a:custGeom>
          <a:ln w="2286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8" name="object 278"/>
          <p:cNvSpPr/>
          <p:nvPr/>
        </p:nvSpPr>
        <p:spPr>
          <a:xfrm>
            <a:off x="5407659" y="692150"/>
            <a:ext cx="21590" cy="0"/>
          </a:xfrm>
          <a:custGeom>
            <a:avLst/>
            <a:gdLst/>
            <a:ahLst/>
            <a:cxnLst/>
            <a:rect l="l" t="t" r="r" b="b"/>
            <a:pathLst>
              <a:path w="21589">
                <a:moveTo>
                  <a:pt x="0" y="0"/>
                </a:moveTo>
                <a:lnTo>
                  <a:pt x="21589" y="0"/>
                </a:lnTo>
              </a:path>
            </a:pathLst>
          </a:custGeom>
          <a:ln w="2286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9" name="object 279"/>
          <p:cNvSpPr/>
          <p:nvPr/>
        </p:nvSpPr>
        <p:spPr>
          <a:xfrm>
            <a:off x="5452109" y="692150"/>
            <a:ext cx="21590" cy="0"/>
          </a:xfrm>
          <a:custGeom>
            <a:avLst/>
            <a:gdLst/>
            <a:ahLst/>
            <a:cxnLst/>
            <a:rect l="l" t="t" r="r" b="b"/>
            <a:pathLst>
              <a:path w="21589">
                <a:moveTo>
                  <a:pt x="0" y="0"/>
                </a:moveTo>
                <a:lnTo>
                  <a:pt x="21589" y="0"/>
                </a:lnTo>
              </a:path>
            </a:pathLst>
          </a:custGeom>
          <a:ln w="2286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0" name="object 280"/>
          <p:cNvSpPr/>
          <p:nvPr/>
        </p:nvSpPr>
        <p:spPr>
          <a:xfrm>
            <a:off x="5495290" y="692150"/>
            <a:ext cx="21590" cy="0"/>
          </a:xfrm>
          <a:custGeom>
            <a:avLst/>
            <a:gdLst/>
            <a:ahLst/>
            <a:cxnLst/>
            <a:rect l="l" t="t" r="r" b="b"/>
            <a:pathLst>
              <a:path w="21589">
                <a:moveTo>
                  <a:pt x="0" y="0"/>
                </a:moveTo>
                <a:lnTo>
                  <a:pt x="21589" y="0"/>
                </a:lnTo>
              </a:path>
            </a:pathLst>
          </a:custGeom>
          <a:ln w="2286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1" name="object 281"/>
          <p:cNvSpPr/>
          <p:nvPr/>
        </p:nvSpPr>
        <p:spPr>
          <a:xfrm>
            <a:off x="5539740" y="692150"/>
            <a:ext cx="21590" cy="0"/>
          </a:xfrm>
          <a:custGeom>
            <a:avLst/>
            <a:gdLst/>
            <a:ahLst/>
            <a:cxnLst/>
            <a:rect l="l" t="t" r="r" b="b"/>
            <a:pathLst>
              <a:path w="21589">
                <a:moveTo>
                  <a:pt x="0" y="0"/>
                </a:moveTo>
                <a:lnTo>
                  <a:pt x="21589" y="0"/>
                </a:lnTo>
              </a:path>
            </a:pathLst>
          </a:custGeom>
          <a:ln w="2286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2" name="object 282"/>
          <p:cNvSpPr/>
          <p:nvPr/>
        </p:nvSpPr>
        <p:spPr>
          <a:xfrm>
            <a:off x="5582920" y="692150"/>
            <a:ext cx="22860" cy="0"/>
          </a:xfrm>
          <a:custGeom>
            <a:avLst/>
            <a:gdLst/>
            <a:ahLst/>
            <a:cxnLst/>
            <a:rect l="l" t="t" r="r" b="b"/>
            <a:pathLst>
              <a:path w="22860">
                <a:moveTo>
                  <a:pt x="0" y="0"/>
                </a:moveTo>
                <a:lnTo>
                  <a:pt x="22859" y="0"/>
                </a:lnTo>
              </a:path>
            </a:pathLst>
          </a:custGeom>
          <a:ln w="2286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3" name="object 283"/>
          <p:cNvSpPr/>
          <p:nvPr/>
        </p:nvSpPr>
        <p:spPr>
          <a:xfrm>
            <a:off x="5627370" y="692150"/>
            <a:ext cx="21590" cy="0"/>
          </a:xfrm>
          <a:custGeom>
            <a:avLst/>
            <a:gdLst/>
            <a:ahLst/>
            <a:cxnLst/>
            <a:rect l="l" t="t" r="r" b="b"/>
            <a:pathLst>
              <a:path w="21589">
                <a:moveTo>
                  <a:pt x="0" y="0"/>
                </a:moveTo>
                <a:lnTo>
                  <a:pt x="21589" y="0"/>
                </a:lnTo>
              </a:path>
            </a:pathLst>
          </a:custGeom>
          <a:ln w="2286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4" name="object 284"/>
          <p:cNvSpPr/>
          <p:nvPr/>
        </p:nvSpPr>
        <p:spPr>
          <a:xfrm>
            <a:off x="5670550" y="692150"/>
            <a:ext cx="22860" cy="0"/>
          </a:xfrm>
          <a:custGeom>
            <a:avLst/>
            <a:gdLst/>
            <a:ahLst/>
            <a:cxnLst/>
            <a:rect l="l" t="t" r="r" b="b"/>
            <a:pathLst>
              <a:path w="22860">
                <a:moveTo>
                  <a:pt x="0" y="0"/>
                </a:moveTo>
                <a:lnTo>
                  <a:pt x="22860" y="0"/>
                </a:lnTo>
              </a:path>
            </a:pathLst>
          </a:custGeom>
          <a:ln w="2286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5" name="object 285"/>
          <p:cNvSpPr/>
          <p:nvPr/>
        </p:nvSpPr>
        <p:spPr>
          <a:xfrm>
            <a:off x="5715000" y="692150"/>
            <a:ext cx="21590" cy="0"/>
          </a:xfrm>
          <a:custGeom>
            <a:avLst/>
            <a:gdLst/>
            <a:ahLst/>
            <a:cxnLst/>
            <a:rect l="l" t="t" r="r" b="b"/>
            <a:pathLst>
              <a:path w="21589">
                <a:moveTo>
                  <a:pt x="0" y="0"/>
                </a:moveTo>
                <a:lnTo>
                  <a:pt x="21589" y="0"/>
                </a:lnTo>
              </a:path>
            </a:pathLst>
          </a:custGeom>
          <a:ln w="2286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6" name="object 286"/>
          <p:cNvSpPr/>
          <p:nvPr/>
        </p:nvSpPr>
        <p:spPr>
          <a:xfrm>
            <a:off x="5759450" y="692150"/>
            <a:ext cx="21590" cy="0"/>
          </a:xfrm>
          <a:custGeom>
            <a:avLst/>
            <a:gdLst/>
            <a:ahLst/>
            <a:cxnLst/>
            <a:rect l="l" t="t" r="r" b="b"/>
            <a:pathLst>
              <a:path w="21589">
                <a:moveTo>
                  <a:pt x="0" y="0"/>
                </a:moveTo>
                <a:lnTo>
                  <a:pt x="21589" y="0"/>
                </a:lnTo>
              </a:path>
            </a:pathLst>
          </a:custGeom>
          <a:ln w="2286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7" name="object 287"/>
          <p:cNvSpPr/>
          <p:nvPr/>
        </p:nvSpPr>
        <p:spPr>
          <a:xfrm>
            <a:off x="5802629" y="692150"/>
            <a:ext cx="21590" cy="0"/>
          </a:xfrm>
          <a:custGeom>
            <a:avLst/>
            <a:gdLst/>
            <a:ahLst/>
            <a:cxnLst/>
            <a:rect l="l" t="t" r="r" b="b"/>
            <a:pathLst>
              <a:path w="21589">
                <a:moveTo>
                  <a:pt x="0" y="0"/>
                </a:moveTo>
                <a:lnTo>
                  <a:pt x="21590" y="0"/>
                </a:lnTo>
              </a:path>
            </a:pathLst>
          </a:custGeom>
          <a:ln w="2286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8" name="object 288"/>
          <p:cNvSpPr/>
          <p:nvPr/>
        </p:nvSpPr>
        <p:spPr>
          <a:xfrm>
            <a:off x="5847079" y="692150"/>
            <a:ext cx="21590" cy="0"/>
          </a:xfrm>
          <a:custGeom>
            <a:avLst/>
            <a:gdLst/>
            <a:ahLst/>
            <a:cxnLst/>
            <a:rect l="l" t="t" r="r" b="b"/>
            <a:pathLst>
              <a:path w="21589">
                <a:moveTo>
                  <a:pt x="0" y="0"/>
                </a:moveTo>
                <a:lnTo>
                  <a:pt x="21590" y="0"/>
                </a:lnTo>
              </a:path>
            </a:pathLst>
          </a:custGeom>
          <a:ln w="2286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9" name="object 289"/>
          <p:cNvSpPr/>
          <p:nvPr/>
        </p:nvSpPr>
        <p:spPr>
          <a:xfrm>
            <a:off x="5890259" y="692150"/>
            <a:ext cx="22860" cy="0"/>
          </a:xfrm>
          <a:custGeom>
            <a:avLst/>
            <a:gdLst/>
            <a:ahLst/>
            <a:cxnLst/>
            <a:rect l="l" t="t" r="r" b="b"/>
            <a:pathLst>
              <a:path w="22860">
                <a:moveTo>
                  <a:pt x="0" y="0"/>
                </a:moveTo>
                <a:lnTo>
                  <a:pt x="22860" y="0"/>
                </a:lnTo>
              </a:path>
            </a:pathLst>
          </a:custGeom>
          <a:ln w="2286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0" name="object 290"/>
          <p:cNvSpPr/>
          <p:nvPr/>
        </p:nvSpPr>
        <p:spPr>
          <a:xfrm>
            <a:off x="5934709" y="692150"/>
            <a:ext cx="21590" cy="0"/>
          </a:xfrm>
          <a:custGeom>
            <a:avLst/>
            <a:gdLst/>
            <a:ahLst/>
            <a:cxnLst/>
            <a:rect l="l" t="t" r="r" b="b"/>
            <a:pathLst>
              <a:path w="21589">
                <a:moveTo>
                  <a:pt x="0" y="0"/>
                </a:moveTo>
                <a:lnTo>
                  <a:pt x="21589" y="0"/>
                </a:lnTo>
              </a:path>
            </a:pathLst>
          </a:custGeom>
          <a:ln w="2286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1" name="object 291"/>
          <p:cNvSpPr/>
          <p:nvPr/>
        </p:nvSpPr>
        <p:spPr>
          <a:xfrm>
            <a:off x="5977890" y="692150"/>
            <a:ext cx="22860" cy="0"/>
          </a:xfrm>
          <a:custGeom>
            <a:avLst/>
            <a:gdLst/>
            <a:ahLst/>
            <a:cxnLst/>
            <a:rect l="l" t="t" r="r" b="b"/>
            <a:pathLst>
              <a:path w="22860">
                <a:moveTo>
                  <a:pt x="0" y="0"/>
                </a:moveTo>
                <a:lnTo>
                  <a:pt x="22860" y="0"/>
                </a:lnTo>
              </a:path>
            </a:pathLst>
          </a:custGeom>
          <a:ln w="2286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2" name="object 292"/>
          <p:cNvSpPr/>
          <p:nvPr/>
        </p:nvSpPr>
        <p:spPr>
          <a:xfrm>
            <a:off x="6022340" y="692150"/>
            <a:ext cx="21590" cy="0"/>
          </a:xfrm>
          <a:custGeom>
            <a:avLst/>
            <a:gdLst/>
            <a:ahLst/>
            <a:cxnLst/>
            <a:rect l="l" t="t" r="r" b="b"/>
            <a:pathLst>
              <a:path w="21589">
                <a:moveTo>
                  <a:pt x="0" y="0"/>
                </a:moveTo>
                <a:lnTo>
                  <a:pt x="21589" y="0"/>
                </a:lnTo>
              </a:path>
            </a:pathLst>
          </a:custGeom>
          <a:ln w="2286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3" name="object 293"/>
          <p:cNvSpPr/>
          <p:nvPr/>
        </p:nvSpPr>
        <p:spPr>
          <a:xfrm>
            <a:off x="6066790" y="692150"/>
            <a:ext cx="21590" cy="0"/>
          </a:xfrm>
          <a:custGeom>
            <a:avLst/>
            <a:gdLst/>
            <a:ahLst/>
            <a:cxnLst/>
            <a:rect l="l" t="t" r="r" b="b"/>
            <a:pathLst>
              <a:path w="21589">
                <a:moveTo>
                  <a:pt x="0" y="0"/>
                </a:moveTo>
                <a:lnTo>
                  <a:pt x="21589" y="0"/>
                </a:lnTo>
              </a:path>
            </a:pathLst>
          </a:custGeom>
          <a:ln w="2286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4" name="object 294"/>
          <p:cNvSpPr/>
          <p:nvPr/>
        </p:nvSpPr>
        <p:spPr>
          <a:xfrm>
            <a:off x="6109970" y="692150"/>
            <a:ext cx="22860" cy="0"/>
          </a:xfrm>
          <a:custGeom>
            <a:avLst/>
            <a:gdLst/>
            <a:ahLst/>
            <a:cxnLst/>
            <a:rect l="l" t="t" r="r" b="b"/>
            <a:pathLst>
              <a:path w="22860">
                <a:moveTo>
                  <a:pt x="0" y="0"/>
                </a:moveTo>
                <a:lnTo>
                  <a:pt x="22859" y="0"/>
                </a:lnTo>
              </a:path>
            </a:pathLst>
          </a:custGeom>
          <a:ln w="2286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5" name="object 295"/>
          <p:cNvSpPr/>
          <p:nvPr/>
        </p:nvSpPr>
        <p:spPr>
          <a:xfrm>
            <a:off x="6154420" y="692150"/>
            <a:ext cx="21590" cy="0"/>
          </a:xfrm>
          <a:custGeom>
            <a:avLst/>
            <a:gdLst/>
            <a:ahLst/>
            <a:cxnLst/>
            <a:rect l="l" t="t" r="r" b="b"/>
            <a:pathLst>
              <a:path w="21589">
                <a:moveTo>
                  <a:pt x="0" y="0"/>
                </a:moveTo>
                <a:lnTo>
                  <a:pt x="21589" y="0"/>
                </a:lnTo>
              </a:path>
            </a:pathLst>
          </a:custGeom>
          <a:ln w="2286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6" name="object 296"/>
          <p:cNvSpPr/>
          <p:nvPr/>
        </p:nvSpPr>
        <p:spPr>
          <a:xfrm>
            <a:off x="6197600" y="692150"/>
            <a:ext cx="22860" cy="0"/>
          </a:xfrm>
          <a:custGeom>
            <a:avLst/>
            <a:gdLst/>
            <a:ahLst/>
            <a:cxnLst/>
            <a:rect l="l" t="t" r="r" b="b"/>
            <a:pathLst>
              <a:path w="22860">
                <a:moveTo>
                  <a:pt x="0" y="0"/>
                </a:moveTo>
                <a:lnTo>
                  <a:pt x="22860" y="0"/>
                </a:lnTo>
              </a:path>
            </a:pathLst>
          </a:custGeom>
          <a:ln w="2286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7" name="object 297"/>
          <p:cNvSpPr/>
          <p:nvPr/>
        </p:nvSpPr>
        <p:spPr>
          <a:xfrm>
            <a:off x="6242050" y="692150"/>
            <a:ext cx="21590" cy="0"/>
          </a:xfrm>
          <a:custGeom>
            <a:avLst/>
            <a:gdLst/>
            <a:ahLst/>
            <a:cxnLst/>
            <a:rect l="l" t="t" r="r" b="b"/>
            <a:pathLst>
              <a:path w="21589">
                <a:moveTo>
                  <a:pt x="0" y="0"/>
                </a:moveTo>
                <a:lnTo>
                  <a:pt x="21589" y="0"/>
                </a:lnTo>
              </a:path>
            </a:pathLst>
          </a:custGeom>
          <a:ln w="2286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8" name="object 298"/>
          <p:cNvSpPr/>
          <p:nvPr/>
        </p:nvSpPr>
        <p:spPr>
          <a:xfrm>
            <a:off x="6286500" y="692150"/>
            <a:ext cx="21590" cy="0"/>
          </a:xfrm>
          <a:custGeom>
            <a:avLst/>
            <a:gdLst/>
            <a:ahLst/>
            <a:cxnLst/>
            <a:rect l="l" t="t" r="r" b="b"/>
            <a:pathLst>
              <a:path w="21589">
                <a:moveTo>
                  <a:pt x="0" y="0"/>
                </a:moveTo>
                <a:lnTo>
                  <a:pt x="21589" y="0"/>
                </a:lnTo>
              </a:path>
            </a:pathLst>
          </a:custGeom>
          <a:ln w="2286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9" name="object 299"/>
          <p:cNvSpPr/>
          <p:nvPr/>
        </p:nvSpPr>
        <p:spPr>
          <a:xfrm>
            <a:off x="6329679" y="692150"/>
            <a:ext cx="21590" cy="0"/>
          </a:xfrm>
          <a:custGeom>
            <a:avLst/>
            <a:gdLst/>
            <a:ahLst/>
            <a:cxnLst/>
            <a:rect l="l" t="t" r="r" b="b"/>
            <a:pathLst>
              <a:path w="21589">
                <a:moveTo>
                  <a:pt x="0" y="0"/>
                </a:moveTo>
                <a:lnTo>
                  <a:pt x="21590" y="0"/>
                </a:lnTo>
              </a:path>
            </a:pathLst>
          </a:custGeom>
          <a:ln w="2286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0" name="object 300"/>
          <p:cNvSpPr/>
          <p:nvPr/>
        </p:nvSpPr>
        <p:spPr>
          <a:xfrm>
            <a:off x="6374129" y="692150"/>
            <a:ext cx="21590" cy="0"/>
          </a:xfrm>
          <a:custGeom>
            <a:avLst/>
            <a:gdLst/>
            <a:ahLst/>
            <a:cxnLst/>
            <a:rect l="l" t="t" r="r" b="b"/>
            <a:pathLst>
              <a:path w="21589">
                <a:moveTo>
                  <a:pt x="0" y="0"/>
                </a:moveTo>
                <a:lnTo>
                  <a:pt x="21590" y="0"/>
                </a:lnTo>
              </a:path>
            </a:pathLst>
          </a:custGeom>
          <a:ln w="2286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1" name="object 301"/>
          <p:cNvSpPr/>
          <p:nvPr/>
        </p:nvSpPr>
        <p:spPr>
          <a:xfrm>
            <a:off x="6417309" y="692150"/>
            <a:ext cx="22860" cy="0"/>
          </a:xfrm>
          <a:custGeom>
            <a:avLst/>
            <a:gdLst/>
            <a:ahLst/>
            <a:cxnLst/>
            <a:rect l="l" t="t" r="r" b="b"/>
            <a:pathLst>
              <a:path w="22860">
                <a:moveTo>
                  <a:pt x="0" y="0"/>
                </a:moveTo>
                <a:lnTo>
                  <a:pt x="22860" y="0"/>
                </a:lnTo>
              </a:path>
            </a:pathLst>
          </a:custGeom>
          <a:ln w="2286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2" name="object 302"/>
          <p:cNvSpPr/>
          <p:nvPr/>
        </p:nvSpPr>
        <p:spPr>
          <a:xfrm>
            <a:off x="6461759" y="692150"/>
            <a:ext cx="21590" cy="0"/>
          </a:xfrm>
          <a:custGeom>
            <a:avLst/>
            <a:gdLst/>
            <a:ahLst/>
            <a:cxnLst/>
            <a:rect l="l" t="t" r="r" b="b"/>
            <a:pathLst>
              <a:path w="21589">
                <a:moveTo>
                  <a:pt x="0" y="0"/>
                </a:moveTo>
                <a:lnTo>
                  <a:pt x="21589" y="0"/>
                </a:lnTo>
              </a:path>
            </a:pathLst>
          </a:custGeom>
          <a:ln w="2286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3" name="object 303"/>
          <p:cNvSpPr/>
          <p:nvPr/>
        </p:nvSpPr>
        <p:spPr>
          <a:xfrm>
            <a:off x="6504940" y="692150"/>
            <a:ext cx="22860" cy="0"/>
          </a:xfrm>
          <a:custGeom>
            <a:avLst/>
            <a:gdLst/>
            <a:ahLst/>
            <a:cxnLst/>
            <a:rect l="l" t="t" r="r" b="b"/>
            <a:pathLst>
              <a:path w="22859">
                <a:moveTo>
                  <a:pt x="0" y="0"/>
                </a:moveTo>
                <a:lnTo>
                  <a:pt x="22859" y="0"/>
                </a:lnTo>
              </a:path>
            </a:pathLst>
          </a:custGeom>
          <a:ln w="2286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4" name="object 304"/>
          <p:cNvSpPr/>
          <p:nvPr/>
        </p:nvSpPr>
        <p:spPr>
          <a:xfrm>
            <a:off x="6549390" y="692150"/>
            <a:ext cx="21590" cy="0"/>
          </a:xfrm>
          <a:custGeom>
            <a:avLst/>
            <a:gdLst/>
            <a:ahLst/>
            <a:cxnLst/>
            <a:rect l="l" t="t" r="r" b="b"/>
            <a:pathLst>
              <a:path w="21590">
                <a:moveTo>
                  <a:pt x="0" y="0"/>
                </a:moveTo>
                <a:lnTo>
                  <a:pt x="21589" y="0"/>
                </a:lnTo>
              </a:path>
            </a:pathLst>
          </a:custGeom>
          <a:ln w="2286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5" name="object 305"/>
          <p:cNvSpPr/>
          <p:nvPr/>
        </p:nvSpPr>
        <p:spPr>
          <a:xfrm>
            <a:off x="6593840" y="692150"/>
            <a:ext cx="21590" cy="0"/>
          </a:xfrm>
          <a:custGeom>
            <a:avLst/>
            <a:gdLst/>
            <a:ahLst/>
            <a:cxnLst/>
            <a:rect l="l" t="t" r="r" b="b"/>
            <a:pathLst>
              <a:path w="21590">
                <a:moveTo>
                  <a:pt x="0" y="0"/>
                </a:moveTo>
                <a:lnTo>
                  <a:pt x="21589" y="0"/>
                </a:lnTo>
              </a:path>
            </a:pathLst>
          </a:custGeom>
          <a:ln w="2286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6" name="object 306"/>
          <p:cNvSpPr/>
          <p:nvPr/>
        </p:nvSpPr>
        <p:spPr>
          <a:xfrm>
            <a:off x="6637019" y="692150"/>
            <a:ext cx="22860" cy="0"/>
          </a:xfrm>
          <a:custGeom>
            <a:avLst/>
            <a:gdLst/>
            <a:ahLst/>
            <a:cxnLst/>
            <a:rect l="l" t="t" r="r" b="b"/>
            <a:pathLst>
              <a:path w="22859">
                <a:moveTo>
                  <a:pt x="0" y="0"/>
                </a:moveTo>
                <a:lnTo>
                  <a:pt x="22859" y="0"/>
                </a:lnTo>
              </a:path>
            </a:pathLst>
          </a:custGeom>
          <a:ln w="2286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7" name="object 307"/>
          <p:cNvSpPr/>
          <p:nvPr/>
        </p:nvSpPr>
        <p:spPr>
          <a:xfrm>
            <a:off x="6681469" y="692150"/>
            <a:ext cx="21590" cy="0"/>
          </a:xfrm>
          <a:custGeom>
            <a:avLst/>
            <a:gdLst/>
            <a:ahLst/>
            <a:cxnLst/>
            <a:rect l="l" t="t" r="r" b="b"/>
            <a:pathLst>
              <a:path w="21590">
                <a:moveTo>
                  <a:pt x="0" y="0"/>
                </a:moveTo>
                <a:lnTo>
                  <a:pt x="21589" y="0"/>
                </a:lnTo>
              </a:path>
            </a:pathLst>
          </a:custGeom>
          <a:ln w="2286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8" name="object 308"/>
          <p:cNvSpPr/>
          <p:nvPr/>
        </p:nvSpPr>
        <p:spPr>
          <a:xfrm>
            <a:off x="6724650" y="692150"/>
            <a:ext cx="22860" cy="0"/>
          </a:xfrm>
          <a:custGeom>
            <a:avLst/>
            <a:gdLst/>
            <a:ahLst/>
            <a:cxnLst/>
            <a:rect l="l" t="t" r="r" b="b"/>
            <a:pathLst>
              <a:path w="22859">
                <a:moveTo>
                  <a:pt x="0" y="0"/>
                </a:moveTo>
                <a:lnTo>
                  <a:pt x="22859" y="0"/>
                </a:lnTo>
              </a:path>
            </a:pathLst>
          </a:custGeom>
          <a:ln w="2286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9" name="object 309"/>
          <p:cNvSpPr/>
          <p:nvPr/>
        </p:nvSpPr>
        <p:spPr>
          <a:xfrm>
            <a:off x="6769100" y="692150"/>
            <a:ext cx="21590" cy="0"/>
          </a:xfrm>
          <a:custGeom>
            <a:avLst/>
            <a:gdLst/>
            <a:ahLst/>
            <a:cxnLst/>
            <a:rect l="l" t="t" r="r" b="b"/>
            <a:pathLst>
              <a:path w="21590">
                <a:moveTo>
                  <a:pt x="0" y="0"/>
                </a:moveTo>
                <a:lnTo>
                  <a:pt x="21590" y="0"/>
                </a:lnTo>
              </a:path>
            </a:pathLst>
          </a:custGeom>
          <a:ln w="2286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0" name="object 310"/>
          <p:cNvSpPr/>
          <p:nvPr/>
        </p:nvSpPr>
        <p:spPr>
          <a:xfrm>
            <a:off x="6813550" y="692150"/>
            <a:ext cx="21590" cy="0"/>
          </a:xfrm>
          <a:custGeom>
            <a:avLst/>
            <a:gdLst/>
            <a:ahLst/>
            <a:cxnLst/>
            <a:rect l="l" t="t" r="r" b="b"/>
            <a:pathLst>
              <a:path w="21590">
                <a:moveTo>
                  <a:pt x="0" y="0"/>
                </a:moveTo>
                <a:lnTo>
                  <a:pt x="21590" y="0"/>
                </a:lnTo>
              </a:path>
            </a:pathLst>
          </a:custGeom>
          <a:ln w="2286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1" name="object 311"/>
          <p:cNvSpPr/>
          <p:nvPr/>
        </p:nvSpPr>
        <p:spPr>
          <a:xfrm>
            <a:off x="6856730" y="692150"/>
            <a:ext cx="21590" cy="0"/>
          </a:xfrm>
          <a:custGeom>
            <a:avLst/>
            <a:gdLst/>
            <a:ahLst/>
            <a:cxnLst/>
            <a:rect l="l" t="t" r="r" b="b"/>
            <a:pathLst>
              <a:path w="21590">
                <a:moveTo>
                  <a:pt x="0" y="0"/>
                </a:moveTo>
                <a:lnTo>
                  <a:pt x="21590" y="0"/>
                </a:lnTo>
              </a:path>
            </a:pathLst>
          </a:custGeom>
          <a:ln w="2286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2" name="object 312"/>
          <p:cNvSpPr/>
          <p:nvPr/>
        </p:nvSpPr>
        <p:spPr>
          <a:xfrm>
            <a:off x="6901180" y="692150"/>
            <a:ext cx="21590" cy="0"/>
          </a:xfrm>
          <a:custGeom>
            <a:avLst/>
            <a:gdLst/>
            <a:ahLst/>
            <a:cxnLst/>
            <a:rect l="l" t="t" r="r" b="b"/>
            <a:pathLst>
              <a:path w="21590">
                <a:moveTo>
                  <a:pt x="0" y="0"/>
                </a:moveTo>
                <a:lnTo>
                  <a:pt x="21590" y="0"/>
                </a:lnTo>
              </a:path>
            </a:pathLst>
          </a:custGeom>
          <a:ln w="2286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3" name="object 313"/>
          <p:cNvSpPr/>
          <p:nvPr/>
        </p:nvSpPr>
        <p:spPr>
          <a:xfrm>
            <a:off x="6944359" y="692150"/>
            <a:ext cx="22860" cy="0"/>
          </a:xfrm>
          <a:custGeom>
            <a:avLst/>
            <a:gdLst/>
            <a:ahLst/>
            <a:cxnLst/>
            <a:rect l="l" t="t" r="r" b="b"/>
            <a:pathLst>
              <a:path w="22859">
                <a:moveTo>
                  <a:pt x="0" y="0"/>
                </a:moveTo>
                <a:lnTo>
                  <a:pt x="22860" y="0"/>
                </a:lnTo>
              </a:path>
            </a:pathLst>
          </a:custGeom>
          <a:ln w="2286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4" name="object 314"/>
          <p:cNvSpPr/>
          <p:nvPr/>
        </p:nvSpPr>
        <p:spPr>
          <a:xfrm>
            <a:off x="6988809" y="692150"/>
            <a:ext cx="21590" cy="0"/>
          </a:xfrm>
          <a:custGeom>
            <a:avLst/>
            <a:gdLst/>
            <a:ahLst/>
            <a:cxnLst/>
            <a:rect l="l" t="t" r="r" b="b"/>
            <a:pathLst>
              <a:path w="21590">
                <a:moveTo>
                  <a:pt x="0" y="0"/>
                </a:moveTo>
                <a:lnTo>
                  <a:pt x="21590" y="0"/>
                </a:lnTo>
              </a:path>
            </a:pathLst>
          </a:custGeom>
          <a:ln w="2286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5" name="object 315"/>
          <p:cNvSpPr/>
          <p:nvPr/>
        </p:nvSpPr>
        <p:spPr>
          <a:xfrm>
            <a:off x="7031990" y="692150"/>
            <a:ext cx="22860" cy="0"/>
          </a:xfrm>
          <a:custGeom>
            <a:avLst/>
            <a:gdLst/>
            <a:ahLst/>
            <a:cxnLst/>
            <a:rect l="l" t="t" r="r" b="b"/>
            <a:pathLst>
              <a:path w="22859">
                <a:moveTo>
                  <a:pt x="0" y="0"/>
                </a:moveTo>
                <a:lnTo>
                  <a:pt x="22859" y="0"/>
                </a:lnTo>
              </a:path>
            </a:pathLst>
          </a:custGeom>
          <a:ln w="2286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6" name="object 316"/>
          <p:cNvSpPr/>
          <p:nvPr/>
        </p:nvSpPr>
        <p:spPr>
          <a:xfrm>
            <a:off x="7076440" y="692150"/>
            <a:ext cx="21590" cy="0"/>
          </a:xfrm>
          <a:custGeom>
            <a:avLst/>
            <a:gdLst/>
            <a:ahLst/>
            <a:cxnLst/>
            <a:rect l="l" t="t" r="r" b="b"/>
            <a:pathLst>
              <a:path w="21590">
                <a:moveTo>
                  <a:pt x="0" y="0"/>
                </a:moveTo>
                <a:lnTo>
                  <a:pt x="21589" y="0"/>
                </a:lnTo>
              </a:path>
            </a:pathLst>
          </a:custGeom>
          <a:ln w="2286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7" name="object 317"/>
          <p:cNvSpPr/>
          <p:nvPr/>
        </p:nvSpPr>
        <p:spPr>
          <a:xfrm>
            <a:off x="7120890" y="692150"/>
            <a:ext cx="21590" cy="0"/>
          </a:xfrm>
          <a:custGeom>
            <a:avLst/>
            <a:gdLst/>
            <a:ahLst/>
            <a:cxnLst/>
            <a:rect l="l" t="t" r="r" b="b"/>
            <a:pathLst>
              <a:path w="21590">
                <a:moveTo>
                  <a:pt x="0" y="0"/>
                </a:moveTo>
                <a:lnTo>
                  <a:pt x="21589" y="0"/>
                </a:lnTo>
              </a:path>
            </a:pathLst>
          </a:custGeom>
          <a:ln w="2286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8" name="object 318"/>
          <p:cNvSpPr/>
          <p:nvPr/>
        </p:nvSpPr>
        <p:spPr>
          <a:xfrm>
            <a:off x="7164069" y="692150"/>
            <a:ext cx="22860" cy="0"/>
          </a:xfrm>
          <a:custGeom>
            <a:avLst/>
            <a:gdLst/>
            <a:ahLst/>
            <a:cxnLst/>
            <a:rect l="l" t="t" r="r" b="b"/>
            <a:pathLst>
              <a:path w="22859">
                <a:moveTo>
                  <a:pt x="0" y="0"/>
                </a:moveTo>
                <a:lnTo>
                  <a:pt x="22859" y="0"/>
                </a:lnTo>
              </a:path>
            </a:pathLst>
          </a:custGeom>
          <a:ln w="2286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9" name="object 319"/>
          <p:cNvSpPr/>
          <p:nvPr/>
        </p:nvSpPr>
        <p:spPr>
          <a:xfrm>
            <a:off x="7208519" y="692150"/>
            <a:ext cx="21590" cy="0"/>
          </a:xfrm>
          <a:custGeom>
            <a:avLst/>
            <a:gdLst/>
            <a:ahLst/>
            <a:cxnLst/>
            <a:rect l="l" t="t" r="r" b="b"/>
            <a:pathLst>
              <a:path w="21590">
                <a:moveTo>
                  <a:pt x="0" y="0"/>
                </a:moveTo>
                <a:lnTo>
                  <a:pt x="21589" y="0"/>
                </a:lnTo>
              </a:path>
            </a:pathLst>
          </a:custGeom>
          <a:ln w="2286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0" name="object 320"/>
          <p:cNvSpPr/>
          <p:nvPr/>
        </p:nvSpPr>
        <p:spPr>
          <a:xfrm>
            <a:off x="7251700" y="692150"/>
            <a:ext cx="22860" cy="0"/>
          </a:xfrm>
          <a:custGeom>
            <a:avLst/>
            <a:gdLst/>
            <a:ahLst/>
            <a:cxnLst/>
            <a:rect l="l" t="t" r="r" b="b"/>
            <a:pathLst>
              <a:path w="22859">
                <a:moveTo>
                  <a:pt x="0" y="0"/>
                </a:moveTo>
                <a:lnTo>
                  <a:pt x="22859" y="0"/>
                </a:lnTo>
              </a:path>
            </a:pathLst>
          </a:custGeom>
          <a:ln w="2286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1" name="object 321"/>
          <p:cNvSpPr/>
          <p:nvPr/>
        </p:nvSpPr>
        <p:spPr>
          <a:xfrm>
            <a:off x="7296150" y="692150"/>
            <a:ext cx="21590" cy="0"/>
          </a:xfrm>
          <a:custGeom>
            <a:avLst/>
            <a:gdLst/>
            <a:ahLst/>
            <a:cxnLst/>
            <a:rect l="l" t="t" r="r" b="b"/>
            <a:pathLst>
              <a:path w="21590">
                <a:moveTo>
                  <a:pt x="0" y="0"/>
                </a:moveTo>
                <a:lnTo>
                  <a:pt x="21590" y="0"/>
                </a:lnTo>
              </a:path>
            </a:pathLst>
          </a:custGeom>
          <a:ln w="2286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2" name="object 322"/>
          <p:cNvSpPr/>
          <p:nvPr/>
        </p:nvSpPr>
        <p:spPr>
          <a:xfrm>
            <a:off x="7340600" y="692150"/>
            <a:ext cx="21590" cy="0"/>
          </a:xfrm>
          <a:custGeom>
            <a:avLst/>
            <a:gdLst/>
            <a:ahLst/>
            <a:cxnLst/>
            <a:rect l="l" t="t" r="r" b="b"/>
            <a:pathLst>
              <a:path w="21590">
                <a:moveTo>
                  <a:pt x="0" y="0"/>
                </a:moveTo>
                <a:lnTo>
                  <a:pt x="21590" y="0"/>
                </a:lnTo>
              </a:path>
            </a:pathLst>
          </a:custGeom>
          <a:ln w="2286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3" name="object 323"/>
          <p:cNvSpPr/>
          <p:nvPr/>
        </p:nvSpPr>
        <p:spPr>
          <a:xfrm>
            <a:off x="7383780" y="692150"/>
            <a:ext cx="21590" cy="0"/>
          </a:xfrm>
          <a:custGeom>
            <a:avLst/>
            <a:gdLst/>
            <a:ahLst/>
            <a:cxnLst/>
            <a:rect l="l" t="t" r="r" b="b"/>
            <a:pathLst>
              <a:path w="21590">
                <a:moveTo>
                  <a:pt x="0" y="0"/>
                </a:moveTo>
                <a:lnTo>
                  <a:pt x="21590" y="0"/>
                </a:lnTo>
              </a:path>
            </a:pathLst>
          </a:custGeom>
          <a:ln w="2286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4" name="object 324"/>
          <p:cNvSpPr/>
          <p:nvPr/>
        </p:nvSpPr>
        <p:spPr>
          <a:xfrm>
            <a:off x="7428230" y="692150"/>
            <a:ext cx="21590" cy="0"/>
          </a:xfrm>
          <a:custGeom>
            <a:avLst/>
            <a:gdLst/>
            <a:ahLst/>
            <a:cxnLst/>
            <a:rect l="l" t="t" r="r" b="b"/>
            <a:pathLst>
              <a:path w="21590">
                <a:moveTo>
                  <a:pt x="0" y="0"/>
                </a:moveTo>
                <a:lnTo>
                  <a:pt x="21590" y="0"/>
                </a:lnTo>
              </a:path>
            </a:pathLst>
          </a:custGeom>
          <a:ln w="2286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5" name="object 325"/>
          <p:cNvSpPr/>
          <p:nvPr/>
        </p:nvSpPr>
        <p:spPr>
          <a:xfrm>
            <a:off x="7471409" y="692150"/>
            <a:ext cx="22860" cy="0"/>
          </a:xfrm>
          <a:custGeom>
            <a:avLst/>
            <a:gdLst/>
            <a:ahLst/>
            <a:cxnLst/>
            <a:rect l="l" t="t" r="r" b="b"/>
            <a:pathLst>
              <a:path w="22859">
                <a:moveTo>
                  <a:pt x="0" y="0"/>
                </a:moveTo>
                <a:lnTo>
                  <a:pt x="22860" y="0"/>
                </a:lnTo>
              </a:path>
            </a:pathLst>
          </a:custGeom>
          <a:ln w="2286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6" name="object 326"/>
          <p:cNvSpPr/>
          <p:nvPr/>
        </p:nvSpPr>
        <p:spPr>
          <a:xfrm>
            <a:off x="7515859" y="692150"/>
            <a:ext cx="21590" cy="0"/>
          </a:xfrm>
          <a:custGeom>
            <a:avLst/>
            <a:gdLst/>
            <a:ahLst/>
            <a:cxnLst/>
            <a:rect l="l" t="t" r="r" b="b"/>
            <a:pathLst>
              <a:path w="21590">
                <a:moveTo>
                  <a:pt x="0" y="0"/>
                </a:moveTo>
                <a:lnTo>
                  <a:pt x="21590" y="0"/>
                </a:lnTo>
              </a:path>
            </a:pathLst>
          </a:custGeom>
          <a:ln w="2286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7" name="object 327"/>
          <p:cNvSpPr/>
          <p:nvPr/>
        </p:nvSpPr>
        <p:spPr>
          <a:xfrm>
            <a:off x="7559040" y="692150"/>
            <a:ext cx="22860" cy="0"/>
          </a:xfrm>
          <a:custGeom>
            <a:avLst/>
            <a:gdLst/>
            <a:ahLst/>
            <a:cxnLst/>
            <a:rect l="l" t="t" r="r" b="b"/>
            <a:pathLst>
              <a:path w="22859">
                <a:moveTo>
                  <a:pt x="0" y="0"/>
                </a:moveTo>
                <a:lnTo>
                  <a:pt x="22859" y="0"/>
                </a:lnTo>
              </a:path>
            </a:pathLst>
          </a:custGeom>
          <a:ln w="2286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8" name="object 328"/>
          <p:cNvSpPr/>
          <p:nvPr/>
        </p:nvSpPr>
        <p:spPr>
          <a:xfrm>
            <a:off x="7603490" y="692150"/>
            <a:ext cx="21590" cy="0"/>
          </a:xfrm>
          <a:custGeom>
            <a:avLst/>
            <a:gdLst/>
            <a:ahLst/>
            <a:cxnLst/>
            <a:rect l="l" t="t" r="r" b="b"/>
            <a:pathLst>
              <a:path w="21590">
                <a:moveTo>
                  <a:pt x="0" y="0"/>
                </a:moveTo>
                <a:lnTo>
                  <a:pt x="21589" y="0"/>
                </a:lnTo>
              </a:path>
            </a:pathLst>
          </a:custGeom>
          <a:ln w="2286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9" name="object 329"/>
          <p:cNvSpPr/>
          <p:nvPr/>
        </p:nvSpPr>
        <p:spPr>
          <a:xfrm>
            <a:off x="7647940" y="692150"/>
            <a:ext cx="21590" cy="0"/>
          </a:xfrm>
          <a:custGeom>
            <a:avLst/>
            <a:gdLst/>
            <a:ahLst/>
            <a:cxnLst/>
            <a:rect l="l" t="t" r="r" b="b"/>
            <a:pathLst>
              <a:path w="21590">
                <a:moveTo>
                  <a:pt x="0" y="0"/>
                </a:moveTo>
                <a:lnTo>
                  <a:pt x="21589" y="0"/>
                </a:lnTo>
              </a:path>
            </a:pathLst>
          </a:custGeom>
          <a:ln w="2286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0" name="object 330"/>
          <p:cNvSpPr/>
          <p:nvPr/>
        </p:nvSpPr>
        <p:spPr>
          <a:xfrm>
            <a:off x="7691119" y="692150"/>
            <a:ext cx="22860" cy="0"/>
          </a:xfrm>
          <a:custGeom>
            <a:avLst/>
            <a:gdLst/>
            <a:ahLst/>
            <a:cxnLst/>
            <a:rect l="l" t="t" r="r" b="b"/>
            <a:pathLst>
              <a:path w="22859">
                <a:moveTo>
                  <a:pt x="0" y="0"/>
                </a:moveTo>
                <a:lnTo>
                  <a:pt x="22859" y="0"/>
                </a:lnTo>
              </a:path>
            </a:pathLst>
          </a:custGeom>
          <a:ln w="2286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1" name="object 331"/>
          <p:cNvSpPr/>
          <p:nvPr/>
        </p:nvSpPr>
        <p:spPr>
          <a:xfrm>
            <a:off x="7735569" y="692150"/>
            <a:ext cx="21590" cy="0"/>
          </a:xfrm>
          <a:custGeom>
            <a:avLst/>
            <a:gdLst/>
            <a:ahLst/>
            <a:cxnLst/>
            <a:rect l="l" t="t" r="r" b="b"/>
            <a:pathLst>
              <a:path w="21590">
                <a:moveTo>
                  <a:pt x="0" y="0"/>
                </a:moveTo>
                <a:lnTo>
                  <a:pt x="21589" y="0"/>
                </a:lnTo>
              </a:path>
            </a:pathLst>
          </a:custGeom>
          <a:ln w="2286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2" name="object 332"/>
          <p:cNvSpPr/>
          <p:nvPr/>
        </p:nvSpPr>
        <p:spPr>
          <a:xfrm>
            <a:off x="7778750" y="692150"/>
            <a:ext cx="22860" cy="0"/>
          </a:xfrm>
          <a:custGeom>
            <a:avLst/>
            <a:gdLst/>
            <a:ahLst/>
            <a:cxnLst/>
            <a:rect l="l" t="t" r="r" b="b"/>
            <a:pathLst>
              <a:path w="22859">
                <a:moveTo>
                  <a:pt x="0" y="0"/>
                </a:moveTo>
                <a:lnTo>
                  <a:pt x="22859" y="0"/>
                </a:lnTo>
              </a:path>
            </a:pathLst>
          </a:custGeom>
          <a:ln w="2286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3" name="object 333"/>
          <p:cNvSpPr/>
          <p:nvPr/>
        </p:nvSpPr>
        <p:spPr>
          <a:xfrm>
            <a:off x="7823200" y="692150"/>
            <a:ext cx="21590" cy="0"/>
          </a:xfrm>
          <a:custGeom>
            <a:avLst/>
            <a:gdLst/>
            <a:ahLst/>
            <a:cxnLst/>
            <a:rect l="l" t="t" r="r" b="b"/>
            <a:pathLst>
              <a:path w="21590">
                <a:moveTo>
                  <a:pt x="0" y="0"/>
                </a:moveTo>
                <a:lnTo>
                  <a:pt x="21590" y="0"/>
                </a:lnTo>
              </a:path>
            </a:pathLst>
          </a:custGeom>
          <a:ln w="2286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4" name="object 334"/>
          <p:cNvSpPr/>
          <p:nvPr/>
        </p:nvSpPr>
        <p:spPr>
          <a:xfrm>
            <a:off x="7867650" y="692150"/>
            <a:ext cx="21590" cy="0"/>
          </a:xfrm>
          <a:custGeom>
            <a:avLst/>
            <a:gdLst/>
            <a:ahLst/>
            <a:cxnLst/>
            <a:rect l="l" t="t" r="r" b="b"/>
            <a:pathLst>
              <a:path w="21590">
                <a:moveTo>
                  <a:pt x="0" y="0"/>
                </a:moveTo>
                <a:lnTo>
                  <a:pt x="21590" y="0"/>
                </a:lnTo>
              </a:path>
            </a:pathLst>
          </a:custGeom>
          <a:ln w="2286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5" name="object 335"/>
          <p:cNvSpPr/>
          <p:nvPr/>
        </p:nvSpPr>
        <p:spPr>
          <a:xfrm>
            <a:off x="7910830" y="692150"/>
            <a:ext cx="21590" cy="0"/>
          </a:xfrm>
          <a:custGeom>
            <a:avLst/>
            <a:gdLst/>
            <a:ahLst/>
            <a:cxnLst/>
            <a:rect l="l" t="t" r="r" b="b"/>
            <a:pathLst>
              <a:path w="21590">
                <a:moveTo>
                  <a:pt x="0" y="0"/>
                </a:moveTo>
                <a:lnTo>
                  <a:pt x="21590" y="0"/>
                </a:lnTo>
              </a:path>
            </a:pathLst>
          </a:custGeom>
          <a:ln w="2286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6" name="object 336"/>
          <p:cNvSpPr/>
          <p:nvPr/>
        </p:nvSpPr>
        <p:spPr>
          <a:xfrm>
            <a:off x="7955280" y="692150"/>
            <a:ext cx="21590" cy="0"/>
          </a:xfrm>
          <a:custGeom>
            <a:avLst/>
            <a:gdLst/>
            <a:ahLst/>
            <a:cxnLst/>
            <a:rect l="l" t="t" r="r" b="b"/>
            <a:pathLst>
              <a:path w="21590">
                <a:moveTo>
                  <a:pt x="0" y="0"/>
                </a:moveTo>
                <a:lnTo>
                  <a:pt x="21590" y="0"/>
                </a:lnTo>
              </a:path>
            </a:pathLst>
          </a:custGeom>
          <a:ln w="2286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7" name="object 337"/>
          <p:cNvSpPr/>
          <p:nvPr/>
        </p:nvSpPr>
        <p:spPr>
          <a:xfrm>
            <a:off x="7998459" y="692150"/>
            <a:ext cx="22860" cy="0"/>
          </a:xfrm>
          <a:custGeom>
            <a:avLst/>
            <a:gdLst/>
            <a:ahLst/>
            <a:cxnLst/>
            <a:rect l="l" t="t" r="r" b="b"/>
            <a:pathLst>
              <a:path w="22859">
                <a:moveTo>
                  <a:pt x="0" y="0"/>
                </a:moveTo>
                <a:lnTo>
                  <a:pt x="22860" y="0"/>
                </a:lnTo>
              </a:path>
            </a:pathLst>
          </a:custGeom>
          <a:ln w="2286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8" name="object 338"/>
          <p:cNvSpPr/>
          <p:nvPr/>
        </p:nvSpPr>
        <p:spPr>
          <a:xfrm>
            <a:off x="8042909" y="692150"/>
            <a:ext cx="21590" cy="0"/>
          </a:xfrm>
          <a:custGeom>
            <a:avLst/>
            <a:gdLst/>
            <a:ahLst/>
            <a:cxnLst/>
            <a:rect l="l" t="t" r="r" b="b"/>
            <a:pathLst>
              <a:path w="21590">
                <a:moveTo>
                  <a:pt x="0" y="0"/>
                </a:moveTo>
                <a:lnTo>
                  <a:pt x="21590" y="0"/>
                </a:lnTo>
              </a:path>
            </a:pathLst>
          </a:custGeom>
          <a:ln w="2286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9" name="object 339"/>
          <p:cNvSpPr/>
          <p:nvPr/>
        </p:nvSpPr>
        <p:spPr>
          <a:xfrm>
            <a:off x="8086090" y="692150"/>
            <a:ext cx="22860" cy="0"/>
          </a:xfrm>
          <a:custGeom>
            <a:avLst/>
            <a:gdLst/>
            <a:ahLst/>
            <a:cxnLst/>
            <a:rect l="l" t="t" r="r" b="b"/>
            <a:pathLst>
              <a:path w="22859">
                <a:moveTo>
                  <a:pt x="0" y="0"/>
                </a:moveTo>
                <a:lnTo>
                  <a:pt x="22859" y="0"/>
                </a:lnTo>
              </a:path>
            </a:pathLst>
          </a:custGeom>
          <a:ln w="2286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0" name="object 340"/>
          <p:cNvSpPr/>
          <p:nvPr/>
        </p:nvSpPr>
        <p:spPr>
          <a:xfrm>
            <a:off x="8130540" y="692150"/>
            <a:ext cx="21590" cy="0"/>
          </a:xfrm>
          <a:custGeom>
            <a:avLst/>
            <a:gdLst/>
            <a:ahLst/>
            <a:cxnLst/>
            <a:rect l="l" t="t" r="r" b="b"/>
            <a:pathLst>
              <a:path w="21590">
                <a:moveTo>
                  <a:pt x="0" y="0"/>
                </a:moveTo>
                <a:lnTo>
                  <a:pt x="21589" y="0"/>
                </a:lnTo>
              </a:path>
            </a:pathLst>
          </a:custGeom>
          <a:ln w="2286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1" name="object 341"/>
          <p:cNvSpPr/>
          <p:nvPr/>
        </p:nvSpPr>
        <p:spPr>
          <a:xfrm>
            <a:off x="8174990" y="692150"/>
            <a:ext cx="21590" cy="0"/>
          </a:xfrm>
          <a:custGeom>
            <a:avLst/>
            <a:gdLst/>
            <a:ahLst/>
            <a:cxnLst/>
            <a:rect l="l" t="t" r="r" b="b"/>
            <a:pathLst>
              <a:path w="21590">
                <a:moveTo>
                  <a:pt x="0" y="0"/>
                </a:moveTo>
                <a:lnTo>
                  <a:pt x="21589" y="0"/>
                </a:lnTo>
              </a:path>
            </a:pathLst>
          </a:custGeom>
          <a:ln w="2286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2" name="object 342"/>
          <p:cNvSpPr/>
          <p:nvPr/>
        </p:nvSpPr>
        <p:spPr>
          <a:xfrm>
            <a:off x="8218169" y="692150"/>
            <a:ext cx="22860" cy="0"/>
          </a:xfrm>
          <a:custGeom>
            <a:avLst/>
            <a:gdLst/>
            <a:ahLst/>
            <a:cxnLst/>
            <a:rect l="l" t="t" r="r" b="b"/>
            <a:pathLst>
              <a:path w="22859">
                <a:moveTo>
                  <a:pt x="0" y="0"/>
                </a:moveTo>
                <a:lnTo>
                  <a:pt x="22859" y="0"/>
                </a:lnTo>
              </a:path>
            </a:pathLst>
          </a:custGeom>
          <a:ln w="2286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3" name="object 343"/>
          <p:cNvSpPr/>
          <p:nvPr/>
        </p:nvSpPr>
        <p:spPr>
          <a:xfrm>
            <a:off x="8262619" y="692150"/>
            <a:ext cx="21590" cy="0"/>
          </a:xfrm>
          <a:custGeom>
            <a:avLst/>
            <a:gdLst/>
            <a:ahLst/>
            <a:cxnLst/>
            <a:rect l="l" t="t" r="r" b="b"/>
            <a:pathLst>
              <a:path w="21590">
                <a:moveTo>
                  <a:pt x="0" y="0"/>
                </a:moveTo>
                <a:lnTo>
                  <a:pt x="21589" y="0"/>
                </a:lnTo>
              </a:path>
            </a:pathLst>
          </a:custGeom>
          <a:ln w="2286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4" name="object 344"/>
          <p:cNvSpPr/>
          <p:nvPr/>
        </p:nvSpPr>
        <p:spPr>
          <a:xfrm>
            <a:off x="8305800" y="692150"/>
            <a:ext cx="22860" cy="0"/>
          </a:xfrm>
          <a:custGeom>
            <a:avLst/>
            <a:gdLst/>
            <a:ahLst/>
            <a:cxnLst/>
            <a:rect l="l" t="t" r="r" b="b"/>
            <a:pathLst>
              <a:path w="22859">
                <a:moveTo>
                  <a:pt x="0" y="0"/>
                </a:moveTo>
                <a:lnTo>
                  <a:pt x="22859" y="0"/>
                </a:lnTo>
              </a:path>
            </a:pathLst>
          </a:custGeom>
          <a:ln w="2286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5" name="object 345"/>
          <p:cNvSpPr/>
          <p:nvPr/>
        </p:nvSpPr>
        <p:spPr>
          <a:xfrm>
            <a:off x="8350250" y="692150"/>
            <a:ext cx="21590" cy="0"/>
          </a:xfrm>
          <a:custGeom>
            <a:avLst/>
            <a:gdLst/>
            <a:ahLst/>
            <a:cxnLst/>
            <a:rect l="l" t="t" r="r" b="b"/>
            <a:pathLst>
              <a:path w="21590">
                <a:moveTo>
                  <a:pt x="0" y="0"/>
                </a:moveTo>
                <a:lnTo>
                  <a:pt x="21590" y="0"/>
                </a:lnTo>
              </a:path>
            </a:pathLst>
          </a:custGeom>
          <a:ln w="2286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6" name="object 346"/>
          <p:cNvSpPr/>
          <p:nvPr/>
        </p:nvSpPr>
        <p:spPr>
          <a:xfrm>
            <a:off x="8394700" y="692150"/>
            <a:ext cx="21590" cy="0"/>
          </a:xfrm>
          <a:custGeom>
            <a:avLst/>
            <a:gdLst/>
            <a:ahLst/>
            <a:cxnLst/>
            <a:rect l="l" t="t" r="r" b="b"/>
            <a:pathLst>
              <a:path w="21590">
                <a:moveTo>
                  <a:pt x="0" y="0"/>
                </a:moveTo>
                <a:lnTo>
                  <a:pt x="21590" y="0"/>
                </a:lnTo>
              </a:path>
            </a:pathLst>
          </a:custGeom>
          <a:ln w="2286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7" name="object 347"/>
          <p:cNvSpPr/>
          <p:nvPr/>
        </p:nvSpPr>
        <p:spPr>
          <a:xfrm>
            <a:off x="8430259" y="701040"/>
            <a:ext cx="0" cy="21590"/>
          </a:xfrm>
          <a:custGeom>
            <a:avLst/>
            <a:gdLst/>
            <a:ahLst/>
            <a:cxnLst/>
            <a:rect l="l" t="t" r="r" b="b"/>
            <a:pathLst>
              <a:path h="21590">
                <a:moveTo>
                  <a:pt x="-11429" y="10794"/>
                </a:moveTo>
                <a:lnTo>
                  <a:pt x="11429" y="10794"/>
                </a:lnTo>
              </a:path>
            </a:pathLst>
          </a:custGeom>
          <a:ln w="21589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8" name="object 348"/>
          <p:cNvSpPr/>
          <p:nvPr/>
        </p:nvSpPr>
        <p:spPr>
          <a:xfrm>
            <a:off x="8430259" y="744219"/>
            <a:ext cx="0" cy="21590"/>
          </a:xfrm>
          <a:custGeom>
            <a:avLst/>
            <a:gdLst/>
            <a:ahLst/>
            <a:cxnLst/>
            <a:rect l="l" t="t" r="r" b="b"/>
            <a:pathLst>
              <a:path h="21590">
                <a:moveTo>
                  <a:pt x="-11429" y="10795"/>
                </a:moveTo>
                <a:lnTo>
                  <a:pt x="11429" y="10795"/>
                </a:lnTo>
              </a:path>
            </a:pathLst>
          </a:custGeom>
          <a:ln w="21589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9" name="object 349"/>
          <p:cNvSpPr/>
          <p:nvPr/>
        </p:nvSpPr>
        <p:spPr>
          <a:xfrm>
            <a:off x="8430259" y="788669"/>
            <a:ext cx="0" cy="21590"/>
          </a:xfrm>
          <a:custGeom>
            <a:avLst/>
            <a:gdLst/>
            <a:ahLst/>
            <a:cxnLst/>
            <a:rect l="l" t="t" r="r" b="b"/>
            <a:pathLst>
              <a:path h="21590">
                <a:moveTo>
                  <a:pt x="-11429" y="10795"/>
                </a:moveTo>
                <a:lnTo>
                  <a:pt x="11429" y="10795"/>
                </a:lnTo>
              </a:path>
            </a:pathLst>
          </a:custGeom>
          <a:ln w="21589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0" name="object 350"/>
          <p:cNvSpPr/>
          <p:nvPr/>
        </p:nvSpPr>
        <p:spPr>
          <a:xfrm>
            <a:off x="8430259" y="831850"/>
            <a:ext cx="0" cy="22860"/>
          </a:xfrm>
          <a:custGeom>
            <a:avLst/>
            <a:gdLst/>
            <a:ahLst/>
            <a:cxnLst/>
            <a:rect l="l" t="t" r="r" b="b"/>
            <a:pathLst>
              <a:path h="22859">
                <a:moveTo>
                  <a:pt x="-11429" y="11429"/>
                </a:moveTo>
                <a:lnTo>
                  <a:pt x="11429" y="11429"/>
                </a:lnTo>
              </a:path>
            </a:pathLst>
          </a:custGeom>
          <a:ln w="2286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1" name="object 351"/>
          <p:cNvSpPr/>
          <p:nvPr/>
        </p:nvSpPr>
        <p:spPr>
          <a:xfrm>
            <a:off x="8430259" y="876300"/>
            <a:ext cx="0" cy="21590"/>
          </a:xfrm>
          <a:custGeom>
            <a:avLst/>
            <a:gdLst/>
            <a:ahLst/>
            <a:cxnLst/>
            <a:rect l="l" t="t" r="r" b="b"/>
            <a:pathLst>
              <a:path h="21590">
                <a:moveTo>
                  <a:pt x="-11429" y="10795"/>
                </a:moveTo>
                <a:lnTo>
                  <a:pt x="11429" y="10795"/>
                </a:lnTo>
              </a:path>
            </a:pathLst>
          </a:custGeom>
          <a:ln w="21589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2" name="object 352"/>
          <p:cNvSpPr/>
          <p:nvPr/>
        </p:nvSpPr>
        <p:spPr>
          <a:xfrm>
            <a:off x="8430259" y="920750"/>
            <a:ext cx="0" cy="21590"/>
          </a:xfrm>
          <a:custGeom>
            <a:avLst/>
            <a:gdLst/>
            <a:ahLst/>
            <a:cxnLst/>
            <a:rect l="l" t="t" r="r" b="b"/>
            <a:pathLst>
              <a:path h="21590">
                <a:moveTo>
                  <a:pt x="-11429" y="10795"/>
                </a:moveTo>
                <a:lnTo>
                  <a:pt x="11429" y="10795"/>
                </a:lnTo>
              </a:path>
            </a:pathLst>
          </a:custGeom>
          <a:ln w="21589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3" name="object 353"/>
          <p:cNvSpPr/>
          <p:nvPr/>
        </p:nvSpPr>
        <p:spPr>
          <a:xfrm>
            <a:off x="8430259" y="963930"/>
            <a:ext cx="0" cy="21590"/>
          </a:xfrm>
          <a:custGeom>
            <a:avLst/>
            <a:gdLst/>
            <a:ahLst/>
            <a:cxnLst/>
            <a:rect l="l" t="t" r="r" b="b"/>
            <a:pathLst>
              <a:path h="21590">
                <a:moveTo>
                  <a:pt x="-11429" y="10795"/>
                </a:moveTo>
                <a:lnTo>
                  <a:pt x="11429" y="10795"/>
                </a:lnTo>
              </a:path>
            </a:pathLst>
          </a:custGeom>
          <a:ln w="2159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4" name="object 354"/>
          <p:cNvSpPr/>
          <p:nvPr/>
        </p:nvSpPr>
        <p:spPr>
          <a:xfrm>
            <a:off x="8430259" y="1008380"/>
            <a:ext cx="0" cy="21590"/>
          </a:xfrm>
          <a:custGeom>
            <a:avLst/>
            <a:gdLst/>
            <a:ahLst/>
            <a:cxnLst/>
            <a:rect l="l" t="t" r="r" b="b"/>
            <a:pathLst>
              <a:path h="21590">
                <a:moveTo>
                  <a:pt x="-11429" y="10795"/>
                </a:moveTo>
                <a:lnTo>
                  <a:pt x="11429" y="10795"/>
                </a:lnTo>
              </a:path>
            </a:pathLst>
          </a:custGeom>
          <a:ln w="2159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5" name="object 355"/>
          <p:cNvSpPr/>
          <p:nvPr/>
        </p:nvSpPr>
        <p:spPr>
          <a:xfrm>
            <a:off x="8430259" y="1051560"/>
            <a:ext cx="0" cy="22860"/>
          </a:xfrm>
          <a:custGeom>
            <a:avLst/>
            <a:gdLst/>
            <a:ahLst/>
            <a:cxnLst/>
            <a:rect l="l" t="t" r="r" b="b"/>
            <a:pathLst>
              <a:path h="22859">
                <a:moveTo>
                  <a:pt x="-11429" y="11430"/>
                </a:moveTo>
                <a:lnTo>
                  <a:pt x="11429" y="11430"/>
                </a:lnTo>
              </a:path>
            </a:pathLst>
          </a:custGeom>
          <a:ln w="2286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6" name="object 356"/>
          <p:cNvSpPr/>
          <p:nvPr/>
        </p:nvSpPr>
        <p:spPr>
          <a:xfrm>
            <a:off x="8430259" y="1096010"/>
            <a:ext cx="0" cy="21590"/>
          </a:xfrm>
          <a:custGeom>
            <a:avLst/>
            <a:gdLst/>
            <a:ahLst/>
            <a:cxnLst/>
            <a:rect l="l" t="t" r="r" b="b"/>
            <a:pathLst>
              <a:path h="21590">
                <a:moveTo>
                  <a:pt x="-11429" y="10794"/>
                </a:moveTo>
                <a:lnTo>
                  <a:pt x="11429" y="10794"/>
                </a:lnTo>
              </a:path>
            </a:pathLst>
          </a:custGeom>
          <a:ln w="21589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7" name="object 357"/>
          <p:cNvSpPr/>
          <p:nvPr/>
        </p:nvSpPr>
        <p:spPr>
          <a:xfrm>
            <a:off x="8430259" y="1139189"/>
            <a:ext cx="0" cy="22860"/>
          </a:xfrm>
          <a:custGeom>
            <a:avLst/>
            <a:gdLst/>
            <a:ahLst/>
            <a:cxnLst/>
            <a:rect l="l" t="t" r="r" b="b"/>
            <a:pathLst>
              <a:path h="22859">
                <a:moveTo>
                  <a:pt x="-11429" y="11430"/>
                </a:moveTo>
                <a:lnTo>
                  <a:pt x="11429" y="11430"/>
                </a:lnTo>
              </a:path>
            </a:pathLst>
          </a:custGeom>
          <a:ln w="2286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8" name="object 358"/>
          <p:cNvSpPr/>
          <p:nvPr/>
        </p:nvSpPr>
        <p:spPr>
          <a:xfrm>
            <a:off x="8430259" y="1183639"/>
            <a:ext cx="0" cy="21590"/>
          </a:xfrm>
          <a:custGeom>
            <a:avLst/>
            <a:gdLst/>
            <a:ahLst/>
            <a:cxnLst/>
            <a:rect l="l" t="t" r="r" b="b"/>
            <a:pathLst>
              <a:path h="21590">
                <a:moveTo>
                  <a:pt x="-11429" y="10794"/>
                </a:moveTo>
                <a:lnTo>
                  <a:pt x="11429" y="10794"/>
                </a:lnTo>
              </a:path>
            </a:pathLst>
          </a:custGeom>
          <a:ln w="21589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9" name="object 359"/>
          <p:cNvSpPr/>
          <p:nvPr/>
        </p:nvSpPr>
        <p:spPr>
          <a:xfrm>
            <a:off x="8430259" y="1228089"/>
            <a:ext cx="0" cy="21590"/>
          </a:xfrm>
          <a:custGeom>
            <a:avLst/>
            <a:gdLst/>
            <a:ahLst/>
            <a:cxnLst/>
            <a:rect l="l" t="t" r="r" b="b"/>
            <a:pathLst>
              <a:path h="21590">
                <a:moveTo>
                  <a:pt x="-11429" y="10794"/>
                </a:moveTo>
                <a:lnTo>
                  <a:pt x="11429" y="10794"/>
                </a:lnTo>
              </a:path>
            </a:pathLst>
          </a:custGeom>
          <a:ln w="21589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0" name="object 360"/>
          <p:cNvSpPr/>
          <p:nvPr/>
        </p:nvSpPr>
        <p:spPr>
          <a:xfrm>
            <a:off x="8430259" y="1271269"/>
            <a:ext cx="0" cy="21590"/>
          </a:xfrm>
          <a:custGeom>
            <a:avLst/>
            <a:gdLst/>
            <a:ahLst/>
            <a:cxnLst/>
            <a:rect l="l" t="t" r="r" b="b"/>
            <a:pathLst>
              <a:path h="21590">
                <a:moveTo>
                  <a:pt x="-11429" y="10795"/>
                </a:moveTo>
                <a:lnTo>
                  <a:pt x="11429" y="10795"/>
                </a:lnTo>
              </a:path>
            </a:pathLst>
          </a:custGeom>
          <a:ln w="21589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1" name="object 361"/>
          <p:cNvSpPr/>
          <p:nvPr/>
        </p:nvSpPr>
        <p:spPr>
          <a:xfrm>
            <a:off x="8430259" y="1315719"/>
            <a:ext cx="0" cy="21590"/>
          </a:xfrm>
          <a:custGeom>
            <a:avLst/>
            <a:gdLst/>
            <a:ahLst/>
            <a:cxnLst/>
            <a:rect l="l" t="t" r="r" b="b"/>
            <a:pathLst>
              <a:path h="21590">
                <a:moveTo>
                  <a:pt x="-11429" y="10795"/>
                </a:moveTo>
                <a:lnTo>
                  <a:pt x="11429" y="10795"/>
                </a:lnTo>
              </a:path>
            </a:pathLst>
          </a:custGeom>
          <a:ln w="21589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2" name="object 362"/>
          <p:cNvSpPr/>
          <p:nvPr/>
        </p:nvSpPr>
        <p:spPr>
          <a:xfrm>
            <a:off x="8430259" y="1358900"/>
            <a:ext cx="0" cy="22860"/>
          </a:xfrm>
          <a:custGeom>
            <a:avLst/>
            <a:gdLst/>
            <a:ahLst/>
            <a:cxnLst/>
            <a:rect l="l" t="t" r="r" b="b"/>
            <a:pathLst>
              <a:path h="22859">
                <a:moveTo>
                  <a:pt x="-11429" y="11429"/>
                </a:moveTo>
                <a:lnTo>
                  <a:pt x="11429" y="11429"/>
                </a:lnTo>
              </a:path>
            </a:pathLst>
          </a:custGeom>
          <a:ln w="2286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3" name="object 363"/>
          <p:cNvSpPr/>
          <p:nvPr/>
        </p:nvSpPr>
        <p:spPr>
          <a:xfrm>
            <a:off x="8430259" y="1403350"/>
            <a:ext cx="0" cy="21590"/>
          </a:xfrm>
          <a:custGeom>
            <a:avLst/>
            <a:gdLst/>
            <a:ahLst/>
            <a:cxnLst/>
            <a:rect l="l" t="t" r="r" b="b"/>
            <a:pathLst>
              <a:path h="21590">
                <a:moveTo>
                  <a:pt x="-11429" y="10795"/>
                </a:moveTo>
                <a:lnTo>
                  <a:pt x="11429" y="10795"/>
                </a:lnTo>
              </a:path>
            </a:pathLst>
          </a:custGeom>
          <a:ln w="21589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4" name="object 364"/>
          <p:cNvSpPr/>
          <p:nvPr/>
        </p:nvSpPr>
        <p:spPr>
          <a:xfrm>
            <a:off x="8430259" y="1447800"/>
            <a:ext cx="0" cy="21590"/>
          </a:xfrm>
          <a:custGeom>
            <a:avLst/>
            <a:gdLst/>
            <a:ahLst/>
            <a:cxnLst/>
            <a:rect l="l" t="t" r="r" b="b"/>
            <a:pathLst>
              <a:path h="21590">
                <a:moveTo>
                  <a:pt x="-11429" y="10795"/>
                </a:moveTo>
                <a:lnTo>
                  <a:pt x="11429" y="10795"/>
                </a:lnTo>
              </a:path>
            </a:pathLst>
          </a:custGeom>
          <a:ln w="21589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5" name="object 365"/>
          <p:cNvSpPr/>
          <p:nvPr/>
        </p:nvSpPr>
        <p:spPr>
          <a:xfrm>
            <a:off x="8430259" y="1490980"/>
            <a:ext cx="0" cy="21590"/>
          </a:xfrm>
          <a:custGeom>
            <a:avLst/>
            <a:gdLst/>
            <a:ahLst/>
            <a:cxnLst/>
            <a:rect l="l" t="t" r="r" b="b"/>
            <a:pathLst>
              <a:path h="21590">
                <a:moveTo>
                  <a:pt x="-11429" y="10795"/>
                </a:moveTo>
                <a:lnTo>
                  <a:pt x="11429" y="10795"/>
                </a:lnTo>
              </a:path>
            </a:pathLst>
          </a:custGeom>
          <a:ln w="2159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6" name="object 366"/>
          <p:cNvSpPr/>
          <p:nvPr/>
        </p:nvSpPr>
        <p:spPr>
          <a:xfrm>
            <a:off x="8430259" y="1535430"/>
            <a:ext cx="0" cy="21590"/>
          </a:xfrm>
          <a:custGeom>
            <a:avLst/>
            <a:gdLst/>
            <a:ahLst/>
            <a:cxnLst/>
            <a:rect l="l" t="t" r="r" b="b"/>
            <a:pathLst>
              <a:path h="21590">
                <a:moveTo>
                  <a:pt x="-11429" y="10795"/>
                </a:moveTo>
                <a:lnTo>
                  <a:pt x="11429" y="10795"/>
                </a:lnTo>
              </a:path>
            </a:pathLst>
          </a:custGeom>
          <a:ln w="2159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7" name="object 367"/>
          <p:cNvSpPr/>
          <p:nvPr/>
        </p:nvSpPr>
        <p:spPr>
          <a:xfrm>
            <a:off x="8430259" y="1578610"/>
            <a:ext cx="0" cy="22860"/>
          </a:xfrm>
          <a:custGeom>
            <a:avLst/>
            <a:gdLst/>
            <a:ahLst/>
            <a:cxnLst/>
            <a:rect l="l" t="t" r="r" b="b"/>
            <a:pathLst>
              <a:path h="22859">
                <a:moveTo>
                  <a:pt x="-11429" y="11430"/>
                </a:moveTo>
                <a:lnTo>
                  <a:pt x="11429" y="11430"/>
                </a:lnTo>
              </a:path>
            </a:pathLst>
          </a:custGeom>
          <a:ln w="2286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8" name="object 368"/>
          <p:cNvSpPr/>
          <p:nvPr/>
        </p:nvSpPr>
        <p:spPr>
          <a:xfrm>
            <a:off x="8430259" y="1623060"/>
            <a:ext cx="0" cy="21590"/>
          </a:xfrm>
          <a:custGeom>
            <a:avLst/>
            <a:gdLst/>
            <a:ahLst/>
            <a:cxnLst/>
            <a:rect l="l" t="t" r="r" b="b"/>
            <a:pathLst>
              <a:path h="21589">
                <a:moveTo>
                  <a:pt x="-11429" y="10794"/>
                </a:moveTo>
                <a:lnTo>
                  <a:pt x="11429" y="10794"/>
                </a:lnTo>
              </a:path>
            </a:pathLst>
          </a:custGeom>
          <a:ln w="21589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9" name="object 369"/>
          <p:cNvSpPr/>
          <p:nvPr/>
        </p:nvSpPr>
        <p:spPr>
          <a:xfrm>
            <a:off x="8430259" y="1666239"/>
            <a:ext cx="0" cy="22860"/>
          </a:xfrm>
          <a:custGeom>
            <a:avLst/>
            <a:gdLst/>
            <a:ahLst/>
            <a:cxnLst/>
            <a:rect l="l" t="t" r="r" b="b"/>
            <a:pathLst>
              <a:path h="22860">
                <a:moveTo>
                  <a:pt x="-11429" y="11430"/>
                </a:moveTo>
                <a:lnTo>
                  <a:pt x="11429" y="11430"/>
                </a:lnTo>
              </a:path>
            </a:pathLst>
          </a:custGeom>
          <a:ln w="2286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0" name="object 370"/>
          <p:cNvSpPr/>
          <p:nvPr/>
        </p:nvSpPr>
        <p:spPr>
          <a:xfrm>
            <a:off x="8430259" y="1710689"/>
            <a:ext cx="0" cy="21590"/>
          </a:xfrm>
          <a:custGeom>
            <a:avLst/>
            <a:gdLst/>
            <a:ahLst/>
            <a:cxnLst/>
            <a:rect l="l" t="t" r="r" b="b"/>
            <a:pathLst>
              <a:path h="21589">
                <a:moveTo>
                  <a:pt x="-11429" y="10794"/>
                </a:moveTo>
                <a:lnTo>
                  <a:pt x="11429" y="10794"/>
                </a:lnTo>
              </a:path>
            </a:pathLst>
          </a:custGeom>
          <a:ln w="21589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1" name="object 371"/>
          <p:cNvSpPr/>
          <p:nvPr/>
        </p:nvSpPr>
        <p:spPr>
          <a:xfrm>
            <a:off x="8430259" y="1755139"/>
            <a:ext cx="0" cy="21590"/>
          </a:xfrm>
          <a:custGeom>
            <a:avLst/>
            <a:gdLst/>
            <a:ahLst/>
            <a:cxnLst/>
            <a:rect l="l" t="t" r="r" b="b"/>
            <a:pathLst>
              <a:path h="21589">
                <a:moveTo>
                  <a:pt x="-11429" y="10794"/>
                </a:moveTo>
                <a:lnTo>
                  <a:pt x="11429" y="10794"/>
                </a:lnTo>
              </a:path>
            </a:pathLst>
          </a:custGeom>
          <a:ln w="21589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2" name="object 372"/>
          <p:cNvSpPr/>
          <p:nvPr/>
        </p:nvSpPr>
        <p:spPr>
          <a:xfrm>
            <a:off x="8430259" y="1798320"/>
            <a:ext cx="0" cy="21590"/>
          </a:xfrm>
          <a:custGeom>
            <a:avLst/>
            <a:gdLst/>
            <a:ahLst/>
            <a:cxnLst/>
            <a:rect l="l" t="t" r="r" b="b"/>
            <a:pathLst>
              <a:path h="21589">
                <a:moveTo>
                  <a:pt x="-11429" y="10795"/>
                </a:moveTo>
                <a:lnTo>
                  <a:pt x="11429" y="10795"/>
                </a:lnTo>
              </a:path>
            </a:pathLst>
          </a:custGeom>
          <a:ln w="21589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3" name="object 373"/>
          <p:cNvSpPr/>
          <p:nvPr/>
        </p:nvSpPr>
        <p:spPr>
          <a:xfrm>
            <a:off x="8430259" y="1842770"/>
            <a:ext cx="0" cy="21590"/>
          </a:xfrm>
          <a:custGeom>
            <a:avLst/>
            <a:gdLst/>
            <a:ahLst/>
            <a:cxnLst/>
            <a:rect l="l" t="t" r="r" b="b"/>
            <a:pathLst>
              <a:path h="21589">
                <a:moveTo>
                  <a:pt x="-11429" y="10795"/>
                </a:moveTo>
                <a:lnTo>
                  <a:pt x="11429" y="10795"/>
                </a:lnTo>
              </a:path>
            </a:pathLst>
          </a:custGeom>
          <a:ln w="21589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4" name="object 374"/>
          <p:cNvSpPr/>
          <p:nvPr/>
        </p:nvSpPr>
        <p:spPr>
          <a:xfrm>
            <a:off x="8430259" y="1885950"/>
            <a:ext cx="0" cy="22860"/>
          </a:xfrm>
          <a:custGeom>
            <a:avLst/>
            <a:gdLst/>
            <a:ahLst/>
            <a:cxnLst/>
            <a:rect l="l" t="t" r="r" b="b"/>
            <a:pathLst>
              <a:path h="22860">
                <a:moveTo>
                  <a:pt x="-11429" y="11429"/>
                </a:moveTo>
                <a:lnTo>
                  <a:pt x="11429" y="11429"/>
                </a:lnTo>
              </a:path>
            </a:pathLst>
          </a:custGeom>
          <a:ln w="2286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5" name="object 375"/>
          <p:cNvSpPr/>
          <p:nvPr/>
        </p:nvSpPr>
        <p:spPr>
          <a:xfrm>
            <a:off x="8430259" y="1930400"/>
            <a:ext cx="0" cy="21590"/>
          </a:xfrm>
          <a:custGeom>
            <a:avLst/>
            <a:gdLst/>
            <a:ahLst/>
            <a:cxnLst/>
            <a:rect l="l" t="t" r="r" b="b"/>
            <a:pathLst>
              <a:path h="21589">
                <a:moveTo>
                  <a:pt x="-11429" y="10795"/>
                </a:moveTo>
                <a:lnTo>
                  <a:pt x="11429" y="10795"/>
                </a:lnTo>
              </a:path>
            </a:pathLst>
          </a:custGeom>
          <a:ln w="21589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6" name="object 376"/>
          <p:cNvSpPr/>
          <p:nvPr/>
        </p:nvSpPr>
        <p:spPr>
          <a:xfrm>
            <a:off x="8430259" y="1974850"/>
            <a:ext cx="0" cy="21590"/>
          </a:xfrm>
          <a:custGeom>
            <a:avLst/>
            <a:gdLst/>
            <a:ahLst/>
            <a:cxnLst/>
            <a:rect l="l" t="t" r="r" b="b"/>
            <a:pathLst>
              <a:path h="21589">
                <a:moveTo>
                  <a:pt x="-11429" y="10795"/>
                </a:moveTo>
                <a:lnTo>
                  <a:pt x="11429" y="10795"/>
                </a:lnTo>
              </a:path>
            </a:pathLst>
          </a:custGeom>
          <a:ln w="21589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7" name="object 377"/>
          <p:cNvSpPr/>
          <p:nvPr/>
        </p:nvSpPr>
        <p:spPr>
          <a:xfrm>
            <a:off x="8430259" y="2018029"/>
            <a:ext cx="0" cy="21590"/>
          </a:xfrm>
          <a:custGeom>
            <a:avLst/>
            <a:gdLst/>
            <a:ahLst/>
            <a:cxnLst/>
            <a:rect l="l" t="t" r="r" b="b"/>
            <a:pathLst>
              <a:path h="21589">
                <a:moveTo>
                  <a:pt x="-11429" y="10795"/>
                </a:moveTo>
                <a:lnTo>
                  <a:pt x="11429" y="10795"/>
                </a:lnTo>
              </a:path>
            </a:pathLst>
          </a:custGeom>
          <a:ln w="2159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8" name="object 378"/>
          <p:cNvSpPr/>
          <p:nvPr/>
        </p:nvSpPr>
        <p:spPr>
          <a:xfrm>
            <a:off x="8430259" y="2062479"/>
            <a:ext cx="0" cy="21590"/>
          </a:xfrm>
          <a:custGeom>
            <a:avLst/>
            <a:gdLst/>
            <a:ahLst/>
            <a:cxnLst/>
            <a:rect l="l" t="t" r="r" b="b"/>
            <a:pathLst>
              <a:path h="21589">
                <a:moveTo>
                  <a:pt x="-11429" y="10795"/>
                </a:moveTo>
                <a:lnTo>
                  <a:pt x="11429" y="10795"/>
                </a:lnTo>
              </a:path>
            </a:pathLst>
          </a:custGeom>
          <a:ln w="2159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9" name="object 379"/>
          <p:cNvSpPr/>
          <p:nvPr/>
        </p:nvSpPr>
        <p:spPr>
          <a:xfrm>
            <a:off x="8430259" y="2105660"/>
            <a:ext cx="0" cy="22860"/>
          </a:xfrm>
          <a:custGeom>
            <a:avLst/>
            <a:gdLst/>
            <a:ahLst/>
            <a:cxnLst/>
            <a:rect l="l" t="t" r="r" b="b"/>
            <a:pathLst>
              <a:path h="22860">
                <a:moveTo>
                  <a:pt x="-11429" y="11430"/>
                </a:moveTo>
                <a:lnTo>
                  <a:pt x="11429" y="11430"/>
                </a:lnTo>
              </a:path>
            </a:pathLst>
          </a:custGeom>
          <a:ln w="2286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0" name="object 380"/>
          <p:cNvSpPr/>
          <p:nvPr/>
        </p:nvSpPr>
        <p:spPr>
          <a:xfrm>
            <a:off x="8430259" y="2150110"/>
            <a:ext cx="0" cy="21590"/>
          </a:xfrm>
          <a:custGeom>
            <a:avLst/>
            <a:gdLst/>
            <a:ahLst/>
            <a:cxnLst/>
            <a:rect l="l" t="t" r="r" b="b"/>
            <a:pathLst>
              <a:path h="21589">
                <a:moveTo>
                  <a:pt x="-11429" y="10794"/>
                </a:moveTo>
                <a:lnTo>
                  <a:pt x="11429" y="10794"/>
                </a:lnTo>
              </a:path>
            </a:pathLst>
          </a:custGeom>
          <a:ln w="21589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1" name="object 381"/>
          <p:cNvSpPr/>
          <p:nvPr/>
        </p:nvSpPr>
        <p:spPr>
          <a:xfrm>
            <a:off x="8430259" y="2193289"/>
            <a:ext cx="0" cy="22860"/>
          </a:xfrm>
          <a:custGeom>
            <a:avLst/>
            <a:gdLst/>
            <a:ahLst/>
            <a:cxnLst/>
            <a:rect l="l" t="t" r="r" b="b"/>
            <a:pathLst>
              <a:path h="22860">
                <a:moveTo>
                  <a:pt x="-11429" y="11430"/>
                </a:moveTo>
                <a:lnTo>
                  <a:pt x="11429" y="11430"/>
                </a:lnTo>
              </a:path>
            </a:pathLst>
          </a:custGeom>
          <a:ln w="2286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2" name="object 382"/>
          <p:cNvSpPr/>
          <p:nvPr/>
        </p:nvSpPr>
        <p:spPr>
          <a:xfrm>
            <a:off x="8430259" y="2237739"/>
            <a:ext cx="0" cy="21590"/>
          </a:xfrm>
          <a:custGeom>
            <a:avLst/>
            <a:gdLst/>
            <a:ahLst/>
            <a:cxnLst/>
            <a:rect l="l" t="t" r="r" b="b"/>
            <a:pathLst>
              <a:path h="21589">
                <a:moveTo>
                  <a:pt x="-11429" y="10794"/>
                </a:moveTo>
                <a:lnTo>
                  <a:pt x="11429" y="10794"/>
                </a:lnTo>
              </a:path>
            </a:pathLst>
          </a:custGeom>
          <a:ln w="21589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3" name="object 383"/>
          <p:cNvSpPr/>
          <p:nvPr/>
        </p:nvSpPr>
        <p:spPr>
          <a:xfrm>
            <a:off x="8430259" y="2282189"/>
            <a:ext cx="0" cy="21590"/>
          </a:xfrm>
          <a:custGeom>
            <a:avLst/>
            <a:gdLst/>
            <a:ahLst/>
            <a:cxnLst/>
            <a:rect l="l" t="t" r="r" b="b"/>
            <a:pathLst>
              <a:path h="21589">
                <a:moveTo>
                  <a:pt x="-11429" y="10794"/>
                </a:moveTo>
                <a:lnTo>
                  <a:pt x="11429" y="10794"/>
                </a:lnTo>
              </a:path>
            </a:pathLst>
          </a:custGeom>
          <a:ln w="21589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4" name="object 384"/>
          <p:cNvSpPr/>
          <p:nvPr/>
        </p:nvSpPr>
        <p:spPr>
          <a:xfrm>
            <a:off x="8430259" y="2325370"/>
            <a:ext cx="0" cy="21590"/>
          </a:xfrm>
          <a:custGeom>
            <a:avLst/>
            <a:gdLst/>
            <a:ahLst/>
            <a:cxnLst/>
            <a:rect l="l" t="t" r="r" b="b"/>
            <a:pathLst>
              <a:path h="21589">
                <a:moveTo>
                  <a:pt x="-11429" y="10795"/>
                </a:moveTo>
                <a:lnTo>
                  <a:pt x="11429" y="10795"/>
                </a:lnTo>
              </a:path>
            </a:pathLst>
          </a:custGeom>
          <a:ln w="21589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5" name="object 385"/>
          <p:cNvSpPr/>
          <p:nvPr/>
        </p:nvSpPr>
        <p:spPr>
          <a:xfrm>
            <a:off x="8430259" y="2369820"/>
            <a:ext cx="0" cy="21590"/>
          </a:xfrm>
          <a:custGeom>
            <a:avLst/>
            <a:gdLst/>
            <a:ahLst/>
            <a:cxnLst/>
            <a:rect l="l" t="t" r="r" b="b"/>
            <a:pathLst>
              <a:path h="21589">
                <a:moveTo>
                  <a:pt x="-11429" y="10795"/>
                </a:moveTo>
                <a:lnTo>
                  <a:pt x="11429" y="10795"/>
                </a:lnTo>
              </a:path>
            </a:pathLst>
          </a:custGeom>
          <a:ln w="21589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6" name="object 386"/>
          <p:cNvSpPr/>
          <p:nvPr/>
        </p:nvSpPr>
        <p:spPr>
          <a:xfrm>
            <a:off x="8430259" y="2413000"/>
            <a:ext cx="0" cy="22860"/>
          </a:xfrm>
          <a:custGeom>
            <a:avLst/>
            <a:gdLst/>
            <a:ahLst/>
            <a:cxnLst/>
            <a:rect l="l" t="t" r="r" b="b"/>
            <a:pathLst>
              <a:path h="22860">
                <a:moveTo>
                  <a:pt x="-11429" y="11429"/>
                </a:moveTo>
                <a:lnTo>
                  <a:pt x="11429" y="11429"/>
                </a:lnTo>
              </a:path>
            </a:pathLst>
          </a:custGeom>
          <a:ln w="2286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7" name="object 387"/>
          <p:cNvSpPr/>
          <p:nvPr/>
        </p:nvSpPr>
        <p:spPr>
          <a:xfrm>
            <a:off x="8430259" y="2457450"/>
            <a:ext cx="0" cy="21590"/>
          </a:xfrm>
          <a:custGeom>
            <a:avLst/>
            <a:gdLst/>
            <a:ahLst/>
            <a:cxnLst/>
            <a:rect l="l" t="t" r="r" b="b"/>
            <a:pathLst>
              <a:path h="21589">
                <a:moveTo>
                  <a:pt x="-11429" y="10795"/>
                </a:moveTo>
                <a:lnTo>
                  <a:pt x="11429" y="10795"/>
                </a:lnTo>
              </a:path>
            </a:pathLst>
          </a:custGeom>
          <a:ln w="21589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8" name="object 388"/>
          <p:cNvSpPr/>
          <p:nvPr/>
        </p:nvSpPr>
        <p:spPr>
          <a:xfrm>
            <a:off x="8430259" y="2501900"/>
            <a:ext cx="0" cy="21590"/>
          </a:xfrm>
          <a:custGeom>
            <a:avLst/>
            <a:gdLst/>
            <a:ahLst/>
            <a:cxnLst/>
            <a:rect l="l" t="t" r="r" b="b"/>
            <a:pathLst>
              <a:path h="21589">
                <a:moveTo>
                  <a:pt x="-11429" y="10795"/>
                </a:moveTo>
                <a:lnTo>
                  <a:pt x="11429" y="10795"/>
                </a:lnTo>
              </a:path>
            </a:pathLst>
          </a:custGeom>
          <a:ln w="21589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9" name="object 389"/>
          <p:cNvSpPr/>
          <p:nvPr/>
        </p:nvSpPr>
        <p:spPr>
          <a:xfrm>
            <a:off x="8430259" y="2545079"/>
            <a:ext cx="0" cy="21590"/>
          </a:xfrm>
          <a:custGeom>
            <a:avLst/>
            <a:gdLst/>
            <a:ahLst/>
            <a:cxnLst/>
            <a:rect l="l" t="t" r="r" b="b"/>
            <a:pathLst>
              <a:path h="21589">
                <a:moveTo>
                  <a:pt x="-11429" y="10795"/>
                </a:moveTo>
                <a:lnTo>
                  <a:pt x="11429" y="10795"/>
                </a:lnTo>
              </a:path>
            </a:pathLst>
          </a:custGeom>
          <a:ln w="2159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0" name="object 390"/>
          <p:cNvSpPr/>
          <p:nvPr/>
        </p:nvSpPr>
        <p:spPr>
          <a:xfrm>
            <a:off x="8430259" y="2589529"/>
            <a:ext cx="0" cy="21590"/>
          </a:xfrm>
          <a:custGeom>
            <a:avLst/>
            <a:gdLst/>
            <a:ahLst/>
            <a:cxnLst/>
            <a:rect l="l" t="t" r="r" b="b"/>
            <a:pathLst>
              <a:path h="21589">
                <a:moveTo>
                  <a:pt x="-11429" y="10795"/>
                </a:moveTo>
                <a:lnTo>
                  <a:pt x="11429" y="10795"/>
                </a:lnTo>
              </a:path>
            </a:pathLst>
          </a:custGeom>
          <a:ln w="2159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1" name="object 391"/>
          <p:cNvSpPr/>
          <p:nvPr/>
        </p:nvSpPr>
        <p:spPr>
          <a:xfrm>
            <a:off x="8430259" y="2632710"/>
            <a:ext cx="0" cy="22860"/>
          </a:xfrm>
          <a:custGeom>
            <a:avLst/>
            <a:gdLst/>
            <a:ahLst/>
            <a:cxnLst/>
            <a:rect l="l" t="t" r="r" b="b"/>
            <a:pathLst>
              <a:path h="22860">
                <a:moveTo>
                  <a:pt x="-11429" y="11430"/>
                </a:moveTo>
                <a:lnTo>
                  <a:pt x="11429" y="11430"/>
                </a:lnTo>
              </a:path>
            </a:pathLst>
          </a:custGeom>
          <a:ln w="2286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2" name="object 392"/>
          <p:cNvSpPr/>
          <p:nvPr/>
        </p:nvSpPr>
        <p:spPr>
          <a:xfrm>
            <a:off x="8430259" y="2677160"/>
            <a:ext cx="0" cy="21590"/>
          </a:xfrm>
          <a:custGeom>
            <a:avLst/>
            <a:gdLst/>
            <a:ahLst/>
            <a:cxnLst/>
            <a:rect l="l" t="t" r="r" b="b"/>
            <a:pathLst>
              <a:path h="21589">
                <a:moveTo>
                  <a:pt x="-11429" y="10794"/>
                </a:moveTo>
                <a:lnTo>
                  <a:pt x="11429" y="10794"/>
                </a:lnTo>
              </a:path>
            </a:pathLst>
          </a:custGeom>
          <a:ln w="21589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3" name="object 393"/>
          <p:cNvSpPr/>
          <p:nvPr/>
        </p:nvSpPr>
        <p:spPr>
          <a:xfrm>
            <a:off x="8430259" y="2720339"/>
            <a:ext cx="0" cy="22860"/>
          </a:xfrm>
          <a:custGeom>
            <a:avLst/>
            <a:gdLst/>
            <a:ahLst/>
            <a:cxnLst/>
            <a:rect l="l" t="t" r="r" b="b"/>
            <a:pathLst>
              <a:path h="22860">
                <a:moveTo>
                  <a:pt x="-11429" y="11430"/>
                </a:moveTo>
                <a:lnTo>
                  <a:pt x="11429" y="11430"/>
                </a:lnTo>
              </a:path>
            </a:pathLst>
          </a:custGeom>
          <a:ln w="2286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4" name="object 394"/>
          <p:cNvSpPr/>
          <p:nvPr/>
        </p:nvSpPr>
        <p:spPr>
          <a:xfrm>
            <a:off x="8430259" y="2764789"/>
            <a:ext cx="0" cy="21590"/>
          </a:xfrm>
          <a:custGeom>
            <a:avLst/>
            <a:gdLst/>
            <a:ahLst/>
            <a:cxnLst/>
            <a:rect l="l" t="t" r="r" b="b"/>
            <a:pathLst>
              <a:path h="21589">
                <a:moveTo>
                  <a:pt x="-11429" y="10794"/>
                </a:moveTo>
                <a:lnTo>
                  <a:pt x="11429" y="10794"/>
                </a:lnTo>
              </a:path>
            </a:pathLst>
          </a:custGeom>
          <a:ln w="21589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5" name="object 395"/>
          <p:cNvSpPr/>
          <p:nvPr/>
        </p:nvSpPr>
        <p:spPr>
          <a:xfrm>
            <a:off x="8430259" y="2809239"/>
            <a:ext cx="0" cy="21590"/>
          </a:xfrm>
          <a:custGeom>
            <a:avLst/>
            <a:gdLst/>
            <a:ahLst/>
            <a:cxnLst/>
            <a:rect l="l" t="t" r="r" b="b"/>
            <a:pathLst>
              <a:path h="21589">
                <a:moveTo>
                  <a:pt x="-11429" y="10794"/>
                </a:moveTo>
                <a:lnTo>
                  <a:pt x="11429" y="10794"/>
                </a:lnTo>
              </a:path>
            </a:pathLst>
          </a:custGeom>
          <a:ln w="21589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6" name="object 396"/>
          <p:cNvSpPr/>
          <p:nvPr/>
        </p:nvSpPr>
        <p:spPr>
          <a:xfrm>
            <a:off x="8430259" y="2852420"/>
            <a:ext cx="0" cy="21590"/>
          </a:xfrm>
          <a:custGeom>
            <a:avLst/>
            <a:gdLst/>
            <a:ahLst/>
            <a:cxnLst/>
            <a:rect l="l" t="t" r="r" b="b"/>
            <a:pathLst>
              <a:path h="21589">
                <a:moveTo>
                  <a:pt x="-11429" y="10795"/>
                </a:moveTo>
                <a:lnTo>
                  <a:pt x="11429" y="10795"/>
                </a:lnTo>
              </a:path>
            </a:pathLst>
          </a:custGeom>
          <a:ln w="21589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7" name="object 397"/>
          <p:cNvSpPr/>
          <p:nvPr/>
        </p:nvSpPr>
        <p:spPr>
          <a:xfrm>
            <a:off x="8430259" y="2896870"/>
            <a:ext cx="0" cy="21590"/>
          </a:xfrm>
          <a:custGeom>
            <a:avLst/>
            <a:gdLst/>
            <a:ahLst/>
            <a:cxnLst/>
            <a:rect l="l" t="t" r="r" b="b"/>
            <a:pathLst>
              <a:path h="21589">
                <a:moveTo>
                  <a:pt x="-11429" y="10795"/>
                </a:moveTo>
                <a:lnTo>
                  <a:pt x="11429" y="10795"/>
                </a:lnTo>
              </a:path>
            </a:pathLst>
          </a:custGeom>
          <a:ln w="21589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8" name="object 398"/>
          <p:cNvSpPr/>
          <p:nvPr/>
        </p:nvSpPr>
        <p:spPr>
          <a:xfrm>
            <a:off x="8430259" y="2940050"/>
            <a:ext cx="0" cy="22860"/>
          </a:xfrm>
          <a:custGeom>
            <a:avLst/>
            <a:gdLst/>
            <a:ahLst/>
            <a:cxnLst/>
            <a:rect l="l" t="t" r="r" b="b"/>
            <a:pathLst>
              <a:path h="22860">
                <a:moveTo>
                  <a:pt x="-11429" y="11429"/>
                </a:moveTo>
                <a:lnTo>
                  <a:pt x="11429" y="11429"/>
                </a:lnTo>
              </a:path>
            </a:pathLst>
          </a:custGeom>
          <a:ln w="2286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9" name="object 399"/>
          <p:cNvSpPr/>
          <p:nvPr/>
        </p:nvSpPr>
        <p:spPr>
          <a:xfrm>
            <a:off x="8430259" y="2984500"/>
            <a:ext cx="0" cy="21590"/>
          </a:xfrm>
          <a:custGeom>
            <a:avLst/>
            <a:gdLst/>
            <a:ahLst/>
            <a:cxnLst/>
            <a:rect l="l" t="t" r="r" b="b"/>
            <a:pathLst>
              <a:path h="21589">
                <a:moveTo>
                  <a:pt x="-11429" y="10795"/>
                </a:moveTo>
                <a:lnTo>
                  <a:pt x="11429" y="10795"/>
                </a:lnTo>
              </a:path>
            </a:pathLst>
          </a:custGeom>
          <a:ln w="21589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0" name="object 400"/>
          <p:cNvSpPr/>
          <p:nvPr/>
        </p:nvSpPr>
        <p:spPr>
          <a:xfrm>
            <a:off x="8430259" y="3028950"/>
            <a:ext cx="0" cy="21590"/>
          </a:xfrm>
          <a:custGeom>
            <a:avLst/>
            <a:gdLst/>
            <a:ahLst/>
            <a:cxnLst/>
            <a:rect l="l" t="t" r="r" b="b"/>
            <a:pathLst>
              <a:path h="21589">
                <a:moveTo>
                  <a:pt x="-11429" y="10795"/>
                </a:moveTo>
                <a:lnTo>
                  <a:pt x="11429" y="10795"/>
                </a:lnTo>
              </a:path>
            </a:pathLst>
          </a:custGeom>
          <a:ln w="21589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1" name="object 401"/>
          <p:cNvSpPr/>
          <p:nvPr/>
        </p:nvSpPr>
        <p:spPr>
          <a:xfrm>
            <a:off x="8430259" y="3072129"/>
            <a:ext cx="0" cy="21590"/>
          </a:xfrm>
          <a:custGeom>
            <a:avLst/>
            <a:gdLst/>
            <a:ahLst/>
            <a:cxnLst/>
            <a:rect l="l" t="t" r="r" b="b"/>
            <a:pathLst>
              <a:path h="21589">
                <a:moveTo>
                  <a:pt x="-11429" y="10795"/>
                </a:moveTo>
                <a:lnTo>
                  <a:pt x="11429" y="10795"/>
                </a:lnTo>
              </a:path>
            </a:pathLst>
          </a:custGeom>
          <a:ln w="2159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2" name="object 402"/>
          <p:cNvSpPr/>
          <p:nvPr/>
        </p:nvSpPr>
        <p:spPr>
          <a:xfrm>
            <a:off x="8430259" y="3116579"/>
            <a:ext cx="0" cy="21590"/>
          </a:xfrm>
          <a:custGeom>
            <a:avLst/>
            <a:gdLst/>
            <a:ahLst/>
            <a:cxnLst/>
            <a:rect l="l" t="t" r="r" b="b"/>
            <a:pathLst>
              <a:path h="21589">
                <a:moveTo>
                  <a:pt x="-11429" y="10795"/>
                </a:moveTo>
                <a:lnTo>
                  <a:pt x="11429" y="10795"/>
                </a:lnTo>
              </a:path>
            </a:pathLst>
          </a:custGeom>
          <a:ln w="2159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3" name="object 403"/>
          <p:cNvSpPr/>
          <p:nvPr/>
        </p:nvSpPr>
        <p:spPr>
          <a:xfrm>
            <a:off x="8430259" y="3159760"/>
            <a:ext cx="0" cy="22860"/>
          </a:xfrm>
          <a:custGeom>
            <a:avLst/>
            <a:gdLst/>
            <a:ahLst/>
            <a:cxnLst/>
            <a:rect l="l" t="t" r="r" b="b"/>
            <a:pathLst>
              <a:path h="22860">
                <a:moveTo>
                  <a:pt x="-11429" y="11430"/>
                </a:moveTo>
                <a:lnTo>
                  <a:pt x="11429" y="11430"/>
                </a:lnTo>
              </a:path>
            </a:pathLst>
          </a:custGeom>
          <a:ln w="2286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4" name="object 404"/>
          <p:cNvSpPr/>
          <p:nvPr/>
        </p:nvSpPr>
        <p:spPr>
          <a:xfrm>
            <a:off x="8430259" y="3204210"/>
            <a:ext cx="0" cy="21590"/>
          </a:xfrm>
          <a:custGeom>
            <a:avLst/>
            <a:gdLst/>
            <a:ahLst/>
            <a:cxnLst/>
            <a:rect l="l" t="t" r="r" b="b"/>
            <a:pathLst>
              <a:path h="21589">
                <a:moveTo>
                  <a:pt x="-11429" y="10794"/>
                </a:moveTo>
                <a:lnTo>
                  <a:pt x="11429" y="10794"/>
                </a:lnTo>
              </a:path>
            </a:pathLst>
          </a:custGeom>
          <a:ln w="21589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5" name="object 405"/>
          <p:cNvSpPr/>
          <p:nvPr/>
        </p:nvSpPr>
        <p:spPr>
          <a:xfrm>
            <a:off x="8430259" y="3247389"/>
            <a:ext cx="0" cy="22860"/>
          </a:xfrm>
          <a:custGeom>
            <a:avLst/>
            <a:gdLst/>
            <a:ahLst/>
            <a:cxnLst/>
            <a:rect l="l" t="t" r="r" b="b"/>
            <a:pathLst>
              <a:path h="22860">
                <a:moveTo>
                  <a:pt x="-11429" y="11430"/>
                </a:moveTo>
                <a:lnTo>
                  <a:pt x="11429" y="11430"/>
                </a:lnTo>
              </a:path>
            </a:pathLst>
          </a:custGeom>
          <a:ln w="2286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6" name="object 406"/>
          <p:cNvSpPr/>
          <p:nvPr/>
        </p:nvSpPr>
        <p:spPr>
          <a:xfrm>
            <a:off x="8430259" y="3291840"/>
            <a:ext cx="0" cy="21590"/>
          </a:xfrm>
          <a:custGeom>
            <a:avLst/>
            <a:gdLst/>
            <a:ahLst/>
            <a:cxnLst/>
            <a:rect l="l" t="t" r="r" b="b"/>
            <a:pathLst>
              <a:path h="21589">
                <a:moveTo>
                  <a:pt x="-11429" y="10794"/>
                </a:moveTo>
                <a:lnTo>
                  <a:pt x="11429" y="10794"/>
                </a:lnTo>
              </a:path>
            </a:pathLst>
          </a:custGeom>
          <a:ln w="21589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7" name="object 407"/>
          <p:cNvSpPr/>
          <p:nvPr/>
        </p:nvSpPr>
        <p:spPr>
          <a:xfrm>
            <a:off x="8430259" y="3336290"/>
            <a:ext cx="0" cy="21590"/>
          </a:xfrm>
          <a:custGeom>
            <a:avLst/>
            <a:gdLst/>
            <a:ahLst/>
            <a:cxnLst/>
            <a:rect l="l" t="t" r="r" b="b"/>
            <a:pathLst>
              <a:path h="21589">
                <a:moveTo>
                  <a:pt x="-11429" y="10794"/>
                </a:moveTo>
                <a:lnTo>
                  <a:pt x="11429" y="10794"/>
                </a:lnTo>
              </a:path>
            </a:pathLst>
          </a:custGeom>
          <a:ln w="21589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8" name="object 408"/>
          <p:cNvSpPr/>
          <p:nvPr/>
        </p:nvSpPr>
        <p:spPr>
          <a:xfrm>
            <a:off x="8430259" y="3379470"/>
            <a:ext cx="0" cy="21590"/>
          </a:xfrm>
          <a:custGeom>
            <a:avLst/>
            <a:gdLst/>
            <a:ahLst/>
            <a:cxnLst/>
            <a:rect l="l" t="t" r="r" b="b"/>
            <a:pathLst>
              <a:path h="21589">
                <a:moveTo>
                  <a:pt x="-11429" y="10795"/>
                </a:moveTo>
                <a:lnTo>
                  <a:pt x="11429" y="10795"/>
                </a:lnTo>
              </a:path>
            </a:pathLst>
          </a:custGeom>
          <a:ln w="21589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9" name="object 409"/>
          <p:cNvSpPr/>
          <p:nvPr/>
        </p:nvSpPr>
        <p:spPr>
          <a:xfrm>
            <a:off x="8430259" y="3423920"/>
            <a:ext cx="0" cy="21590"/>
          </a:xfrm>
          <a:custGeom>
            <a:avLst/>
            <a:gdLst/>
            <a:ahLst/>
            <a:cxnLst/>
            <a:rect l="l" t="t" r="r" b="b"/>
            <a:pathLst>
              <a:path h="21589">
                <a:moveTo>
                  <a:pt x="-11429" y="10795"/>
                </a:moveTo>
                <a:lnTo>
                  <a:pt x="11429" y="10795"/>
                </a:lnTo>
              </a:path>
            </a:pathLst>
          </a:custGeom>
          <a:ln w="21589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0" name="object 410"/>
          <p:cNvSpPr/>
          <p:nvPr/>
        </p:nvSpPr>
        <p:spPr>
          <a:xfrm>
            <a:off x="8430259" y="3467100"/>
            <a:ext cx="0" cy="22860"/>
          </a:xfrm>
          <a:custGeom>
            <a:avLst/>
            <a:gdLst/>
            <a:ahLst/>
            <a:cxnLst/>
            <a:rect l="l" t="t" r="r" b="b"/>
            <a:pathLst>
              <a:path h="22860">
                <a:moveTo>
                  <a:pt x="-11429" y="11429"/>
                </a:moveTo>
                <a:lnTo>
                  <a:pt x="11429" y="11429"/>
                </a:lnTo>
              </a:path>
            </a:pathLst>
          </a:custGeom>
          <a:ln w="2286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1" name="object 411"/>
          <p:cNvSpPr/>
          <p:nvPr/>
        </p:nvSpPr>
        <p:spPr>
          <a:xfrm>
            <a:off x="8430259" y="3511550"/>
            <a:ext cx="0" cy="21590"/>
          </a:xfrm>
          <a:custGeom>
            <a:avLst/>
            <a:gdLst/>
            <a:ahLst/>
            <a:cxnLst/>
            <a:rect l="l" t="t" r="r" b="b"/>
            <a:pathLst>
              <a:path h="21589">
                <a:moveTo>
                  <a:pt x="-11429" y="10795"/>
                </a:moveTo>
                <a:lnTo>
                  <a:pt x="11429" y="10795"/>
                </a:lnTo>
              </a:path>
            </a:pathLst>
          </a:custGeom>
          <a:ln w="21589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2" name="object 412"/>
          <p:cNvSpPr/>
          <p:nvPr/>
        </p:nvSpPr>
        <p:spPr>
          <a:xfrm>
            <a:off x="8430259" y="3554729"/>
            <a:ext cx="0" cy="22860"/>
          </a:xfrm>
          <a:custGeom>
            <a:avLst/>
            <a:gdLst/>
            <a:ahLst/>
            <a:cxnLst/>
            <a:rect l="l" t="t" r="r" b="b"/>
            <a:pathLst>
              <a:path h="22860">
                <a:moveTo>
                  <a:pt x="-11429" y="11429"/>
                </a:moveTo>
                <a:lnTo>
                  <a:pt x="11429" y="11429"/>
                </a:lnTo>
              </a:path>
            </a:pathLst>
          </a:custGeom>
          <a:ln w="2286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3" name="object 413"/>
          <p:cNvSpPr/>
          <p:nvPr/>
        </p:nvSpPr>
        <p:spPr>
          <a:xfrm>
            <a:off x="8430259" y="3599179"/>
            <a:ext cx="0" cy="21590"/>
          </a:xfrm>
          <a:custGeom>
            <a:avLst/>
            <a:gdLst/>
            <a:ahLst/>
            <a:cxnLst/>
            <a:rect l="l" t="t" r="r" b="b"/>
            <a:pathLst>
              <a:path h="21589">
                <a:moveTo>
                  <a:pt x="-11429" y="10795"/>
                </a:moveTo>
                <a:lnTo>
                  <a:pt x="11429" y="10795"/>
                </a:lnTo>
              </a:path>
            </a:pathLst>
          </a:custGeom>
          <a:ln w="2159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4" name="object 414"/>
          <p:cNvSpPr/>
          <p:nvPr/>
        </p:nvSpPr>
        <p:spPr>
          <a:xfrm>
            <a:off x="8430259" y="3643629"/>
            <a:ext cx="0" cy="21590"/>
          </a:xfrm>
          <a:custGeom>
            <a:avLst/>
            <a:gdLst/>
            <a:ahLst/>
            <a:cxnLst/>
            <a:rect l="l" t="t" r="r" b="b"/>
            <a:pathLst>
              <a:path h="21589">
                <a:moveTo>
                  <a:pt x="-11429" y="10795"/>
                </a:moveTo>
                <a:lnTo>
                  <a:pt x="11429" y="10795"/>
                </a:lnTo>
              </a:path>
            </a:pathLst>
          </a:custGeom>
          <a:ln w="21589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5" name="object 415"/>
          <p:cNvSpPr/>
          <p:nvPr/>
        </p:nvSpPr>
        <p:spPr>
          <a:xfrm>
            <a:off x="8430259" y="3686809"/>
            <a:ext cx="0" cy="22860"/>
          </a:xfrm>
          <a:custGeom>
            <a:avLst/>
            <a:gdLst/>
            <a:ahLst/>
            <a:cxnLst/>
            <a:rect l="l" t="t" r="r" b="b"/>
            <a:pathLst>
              <a:path h="22860">
                <a:moveTo>
                  <a:pt x="-11429" y="11429"/>
                </a:moveTo>
                <a:lnTo>
                  <a:pt x="11429" y="11429"/>
                </a:lnTo>
              </a:path>
            </a:pathLst>
          </a:custGeom>
          <a:ln w="22859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6" name="object 416"/>
          <p:cNvSpPr/>
          <p:nvPr/>
        </p:nvSpPr>
        <p:spPr>
          <a:xfrm>
            <a:off x="8430259" y="3731259"/>
            <a:ext cx="0" cy="21590"/>
          </a:xfrm>
          <a:custGeom>
            <a:avLst/>
            <a:gdLst/>
            <a:ahLst/>
            <a:cxnLst/>
            <a:rect l="l" t="t" r="r" b="b"/>
            <a:pathLst>
              <a:path h="21589">
                <a:moveTo>
                  <a:pt x="-11429" y="10794"/>
                </a:moveTo>
                <a:lnTo>
                  <a:pt x="11429" y="10794"/>
                </a:lnTo>
              </a:path>
            </a:pathLst>
          </a:custGeom>
          <a:ln w="21589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7" name="object 417"/>
          <p:cNvSpPr/>
          <p:nvPr/>
        </p:nvSpPr>
        <p:spPr>
          <a:xfrm>
            <a:off x="8430259" y="3774440"/>
            <a:ext cx="0" cy="22860"/>
          </a:xfrm>
          <a:custGeom>
            <a:avLst/>
            <a:gdLst/>
            <a:ahLst/>
            <a:cxnLst/>
            <a:rect l="l" t="t" r="r" b="b"/>
            <a:pathLst>
              <a:path h="22860">
                <a:moveTo>
                  <a:pt x="-11429" y="11430"/>
                </a:moveTo>
                <a:lnTo>
                  <a:pt x="11429" y="11430"/>
                </a:lnTo>
              </a:path>
            </a:pathLst>
          </a:custGeom>
          <a:ln w="2286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8" name="object 418"/>
          <p:cNvSpPr/>
          <p:nvPr/>
        </p:nvSpPr>
        <p:spPr>
          <a:xfrm>
            <a:off x="8430259" y="3818890"/>
            <a:ext cx="0" cy="21590"/>
          </a:xfrm>
          <a:custGeom>
            <a:avLst/>
            <a:gdLst/>
            <a:ahLst/>
            <a:cxnLst/>
            <a:rect l="l" t="t" r="r" b="b"/>
            <a:pathLst>
              <a:path h="21589">
                <a:moveTo>
                  <a:pt x="-11429" y="10795"/>
                </a:moveTo>
                <a:lnTo>
                  <a:pt x="11429" y="10795"/>
                </a:lnTo>
              </a:path>
            </a:pathLst>
          </a:custGeom>
          <a:ln w="2159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9" name="object 419"/>
          <p:cNvSpPr/>
          <p:nvPr/>
        </p:nvSpPr>
        <p:spPr>
          <a:xfrm>
            <a:off x="8430259" y="3863340"/>
            <a:ext cx="0" cy="21590"/>
          </a:xfrm>
          <a:custGeom>
            <a:avLst/>
            <a:gdLst/>
            <a:ahLst/>
            <a:cxnLst/>
            <a:rect l="l" t="t" r="r" b="b"/>
            <a:pathLst>
              <a:path h="21589">
                <a:moveTo>
                  <a:pt x="-11429" y="10795"/>
                </a:moveTo>
                <a:lnTo>
                  <a:pt x="11429" y="10795"/>
                </a:lnTo>
              </a:path>
            </a:pathLst>
          </a:custGeom>
          <a:ln w="2159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0" name="object 420"/>
          <p:cNvSpPr/>
          <p:nvPr/>
        </p:nvSpPr>
        <p:spPr>
          <a:xfrm>
            <a:off x="8430259" y="3906520"/>
            <a:ext cx="0" cy="21590"/>
          </a:xfrm>
          <a:custGeom>
            <a:avLst/>
            <a:gdLst/>
            <a:ahLst/>
            <a:cxnLst/>
            <a:rect l="l" t="t" r="r" b="b"/>
            <a:pathLst>
              <a:path h="21589">
                <a:moveTo>
                  <a:pt x="-11429" y="10794"/>
                </a:moveTo>
                <a:lnTo>
                  <a:pt x="11429" y="10794"/>
                </a:lnTo>
              </a:path>
            </a:pathLst>
          </a:custGeom>
          <a:ln w="2159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1" name="object 421"/>
          <p:cNvSpPr/>
          <p:nvPr/>
        </p:nvSpPr>
        <p:spPr>
          <a:xfrm>
            <a:off x="8430259" y="3950970"/>
            <a:ext cx="0" cy="21590"/>
          </a:xfrm>
          <a:custGeom>
            <a:avLst/>
            <a:gdLst/>
            <a:ahLst/>
            <a:cxnLst/>
            <a:rect l="l" t="t" r="r" b="b"/>
            <a:pathLst>
              <a:path h="21589">
                <a:moveTo>
                  <a:pt x="-11429" y="10794"/>
                </a:moveTo>
                <a:lnTo>
                  <a:pt x="11429" y="10794"/>
                </a:lnTo>
              </a:path>
            </a:pathLst>
          </a:custGeom>
          <a:ln w="2159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2" name="object 422"/>
          <p:cNvSpPr/>
          <p:nvPr/>
        </p:nvSpPr>
        <p:spPr>
          <a:xfrm>
            <a:off x="8430259" y="3994150"/>
            <a:ext cx="0" cy="22860"/>
          </a:xfrm>
          <a:custGeom>
            <a:avLst/>
            <a:gdLst/>
            <a:ahLst/>
            <a:cxnLst/>
            <a:rect l="l" t="t" r="r" b="b"/>
            <a:pathLst>
              <a:path h="22860">
                <a:moveTo>
                  <a:pt x="-11429" y="11430"/>
                </a:moveTo>
                <a:lnTo>
                  <a:pt x="11429" y="11430"/>
                </a:lnTo>
              </a:path>
            </a:pathLst>
          </a:custGeom>
          <a:ln w="2286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3" name="object 423"/>
          <p:cNvSpPr/>
          <p:nvPr/>
        </p:nvSpPr>
        <p:spPr>
          <a:xfrm>
            <a:off x="8430259" y="4038600"/>
            <a:ext cx="0" cy="21590"/>
          </a:xfrm>
          <a:custGeom>
            <a:avLst/>
            <a:gdLst/>
            <a:ahLst/>
            <a:cxnLst/>
            <a:rect l="l" t="t" r="r" b="b"/>
            <a:pathLst>
              <a:path h="21589">
                <a:moveTo>
                  <a:pt x="-11429" y="10794"/>
                </a:moveTo>
                <a:lnTo>
                  <a:pt x="11429" y="10794"/>
                </a:lnTo>
              </a:path>
            </a:pathLst>
          </a:custGeom>
          <a:ln w="21589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4" name="object 424"/>
          <p:cNvSpPr/>
          <p:nvPr/>
        </p:nvSpPr>
        <p:spPr>
          <a:xfrm>
            <a:off x="8430259" y="4081779"/>
            <a:ext cx="0" cy="22860"/>
          </a:xfrm>
          <a:custGeom>
            <a:avLst/>
            <a:gdLst/>
            <a:ahLst/>
            <a:cxnLst/>
            <a:rect l="l" t="t" r="r" b="b"/>
            <a:pathLst>
              <a:path h="22860">
                <a:moveTo>
                  <a:pt x="-11429" y="11430"/>
                </a:moveTo>
                <a:lnTo>
                  <a:pt x="11429" y="11430"/>
                </a:lnTo>
              </a:path>
            </a:pathLst>
          </a:custGeom>
          <a:ln w="22859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5" name="object 425"/>
          <p:cNvSpPr/>
          <p:nvPr/>
        </p:nvSpPr>
        <p:spPr>
          <a:xfrm>
            <a:off x="8389619" y="4108450"/>
            <a:ext cx="22860" cy="0"/>
          </a:xfrm>
          <a:custGeom>
            <a:avLst/>
            <a:gdLst/>
            <a:ahLst/>
            <a:cxnLst/>
            <a:rect l="l" t="t" r="r" b="b"/>
            <a:pathLst>
              <a:path w="22859">
                <a:moveTo>
                  <a:pt x="22859" y="0"/>
                </a:moveTo>
                <a:lnTo>
                  <a:pt x="0" y="0"/>
                </a:lnTo>
              </a:path>
            </a:pathLst>
          </a:custGeom>
          <a:ln w="2286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6" name="object 426"/>
          <p:cNvSpPr/>
          <p:nvPr/>
        </p:nvSpPr>
        <p:spPr>
          <a:xfrm>
            <a:off x="8346440" y="4108450"/>
            <a:ext cx="21590" cy="0"/>
          </a:xfrm>
          <a:custGeom>
            <a:avLst/>
            <a:gdLst/>
            <a:ahLst/>
            <a:cxnLst/>
            <a:rect l="l" t="t" r="r" b="b"/>
            <a:pathLst>
              <a:path w="21590">
                <a:moveTo>
                  <a:pt x="21589" y="0"/>
                </a:moveTo>
                <a:lnTo>
                  <a:pt x="0" y="0"/>
                </a:lnTo>
              </a:path>
            </a:pathLst>
          </a:custGeom>
          <a:ln w="2286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7" name="object 427"/>
          <p:cNvSpPr/>
          <p:nvPr/>
        </p:nvSpPr>
        <p:spPr>
          <a:xfrm>
            <a:off x="8301990" y="4108450"/>
            <a:ext cx="22860" cy="0"/>
          </a:xfrm>
          <a:custGeom>
            <a:avLst/>
            <a:gdLst/>
            <a:ahLst/>
            <a:cxnLst/>
            <a:rect l="l" t="t" r="r" b="b"/>
            <a:pathLst>
              <a:path w="22859">
                <a:moveTo>
                  <a:pt x="22859" y="0"/>
                </a:moveTo>
                <a:lnTo>
                  <a:pt x="0" y="0"/>
                </a:lnTo>
              </a:path>
            </a:pathLst>
          </a:custGeom>
          <a:ln w="2286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8" name="object 428"/>
          <p:cNvSpPr/>
          <p:nvPr/>
        </p:nvSpPr>
        <p:spPr>
          <a:xfrm>
            <a:off x="8258809" y="4108450"/>
            <a:ext cx="21590" cy="0"/>
          </a:xfrm>
          <a:custGeom>
            <a:avLst/>
            <a:gdLst/>
            <a:ahLst/>
            <a:cxnLst/>
            <a:rect l="l" t="t" r="r" b="b"/>
            <a:pathLst>
              <a:path w="21590">
                <a:moveTo>
                  <a:pt x="21590" y="0"/>
                </a:moveTo>
                <a:lnTo>
                  <a:pt x="0" y="0"/>
                </a:lnTo>
              </a:path>
            </a:pathLst>
          </a:custGeom>
          <a:ln w="2286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9" name="object 429"/>
          <p:cNvSpPr/>
          <p:nvPr/>
        </p:nvSpPr>
        <p:spPr>
          <a:xfrm>
            <a:off x="8214359" y="4108450"/>
            <a:ext cx="21590" cy="0"/>
          </a:xfrm>
          <a:custGeom>
            <a:avLst/>
            <a:gdLst/>
            <a:ahLst/>
            <a:cxnLst/>
            <a:rect l="l" t="t" r="r" b="b"/>
            <a:pathLst>
              <a:path w="21590">
                <a:moveTo>
                  <a:pt x="21590" y="0"/>
                </a:moveTo>
                <a:lnTo>
                  <a:pt x="0" y="0"/>
                </a:lnTo>
              </a:path>
            </a:pathLst>
          </a:custGeom>
          <a:ln w="2286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0" name="object 430"/>
          <p:cNvSpPr/>
          <p:nvPr/>
        </p:nvSpPr>
        <p:spPr>
          <a:xfrm>
            <a:off x="8171180" y="4108450"/>
            <a:ext cx="21590" cy="0"/>
          </a:xfrm>
          <a:custGeom>
            <a:avLst/>
            <a:gdLst/>
            <a:ahLst/>
            <a:cxnLst/>
            <a:rect l="l" t="t" r="r" b="b"/>
            <a:pathLst>
              <a:path w="21590">
                <a:moveTo>
                  <a:pt x="21590" y="0"/>
                </a:moveTo>
                <a:lnTo>
                  <a:pt x="0" y="0"/>
                </a:lnTo>
              </a:path>
            </a:pathLst>
          </a:custGeom>
          <a:ln w="2286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1" name="object 431"/>
          <p:cNvSpPr/>
          <p:nvPr/>
        </p:nvSpPr>
        <p:spPr>
          <a:xfrm>
            <a:off x="8126730" y="4108450"/>
            <a:ext cx="21590" cy="0"/>
          </a:xfrm>
          <a:custGeom>
            <a:avLst/>
            <a:gdLst/>
            <a:ahLst/>
            <a:cxnLst/>
            <a:rect l="l" t="t" r="r" b="b"/>
            <a:pathLst>
              <a:path w="21590">
                <a:moveTo>
                  <a:pt x="21590" y="0"/>
                </a:moveTo>
                <a:lnTo>
                  <a:pt x="0" y="0"/>
                </a:lnTo>
              </a:path>
            </a:pathLst>
          </a:custGeom>
          <a:ln w="2286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2" name="object 432"/>
          <p:cNvSpPr/>
          <p:nvPr/>
        </p:nvSpPr>
        <p:spPr>
          <a:xfrm>
            <a:off x="8082280" y="4108450"/>
            <a:ext cx="22860" cy="0"/>
          </a:xfrm>
          <a:custGeom>
            <a:avLst/>
            <a:gdLst/>
            <a:ahLst/>
            <a:cxnLst/>
            <a:rect l="l" t="t" r="r" b="b"/>
            <a:pathLst>
              <a:path w="22859">
                <a:moveTo>
                  <a:pt x="22860" y="0"/>
                </a:moveTo>
                <a:lnTo>
                  <a:pt x="0" y="0"/>
                </a:lnTo>
              </a:path>
            </a:pathLst>
          </a:custGeom>
          <a:ln w="2286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3" name="object 433"/>
          <p:cNvSpPr/>
          <p:nvPr/>
        </p:nvSpPr>
        <p:spPr>
          <a:xfrm>
            <a:off x="8039100" y="4108450"/>
            <a:ext cx="21590" cy="0"/>
          </a:xfrm>
          <a:custGeom>
            <a:avLst/>
            <a:gdLst/>
            <a:ahLst/>
            <a:cxnLst/>
            <a:rect l="l" t="t" r="r" b="b"/>
            <a:pathLst>
              <a:path w="21590">
                <a:moveTo>
                  <a:pt x="21590" y="0"/>
                </a:moveTo>
                <a:lnTo>
                  <a:pt x="0" y="0"/>
                </a:lnTo>
              </a:path>
            </a:pathLst>
          </a:custGeom>
          <a:ln w="2286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4" name="object 434"/>
          <p:cNvSpPr/>
          <p:nvPr/>
        </p:nvSpPr>
        <p:spPr>
          <a:xfrm>
            <a:off x="7994650" y="4108450"/>
            <a:ext cx="21590" cy="0"/>
          </a:xfrm>
          <a:custGeom>
            <a:avLst/>
            <a:gdLst/>
            <a:ahLst/>
            <a:cxnLst/>
            <a:rect l="l" t="t" r="r" b="b"/>
            <a:pathLst>
              <a:path w="21590">
                <a:moveTo>
                  <a:pt x="21590" y="0"/>
                </a:moveTo>
                <a:lnTo>
                  <a:pt x="0" y="0"/>
                </a:lnTo>
              </a:path>
            </a:pathLst>
          </a:custGeom>
          <a:ln w="2286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5" name="object 435"/>
          <p:cNvSpPr/>
          <p:nvPr/>
        </p:nvSpPr>
        <p:spPr>
          <a:xfrm>
            <a:off x="7951469" y="4108450"/>
            <a:ext cx="21590" cy="0"/>
          </a:xfrm>
          <a:custGeom>
            <a:avLst/>
            <a:gdLst/>
            <a:ahLst/>
            <a:cxnLst/>
            <a:rect l="l" t="t" r="r" b="b"/>
            <a:pathLst>
              <a:path w="21590">
                <a:moveTo>
                  <a:pt x="21589" y="0"/>
                </a:moveTo>
                <a:lnTo>
                  <a:pt x="0" y="0"/>
                </a:lnTo>
              </a:path>
            </a:pathLst>
          </a:custGeom>
          <a:ln w="2286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6" name="object 436"/>
          <p:cNvSpPr/>
          <p:nvPr/>
        </p:nvSpPr>
        <p:spPr>
          <a:xfrm>
            <a:off x="7907019" y="4108450"/>
            <a:ext cx="21590" cy="0"/>
          </a:xfrm>
          <a:custGeom>
            <a:avLst/>
            <a:gdLst/>
            <a:ahLst/>
            <a:cxnLst/>
            <a:rect l="l" t="t" r="r" b="b"/>
            <a:pathLst>
              <a:path w="21590">
                <a:moveTo>
                  <a:pt x="21589" y="0"/>
                </a:moveTo>
                <a:lnTo>
                  <a:pt x="0" y="0"/>
                </a:lnTo>
              </a:path>
            </a:pathLst>
          </a:custGeom>
          <a:ln w="2286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7" name="object 437"/>
          <p:cNvSpPr/>
          <p:nvPr/>
        </p:nvSpPr>
        <p:spPr>
          <a:xfrm>
            <a:off x="7862569" y="4108450"/>
            <a:ext cx="22860" cy="0"/>
          </a:xfrm>
          <a:custGeom>
            <a:avLst/>
            <a:gdLst/>
            <a:ahLst/>
            <a:cxnLst/>
            <a:rect l="l" t="t" r="r" b="b"/>
            <a:pathLst>
              <a:path w="22859">
                <a:moveTo>
                  <a:pt x="22859" y="0"/>
                </a:moveTo>
                <a:lnTo>
                  <a:pt x="0" y="0"/>
                </a:lnTo>
              </a:path>
            </a:pathLst>
          </a:custGeom>
          <a:ln w="2286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8" name="object 438"/>
          <p:cNvSpPr/>
          <p:nvPr/>
        </p:nvSpPr>
        <p:spPr>
          <a:xfrm>
            <a:off x="7819390" y="4108450"/>
            <a:ext cx="21590" cy="0"/>
          </a:xfrm>
          <a:custGeom>
            <a:avLst/>
            <a:gdLst/>
            <a:ahLst/>
            <a:cxnLst/>
            <a:rect l="l" t="t" r="r" b="b"/>
            <a:pathLst>
              <a:path w="21590">
                <a:moveTo>
                  <a:pt x="21589" y="0"/>
                </a:moveTo>
                <a:lnTo>
                  <a:pt x="0" y="0"/>
                </a:lnTo>
              </a:path>
            </a:pathLst>
          </a:custGeom>
          <a:ln w="2286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9" name="object 439"/>
          <p:cNvSpPr/>
          <p:nvPr/>
        </p:nvSpPr>
        <p:spPr>
          <a:xfrm>
            <a:off x="7774940" y="4108450"/>
            <a:ext cx="22860" cy="0"/>
          </a:xfrm>
          <a:custGeom>
            <a:avLst/>
            <a:gdLst/>
            <a:ahLst/>
            <a:cxnLst/>
            <a:rect l="l" t="t" r="r" b="b"/>
            <a:pathLst>
              <a:path w="22859">
                <a:moveTo>
                  <a:pt x="22859" y="0"/>
                </a:moveTo>
                <a:lnTo>
                  <a:pt x="0" y="0"/>
                </a:lnTo>
              </a:path>
            </a:pathLst>
          </a:custGeom>
          <a:ln w="2286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0" name="object 440"/>
          <p:cNvSpPr/>
          <p:nvPr/>
        </p:nvSpPr>
        <p:spPr>
          <a:xfrm>
            <a:off x="7731759" y="4108450"/>
            <a:ext cx="21590" cy="0"/>
          </a:xfrm>
          <a:custGeom>
            <a:avLst/>
            <a:gdLst/>
            <a:ahLst/>
            <a:cxnLst/>
            <a:rect l="l" t="t" r="r" b="b"/>
            <a:pathLst>
              <a:path w="21590">
                <a:moveTo>
                  <a:pt x="21590" y="0"/>
                </a:moveTo>
                <a:lnTo>
                  <a:pt x="0" y="0"/>
                </a:lnTo>
              </a:path>
            </a:pathLst>
          </a:custGeom>
          <a:ln w="2286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1" name="object 441"/>
          <p:cNvSpPr/>
          <p:nvPr/>
        </p:nvSpPr>
        <p:spPr>
          <a:xfrm>
            <a:off x="7687309" y="4108450"/>
            <a:ext cx="21590" cy="0"/>
          </a:xfrm>
          <a:custGeom>
            <a:avLst/>
            <a:gdLst/>
            <a:ahLst/>
            <a:cxnLst/>
            <a:rect l="l" t="t" r="r" b="b"/>
            <a:pathLst>
              <a:path w="21590">
                <a:moveTo>
                  <a:pt x="21590" y="0"/>
                </a:moveTo>
                <a:lnTo>
                  <a:pt x="0" y="0"/>
                </a:lnTo>
              </a:path>
            </a:pathLst>
          </a:custGeom>
          <a:ln w="2286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2" name="object 442"/>
          <p:cNvSpPr/>
          <p:nvPr/>
        </p:nvSpPr>
        <p:spPr>
          <a:xfrm>
            <a:off x="7644130" y="4108450"/>
            <a:ext cx="21590" cy="0"/>
          </a:xfrm>
          <a:custGeom>
            <a:avLst/>
            <a:gdLst/>
            <a:ahLst/>
            <a:cxnLst/>
            <a:rect l="l" t="t" r="r" b="b"/>
            <a:pathLst>
              <a:path w="21590">
                <a:moveTo>
                  <a:pt x="21590" y="0"/>
                </a:moveTo>
                <a:lnTo>
                  <a:pt x="0" y="0"/>
                </a:lnTo>
              </a:path>
            </a:pathLst>
          </a:custGeom>
          <a:ln w="2286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3" name="object 443"/>
          <p:cNvSpPr/>
          <p:nvPr/>
        </p:nvSpPr>
        <p:spPr>
          <a:xfrm>
            <a:off x="7599680" y="4108450"/>
            <a:ext cx="21590" cy="0"/>
          </a:xfrm>
          <a:custGeom>
            <a:avLst/>
            <a:gdLst/>
            <a:ahLst/>
            <a:cxnLst/>
            <a:rect l="l" t="t" r="r" b="b"/>
            <a:pathLst>
              <a:path w="21590">
                <a:moveTo>
                  <a:pt x="21590" y="0"/>
                </a:moveTo>
                <a:lnTo>
                  <a:pt x="0" y="0"/>
                </a:lnTo>
              </a:path>
            </a:pathLst>
          </a:custGeom>
          <a:ln w="2286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4" name="object 444"/>
          <p:cNvSpPr/>
          <p:nvPr/>
        </p:nvSpPr>
        <p:spPr>
          <a:xfrm>
            <a:off x="7555230" y="4108450"/>
            <a:ext cx="22860" cy="0"/>
          </a:xfrm>
          <a:custGeom>
            <a:avLst/>
            <a:gdLst/>
            <a:ahLst/>
            <a:cxnLst/>
            <a:rect l="l" t="t" r="r" b="b"/>
            <a:pathLst>
              <a:path w="22859">
                <a:moveTo>
                  <a:pt x="22860" y="0"/>
                </a:moveTo>
                <a:lnTo>
                  <a:pt x="0" y="0"/>
                </a:lnTo>
              </a:path>
            </a:pathLst>
          </a:custGeom>
          <a:ln w="2286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5" name="object 445"/>
          <p:cNvSpPr/>
          <p:nvPr/>
        </p:nvSpPr>
        <p:spPr>
          <a:xfrm>
            <a:off x="7512050" y="4108450"/>
            <a:ext cx="21590" cy="0"/>
          </a:xfrm>
          <a:custGeom>
            <a:avLst/>
            <a:gdLst/>
            <a:ahLst/>
            <a:cxnLst/>
            <a:rect l="l" t="t" r="r" b="b"/>
            <a:pathLst>
              <a:path w="21590">
                <a:moveTo>
                  <a:pt x="21590" y="0"/>
                </a:moveTo>
                <a:lnTo>
                  <a:pt x="0" y="0"/>
                </a:lnTo>
              </a:path>
            </a:pathLst>
          </a:custGeom>
          <a:ln w="2286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6" name="object 446"/>
          <p:cNvSpPr/>
          <p:nvPr/>
        </p:nvSpPr>
        <p:spPr>
          <a:xfrm>
            <a:off x="7467600" y="4108450"/>
            <a:ext cx="21590" cy="0"/>
          </a:xfrm>
          <a:custGeom>
            <a:avLst/>
            <a:gdLst/>
            <a:ahLst/>
            <a:cxnLst/>
            <a:rect l="l" t="t" r="r" b="b"/>
            <a:pathLst>
              <a:path w="21590">
                <a:moveTo>
                  <a:pt x="21590" y="0"/>
                </a:moveTo>
                <a:lnTo>
                  <a:pt x="0" y="0"/>
                </a:lnTo>
              </a:path>
            </a:pathLst>
          </a:custGeom>
          <a:ln w="2286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7" name="object 447"/>
          <p:cNvSpPr/>
          <p:nvPr/>
        </p:nvSpPr>
        <p:spPr>
          <a:xfrm>
            <a:off x="7424419" y="4108450"/>
            <a:ext cx="21590" cy="0"/>
          </a:xfrm>
          <a:custGeom>
            <a:avLst/>
            <a:gdLst/>
            <a:ahLst/>
            <a:cxnLst/>
            <a:rect l="l" t="t" r="r" b="b"/>
            <a:pathLst>
              <a:path w="21590">
                <a:moveTo>
                  <a:pt x="21589" y="0"/>
                </a:moveTo>
                <a:lnTo>
                  <a:pt x="0" y="0"/>
                </a:lnTo>
              </a:path>
            </a:pathLst>
          </a:custGeom>
          <a:ln w="2286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8" name="object 448"/>
          <p:cNvSpPr/>
          <p:nvPr/>
        </p:nvSpPr>
        <p:spPr>
          <a:xfrm>
            <a:off x="7379969" y="4108450"/>
            <a:ext cx="21590" cy="0"/>
          </a:xfrm>
          <a:custGeom>
            <a:avLst/>
            <a:gdLst/>
            <a:ahLst/>
            <a:cxnLst/>
            <a:rect l="l" t="t" r="r" b="b"/>
            <a:pathLst>
              <a:path w="21590">
                <a:moveTo>
                  <a:pt x="21589" y="0"/>
                </a:moveTo>
                <a:lnTo>
                  <a:pt x="0" y="0"/>
                </a:lnTo>
              </a:path>
            </a:pathLst>
          </a:custGeom>
          <a:ln w="2286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9" name="object 449"/>
          <p:cNvSpPr/>
          <p:nvPr/>
        </p:nvSpPr>
        <p:spPr>
          <a:xfrm>
            <a:off x="7335519" y="4108450"/>
            <a:ext cx="22860" cy="0"/>
          </a:xfrm>
          <a:custGeom>
            <a:avLst/>
            <a:gdLst/>
            <a:ahLst/>
            <a:cxnLst/>
            <a:rect l="l" t="t" r="r" b="b"/>
            <a:pathLst>
              <a:path w="22859">
                <a:moveTo>
                  <a:pt x="22859" y="0"/>
                </a:moveTo>
                <a:lnTo>
                  <a:pt x="0" y="0"/>
                </a:lnTo>
              </a:path>
            </a:pathLst>
          </a:custGeom>
          <a:ln w="2286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0" name="object 450"/>
          <p:cNvSpPr/>
          <p:nvPr/>
        </p:nvSpPr>
        <p:spPr>
          <a:xfrm>
            <a:off x="7292340" y="4108450"/>
            <a:ext cx="21590" cy="0"/>
          </a:xfrm>
          <a:custGeom>
            <a:avLst/>
            <a:gdLst/>
            <a:ahLst/>
            <a:cxnLst/>
            <a:rect l="l" t="t" r="r" b="b"/>
            <a:pathLst>
              <a:path w="21590">
                <a:moveTo>
                  <a:pt x="21589" y="0"/>
                </a:moveTo>
                <a:lnTo>
                  <a:pt x="0" y="0"/>
                </a:lnTo>
              </a:path>
            </a:pathLst>
          </a:custGeom>
          <a:ln w="2286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1" name="object 451"/>
          <p:cNvSpPr/>
          <p:nvPr/>
        </p:nvSpPr>
        <p:spPr>
          <a:xfrm>
            <a:off x="7247890" y="4108450"/>
            <a:ext cx="22860" cy="0"/>
          </a:xfrm>
          <a:custGeom>
            <a:avLst/>
            <a:gdLst/>
            <a:ahLst/>
            <a:cxnLst/>
            <a:rect l="l" t="t" r="r" b="b"/>
            <a:pathLst>
              <a:path w="22859">
                <a:moveTo>
                  <a:pt x="22859" y="0"/>
                </a:moveTo>
                <a:lnTo>
                  <a:pt x="0" y="0"/>
                </a:lnTo>
              </a:path>
            </a:pathLst>
          </a:custGeom>
          <a:ln w="2286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2" name="object 452"/>
          <p:cNvSpPr/>
          <p:nvPr/>
        </p:nvSpPr>
        <p:spPr>
          <a:xfrm>
            <a:off x="7204709" y="4108450"/>
            <a:ext cx="21590" cy="0"/>
          </a:xfrm>
          <a:custGeom>
            <a:avLst/>
            <a:gdLst/>
            <a:ahLst/>
            <a:cxnLst/>
            <a:rect l="l" t="t" r="r" b="b"/>
            <a:pathLst>
              <a:path w="21590">
                <a:moveTo>
                  <a:pt x="21590" y="0"/>
                </a:moveTo>
                <a:lnTo>
                  <a:pt x="0" y="0"/>
                </a:lnTo>
              </a:path>
            </a:pathLst>
          </a:custGeom>
          <a:ln w="2286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3" name="object 453"/>
          <p:cNvSpPr/>
          <p:nvPr/>
        </p:nvSpPr>
        <p:spPr>
          <a:xfrm>
            <a:off x="7160259" y="4108450"/>
            <a:ext cx="21590" cy="0"/>
          </a:xfrm>
          <a:custGeom>
            <a:avLst/>
            <a:gdLst/>
            <a:ahLst/>
            <a:cxnLst/>
            <a:rect l="l" t="t" r="r" b="b"/>
            <a:pathLst>
              <a:path w="21590">
                <a:moveTo>
                  <a:pt x="21590" y="0"/>
                </a:moveTo>
                <a:lnTo>
                  <a:pt x="0" y="0"/>
                </a:lnTo>
              </a:path>
            </a:pathLst>
          </a:custGeom>
          <a:ln w="2286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4" name="object 454"/>
          <p:cNvSpPr/>
          <p:nvPr/>
        </p:nvSpPr>
        <p:spPr>
          <a:xfrm>
            <a:off x="7117080" y="4108450"/>
            <a:ext cx="21590" cy="0"/>
          </a:xfrm>
          <a:custGeom>
            <a:avLst/>
            <a:gdLst/>
            <a:ahLst/>
            <a:cxnLst/>
            <a:rect l="l" t="t" r="r" b="b"/>
            <a:pathLst>
              <a:path w="21590">
                <a:moveTo>
                  <a:pt x="21590" y="0"/>
                </a:moveTo>
                <a:lnTo>
                  <a:pt x="0" y="0"/>
                </a:lnTo>
              </a:path>
            </a:pathLst>
          </a:custGeom>
          <a:ln w="2286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5" name="object 455"/>
          <p:cNvSpPr/>
          <p:nvPr/>
        </p:nvSpPr>
        <p:spPr>
          <a:xfrm>
            <a:off x="7072630" y="4108450"/>
            <a:ext cx="21590" cy="0"/>
          </a:xfrm>
          <a:custGeom>
            <a:avLst/>
            <a:gdLst/>
            <a:ahLst/>
            <a:cxnLst/>
            <a:rect l="l" t="t" r="r" b="b"/>
            <a:pathLst>
              <a:path w="21590">
                <a:moveTo>
                  <a:pt x="21590" y="0"/>
                </a:moveTo>
                <a:lnTo>
                  <a:pt x="0" y="0"/>
                </a:lnTo>
              </a:path>
            </a:pathLst>
          </a:custGeom>
          <a:ln w="2286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6" name="object 456"/>
          <p:cNvSpPr/>
          <p:nvPr/>
        </p:nvSpPr>
        <p:spPr>
          <a:xfrm>
            <a:off x="7028180" y="4108450"/>
            <a:ext cx="22860" cy="0"/>
          </a:xfrm>
          <a:custGeom>
            <a:avLst/>
            <a:gdLst/>
            <a:ahLst/>
            <a:cxnLst/>
            <a:rect l="l" t="t" r="r" b="b"/>
            <a:pathLst>
              <a:path w="22859">
                <a:moveTo>
                  <a:pt x="22860" y="0"/>
                </a:moveTo>
                <a:lnTo>
                  <a:pt x="0" y="0"/>
                </a:lnTo>
              </a:path>
            </a:pathLst>
          </a:custGeom>
          <a:ln w="2286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7" name="object 457"/>
          <p:cNvSpPr/>
          <p:nvPr/>
        </p:nvSpPr>
        <p:spPr>
          <a:xfrm>
            <a:off x="6985000" y="4108450"/>
            <a:ext cx="21590" cy="0"/>
          </a:xfrm>
          <a:custGeom>
            <a:avLst/>
            <a:gdLst/>
            <a:ahLst/>
            <a:cxnLst/>
            <a:rect l="l" t="t" r="r" b="b"/>
            <a:pathLst>
              <a:path w="21590">
                <a:moveTo>
                  <a:pt x="21590" y="0"/>
                </a:moveTo>
                <a:lnTo>
                  <a:pt x="0" y="0"/>
                </a:lnTo>
              </a:path>
            </a:pathLst>
          </a:custGeom>
          <a:ln w="2286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8" name="object 458"/>
          <p:cNvSpPr/>
          <p:nvPr/>
        </p:nvSpPr>
        <p:spPr>
          <a:xfrm>
            <a:off x="6940550" y="4108450"/>
            <a:ext cx="21590" cy="0"/>
          </a:xfrm>
          <a:custGeom>
            <a:avLst/>
            <a:gdLst/>
            <a:ahLst/>
            <a:cxnLst/>
            <a:rect l="l" t="t" r="r" b="b"/>
            <a:pathLst>
              <a:path w="21590">
                <a:moveTo>
                  <a:pt x="21590" y="0"/>
                </a:moveTo>
                <a:lnTo>
                  <a:pt x="0" y="0"/>
                </a:lnTo>
              </a:path>
            </a:pathLst>
          </a:custGeom>
          <a:ln w="2286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9" name="object 459"/>
          <p:cNvSpPr/>
          <p:nvPr/>
        </p:nvSpPr>
        <p:spPr>
          <a:xfrm>
            <a:off x="6897369" y="4108450"/>
            <a:ext cx="21590" cy="0"/>
          </a:xfrm>
          <a:custGeom>
            <a:avLst/>
            <a:gdLst/>
            <a:ahLst/>
            <a:cxnLst/>
            <a:rect l="l" t="t" r="r" b="b"/>
            <a:pathLst>
              <a:path w="21590">
                <a:moveTo>
                  <a:pt x="21589" y="0"/>
                </a:moveTo>
                <a:lnTo>
                  <a:pt x="0" y="0"/>
                </a:lnTo>
              </a:path>
            </a:pathLst>
          </a:custGeom>
          <a:ln w="2286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0" name="object 460"/>
          <p:cNvSpPr/>
          <p:nvPr/>
        </p:nvSpPr>
        <p:spPr>
          <a:xfrm>
            <a:off x="6852919" y="4108450"/>
            <a:ext cx="21590" cy="0"/>
          </a:xfrm>
          <a:custGeom>
            <a:avLst/>
            <a:gdLst/>
            <a:ahLst/>
            <a:cxnLst/>
            <a:rect l="l" t="t" r="r" b="b"/>
            <a:pathLst>
              <a:path w="21590">
                <a:moveTo>
                  <a:pt x="21589" y="0"/>
                </a:moveTo>
                <a:lnTo>
                  <a:pt x="0" y="0"/>
                </a:lnTo>
              </a:path>
            </a:pathLst>
          </a:custGeom>
          <a:ln w="2286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1" name="object 461"/>
          <p:cNvSpPr/>
          <p:nvPr/>
        </p:nvSpPr>
        <p:spPr>
          <a:xfrm>
            <a:off x="6808469" y="4108450"/>
            <a:ext cx="22860" cy="0"/>
          </a:xfrm>
          <a:custGeom>
            <a:avLst/>
            <a:gdLst/>
            <a:ahLst/>
            <a:cxnLst/>
            <a:rect l="l" t="t" r="r" b="b"/>
            <a:pathLst>
              <a:path w="22859">
                <a:moveTo>
                  <a:pt x="22859" y="0"/>
                </a:moveTo>
                <a:lnTo>
                  <a:pt x="0" y="0"/>
                </a:lnTo>
              </a:path>
            </a:pathLst>
          </a:custGeom>
          <a:ln w="2286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2" name="object 462"/>
          <p:cNvSpPr/>
          <p:nvPr/>
        </p:nvSpPr>
        <p:spPr>
          <a:xfrm>
            <a:off x="6765290" y="4108450"/>
            <a:ext cx="21590" cy="0"/>
          </a:xfrm>
          <a:custGeom>
            <a:avLst/>
            <a:gdLst/>
            <a:ahLst/>
            <a:cxnLst/>
            <a:rect l="l" t="t" r="r" b="b"/>
            <a:pathLst>
              <a:path w="21590">
                <a:moveTo>
                  <a:pt x="21589" y="0"/>
                </a:moveTo>
                <a:lnTo>
                  <a:pt x="0" y="0"/>
                </a:lnTo>
              </a:path>
            </a:pathLst>
          </a:custGeom>
          <a:ln w="2286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3" name="object 463"/>
          <p:cNvSpPr/>
          <p:nvPr/>
        </p:nvSpPr>
        <p:spPr>
          <a:xfrm>
            <a:off x="6720840" y="4108450"/>
            <a:ext cx="22860" cy="0"/>
          </a:xfrm>
          <a:custGeom>
            <a:avLst/>
            <a:gdLst/>
            <a:ahLst/>
            <a:cxnLst/>
            <a:rect l="l" t="t" r="r" b="b"/>
            <a:pathLst>
              <a:path w="22859">
                <a:moveTo>
                  <a:pt x="22859" y="0"/>
                </a:moveTo>
                <a:lnTo>
                  <a:pt x="0" y="0"/>
                </a:lnTo>
              </a:path>
            </a:pathLst>
          </a:custGeom>
          <a:ln w="2286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4" name="object 464"/>
          <p:cNvSpPr/>
          <p:nvPr/>
        </p:nvSpPr>
        <p:spPr>
          <a:xfrm>
            <a:off x="6677659" y="4108450"/>
            <a:ext cx="21590" cy="0"/>
          </a:xfrm>
          <a:custGeom>
            <a:avLst/>
            <a:gdLst/>
            <a:ahLst/>
            <a:cxnLst/>
            <a:rect l="l" t="t" r="r" b="b"/>
            <a:pathLst>
              <a:path w="21590">
                <a:moveTo>
                  <a:pt x="21590" y="0"/>
                </a:moveTo>
                <a:lnTo>
                  <a:pt x="0" y="0"/>
                </a:lnTo>
              </a:path>
            </a:pathLst>
          </a:custGeom>
          <a:ln w="2286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5" name="object 465"/>
          <p:cNvSpPr/>
          <p:nvPr/>
        </p:nvSpPr>
        <p:spPr>
          <a:xfrm>
            <a:off x="6633209" y="4108450"/>
            <a:ext cx="21590" cy="0"/>
          </a:xfrm>
          <a:custGeom>
            <a:avLst/>
            <a:gdLst/>
            <a:ahLst/>
            <a:cxnLst/>
            <a:rect l="l" t="t" r="r" b="b"/>
            <a:pathLst>
              <a:path w="21590">
                <a:moveTo>
                  <a:pt x="21590" y="0"/>
                </a:moveTo>
                <a:lnTo>
                  <a:pt x="0" y="0"/>
                </a:lnTo>
              </a:path>
            </a:pathLst>
          </a:custGeom>
          <a:ln w="2286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6" name="object 466"/>
          <p:cNvSpPr/>
          <p:nvPr/>
        </p:nvSpPr>
        <p:spPr>
          <a:xfrm>
            <a:off x="6590030" y="4108450"/>
            <a:ext cx="21590" cy="0"/>
          </a:xfrm>
          <a:custGeom>
            <a:avLst/>
            <a:gdLst/>
            <a:ahLst/>
            <a:cxnLst/>
            <a:rect l="l" t="t" r="r" b="b"/>
            <a:pathLst>
              <a:path w="21590">
                <a:moveTo>
                  <a:pt x="21590" y="0"/>
                </a:moveTo>
                <a:lnTo>
                  <a:pt x="0" y="0"/>
                </a:lnTo>
              </a:path>
            </a:pathLst>
          </a:custGeom>
          <a:ln w="2286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7" name="object 467"/>
          <p:cNvSpPr/>
          <p:nvPr/>
        </p:nvSpPr>
        <p:spPr>
          <a:xfrm>
            <a:off x="6545580" y="4108450"/>
            <a:ext cx="21590" cy="0"/>
          </a:xfrm>
          <a:custGeom>
            <a:avLst/>
            <a:gdLst/>
            <a:ahLst/>
            <a:cxnLst/>
            <a:rect l="l" t="t" r="r" b="b"/>
            <a:pathLst>
              <a:path w="21590">
                <a:moveTo>
                  <a:pt x="21590" y="0"/>
                </a:moveTo>
                <a:lnTo>
                  <a:pt x="0" y="0"/>
                </a:lnTo>
              </a:path>
            </a:pathLst>
          </a:custGeom>
          <a:ln w="2286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8" name="object 468"/>
          <p:cNvSpPr/>
          <p:nvPr/>
        </p:nvSpPr>
        <p:spPr>
          <a:xfrm>
            <a:off x="6501129" y="4108450"/>
            <a:ext cx="22860" cy="0"/>
          </a:xfrm>
          <a:custGeom>
            <a:avLst/>
            <a:gdLst/>
            <a:ahLst/>
            <a:cxnLst/>
            <a:rect l="l" t="t" r="r" b="b"/>
            <a:pathLst>
              <a:path w="22859">
                <a:moveTo>
                  <a:pt x="22860" y="0"/>
                </a:moveTo>
                <a:lnTo>
                  <a:pt x="0" y="0"/>
                </a:lnTo>
              </a:path>
            </a:pathLst>
          </a:custGeom>
          <a:ln w="2286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9" name="object 469"/>
          <p:cNvSpPr/>
          <p:nvPr/>
        </p:nvSpPr>
        <p:spPr>
          <a:xfrm>
            <a:off x="6457950" y="4108450"/>
            <a:ext cx="21590" cy="0"/>
          </a:xfrm>
          <a:custGeom>
            <a:avLst/>
            <a:gdLst/>
            <a:ahLst/>
            <a:cxnLst/>
            <a:rect l="l" t="t" r="r" b="b"/>
            <a:pathLst>
              <a:path w="21589">
                <a:moveTo>
                  <a:pt x="21589" y="0"/>
                </a:moveTo>
                <a:lnTo>
                  <a:pt x="0" y="0"/>
                </a:lnTo>
              </a:path>
            </a:pathLst>
          </a:custGeom>
          <a:ln w="2286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0" name="object 470"/>
          <p:cNvSpPr/>
          <p:nvPr/>
        </p:nvSpPr>
        <p:spPr>
          <a:xfrm>
            <a:off x="6413500" y="4108450"/>
            <a:ext cx="21590" cy="0"/>
          </a:xfrm>
          <a:custGeom>
            <a:avLst/>
            <a:gdLst/>
            <a:ahLst/>
            <a:cxnLst/>
            <a:rect l="l" t="t" r="r" b="b"/>
            <a:pathLst>
              <a:path w="21589">
                <a:moveTo>
                  <a:pt x="21589" y="0"/>
                </a:moveTo>
                <a:lnTo>
                  <a:pt x="0" y="0"/>
                </a:lnTo>
              </a:path>
            </a:pathLst>
          </a:custGeom>
          <a:ln w="2286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1" name="object 471"/>
          <p:cNvSpPr/>
          <p:nvPr/>
        </p:nvSpPr>
        <p:spPr>
          <a:xfrm>
            <a:off x="6370320" y="4108450"/>
            <a:ext cx="21590" cy="0"/>
          </a:xfrm>
          <a:custGeom>
            <a:avLst/>
            <a:gdLst/>
            <a:ahLst/>
            <a:cxnLst/>
            <a:rect l="l" t="t" r="r" b="b"/>
            <a:pathLst>
              <a:path w="21589">
                <a:moveTo>
                  <a:pt x="21589" y="0"/>
                </a:moveTo>
                <a:lnTo>
                  <a:pt x="0" y="0"/>
                </a:lnTo>
              </a:path>
            </a:pathLst>
          </a:custGeom>
          <a:ln w="2286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2" name="object 472"/>
          <p:cNvSpPr/>
          <p:nvPr/>
        </p:nvSpPr>
        <p:spPr>
          <a:xfrm>
            <a:off x="6325870" y="4108450"/>
            <a:ext cx="21590" cy="0"/>
          </a:xfrm>
          <a:custGeom>
            <a:avLst/>
            <a:gdLst/>
            <a:ahLst/>
            <a:cxnLst/>
            <a:rect l="l" t="t" r="r" b="b"/>
            <a:pathLst>
              <a:path w="21589">
                <a:moveTo>
                  <a:pt x="21589" y="0"/>
                </a:moveTo>
                <a:lnTo>
                  <a:pt x="0" y="0"/>
                </a:lnTo>
              </a:path>
            </a:pathLst>
          </a:custGeom>
          <a:ln w="2286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3" name="object 473"/>
          <p:cNvSpPr/>
          <p:nvPr/>
        </p:nvSpPr>
        <p:spPr>
          <a:xfrm>
            <a:off x="6281420" y="4108450"/>
            <a:ext cx="22860" cy="0"/>
          </a:xfrm>
          <a:custGeom>
            <a:avLst/>
            <a:gdLst/>
            <a:ahLst/>
            <a:cxnLst/>
            <a:rect l="l" t="t" r="r" b="b"/>
            <a:pathLst>
              <a:path w="22860">
                <a:moveTo>
                  <a:pt x="22859" y="0"/>
                </a:moveTo>
                <a:lnTo>
                  <a:pt x="0" y="0"/>
                </a:lnTo>
              </a:path>
            </a:pathLst>
          </a:custGeom>
          <a:ln w="2286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4" name="object 474"/>
          <p:cNvSpPr/>
          <p:nvPr/>
        </p:nvSpPr>
        <p:spPr>
          <a:xfrm>
            <a:off x="6238240" y="4108450"/>
            <a:ext cx="21590" cy="0"/>
          </a:xfrm>
          <a:custGeom>
            <a:avLst/>
            <a:gdLst/>
            <a:ahLst/>
            <a:cxnLst/>
            <a:rect l="l" t="t" r="r" b="b"/>
            <a:pathLst>
              <a:path w="21589">
                <a:moveTo>
                  <a:pt x="21589" y="0"/>
                </a:moveTo>
                <a:lnTo>
                  <a:pt x="0" y="0"/>
                </a:lnTo>
              </a:path>
            </a:pathLst>
          </a:custGeom>
          <a:ln w="2286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5" name="object 475"/>
          <p:cNvSpPr/>
          <p:nvPr/>
        </p:nvSpPr>
        <p:spPr>
          <a:xfrm>
            <a:off x="6193790" y="4108450"/>
            <a:ext cx="22860" cy="0"/>
          </a:xfrm>
          <a:custGeom>
            <a:avLst/>
            <a:gdLst/>
            <a:ahLst/>
            <a:cxnLst/>
            <a:rect l="l" t="t" r="r" b="b"/>
            <a:pathLst>
              <a:path w="22860">
                <a:moveTo>
                  <a:pt x="22860" y="0"/>
                </a:moveTo>
                <a:lnTo>
                  <a:pt x="0" y="0"/>
                </a:lnTo>
              </a:path>
            </a:pathLst>
          </a:custGeom>
          <a:ln w="2286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6" name="object 476"/>
          <p:cNvSpPr/>
          <p:nvPr/>
        </p:nvSpPr>
        <p:spPr>
          <a:xfrm>
            <a:off x="6150609" y="4108450"/>
            <a:ext cx="21590" cy="0"/>
          </a:xfrm>
          <a:custGeom>
            <a:avLst/>
            <a:gdLst/>
            <a:ahLst/>
            <a:cxnLst/>
            <a:rect l="l" t="t" r="r" b="b"/>
            <a:pathLst>
              <a:path w="21589">
                <a:moveTo>
                  <a:pt x="21589" y="0"/>
                </a:moveTo>
                <a:lnTo>
                  <a:pt x="0" y="0"/>
                </a:lnTo>
              </a:path>
            </a:pathLst>
          </a:custGeom>
          <a:ln w="2286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7" name="object 477"/>
          <p:cNvSpPr/>
          <p:nvPr/>
        </p:nvSpPr>
        <p:spPr>
          <a:xfrm>
            <a:off x="6106159" y="4108450"/>
            <a:ext cx="21590" cy="0"/>
          </a:xfrm>
          <a:custGeom>
            <a:avLst/>
            <a:gdLst/>
            <a:ahLst/>
            <a:cxnLst/>
            <a:rect l="l" t="t" r="r" b="b"/>
            <a:pathLst>
              <a:path w="21589">
                <a:moveTo>
                  <a:pt x="21589" y="0"/>
                </a:moveTo>
                <a:lnTo>
                  <a:pt x="0" y="0"/>
                </a:lnTo>
              </a:path>
            </a:pathLst>
          </a:custGeom>
          <a:ln w="2286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8" name="object 478"/>
          <p:cNvSpPr/>
          <p:nvPr/>
        </p:nvSpPr>
        <p:spPr>
          <a:xfrm>
            <a:off x="6062979" y="4108450"/>
            <a:ext cx="21590" cy="0"/>
          </a:xfrm>
          <a:custGeom>
            <a:avLst/>
            <a:gdLst/>
            <a:ahLst/>
            <a:cxnLst/>
            <a:rect l="l" t="t" r="r" b="b"/>
            <a:pathLst>
              <a:path w="21589">
                <a:moveTo>
                  <a:pt x="21590" y="0"/>
                </a:moveTo>
                <a:lnTo>
                  <a:pt x="0" y="0"/>
                </a:lnTo>
              </a:path>
            </a:pathLst>
          </a:custGeom>
          <a:ln w="2286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9" name="object 479"/>
          <p:cNvSpPr/>
          <p:nvPr/>
        </p:nvSpPr>
        <p:spPr>
          <a:xfrm>
            <a:off x="6018529" y="4108450"/>
            <a:ext cx="21590" cy="0"/>
          </a:xfrm>
          <a:custGeom>
            <a:avLst/>
            <a:gdLst/>
            <a:ahLst/>
            <a:cxnLst/>
            <a:rect l="l" t="t" r="r" b="b"/>
            <a:pathLst>
              <a:path w="21589">
                <a:moveTo>
                  <a:pt x="21590" y="0"/>
                </a:moveTo>
                <a:lnTo>
                  <a:pt x="0" y="0"/>
                </a:lnTo>
              </a:path>
            </a:pathLst>
          </a:custGeom>
          <a:ln w="2286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0" name="object 480"/>
          <p:cNvSpPr/>
          <p:nvPr/>
        </p:nvSpPr>
        <p:spPr>
          <a:xfrm>
            <a:off x="5974079" y="4108450"/>
            <a:ext cx="22860" cy="0"/>
          </a:xfrm>
          <a:custGeom>
            <a:avLst/>
            <a:gdLst/>
            <a:ahLst/>
            <a:cxnLst/>
            <a:rect l="l" t="t" r="r" b="b"/>
            <a:pathLst>
              <a:path w="22860">
                <a:moveTo>
                  <a:pt x="22860" y="0"/>
                </a:moveTo>
                <a:lnTo>
                  <a:pt x="0" y="0"/>
                </a:lnTo>
              </a:path>
            </a:pathLst>
          </a:custGeom>
          <a:ln w="2286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1" name="object 481"/>
          <p:cNvSpPr/>
          <p:nvPr/>
        </p:nvSpPr>
        <p:spPr>
          <a:xfrm>
            <a:off x="5930900" y="4108450"/>
            <a:ext cx="21590" cy="0"/>
          </a:xfrm>
          <a:custGeom>
            <a:avLst/>
            <a:gdLst/>
            <a:ahLst/>
            <a:cxnLst/>
            <a:rect l="l" t="t" r="r" b="b"/>
            <a:pathLst>
              <a:path w="21589">
                <a:moveTo>
                  <a:pt x="21589" y="0"/>
                </a:moveTo>
                <a:lnTo>
                  <a:pt x="0" y="0"/>
                </a:lnTo>
              </a:path>
            </a:pathLst>
          </a:custGeom>
          <a:ln w="2286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2" name="object 482"/>
          <p:cNvSpPr/>
          <p:nvPr/>
        </p:nvSpPr>
        <p:spPr>
          <a:xfrm>
            <a:off x="5886450" y="4108450"/>
            <a:ext cx="22860" cy="0"/>
          </a:xfrm>
          <a:custGeom>
            <a:avLst/>
            <a:gdLst/>
            <a:ahLst/>
            <a:cxnLst/>
            <a:rect l="l" t="t" r="r" b="b"/>
            <a:pathLst>
              <a:path w="22860">
                <a:moveTo>
                  <a:pt x="22860" y="0"/>
                </a:moveTo>
                <a:lnTo>
                  <a:pt x="0" y="0"/>
                </a:lnTo>
              </a:path>
            </a:pathLst>
          </a:custGeom>
          <a:ln w="2286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3" name="object 483"/>
          <p:cNvSpPr/>
          <p:nvPr/>
        </p:nvSpPr>
        <p:spPr>
          <a:xfrm>
            <a:off x="5843270" y="4108450"/>
            <a:ext cx="21590" cy="0"/>
          </a:xfrm>
          <a:custGeom>
            <a:avLst/>
            <a:gdLst/>
            <a:ahLst/>
            <a:cxnLst/>
            <a:rect l="l" t="t" r="r" b="b"/>
            <a:pathLst>
              <a:path w="21589">
                <a:moveTo>
                  <a:pt x="21589" y="0"/>
                </a:moveTo>
                <a:lnTo>
                  <a:pt x="0" y="0"/>
                </a:lnTo>
              </a:path>
            </a:pathLst>
          </a:custGeom>
          <a:ln w="2286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4" name="object 484"/>
          <p:cNvSpPr/>
          <p:nvPr/>
        </p:nvSpPr>
        <p:spPr>
          <a:xfrm>
            <a:off x="5798820" y="4108450"/>
            <a:ext cx="21590" cy="0"/>
          </a:xfrm>
          <a:custGeom>
            <a:avLst/>
            <a:gdLst/>
            <a:ahLst/>
            <a:cxnLst/>
            <a:rect l="l" t="t" r="r" b="b"/>
            <a:pathLst>
              <a:path w="21589">
                <a:moveTo>
                  <a:pt x="21589" y="0"/>
                </a:moveTo>
                <a:lnTo>
                  <a:pt x="0" y="0"/>
                </a:lnTo>
              </a:path>
            </a:pathLst>
          </a:custGeom>
          <a:ln w="2286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5" name="object 485"/>
          <p:cNvSpPr/>
          <p:nvPr/>
        </p:nvSpPr>
        <p:spPr>
          <a:xfrm>
            <a:off x="5754370" y="4108450"/>
            <a:ext cx="22860" cy="0"/>
          </a:xfrm>
          <a:custGeom>
            <a:avLst/>
            <a:gdLst/>
            <a:ahLst/>
            <a:cxnLst/>
            <a:rect l="l" t="t" r="r" b="b"/>
            <a:pathLst>
              <a:path w="22860">
                <a:moveTo>
                  <a:pt x="22859" y="0"/>
                </a:moveTo>
                <a:lnTo>
                  <a:pt x="0" y="0"/>
                </a:lnTo>
              </a:path>
            </a:pathLst>
          </a:custGeom>
          <a:ln w="2286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6" name="object 486"/>
          <p:cNvSpPr/>
          <p:nvPr/>
        </p:nvSpPr>
        <p:spPr>
          <a:xfrm>
            <a:off x="5711190" y="4108450"/>
            <a:ext cx="21590" cy="0"/>
          </a:xfrm>
          <a:custGeom>
            <a:avLst/>
            <a:gdLst/>
            <a:ahLst/>
            <a:cxnLst/>
            <a:rect l="l" t="t" r="r" b="b"/>
            <a:pathLst>
              <a:path w="21589">
                <a:moveTo>
                  <a:pt x="21589" y="0"/>
                </a:moveTo>
                <a:lnTo>
                  <a:pt x="0" y="0"/>
                </a:lnTo>
              </a:path>
            </a:pathLst>
          </a:custGeom>
          <a:ln w="2286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7" name="object 487"/>
          <p:cNvSpPr/>
          <p:nvPr/>
        </p:nvSpPr>
        <p:spPr>
          <a:xfrm>
            <a:off x="5666740" y="4108450"/>
            <a:ext cx="22860" cy="0"/>
          </a:xfrm>
          <a:custGeom>
            <a:avLst/>
            <a:gdLst/>
            <a:ahLst/>
            <a:cxnLst/>
            <a:rect l="l" t="t" r="r" b="b"/>
            <a:pathLst>
              <a:path w="22860">
                <a:moveTo>
                  <a:pt x="22860" y="0"/>
                </a:moveTo>
                <a:lnTo>
                  <a:pt x="0" y="0"/>
                </a:lnTo>
              </a:path>
            </a:pathLst>
          </a:custGeom>
          <a:ln w="2286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8" name="object 488"/>
          <p:cNvSpPr/>
          <p:nvPr/>
        </p:nvSpPr>
        <p:spPr>
          <a:xfrm>
            <a:off x="5623559" y="4108450"/>
            <a:ext cx="21590" cy="0"/>
          </a:xfrm>
          <a:custGeom>
            <a:avLst/>
            <a:gdLst/>
            <a:ahLst/>
            <a:cxnLst/>
            <a:rect l="l" t="t" r="r" b="b"/>
            <a:pathLst>
              <a:path w="21589">
                <a:moveTo>
                  <a:pt x="21589" y="0"/>
                </a:moveTo>
                <a:lnTo>
                  <a:pt x="0" y="0"/>
                </a:lnTo>
              </a:path>
            </a:pathLst>
          </a:custGeom>
          <a:ln w="2286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9" name="object 489"/>
          <p:cNvSpPr/>
          <p:nvPr/>
        </p:nvSpPr>
        <p:spPr>
          <a:xfrm>
            <a:off x="5579109" y="4108450"/>
            <a:ext cx="21590" cy="0"/>
          </a:xfrm>
          <a:custGeom>
            <a:avLst/>
            <a:gdLst/>
            <a:ahLst/>
            <a:cxnLst/>
            <a:rect l="l" t="t" r="r" b="b"/>
            <a:pathLst>
              <a:path w="21589">
                <a:moveTo>
                  <a:pt x="21589" y="0"/>
                </a:moveTo>
                <a:lnTo>
                  <a:pt x="0" y="0"/>
                </a:lnTo>
              </a:path>
            </a:pathLst>
          </a:custGeom>
          <a:ln w="2286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0" name="object 490"/>
          <p:cNvSpPr/>
          <p:nvPr/>
        </p:nvSpPr>
        <p:spPr>
          <a:xfrm>
            <a:off x="5535929" y="4108450"/>
            <a:ext cx="21590" cy="0"/>
          </a:xfrm>
          <a:custGeom>
            <a:avLst/>
            <a:gdLst/>
            <a:ahLst/>
            <a:cxnLst/>
            <a:rect l="l" t="t" r="r" b="b"/>
            <a:pathLst>
              <a:path w="21589">
                <a:moveTo>
                  <a:pt x="21590" y="0"/>
                </a:moveTo>
                <a:lnTo>
                  <a:pt x="0" y="0"/>
                </a:lnTo>
              </a:path>
            </a:pathLst>
          </a:custGeom>
          <a:ln w="2286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1" name="object 491"/>
          <p:cNvSpPr/>
          <p:nvPr/>
        </p:nvSpPr>
        <p:spPr>
          <a:xfrm>
            <a:off x="5491479" y="4108450"/>
            <a:ext cx="21590" cy="0"/>
          </a:xfrm>
          <a:custGeom>
            <a:avLst/>
            <a:gdLst/>
            <a:ahLst/>
            <a:cxnLst/>
            <a:rect l="l" t="t" r="r" b="b"/>
            <a:pathLst>
              <a:path w="21589">
                <a:moveTo>
                  <a:pt x="21590" y="0"/>
                </a:moveTo>
                <a:lnTo>
                  <a:pt x="0" y="0"/>
                </a:lnTo>
              </a:path>
            </a:pathLst>
          </a:custGeom>
          <a:ln w="2286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2" name="object 492"/>
          <p:cNvSpPr/>
          <p:nvPr/>
        </p:nvSpPr>
        <p:spPr>
          <a:xfrm>
            <a:off x="5447029" y="4108450"/>
            <a:ext cx="22860" cy="0"/>
          </a:xfrm>
          <a:custGeom>
            <a:avLst/>
            <a:gdLst/>
            <a:ahLst/>
            <a:cxnLst/>
            <a:rect l="l" t="t" r="r" b="b"/>
            <a:pathLst>
              <a:path w="22860">
                <a:moveTo>
                  <a:pt x="22860" y="0"/>
                </a:moveTo>
                <a:lnTo>
                  <a:pt x="0" y="0"/>
                </a:lnTo>
              </a:path>
            </a:pathLst>
          </a:custGeom>
          <a:ln w="2286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3" name="object 493"/>
          <p:cNvSpPr/>
          <p:nvPr/>
        </p:nvSpPr>
        <p:spPr>
          <a:xfrm>
            <a:off x="5403850" y="4108450"/>
            <a:ext cx="21590" cy="0"/>
          </a:xfrm>
          <a:custGeom>
            <a:avLst/>
            <a:gdLst/>
            <a:ahLst/>
            <a:cxnLst/>
            <a:rect l="l" t="t" r="r" b="b"/>
            <a:pathLst>
              <a:path w="21589">
                <a:moveTo>
                  <a:pt x="21589" y="0"/>
                </a:moveTo>
                <a:lnTo>
                  <a:pt x="0" y="0"/>
                </a:lnTo>
              </a:path>
            </a:pathLst>
          </a:custGeom>
          <a:ln w="2286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4" name="object 494"/>
          <p:cNvSpPr/>
          <p:nvPr/>
        </p:nvSpPr>
        <p:spPr>
          <a:xfrm>
            <a:off x="5359400" y="4108450"/>
            <a:ext cx="22860" cy="0"/>
          </a:xfrm>
          <a:custGeom>
            <a:avLst/>
            <a:gdLst/>
            <a:ahLst/>
            <a:cxnLst/>
            <a:rect l="l" t="t" r="r" b="b"/>
            <a:pathLst>
              <a:path w="22860">
                <a:moveTo>
                  <a:pt x="22860" y="0"/>
                </a:moveTo>
                <a:lnTo>
                  <a:pt x="0" y="0"/>
                </a:lnTo>
              </a:path>
            </a:pathLst>
          </a:custGeom>
          <a:ln w="2286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5" name="object 495"/>
          <p:cNvSpPr/>
          <p:nvPr/>
        </p:nvSpPr>
        <p:spPr>
          <a:xfrm>
            <a:off x="5316220" y="4108450"/>
            <a:ext cx="21590" cy="0"/>
          </a:xfrm>
          <a:custGeom>
            <a:avLst/>
            <a:gdLst/>
            <a:ahLst/>
            <a:cxnLst/>
            <a:rect l="l" t="t" r="r" b="b"/>
            <a:pathLst>
              <a:path w="21589">
                <a:moveTo>
                  <a:pt x="21589" y="0"/>
                </a:moveTo>
                <a:lnTo>
                  <a:pt x="0" y="0"/>
                </a:lnTo>
              </a:path>
            </a:pathLst>
          </a:custGeom>
          <a:ln w="2286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6" name="object 496"/>
          <p:cNvSpPr/>
          <p:nvPr/>
        </p:nvSpPr>
        <p:spPr>
          <a:xfrm>
            <a:off x="5271770" y="4108450"/>
            <a:ext cx="21590" cy="0"/>
          </a:xfrm>
          <a:custGeom>
            <a:avLst/>
            <a:gdLst/>
            <a:ahLst/>
            <a:cxnLst/>
            <a:rect l="l" t="t" r="r" b="b"/>
            <a:pathLst>
              <a:path w="21589">
                <a:moveTo>
                  <a:pt x="21589" y="0"/>
                </a:moveTo>
                <a:lnTo>
                  <a:pt x="0" y="0"/>
                </a:lnTo>
              </a:path>
            </a:pathLst>
          </a:custGeom>
          <a:ln w="2286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7" name="object 497"/>
          <p:cNvSpPr/>
          <p:nvPr/>
        </p:nvSpPr>
        <p:spPr>
          <a:xfrm>
            <a:off x="5227320" y="4108450"/>
            <a:ext cx="22860" cy="0"/>
          </a:xfrm>
          <a:custGeom>
            <a:avLst/>
            <a:gdLst/>
            <a:ahLst/>
            <a:cxnLst/>
            <a:rect l="l" t="t" r="r" b="b"/>
            <a:pathLst>
              <a:path w="22860">
                <a:moveTo>
                  <a:pt x="22859" y="0"/>
                </a:moveTo>
                <a:lnTo>
                  <a:pt x="0" y="0"/>
                </a:lnTo>
              </a:path>
            </a:pathLst>
          </a:custGeom>
          <a:ln w="2286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8" name="object 498"/>
          <p:cNvSpPr/>
          <p:nvPr/>
        </p:nvSpPr>
        <p:spPr>
          <a:xfrm>
            <a:off x="5184140" y="4108450"/>
            <a:ext cx="21590" cy="0"/>
          </a:xfrm>
          <a:custGeom>
            <a:avLst/>
            <a:gdLst/>
            <a:ahLst/>
            <a:cxnLst/>
            <a:rect l="l" t="t" r="r" b="b"/>
            <a:pathLst>
              <a:path w="21589">
                <a:moveTo>
                  <a:pt x="21589" y="0"/>
                </a:moveTo>
                <a:lnTo>
                  <a:pt x="0" y="0"/>
                </a:lnTo>
              </a:path>
            </a:pathLst>
          </a:custGeom>
          <a:ln w="2286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9" name="object 499"/>
          <p:cNvSpPr/>
          <p:nvPr/>
        </p:nvSpPr>
        <p:spPr>
          <a:xfrm>
            <a:off x="5139690" y="4108450"/>
            <a:ext cx="22860" cy="0"/>
          </a:xfrm>
          <a:custGeom>
            <a:avLst/>
            <a:gdLst/>
            <a:ahLst/>
            <a:cxnLst/>
            <a:rect l="l" t="t" r="r" b="b"/>
            <a:pathLst>
              <a:path w="22860">
                <a:moveTo>
                  <a:pt x="22860" y="0"/>
                </a:moveTo>
                <a:lnTo>
                  <a:pt x="0" y="0"/>
                </a:lnTo>
              </a:path>
            </a:pathLst>
          </a:custGeom>
          <a:ln w="2286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0" name="object 500"/>
          <p:cNvSpPr/>
          <p:nvPr/>
        </p:nvSpPr>
        <p:spPr>
          <a:xfrm>
            <a:off x="5096509" y="4108450"/>
            <a:ext cx="21590" cy="0"/>
          </a:xfrm>
          <a:custGeom>
            <a:avLst/>
            <a:gdLst/>
            <a:ahLst/>
            <a:cxnLst/>
            <a:rect l="l" t="t" r="r" b="b"/>
            <a:pathLst>
              <a:path w="21589">
                <a:moveTo>
                  <a:pt x="21589" y="0"/>
                </a:moveTo>
                <a:lnTo>
                  <a:pt x="0" y="0"/>
                </a:lnTo>
              </a:path>
            </a:pathLst>
          </a:custGeom>
          <a:ln w="2286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1" name="object 501"/>
          <p:cNvSpPr/>
          <p:nvPr/>
        </p:nvSpPr>
        <p:spPr>
          <a:xfrm>
            <a:off x="5052059" y="4108450"/>
            <a:ext cx="21590" cy="0"/>
          </a:xfrm>
          <a:custGeom>
            <a:avLst/>
            <a:gdLst/>
            <a:ahLst/>
            <a:cxnLst/>
            <a:rect l="l" t="t" r="r" b="b"/>
            <a:pathLst>
              <a:path w="21589">
                <a:moveTo>
                  <a:pt x="21589" y="0"/>
                </a:moveTo>
                <a:lnTo>
                  <a:pt x="0" y="0"/>
                </a:lnTo>
              </a:path>
            </a:pathLst>
          </a:custGeom>
          <a:ln w="2286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2" name="object 502"/>
          <p:cNvSpPr/>
          <p:nvPr/>
        </p:nvSpPr>
        <p:spPr>
          <a:xfrm>
            <a:off x="5008879" y="4108450"/>
            <a:ext cx="21590" cy="0"/>
          </a:xfrm>
          <a:custGeom>
            <a:avLst/>
            <a:gdLst/>
            <a:ahLst/>
            <a:cxnLst/>
            <a:rect l="l" t="t" r="r" b="b"/>
            <a:pathLst>
              <a:path w="21589">
                <a:moveTo>
                  <a:pt x="21590" y="0"/>
                </a:moveTo>
                <a:lnTo>
                  <a:pt x="0" y="0"/>
                </a:lnTo>
              </a:path>
            </a:pathLst>
          </a:custGeom>
          <a:ln w="2286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3" name="object 503"/>
          <p:cNvSpPr/>
          <p:nvPr/>
        </p:nvSpPr>
        <p:spPr>
          <a:xfrm>
            <a:off x="4964429" y="4108450"/>
            <a:ext cx="21590" cy="0"/>
          </a:xfrm>
          <a:custGeom>
            <a:avLst/>
            <a:gdLst/>
            <a:ahLst/>
            <a:cxnLst/>
            <a:rect l="l" t="t" r="r" b="b"/>
            <a:pathLst>
              <a:path w="21589">
                <a:moveTo>
                  <a:pt x="21590" y="0"/>
                </a:moveTo>
                <a:lnTo>
                  <a:pt x="0" y="0"/>
                </a:lnTo>
              </a:path>
            </a:pathLst>
          </a:custGeom>
          <a:ln w="2286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4" name="object 504"/>
          <p:cNvSpPr/>
          <p:nvPr/>
        </p:nvSpPr>
        <p:spPr>
          <a:xfrm>
            <a:off x="4919979" y="4108450"/>
            <a:ext cx="22860" cy="0"/>
          </a:xfrm>
          <a:custGeom>
            <a:avLst/>
            <a:gdLst/>
            <a:ahLst/>
            <a:cxnLst/>
            <a:rect l="l" t="t" r="r" b="b"/>
            <a:pathLst>
              <a:path w="22860">
                <a:moveTo>
                  <a:pt x="22860" y="0"/>
                </a:moveTo>
                <a:lnTo>
                  <a:pt x="0" y="0"/>
                </a:lnTo>
              </a:path>
            </a:pathLst>
          </a:custGeom>
          <a:ln w="2286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5" name="object 505"/>
          <p:cNvSpPr/>
          <p:nvPr/>
        </p:nvSpPr>
        <p:spPr>
          <a:xfrm>
            <a:off x="4876800" y="4108450"/>
            <a:ext cx="21590" cy="0"/>
          </a:xfrm>
          <a:custGeom>
            <a:avLst/>
            <a:gdLst/>
            <a:ahLst/>
            <a:cxnLst/>
            <a:rect l="l" t="t" r="r" b="b"/>
            <a:pathLst>
              <a:path w="21589">
                <a:moveTo>
                  <a:pt x="21589" y="0"/>
                </a:moveTo>
                <a:lnTo>
                  <a:pt x="0" y="0"/>
                </a:lnTo>
              </a:path>
            </a:pathLst>
          </a:custGeom>
          <a:ln w="2286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6" name="object 506"/>
          <p:cNvSpPr/>
          <p:nvPr/>
        </p:nvSpPr>
        <p:spPr>
          <a:xfrm>
            <a:off x="4832350" y="4108450"/>
            <a:ext cx="22860" cy="0"/>
          </a:xfrm>
          <a:custGeom>
            <a:avLst/>
            <a:gdLst/>
            <a:ahLst/>
            <a:cxnLst/>
            <a:rect l="l" t="t" r="r" b="b"/>
            <a:pathLst>
              <a:path w="22860">
                <a:moveTo>
                  <a:pt x="22860" y="0"/>
                </a:moveTo>
                <a:lnTo>
                  <a:pt x="0" y="0"/>
                </a:lnTo>
              </a:path>
            </a:pathLst>
          </a:custGeom>
          <a:ln w="2286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7" name="object 507"/>
          <p:cNvSpPr/>
          <p:nvPr/>
        </p:nvSpPr>
        <p:spPr>
          <a:xfrm>
            <a:off x="4789170" y="4108450"/>
            <a:ext cx="21590" cy="0"/>
          </a:xfrm>
          <a:custGeom>
            <a:avLst/>
            <a:gdLst/>
            <a:ahLst/>
            <a:cxnLst/>
            <a:rect l="l" t="t" r="r" b="b"/>
            <a:pathLst>
              <a:path w="21589">
                <a:moveTo>
                  <a:pt x="21589" y="0"/>
                </a:moveTo>
                <a:lnTo>
                  <a:pt x="0" y="0"/>
                </a:lnTo>
              </a:path>
            </a:pathLst>
          </a:custGeom>
          <a:ln w="2286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8" name="object 508"/>
          <p:cNvSpPr/>
          <p:nvPr/>
        </p:nvSpPr>
        <p:spPr>
          <a:xfrm>
            <a:off x="4744720" y="4108450"/>
            <a:ext cx="21590" cy="0"/>
          </a:xfrm>
          <a:custGeom>
            <a:avLst/>
            <a:gdLst/>
            <a:ahLst/>
            <a:cxnLst/>
            <a:rect l="l" t="t" r="r" b="b"/>
            <a:pathLst>
              <a:path w="21589">
                <a:moveTo>
                  <a:pt x="21589" y="0"/>
                </a:moveTo>
                <a:lnTo>
                  <a:pt x="0" y="0"/>
                </a:lnTo>
              </a:path>
            </a:pathLst>
          </a:custGeom>
          <a:ln w="2286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9" name="object 509"/>
          <p:cNvSpPr/>
          <p:nvPr/>
        </p:nvSpPr>
        <p:spPr>
          <a:xfrm>
            <a:off x="4700270" y="4108450"/>
            <a:ext cx="22860" cy="0"/>
          </a:xfrm>
          <a:custGeom>
            <a:avLst/>
            <a:gdLst/>
            <a:ahLst/>
            <a:cxnLst/>
            <a:rect l="l" t="t" r="r" b="b"/>
            <a:pathLst>
              <a:path w="22860">
                <a:moveTo>
                  <a:pt x="22859" y="0"/>
                </a:moveTo>
                <a:lnTo>
                  <a:pt x="0" y="0"/>
                </a:lnTo>
              </a:path>
            </a:pathLst>
          </a:custGeom>
          <a:ln w="2286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0" name="object 510"/>
          <p:cNvSpPr/>
          <p:nvPr/>
        </p:nvSpPr>
        <p:spPr>
          <a:xfrm>
            <a:off x="4657090" y="4108450"/>
            <a:ext cx="21590" cy="0"/>
          </a:xfrm>
          <a:custGeom>
            <a:avLst/>
            <a:gdLst/>
            <a:ahLst/>
            <a:cxnLst/>
            <a:rect l="l" t="t" r="r" b="b"/>
            <a:pathLst>
              <a:path w="21589">
                <a:moveTo>
                  <a:pt x="21589" y="0"/>
                </a:moveTo>
                <a:lnTo>
                  <a:pt x="0" y="0"/>
                </a:lnTo>
              </a:path>
            </a:pathLst>
          </a:custGeom>
          <a:ln w="2286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1" name="object 511"/>
          <p:cNvSpPr/>
          <p:nvPr/>
        </p:nvSpPr>
        <p:spPr>
          <a:xfrm>
            <a:off x="4612640" y="4108450"/>
            <a:ext cx="22860" cy="0"/>
          </a:xfrm>
          <a:custGeom>
            <a:avLst/>
            <a:gdLst/>
            <a:ahLst/>
            <a:cxnLst/>
            <a:rect l="l" t="t" r="r" b="b"/>
            <a:pathLst>
              <a:path w="22860">
                <a:moveTo>
                  <a:pt x="22860" y="0"/>
                </a:moveTo>
                <a:lnTo>
                  <a:pt x="0" y="0"/>
                </a:lnTo>
              </a:path>
            </a:pathLst>
          </a:custGeom>
          <a:ln w="2286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2" name="object 512"/>
          <p:cNvSpPr/>
          <p:nvPr/>
        </p:nvSpPr>
        <p:spPr>
          <a:xfrm>
            <a:off x="4569459" y="4108450"/>
            <a:ext cx="21590" cy="0"/>
          </a:xfrm>
          <a:custGeom>
            <a:avLst/>
            <a:gdLst/>
            <a:ahLst/>
            <a:cxnLst/>
            <a:rect l="l" t="t" r="r" b="b"/>
            <a:pathLst>
              <a:path w="21589">
                <a:moveTo>
                  <a:pt x="21589" y="0"/>
                </a:moveTo>
                <a:lnTo>
                  <a:pt x="0" y="0"/>
                </a:lnTo>
              </a:path>
            </a:pathLst>
          </a:custGeom>
          <a:ln w="2286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3" name="object 513"/>
          <p:cNvSpPr/>
          <p:nvPr/>
        </p:nvSpPr>
        <p:spPr>
          <a:xfrm>
            <a:off x="4525009" y="4108450"/>
            <a:ext cx="21590" cy="0"/>
          </a:xfrm>
          <a:custGeom>
            <a:avLst/>
            <a:gdLst/>
            <a:ahLst/>
            <a:cxnLst/>
            <a:rect l="l" t="t" r="r" b="b"/>
            <a:pathLst>
              <a:path w="21589">
                <a:moveTo>
                  <a:pt x="21589" y="0"/>
                </a:moveTo>
                <a:lnTo>
                  <a:pt x="0" y="0"/>
                </a:lnTo>
              </a:path>
            </a:pathLst>
          </a:custGeom>
          <a:ln w="22860">
            <a:solidFill>
              <a:srgbClr val="001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4" name="object 514"/>
          <p:cNvSpPr txBox="1"/>
          <p:nvPr/>
        </p:nvSpPr>
        <p:spPr>
          <a:xfrm>
            <a:off x="688340" y="751840"/>
            <a:ext cx="7661275" cy="3080459"/>
          </a:xfrm>
          <a:prstGeom prst="rect">
            <a:avLst/>
          </a:prstGeom>
        </p:spPr>
        <p:txBody>
          <a:bodyPr vert="horz" wrap="square" lIns="0" tIns="6985" rIns="0" bIns="0" rtlCol="0">
            <a:spAutoFit/>
          </a:bodyPr>
          <a:lstStyle/>
          <a:p>
            <a:pPr marL="12700" marR="350520" indent="69850">
              <a:lnSpc>
                <a:spcPct val="101899"/>
              </a:lnSpc>
              <a:spcBef>
                <a:spcPts val="55"/>
              </a:spcBef>
            </a:pPr>
            <a:r>
              <a:rPr sz="1800" spc="5" dirty="0">
                <a:latin typeface="Times New Roman" pitchFamily="18" charset="0"/>
                <a:cs typeface="Times New Roman" pitchFamily="18" charset="0"/>
              </a:rPr>
              <a:t>За </a:t>
            </a:r>
            <a:r>
              <a:rPr sz="1800" spc="-5" dirty="0">
                <a:latin typeface="Times New Roman" pitchFamily="18" charset="0"/>
                <a:cs typeface="Times New Roman" pitchFamily="18" charset="0"/>
              </a:rPr>
              <a:t>відсутності тістомісильних машин </a:t>
            </a:r>
            <a:r>
              <a:rPr sz="1800" dirty="0">
                <a:latin typeface="Times New Roman" pitchFamily="18" charset="0"/>
                <a:cs typeface="Times New Roman" pitchFamily="18" charset="0"/>
              </a:rPr>
              <a:t>і </a:t>
            </a:r>
            <a:r>
              <a:rPr sz="1800" spc="-10" dirty="0">
                <a:latin typeface="Times New Roman" pitchFamily="18" charset="0"/>
                <a:cs typeface="Times New Roman" pitchFamily="18" charset="0"/>
              </a:rPr>
              <a:t>універсальних </a:t>
            </a:r>
            <a:r>
              <a:rPr sz="1800" spc="-5" dirty="0">
                <a:latin typeface="Times New Roman" pitchFamily="18" charset="0"/>
                <a:cs typeface="Times New Roman" pitchFamily="18" charset="0"/>
              </a:rPr>
              <a:t>приводів заміс  тіста </a:t>
            </a:r>
            <a:r>
              <a:rPr sz="1800" dirty="0">
                <a:latin typeface="Times New Roman" pitchFamily="18" charset="0"/>
                <a:cs typeface="Times New Roman" pitchFamily="18" charset="0"/>
              </a:rPr>
              <a:t>здійснюють </a:t>
            </a:r>
            <a:r>
              <a:rPr sz="1800" spc="-10" dirty="0">
                <a:latin typeface="Times New Roman" pitchFamily="18" charset="0"/>
                <a:cs typeface="Times New Roman" pitchFamily="18" charset="0"/>
              </a:rPr>
              <a:t>вручну </a:t>
            </a:r>
            <a:r>
              <a:rPr sz="1800" dirty="0">
                <a:latin typeface="Times New Roman" pitchFamily="18" charset="0"/>
                <a:cs typeface="Times New Roman" pitchFamily="18" charset="0"/>
              </a:rPr>
              <a:t>на </a:t>
            </a:r>
            <a:r>
              <a:rPr sz="1800" spc="-5" dirty="0">
                <a:latin typeface="Times New Roman" pitchFamily="18" charset="0"/>
                <a:cs typeface="Times New Roman" pitchFamily="18" charset="0"/>
              </a:rPr>
              <a:t>спеціальному столі </a:t>
            </a:r>
            <a:r>
              <a:rPr sz="1800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sz="1800" spc="-1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800" spc="-10" dirty="0">
                <a:latin typeface="Times New Roman" pitchFamily="18" charset="0"/>
                <a:cs typeface="Times New Roman" pitchFamily="18" charset="0"/>
              </a:rPr>
              <a:t>ящику:</a:t>
            </a:r>
            <a:endParaRPr sz="180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850">
              <a:latin typeface="Times New Roman" pitchFamily="18" charset="0"/>
              <a:cs typeface="Times New Roman" pitchFamily="18" charset="0"/>
            </a:endParaRPr>
          </a:p>
          <a:p>
            <a:pPr marL="12700" marR="5080">
              <a:lnSpc>
                <a:spcPct val="100000"/>
              </a:lnSpc>
              <a:buSzPct val="94444"/>
              <a:buChar char="•"/>
              <a:tabLst>
                <a:tab pos="93980" algn="l"/>
                <a:tab pos="441325" algn="l"/>
                <a:tab pos="2368550" algn="l"/>
                <a:tab pos="3626485" algn="l"/>
                <a:tab pos="5513705" algn="l"/>
                <a:tab pos="6473190" algn="l"/>
                <a:tab pos="7256145" algn="l"/>
              </a:tabLst>
            </a:pPr>
            <a:r>
              <a:rPr sz="1800" dirty="0">
                <a:latin typeface="Times New Roman" pitchFamily="18" charset="0"/>
                <a:cs typeface="Times New Roman" pitchFamily="18" charset="0"/>
              </a:rPr>
              <a:t>У	т</a:t>
            </a:r>
            <a:r>
              <a:rPr sz="1800" spc="-5" dirty="0">
                <a:latin typeface="Times New Roman" pitchFamily="18" charset="0"/>
                <a:cs typeface="Times New Roman" pitchFamily="18" charset="0"/>
              </a:rPr>
              <a:t>і</a:t>
            </a:r>
            <a:r>
              <a:rPr sz="1800" spc="-15" dirty="0">
                <a:latin typeface="Times New Roman" pitchFamily="18" charset="0"/>
                <a:cs typeface="Times New Roman" pitchFamily="18" charset="0"/>
              </a:rPr>
              <a:t>с</a:t>
            </a:r>
            <a:r>
              <a:rPr sz="1800" dirty="0">
                <a:latin typeface="Times New Roman" pitchFamily="18" charset="0"/>
                <a:cs typeface="Times New Roman" pitchFamily="18" charset="0"/>
              </a:rPr>
              <a:t>т</a:t>
            </a:r>
            <a:r>
              <a:rPr sz="1800" spc="-5" dirty="0">
                <a:latin typeface="Times New Roman" pitchFamily="18" charset="0"/>
                <a:cs typeface="Times New Roman" pitchFamily="18" charset="0"/>
              </a:rPr>
              <a:t>о</a:t>
            </a:r>
            <a:r>
              <a:rPr sz="1800" dirty="0">
                <a:latin typeface="Times New Roman" pitchFamily="18" charset="0"/>
                <a:cs typeface="Times New Roman" pitchFamily="18" charset="0"/>
              </a:rPr>
              <a:t>м</a:t>
            </a:r>
            <a:r>
              <a:rPr sz="1800" spc="-10" dirty="0">
                <a:latin typeface="Times New Roman" pitchFamily="18" charset="0"/>
                <a:cs typeface="Times New Roman" pitchFamily="18" charset="0"/>
              </a:rPr>
              <a:t>і</a:t>
            </a:r>
            <a:r>
              <a:rPr sz="1800" dirty="0">
                <a:latin typeface="Times New Roman" pitchFamily="18" charset="0"/>
                <a:cs typeface="Times New Roman" pitchFamily="18" charset="0"/>
              </a:rPr>
              <a:t>си</a:t>
            </a:r>
            <a:r>
              <a:rPr sz="1800" spc="-5" dirty="0">
                <a:latin typeface="Times New Roman" pitchFamily="18" charset="0"/>
                <a:cs typeface="Times New Roman" pitchFamily="18" charset="0"/>
              </a:rPr>
              <a:t>л</a:t>
            </a:r>
            <a:r>
              <a:rPr sz="1800" dirty="0">
                <a:latin typeface="Times New Roman" pitchFamily="18" charset="0"/>
                <a:cs typeface="Times New Roman" pitchFamily="18" charset="0"/>
              </a:rPr>
              <a:t>ь</a:t>
            </a:r>
            <a:r>
              <a:rPr sz="1800" spc="5" dirty="0">
                <a:latin typeface="Times New Roman" pitchFamily="18" charset="0"/>
                <a:cs typeface="Times New Roman" pitchFamily="18" charset="0"/>
              </a:rPr>
              <a:t>н</a:t>
            </a:r>
            <a:r>
              <a:rPr sz="1800" spc="-15" dirty="0">
                <a:latin typeface="Times New Roman" pitchFamily="18" charset="0"/>
                <a:cs typeface="Times New Roman" pitchFamily="18" charset="0"/>
              </a:rPr>
              <a:t>о</a:t>
            </a:r>
            <a:r>
              <a:rPr sz="1800" dirty="0">
                <a:latin typeface="Times New Roman" pitchFamily="18" charset="0"/>
                <a:cs typeface="Times New Roman" pitchFamily="18" charset="0"/>
              </a:rPr>
              <a:t>му	в</a:t>
            </a:r>
            <a:r>
              <a:rPr sz="1800" spc="-5" dirty="0">
                <a:latin typeface="Times New Roman" pitchFamily="18" charset="0"/>
                <a:cs typeface="Times New Roman" pitchFamily="18" charset="0"/>
              </a:rPr>
              <a:t>ід</a:t>
            </a:r>
            <a:r>
              <a:rPr sz="1800" spc="5" dirty="0">
                <a:latin typeface="Times New Roman" pitchFamily="18" charset="0"/>
                <a:cs typeface="Times New Roman" pitchFamily="18" charset="0"/>
              </a:rPr>
              <a:t>д</a:t>
            </a:r>
            <a:r>
              <a:rPr sz="1800" spc="-5" dirty="0">
                <a:latin typeface="Times New Roman" pitchFamily="18" charset="0"/>
                <a:cs typeface="Times New Roman" pitchFamily="18" charset="0"/>
              </a:rPr>
              <a:t>ілен</a:t>
            </a:r>
            <a:r>
              <a:rPr sz="1800" spc="5" dirty="0">
                <a:latin typeface="Times New Roman" pitchFamily="18" charset="0"/>
                <a:cs typeface="Times New Roman" pitchFamily="18" charset="0"/>
              </a:rPr>
              <a:t>н</a:t>
            </a:r>
            <a:r>
              <a:rPr sz="1800" dirty="0">
                <a:latin typeface="Times New Roman" pitchFamily="18" charset="0"/>
                <a:cs typeface="Times New Roman" pitchFamily="18" charset="0"/>
              </a:rPr>
              <a:t>і	</a:t>
            </a:r>
            <a:r>
              <a:rPr sz="1800" spc="-5" dirty="0">
                <a:latin typeface="Times New Roman" pitchFamily="18" charset="0"/>
                <a:cs typeface="Times New Roman" pitchFamily="18" charset="0"/>
              </a:rPr>
              <a:t>о</a:t>
            </a:r>
            <a:r>
              <a:rPr sz="1800" spc="-15" dirty="0">
                <a:latin typeface="Times New Roman" pitchFamily="18" charset="0"/>
                <a:cs typeface="Times New Roman" pitchFamily="18" charset="0"/>
              </a:rPr>
              <a:t>р</a:t>
            </a:r>
            <a:r>
              <a:rPr sz="1800" dirty="0">
                <a:latin typeface="Times New Roman" pitchFamily="18" charset="0"/>
                <a:cs typeface="Times New Roman" pitchFamily="18" charset="0"/>
              </a:rPr>
              <a:t>г</a:t>
            </a:r>
            <a:r>
              <a:rPr sz="1800" spc="-5" dirty="0">
                <a:latin typeface="Times New Roman" pitchFamily="18" charset="0"/>
                <a:cs typeface="Times New Roman" pitchFamily="18" charset="0"/>
              </a:rPr>
              <a:t>ані</a:t>
            </a:r>
            <a:r>
              <a:rPr sz="1800" dirty="0">
                <a:latin typeface="Times New Roman" pitchFamily="18" charset="0"/>
                <a:cs typeface="Times New Roman" pitchFamily="18" charset="0"/>
              </a:rPr>
              <a:t>з</a:t>
            </a:r>
            <a:r>
              <a:rPr sz="1800" spc="-5" dirty="0">
                <a:latin typeface="Times New Roman" pitchFamily="18" charset="0"/>
                <a:cs typeface="Times New Roman" pitchFamily="18" charset="0"/>
              </a:rPr>
              <a:t>о</a:t>
            </a:r>
            <a:r>
              <a:rPr sz="1800" dirty="0">
                <a:latin typeface="Times New Roman" pitchFamily="18" charset="0"/>
                <a:cs typeface="Times New Roman" pitchFamily="18" charset="0"/>
              </a:rPr>
              <a:t>в</a:t>
            </a:r>
            <a:r>
              <a:rPr sz="1800" spc="-35" dirty="0">
                <a:latin typeface="Times New Roman" pitchFamily="18" charset="0"/>
                <a:cs typeface="Times New Roman" pitchFamily="18" charset="0"/>
              </a:rPr>
              <a:t>у</a:t>
            </a:r>
            <a:r>
              <a:rPr sz="1800" spc="10" dirty="0">
                <a:latin typeface="Times New Roman" pitchFamily="18" charset="0"/>
                <a:cs typeface="Times New Roman" pitchFamily="18" charset="0"/>
              </a:rPr>
              <a:t>є</a:t>
            </a:r>
            <a:r>
              <a:rPr sz="1800" spc="-5" dirty="0">
                <a:latin typeface="Times New Roman" pitchFamily="18" charset="0"/>
                <a:cs typeface="Times New Roman" pitchFamily="18" charset="0"/>
              </a:rPr>
              <a:t>т</a:t>
            </a:r>
            <a:r>
              <a:rPr sz="1800" dirty="0">
                <a:latin typeface="Times New Roman" pitchFamily="18" charset="0"/>
                <a:cs typeface="Times New Roman" pitchFamily="18" charset="0"/>
              </a:rPr>
              <a:t>ься	</a:t>
            </a:r>
            <a:r>
              <a:rPr sz="1800" spc="-15" dirty="0">
                <a:latin typeface="Times New Roman" pitchFamily="18" charset="0"/>
                <a:cs typeface="Times New Roman" pitchFamily="18" charset="0"/>
              </a:rPr>
              <a:t>р</a:t>
            </a:r>
            <a:r>
              <a:rPr sz="1800" spc="-5" dirty="0">
                <a:latin typeface="Times New Roman" pitchFamily="18" charset="0"/>
                <a:cs typeface="Times New Roman" pitchFamily="18" charset="0"/>
              </a:rPr>
              <a:t>обо</a:t>
            </a:r>
            <a:r>
              <a:rPr sz="1800" spc="-10" dirty="0">
                <a:latin typeface="Times New Roman" pitchFamily="18" charset="0"/>
                <a:cs typeface="Times New Roman" pitchFamily="18" charset="0"/>
              </a:rPr>
              <a:t>ч</a:t>
            </a:r>
            <a:r>
              <a:rPr sz="1800" dirty="0">
                <a:latin typeface="Times New Roman" pitchFamily="18" charset="0"/>
                <a:cs typeface="Times New Roman" pitchFamily="18" charset="0"/>
              </a:rPr>
              <a:t>е	м</a:t>
            </a:r>
            <a:r>
              <a:rPr sz="1800" spc="-10" dirty="0">
                <a:latin typeface="Times New Roman" pitchFamily="18" charset="0"/>
                <a:cs typeface="Times New Roman" pitchFamily="18" charset="0"/>
              </a:rPr>
              <a:t>і</a:t>
            </a:r>
            <a:r>
              <a:rPr sz="1800" dirty="0">
                <a:latin typeface="Times New Roman" pitchFamily="18" charset="0"/>
                <a:cs typeface="Times New Roman" pitchFamily="18" charset="0"/>
              </a:rPr>
              <a:t>с</a:t>
            </a:r>
            <a:r>
              <a:rPr sz="1800" spc="5" dirty="0">
                <a:latin typeface="Times New Roman" pitchFamily="18" charset="0"/>
                <a:cs typeface="Times New Roman" pitchFamily="18" charset="0"/>
              </a:rPr>
              <a:t>ц</a:t>
            </a:r>
            <a:r>
              <a:rPr sz="1800" dirty="0">
                <a:latin typeface="Times New Roman" pitchFamily="18" charset="0"/>
                <a:cs typeface="Times New Roman" pitchFamily="18" charset="0"/>
              </a:rPr>
              <a:t>е	</a:t>
            </a:r>
            <a:r>
              <a:rPr sz="1800" spc="-5" dirty="0">
                <a:latin typeface="Times New Roman" pitchFamily="18" charset="0"/>
                <a:cs typeface="Times New Roman" pitchFamily="18" charset="0"/>
              </a:rPr>
              <a:t>д</a:t>
            </a:r>
            <a:r>
              <a:rPr sz="1800" spc="5" dirty="0">
                <a:latin typeface="Times New Roman" pitchFamily="18" charset="0"/>
                <a:cs typeface="Times New Roman" pitchFamily="18" charset="0"/>
              </a:rPr>
              <a:t>л</a:t>
            </a:r>
            <a:r>
              <a:rPr sz="1800" dirty="0">
                <a:latin typeface="Times New Roman" pitchFamily="18" charset="0"/>
                <a:cs typeface="Times New Roman" pitchFamily="18" charset="0"/>
              </a:rPr>
              <a:t>я  </a:t>
            </a:r>
            <a:r>
              <a:rPr sz="1800" spc="-5" dirty="0">
                <a:latin typeface="Times New Roman" pitchFamily="18" charset="0"/>
                <a:cs typeface="Times New Roman" pitchFamily="18" charset="0"/>
              </a:rPr>
              <a:t>виконання підсобних </a:t>
            </a:r>
            <a:r>
              <a:rPr sz="1800" spc="-10" dirty="0">
                <a:latin typeface="Times New Roman" pitchFamily="18" charset="0"/>
                <a:cs typeface="Times New Roman" pitchFamily="18" charset="0"/>
              </a:rPr>
              <a:t>операцій:</a:t>
            </a:r>
            <a:endParaRPr sz="1800">
              <a:latin typeface="Times New Roman" pitchFamily="18" charset="0"/>
              <a:cs typeface="Times New Roman" pitchFamily="18" charset="0"/>
            </a:endParaRPr>
          </a:p>
          <a:p>
            <a:pPr marL="12700">
              <a:lnSpc>
                <a:spcPct val="100000"/>
              </a:lnSpc>
              <a:buSzPct val="94444"/>
              <a:buChar char="•"/>
              <a:tabLst>
                <a:tab pos="93980" algn="l"/>
              </a:tabLst>
            </a:pPr>
            <a:r>
              <a:rPr sz="1800" spc="-5" dirty="0">
                <a:latin typeface="Times New Roman" pitchFamily="18" charset="0"/>
                <a:cs typeface="Times New Roman" pitchFamily="18" charset="0"/>
              </a:rPr>
              <a:t>перебирання </a:t>
            </a:r>
            <a:r>
              <a:rPr sz="1800" dirty="0">
                <a:latin typeface="Times New Roman" pitchFamily="18" charset="0"/>
                <a:cs typeface="Times New Roman" pitchFamily="18" charset="0"/>
              </a:rPr>
              <a:t>і </a:t>
            </a:r>
            <a:r>
              <a:rPr sz="1800" spc="-5" dirty="0">
                <a:latin typeface="Times New Roman" pitchFamily="18" charset="0"/>
                <a:cs typeface="Times New Roman" pitchFamily="18" charset="0"/>
              </a:rPr>
              <a:t>промивання</a:t>
            </a:r>
            <a:r>
              <a:rPr sz="1800" spc="-1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800" spc="-10" dirty="0">
                <a:latin typeface="Times New Roman" pitchFamily="18" charset="0"/>
                <a:cs typeface="Times New Roman" pitchFamily="18" charset="0"/>
              </a:rPr>
              <a:t>ізюму,</a:t>
            </a:r>
            <a:endParaRPr sz="1800">
              <a:latin typeface="Times New Roman" pitchFamily="18" charset="0"/>
              <a:cs typeface="Times New Roman" pitchFamily="18" charset="0"/>
            </a:endParaRPr>
          </a:p>
          <a:p>
            <a:pPr marL="12700">
              <a:lnSpc>
                <a:spcPct val="100000"/>
              </a:lnSpc>
              <a:buSzPct val="94444"/>
              <a:buChar char="•"/>
              <a:tabLst>
                <a:tab pos="93980" algn="l"/>
              </a:tabLst>
            </a:pPr>
            <a:r>
              <a:rPr sz="1800" spc="-5" dirty="0">
                <a:latin typeface="Times New Roman" pitchFamily="18" charset="0"/>
                <a:cs typeface="Times New Roman" pitchFamily="18" charset="0"/>
              </a:rPr>
              <a:t>приготування </a:t>
            </a:r>
            <a:r>
              <a:rPr sz="1800" dirty="0">
                <a:latin typeface="Times New Roman" pitchFamily="18" charset="0"/>
                <a:cs typeface="Times New Roman" pitchFamily="18" charset="0"/>
              </a:rPr>
              <a:t>і </a:t>
            </a:r>
            <a:r>
              <a:rPr sz="1800" spc="-5" dirty="0">
                <a:latin typeface="Times New Roman" pitchFamily="18" charset="0"/>
                <a:cs typeface="Times New Roman" pitchFamily="18" charset="0"/>
              </a:rPr>
              <a:t>проціджування </a:t>
            </a:r>
            <a:r>
              <a:rPr sz="1800" spc="-10" dirty="0">
                <a:latin typeface="Times New Roman" pitchFamily="18" charset="0"/>
                <a:cs typeface="Times New Roman" pitchFamily="18" charset="0"/>
              </a:rPr>
              <a:t>цукрового </a:t>
            </a:r>
            <a:r>
              <a:rPr sz="1800" spc="-5" dirty="0">
                <a:latin typeface="Times New Roman" pitchFamily="18" charset="0"/>
                <a:cs typeface="Times New Roman" pitchFamily="18" charset="0"/>
              </a:rPr>
              <a:t>сиропу </a:t>
            </a:r>
            <a:r>
              <a:rPr sz="1800" dirty="0">
                <a:latin typeface="Times New Roman" pitchFamily="18" charset="0"/>
                <a:cs typeface="Times New Roman" pitchFamily="18" charset="0"/>
              </a:rPr>
              <a:t>і </a:t>
            </a:r>
            <a:r>
              <a:rPr sz="1800" spc="-5" dirty="0">
                <a:latin typeface="Times New Roman" pitchFamily="18" charset="0"/>
                <a:cs typeface="Times New Roman" pitchFamily="18" charset="0"/>
              </a:rPr>
              <a:t>розчину</a:t>
            </a:r>
            <a:r>
              <a:rPr sz="1800" spc="-7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800" spc="-5" dirty="0">
                <a:latin typeface="Times New Roman" pitchFamily="18" charset="0"/>
                <a:cs typeface="Times New Roman" pitchFamily="18" charset="0"/>
              </a:rPr>
              <a:t>солі.</a:t>
            </a:r>
            <a:endParaRPr sz="180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850">
              <a:latin typeface="Times New Roman" pitchFamily="18" charset="0"/>
              <a:cs typeface="Times New Roman" pitchFamily="18" charset="0"/>
            </a:endParaRPr>
          </a:p>
          <a:p>
            <a:pPr marL="12700" marR="5080" algn="just">
              <a:lnSpc>
                <a:spcPct val="100000"/>
              </a:lnSpc>
              <a:spcBef>
                <a:spcPts val="5"/>
              </a:spcBef>
            </a:pPr>
            <a:r>
              <a:rPr sz="1800" spc="-10" dirty="0">
                <a:latin typeface="Times New Roman" pitchFamily="18" charset="0"/>
                <a:cs typeface="Times New Roman" pitchFamily="18" charset="0"/>
              </a:rPr>
              <a:t>Тут </a:t>
            </a:r>
            <a:r>
              <a:rPr sz="1800" spc="-5" dirty="0">
                <a:latin typeface="Times New Roman" pitchFamily="18" charset="0"/>
                <a:cs typeface="Times New Roman" pitchFamily="18" charset="0"/>
              </a:rPr>
              <a:t>встановлюють виробничий стіл із вмонтованою </a:t>
            </a:r>
            <a:r>
              <a:rPr sz="1800" dirty="0">
                <a:latin typeface="Times New Roman" pitchFamily="18" charset="0"/>
                <a:cs typeface="Times New Roman" pitchFamily="18" charset="0"/>
              </a:rPr>
              <a:t>в </a:t>
            </a:r>
            <a:r>
              <a:rPr sz="1800" spc="-5" dirty="0">
                <a:latin typeface="Times New Roman" pitchFamily="18" charset="0"/>
                <a:cs typeface="Times New Roman" pitchFamily="18" charset="0"/>
              </a:rPr>
              <a:t>кришку  раковиною, </a:t>
            </a:r>
            <a:r>
              <a:rPr sz="1800" dirty="0">
                <a:latin typeface="Times New Roman" pitchFamily="18" charset="0"/>
                <a:cs typeface="Times New Roman" pitchFamily="18" charset="0"/>
              </a:rPr>
              <a:t>до </a:t>
            </a:r>
            <a:r>
              <a:rPr sz="1800" spc="-5" dirty="0">
                <a:latin typeface="Times New Roman" pitchFamily="18" charset="0"/>
                <a:cs typeface="Times New Roman" pitchFamily="18" charset="0"/>
              </a:rPr>
              <a:t>якої підведена холодна </a:t>
            </a:r>
            <a:r>
              <a:rPr sz="1800" dirty="0">
                <a:latin typeface="Times New Roman" pitchFamily="18" charset="0"/>
                <a:cs typeface="Times New Roman" pitchFamily="18" charset="0"/>
              </a:rPr>
              <a:t>і </a:t>
            </a:r>
            <a:r>
              <a:rPr sz="1800" spc="-5" dirty="0">
                <a:latin typeface="Times New Roman" pitchFamily="18" charset="0"/>
                <a:cs typeface="Times New Roman" pitchFamily="18" charset="0"/>
              </a:rPr>
              <a:t>гаряча вода. Поряд </a:t>
            </a:r>
            <a:r>
              <a:rPr sz="1800" dirty="0">
                <a:latin typeface="Times New Roman" pitchFamily="18" charset="0"/>
                <a:cs typeface="Times New Roman" pitchFamily="18" charset="0"/>
              </a:rPr>
              <a:t>зі </a:t>
            </a:r>
            <a:r>
              <a:rPr sz="1800" spc="-5" dirty="0">
                <a:latin typeface="Times New Roman" pitchFamily="18" charset="0"/>
                <a:cs typeface="Times New Roman" pitchFamily="18" charset="0"/>
              </a:rPr>
              <a:t>столом  ставлять ящик </a:t>
            </a:r>
            <a:r>
              <a:rPr sz="1800" dirty="0">
                <a:latin typeface="Times New Roman" pitchFamily="18" charset="0"/>
                <a:cs typeface="Times New Roman" pitchFamily="18" charset="0"/>
              </a:rPr>
              <a:t>для солі і </a:t>
            </a:r>
            <a:r>
              <a:rPr sz="1800" spc="-10" dirty="0">
                <a:latin typeface="Times New Roman" pitchFamily="18" charset="0"/>
                <a:cs typeface="Times New Roman" pitchFamily="18" charset="0"/>
              </a:rPr>
              <a:t>цукру. </a:t>
            </a:r>
            <a:r>
              <a:rPr sz="1800" dirty="0">
                <a:latin typeface="Times New Roman" pitchFamily="18" charset="0"/>
                <a:cs typeface="Times New Roman" pitchFamily="18" charset="0"/>
              </a:rPr>
              <a:t>Для </a:t>
            </a:r>
            <a:r>
              <a:rPr sz="1800" spc="-5" dirty="0">
                <a:latin typeface="Times New Roman" pitchFamily="18" charset="0"/>
                <a:cs typeface="Times New Roman" pitchFamily="18" charset="0"/>
              </a:rPr>
              <a:t>інструментів </a:t>
            </a:r>
            <a:r>
              <a:rPr sz="1800" dirty="0">
                <a:latin typeface="Times New Roman" pitchFamily="18" charset="0"/>
                <a:cs typeface="Times New Roman" pitchFamily="18" charset="0"/>
              </a:rPr>
              <a:t>та </a:t>
            </a:r>
            <a:r>
              <a:rPr sz="1800" spc="-5" dirty="0">
                <a:latin typeface="Times New Roman" pitchFamily="18" charset="0"/>
                <a:cs typeface="Times New Roman" pitchFamily="18" charset="0"/>
              </a:rPr>
              <a:t>інвентарю на  </a:t>
            </a:r>
            <a:r>
              <a:rPr sz="1800" spc="-10" dirty="0">
                <a:latin typeface="Times New Roman" pitchFamily="18" charset="0"/>
                <a:cs typeface="Times New Roman" pitchFamily="18" charset="0"/>
              </a:rPr>
              <a:t>робочому </a:t>
            </a:r>
            <a:r>
              <a:rPr sz="1800" spc="-5" dirty="0">
                <a:latin typeface="Times New Roman" pitchFamily="18" charset="0"/>
                <a:cs typeface="Times New Roman" pitchFamily="18" charset="0"/>
              </a:rPr>
              <a:t>місці встановлюють</a:t>
            </a:r>
            <a:r>
              <a:rPr sz="1800" spc="-15" dirty="0">
                <a:latin typeface="Times New Roman" pitchFamily="18" charset="0"/>
                <a:cs typeface="Times New Roman" pitchFamily="18" charset="0"/>
              </a:rPr>
              <a:t> шафу.</a:t>
            </a:r>
            <a:endParaRPr sz="18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5" name="object 515"/>
          <p:cNvSpPr/>
          <p:nvPr/>
        </p:nvSpPr>
        <p:spPr>
          <a:xfrm>
            <a:off x="4857752" y="4357694"/>
            <a:ext cx="4000528" cy="250030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4337" name="Picture 1" descr="H:\101244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4291006"/>
            <a:ext cx="4551937" cy="256699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00034" y="285728"/>
            <a:ext cx="8143932" cy="22365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Універсальні приводи </a:t>
            </a:r>
            <a:r>
              <a:rPr sz="1800" dirty="0">
                <a:latin typeface="Times New Roman" pitchFamily="18" charset="0"/>
                <a:cs typeface="Times New Roman" pitchFamily="18" charset="0"/>
              </a:rPr>
              <a:t>для </a:t>
            </a:r>
            <a:r>
              <a:rPr sz="1800" spc="-5" dirty="0">
                <a:latin typeface="Times New Roman" pitchFamily="18" charset="0"/>
                <a:cs typeface="Times New Roman" pitchFamily="18" charset="0"/>
              </a:rPr>
              <a:t>кондитерських </a:t>
            </a:r>
            <a:r>
              <a:rPr sz="1800" spc="-10" dirty="0">
                <a:latin typeface="Times New Roman" pitchFamily="18" charset="0"/>
                <a:cs typeface="Times New Roman" pitchFamily="18" charset="0"/>
              </a:rPr>
              <a:t>цехів </a:t>
            </a:r>
            <a:r>
              <a:rPr sz="1800" dirty="0">
                <a:latin typeface="Times New Roman" pitchFamily="18" charset="0"/>
                <a:cs typeface="Times New Roman" pitchFamily="18" charset="0"/>
              </a:rPr>
              <a:t>у </a:t>
            </a:r>
            <a:r>
              <a:rPr sz="1800" spc="-5" dirty="0">
                <a:latin typeface="Times New Roman" pitchFamily="18" charset="0"/>
                <a:cs typeface="Times New Roman" pitchFamily="18" charset="0"/>
              </a:rPr>
              <a:t>поєднанні </a:t>
            </a:r>
            <a:r>
              <a:rPr sz="1800" dirty="0">
                <a:latin typeface="Times New Roman" pitchFamily="18" charset="0"/>
                <a:cs typeface="Times New Roman" pitchFamily="18" charset="0"/>
              </a:rPr>
              <a:t>з  </a:t>
            </a:r>
            <a:r>
              <a:rPr sz="1800" spc="-10" dirty="0">
                <a:latin typeface="Times New Roman" pitchFamily="18" charset="0"/>
                <a:cs typeface="Times New Roman" pitchFamily="18" charset="0"/>
              </a:rPr>
              <a:t>універсальною </a:t>
            </a:r>
            <a:r>
              <a:rPr sz="1800" spc="-5" dirty="0">
                <a:latin typeface="Times New Roman" pitchFamily="18" charset="0"/>
                <a:cs typeface="Times New Roman" pitchFamily="18" charset="0"/>
              </a:rPr>
              <a:t>збивальною машиною дозволяють  приготовляти </a:t>
            </a:r>
            <a:r>
              <a:rPr sz="1800" b="1" spc="-15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багато </a:t>
            </a:r>
            <a:r>
              <a:rPr sz="1800" b="1" spc="-5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видів </a:t>
            </a:r>
            <a:r>
              <a:rPr sz="1800" b="1" spc="-10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напівфабрикатів</a:t>
            </a:r>
            <a:r>
              <a:rPr sz="1800" spc="-1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sz="1800" spc="-5" dirty="0">
                <a:latin typeface="Times New Roman" pitchFamily="18" charset="0"/>
                <a:cs typeface="Times New Roman" pitchFamily="18" charset="0"/>
              </a:rPr>
              <a:t>заварне тісто,  тісто </a:t>
            </a:r>
            <a:r>
              <a:rPr sz="1800" dirty="0">
                <a:latin typeface="Times New Roman" pitchFamily="18" charset="0"/>
                <a:cs typeface="Times New Roman" pitchFamily="18" charset="0"/>
              </a:rPr>
              <a:t>для </a:t>
            </a:r>
            <a:r>
              <a:rPr sz="1800" spc="-5" dirty="0">
                <a:latin typeface="Times New Roman" pitchFamily="18" charset="0"/>
                <a:cs typeface="Times New Roman" pitchFamily="18" charset="0"/>
              </a:rPr>
              <a:t>бісквіта, тортів </a:t>
            </a:r>
            <a:r>
              <a:rPr sz="1800" dirty="0">
                <a:latin typeface="Times New Roman" pitchFamily="18" charset="0"/>
                <a:cs typeface="Times New Roman" pitchFamily="18" charset="0"/>
              </a:rPr>
              <a:t>і </a:t>
            </a:r>
            <a:r>
              <a:rPr sz="1800" spc="-5" dirty="0">
                <a:latin typeface="Times New Roman" pitchFamily="18" charset="0"/>
                <a:cs typeface="Times New Roman" pitchFamily="18" charset="0"/>
              </a:rPr>
              <a:t>тістечок, </a:t>
            </a:r>
            <a:r>
              <a:rPr sz="1800" spc="-10" dirty="0">
                <a:latin typeface="Times New Roman" pitchFamily="18" charset="0"/>
                <a:cs typeface="Times New Roman" pitchFamily="18" charset="0"/>
              </a:rPr>
              <a:t>помадку, </a:t>
            </a:r>
            <a:r>
              <a:rPr sz="1800" spc="-5" dirty="0">
                <a:latin typeface="Times New Roman" pitchFamily="18" charset="0"/>
                <a:cs typeface="Times New Roman" pitchFamily="18" charset="0"/>
              </a:rPr>
              <a:t>вершковий </a:t>
            </a:r>
            <a:r>
              <a:rPr sz="1800" dirty="0">
                <a:latin typeface="Times New Roman" pitchFamily="18" charset="0"/>
                <a:cs typeface="Times New Roman" pitchFamily="18" charset="0"/>
              </a:rPr>
              <a:t>і  </a:t>
            </a:r>
            <a:r>
              <a:rPr sz="1800" spc="-5" dirty="0">
                <a:latin typeface="Times New Roman" pitchFamily="18" charset="0"/>
                <a:cs typeface="Times New Roman" pitchFamily="18" charset="0"/>
              </a:rPr>
              <a:t>білковий креми. </a:t>
            </a:r>
            <a:r>
              <a:rPr sz="1800" dirty="0">
                <a:latin typeface="Times New Roman" pitchFamily="18" charset="0"/>
                <a:cs typeface="Times New Roman" pitchFamily="18" charset="0"/>
              </a:rPr>
              <a:t>За </a:t>
            </a:r>
            <a:r>
              <a:rPr sz="1800" spc="-5" dirty="0">
                <a:latin typeface="Times New Roman" pitchFamily="18" charset="0"/>
                <a:cs typeface="Times New Roman" pitchFamily="18" charset="0"/>
              </a:rPr>
              <a:t>відсутності машин ці </a:t>
            </a:r>
            <a:r>
              <a:rPr sz="1800" spc="-10" dirty="0">
                <a:latin typeface="Times New Roman" pitchFamily="18" charset="0"/>
                <a:cs typeface="Times New Roman" pitchFamily="18" charset="0"/>
              </a:rPr>
              <a:t>процеси </a:t>
            </a:r>
            <a:r>
              <a:rPr sz="1800" spc="-5" dirty="0">
                <a:latin typeface="Times New Roman" pitchFamily="18" charset="0"/>
                <a:cs typeface="Times New Roman" pitchFamily="18" charset="0"/>
              </a:rPr>
              <a:t>здійснюються  </a:t>
            </a:r>
            <a:r>
              <a:rPr sz="1800" b="1" spc="-5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вручну </a:t>
            </a:r>
            <a:r>
              <a:rPr sz="18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 </a:t>
            </a:r>
            <a:r>
              <a:rPr sz="1800" b="1" spc="-5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допомогою </a:t>
            </a:r>
            <a:r>
              <a:rPr sz="1800" b="1" spc="-10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кондитерських</a:t>
            </a:r>
            <a:r>
              <a:rPr sz="1800" b="1" spc="-40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8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вінчиків</a:t>
            </a:r>
            <a:r>
              <a:rPr sz="1800" dirty="0">
                <a:latin typeface="Times New Roman" pitchFamily="18" charset="0"/>
                <a:cs typeface="Times New Roman" pitchFamily="18" charset="0"/>
              </a:rPr>
              <a:t>.</a:t>
            </a:r>
            <a:endParaRPr sz="180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850">
              <a:latin typeface="Times New Roman" pitchFamily="18" charset="0"/>
              <a:cs typeface="Times New Roman" pitchFamily="18" charset="0"/>
            </a:endParaRPr>
          </a:p>
          <a:p>
            <a:pPr marL="12700" marR="5715" algn="just">
              <a:lnSpc>
                <a:spcPct val="100000"/>
              </a:lnSpc>
            </a:pPr>
            <a:r>
              <a:rPr sz="1800" dirty="0">
                <a:latin typeface="Times New Roman" pitchFamily="18" charset="0"/>
                <a:cs typeface="Times New Roman" pitchFamily="18" charset="0"/>
              </a:rPr>
              <a:t>Для </a:t>
            </a:r>
            <a:r>
              <a:rPr sz="1800" spc="-5" dirty="0">
                <a:latin typeface="Times New Roman" pitchFamily="18" charset="0"/>
                <a:cs typeface="Times New Roman" pitchFamily="18" charset="0"/>
              </a:rPr>
              <a:t>виконання інших </a:t>
            </a:r>
            <a:r>
              <a:rPr sz="1800" spc="-10" dirty="0">
                <a:latin typeface="Times New Roman" pitchFamily="18" charset="0"/>
                <a:cs typeface="Times New Roman" pitchFamily="18" charset="0"/>
              </a:rPr>
              <a:t>операцій </a:t>
            </a:r>
            <a:r>
              <a:rPr sz="1800" spc="-5" dirty="0">
                <a:latin typeface="Times New Roman" pitchFamily="18" charset="0"/>
                <a:cs typeface="Times New Roman" pitchFamily="18" charset="0"/>
              </a:rPr>
              <a:t>застосовують різні </a:t>
            </a:r>
            <a:r>
              <a:rPr sz="1800" spc="-10" dirty="0">
                <a:latin typeface="Times New Roman" pitchFamily="18" charset="0"/>
                <a:cs typeface="Times New Roman" pitchFamily="18" charset="0"/>
              </a:rPr>
              <a:t>інструменти </a:t>
            </a:r>
            <a:r>
              <a:rPr sz="1800" dirty="0">
                <a:latin typeface="Times New Roman" pitchFamily="18" charset="0"/>
                <a:cs typeface="Times New Roman" pitchFamily="18" charset="0"/>
              </a:rPr>
              <a:t>і  </a:t>
            </a:r>
            <a:r>
              <a:rPr sz="1800" spc="-5" dirty="0">
                <a:latin typeface="Times New Roman" pitchFamily="18" charset="0"/>
                <a:cs typeface="Times New Roman" pitchFamily="18" charset="0"/>
              </a:rPr>
              <a:t>пристрої </a:t>
            </a:r>
            <a:r>
              <a:rPr sz="1800" dirty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sz="1800" spc="-10" dirty="0">
                <a:latin typeface="Times New Roman" pitchFamily="18" charset="0"/>
                <a:cs typeface="Times New Roman" pitchFamily="18" charset="0"/>
              </a:rPr>
              <a:t>ступки </a:t>
            </a:r>
            <a:r>
              <a:rPr sz="1800" dirty="0">
                <a:latin typeface="Times New Roman" pitchFamily="18" charset="0"/>
                <a:cs typeface="Times New Roman" pitchFamily="18" charset="0"/>
              </a:rPr>
              <a:t>з </a:t>
            </a:r>
            <a:r>
              <a:rPr sz="1800" spc="-5" dirty="0">
                <a:latin typeface="Times New Roman" pitchFamily="18" charset="0"/>
                <a:cs typeface="Times New Roman" pitchFamily="18" charset="0"/>
              </a:rPr>
              <a:t>пестиками, </a:t>
            </a:r>
            <a:r>
              <a:rPr sz="1800" spc="-10" dirty="0">
                <a:latin typeface="Times New Roman" pitchFamily="18" charset="0"/>
                <a:cs typeface="Times New Roman" pitchFamily="18" charset="0"/>
              </a:rPr>
              <a:t>ручні </a:t>
            </a:r>
            <a:r>
              <a:rPr sz="1800" dirty="0">
                <a:latin typeface="Times New Roman" pitchFamily="18" charset="0"/>
                <a:cs typeface="Times New Roman" pitchFamily="18" charset="0"/>
              </a:rPr>
              <a:t>та </a:t>
            </a:r>
            <a:r>
              <a:rPr sz="1800" spc="-5" dirty="0">
                <a:latin typeface="Times New Roman" pitchFamily="18" charset="0"/>
                <a:cs typeface="Times New Roman" pitchFamily="18" charset="0"/>
              </a:rPr>
              <a:t>електричні кавомолки,  сита, </a:t>
            </a:r>
            <a:r>
              <a:rPr sz="1800" spc="-10" dirty="0">
                <a:latin typeface="Times New Roman" pitchFamily="18" charset="0"/>
                <a:cs typeface="Times New Roman" pitchFamily="18" charset="0"/>
              </a:rPr>
              <a:t>друшляки, грохоти </a:t>
            </a:r>
            <a:r>
              <a:rPr sz="1800" dirty="0">
                <a:latin typeface="Times New Roman" pitchFamily="18" charset="0"/>
                <a:cs typeface="Times New Roman" pitchFamily="18" charset="0"/>
              </a:rPr>
              <a:t>та</a:t>
            </a:r>
            <a:r>
              <a:rPr sz="1800" spc="3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800" spc="-5" dirty="0">
                <a:latin typeface="Times New Roman" pitchFamily="18" charset="0"/>
                <a:cs typeface="Times New Roman" pitchFamily="18" charset="0"/>
              </a:rPr>
              <a:t>ін.</a:t>
            </a:r>
            <a:endParaRPr sz="18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00034" y="2571744"/>
            <a:ext cx="3636019" cy="22288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8415" indent="64769" algn="just">
              <a:lnSpc>
                <a:spcPct val="100000"/>
              </a:lnSpc>
              <a:spcBef>
                <a:spcPts val="100"/>
              </a:spcBef>
            </a:pPr>
            <a:r>
              <a:rPr sz="1800" b="1" i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При </a:t>
            </a:r>
            <a:r>
              <a:rPr sz="1800" b="1" i="1" spc="-5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приготуванні листкового тіста </a:t>
            </a:r>
            <a:r>
              <a:rPr sz="1800" spc="-5" dirty="0">
                <a:latin typeface="Times New Roman" pitchFamily="18" charset="0"/>
                <a:cs typeface="Times New Roman" pitchFamily="18" charset="0"/>
              </a:rPr>
              <a:t>після кожного  </a:t>
            </a:r>
            <a:r>
              <a:rPr sz="1800" spc="-10" dirty="0">
                <a:latin typeface="Times New Roman" pitchFamily="18" charset="0"/>
                <a:cs typeface="Times New Roman" pitchFamily="18" charset="0"/>
              </a:rPr>
              <a:t>розкачування </a:t>
            </a:r>
            <a:r>
              <a:rPr sz="1800" spc="-5" dirty="0">
                <a:latin typeface="Times New Roman" pitchFamily="18" charset="0"/>
                <a:cs typeface="Times New Roman" pitchFamily="18" charset="0"/>
              </a:rPr>
              <a:t>його </a:t>
            </a:r>
            <a:r>
              <a:rPr sz="1800" spc="-10" dirty="0">
                <a:latin typeface="Times New Roman" pitchFamily="18" charset="0"/>
                <a:cs typeface="Times New Roman" pitchFamily="18" charset="0"/>
              </a:rPr>
              <a:t>охолоджують </a:t>
            </a:r>
            <a:r>
              <a:rPr sz="1800" dirty="0">
                <a:latin typeface="Times New Roman" pitchFamily="18" charset="0"/>
                <a:cs typeface="Times New Roman" pitchFamily="18" charset="0"/>
              </a:rPr>
              <a:t>в </a:t>
            </a:r>
            <a:r>
              <a:rPr sz="1800" spc="-5" dirty="0">
                <a:latin typeface="Times New Roman" pitchFamily="18" charset="0"/>
                <a:cs typeface="Times New Roman" pitchFamily="18" charset="0"/>
              </a:rPr>
              <a:t>холодильній </a:t>
            </a:r>
            <a:r>
              <a:rPr sz="1800" spc="-10" dirty="0">
                <a:latin typeface="Times New Roman" pitchFamily="18" charset="0"/>
                <a:cs typeface="Times New Roman" pitchFamily="18" charset="0"/>
              </a:rPr>
              <a:t>шафі. </a:t>
            </a:r>
            <a:r>
              <a:rPr sz="1800" spc="-5" dirty="0">
                <a:latin typeface="Times New Roman" pitchFamily="18" charset="0"/>
                <a:cs typeface="Times New Roman" pitchFamily="18" charset="0"/>
              </a:rPr>
              <a:t>Готові  вироби викладають </a:t>
            </a:r>
            <a:r>
              <a:rPr sz="1800" dirty="0">
                <a:latin typeface="Times New Roman" pitchFamily="18" charset="0"/>
                <a:cs typeface="Times New Roman" pitchFamily="18" charset="0"/>
              </a:rPr>
              <a:t>в </a:t>
            </a:r>
            <a:r>
              <a:rPr sz="1800" spc="-5" dirty="0">
                <a:latin typeface="Times New Roman" pitchFamily="18" charset="0"/>
                <a:cs typeface="Times New Roman" pitchFamily="18" charset="0"/>
              </a:rPr>
              <a:t>лотки </a:t>
            </a:r>
            <a:r>
              <a:rPr sz="1800" dirty="0">
                <a:latin typeface="Times New Roman" pitchFamily="18" charset="0"/>
                <a:cs typeface="Times New Roman" pitchFamily="18" charset="0"/>
              </a:rPr>
              <a:t>і </a:t>
            </a:r>
            <a:r>
              <a:rPr sz="1800" spc="-5" dirty="0">
                <a:latin typeface="Times New Roman" pitchFamily="18" charset="0"/>
                <a:cs typeface="Times New Roman" pitchFamily="18" charset="0"/>
              </a:rPr>
              <a:t>зберігають </a:t>
            </a:r>
            <a:r>
              <a:rPr sz="1800" dirty="0">
                <a:latin typeface="Times New Roman" pitchFamily="18" charset="0"/>
                <a:cs typeface="Times New Roman" pitchFamily="18" charset="0"/>
              </a:rPr>
              <a:t>до </a:t>
            </a:r>
            <a:r>
              <a:rPr sz="1800" spc="-10" dirty="0">
                <a:latin typeface="Times New Roman" pitchFamily="18" charset="0"/>
                <a:cs typeface="Times New Roman" pitchFamily="18" charset="0"/>
              </a:rPr>
              <a:t>реалізації </a:t>
            </a:r>
            <a:r>
              <a:rPr sz="1800" dirty="0">
                <a:latin typeface="Times New Roman" pitchFamily="18" charset="0"/>
                <a:cs typeface="Times New Roman" pitchFamily="18" charset="0"/>
              </a:rPr>
              <a:t>в  </a:t>
            </a:r>
            <a:r>
              <a:rPr sz="1800" spc="-5" dirty="0">
                <a:latin typeface="Times New Roman" pitchFamily="18" charset="0"/>
                <a:cs typeface="Times New Roman" pitchFamily="18" charset="0"/>
              </a:rPr>
              <a:t>окремому приміщенні </a:t>
            </a:r>
            <a:r>
              <a:rPr sz="1800" dirty="0">
                <a:latin typeface="Times New Roman" pitchFamily="18" charset="0"/>
                <a:cs typeface="Times New Roman" pitchFamily="18" charset="0"/>
              </a:rPr>
              <a:t>—</a:t>
            </a:r>
            <a:r>
              <a:rPr sz="1800" spc="-3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800" spc="-5" dirty="0">
                <a:latin typeface="Times New Roman" pitchFamily="18" charset="0"/>
                <a:cs typeface="Times New Roman" pitchFamily="18" charset="0"/>
              </a:rPr>
              <a:t>експедиції.</a:t>
            </a:r>
            <a:endParaRPr sz="1800">
              <a:latin typeface="Times New Roman" pitchFamily="18" charset="0"/>
              <a:cs typeface="Times New Roman" pitchFamily="18" charset="0"/>
            </a:endParaRPr>
          </a:p>
          <a:p>
            <a:pPr marL="12700" algn="just">
              <a:lnSpc>
                <a:spcPct val="100000"/>
              </a:lnSpc>
            </a:pPr>
            <a:r>
              <a:rPr sz="1800" dirty="0">
                <a:latin typeface="Times New Roman" pitchFamily="18" charset="0"/>
                <a:cs typeface="Times New Roman" pitchFamily="18" charset="0"/>
              </a:rPr>
              <a:t>З </a:t>
            </a:r>
            <a:r>
              <a:rPr sz="1800" spc="-10" dirty="0">
                <a:latin typeface="Times New Roman" pitchFamily="18" charset="0"/>
                <a:cs typeface="Times New Roman" pitchFamily="18" charset="0"/>
              </a:rPr>
              <a:t>цеху </a:t>
            </a:r>
            <a:r>
              <a:rPr sz="1800" spc="-5" dirty="0">
                <a:latin typeface="Times New Roman" pitchFamily="18" charset="0"/>
                <a:cs typeface="Times New Roman" pitchFamily="18" charset="0"/>
              </a:rPr>
              <a:t>їх </a:t>
            </a:r>
            <a:r>
              <a:rPr sz="1800" spc="-10" dirty="0">
                <a:latin typeface="Times New Roman" pitchFamily="18" charset="0"/>
                <a:cs typeface="Times New Roman" pitchFamily="18" charset="0"/>
              </a:rPr>
              <a:t>транспортують </a:t>
            </a:r>
            <a:r>
              <a:rPr sz="1800" spc="-5" dirty="0">
                <a:latin typeface="Times New Roman" pitchFamily="18" charset="0"/>
                <a:cs typeface="Times New Roman" pitchFamily="18" charset="0"/>
              </a:rPr>
              <a:t>на </a:t>
            </a:r>
            <a:r>
              <a:rPr sz="1800" spc="-10" dirty="0">
                <a:latin typeface="Times New Roman" pitchFamily="18" charset="0"/>
                <a:cs typeface="Times New Roman" pitchFamily="18" charset="0"/>
              </a:rPr>
              <a:t>пересувних </a:t>
            </a:r>
            <a:r>
              <a:rPr sz="1800" spc="-5" dirty="0">
                <a:latin typeface="Times New Roman" pitchFamily="18" charset="0"/>
                <a:cs typeface="Times New Roman" pitchFamily="18" charset="0"/>
              </a:rPr>
              <a:t>стелажах або</a:t>
            </a:r>
            <a:r>
              <a:rPr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800" spc="-5" dirty="0">
                <a:latin typeface="Times New Roman" pitchFamily="18" charset="0"/>
                <a:cs typeface="Times New Roman" pitchFamily="18" charset="0"/>
              </a:rPr>
              <a:t>візках.</a:t>
            </a:r>
            <a:endParaRPr sz="18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42910" y="4857760"/>
            <a:ext cx="3357586" cy="178597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42" name="AutoShape 2" descr="Картинки по запросу вінчик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43" name="Picture 3" descr="H:\MR-1172.jpg"/>
          <p:cNvPicPr>
            <a:picLocks noChangeAspect="1" noChangeArrowheads="1"/>
          </p:cNvPicPr>
          <p:nvPr/>
        </p:nvPicPr>
        <p:blipFill>
          <a:blip r:embed="rId3"/>
          <a:srcRect t="10811" b="10810"/>
          <a:stretch>
            <a:fillRect/>
          </a:stretch>
        </p:blipFill>
        <p:spPr bwMode="auto">
          <a:xfrm>
            <a:off x="4786314" y="3143248"/>
            <a:ext cx="3950500" cy="344040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Grp="1"/>
          </p:cNvGraphicFramePr>
          <p:nvPr/>
        </p:nvGraphicFramePr>
        <p:xfrm>
          <a:off x="704850" y="2183129"/>
          <a:ext cx="7201534" cy="417482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6926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088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21909">
                <a:tc>
                  <a:txBody>
                    <a:bodyPr/>
                    <a:lstStyle/>
                    <a:p>
                      <a:pPr marR="160655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800" b="1" spc="-5" dirty="0">
                          <a:latin typeface="Times New Roman" pitchFamily="18" charset="0"/>
                          <a:cs typeface="Times New Roman" pitchFamily="18" charset="0"/>
                        </a:rPr>
                        <a:t>Вироби</a:t>
                      </a:r>
                      <a:endParaRPr sz="18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25400" marB="0">
                    <a:solidFill>
                      <a:srgbClr val="9999FF"/>
                    </a:solidFill>
                  </a:tcPr>
                </a:tc>
                <a:tc>
                  <a:txBody>
                    <a:bodyPr/>
                    <a:lstStyle/>
                    <a:p>
                      <a:pPr marR="99695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800" b="1" spc="-5" dirty="0">
                          <a:latin typeface="Times New Roman" pitchFamily="18" charset="0"/>
                          <a:cs typeface="Times New Roman" pitchFamily="18" charset="0"/>
                        </a:rPr>
                        <a:t>Термін</a:t>
                      </a:r>
                      <a:r>
                        <a:rPr sz="1800" b="1" spc="-25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sz="1800" b="1" spc="-5" dirty="0">
                          <a:latin typeface="Times New Roman" pitchFamily="18" charset="0"/>
                          <a:cs typeface="Times New Roman" pitchFamily="18" charset="0"/>
                        </a:rPr>
                        <a:t>реалізації</a:t>
                      </a:r>
                      <a:endParaRPr sz="18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25400" marB="0">
                    <a:solidFill>
                      <a:srgbClr val="999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0526">
                <a:tc gridSpan="2">
                  <a:txBody>
                    <a:bodyPr/>
                    <a:lstStyle/>
                    <a:p>
                      <a:pPr marL="1385570">
                        <a:lnSpc>
                          <a:spcPct val="100000"/>
                        </a:lnSpc>
                        <a:spcBef>
                          <a:spcPts val="210"/>
                        </a:spcBef>
                      </a:pPr>
                      <a:r>
                        <a:rPr sz="1600" b="1" i="1" spc="-10" dirty="0">
                          <a:solidFill>
                            <a:srgbClr val="CC3399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Торти </a:t>
                      </a:r>
                      <a:r>
                        <a:rPr sz="1600" b="1" i="1" dirty="0">
                          <a:solidFill>
                            <a:srgbClr val="CC3399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і</a:t>
                      </a:r>
                      <a:r>
                        <a:rPr sz="1600" b="1" i="1" spc="-15" dirty="0">
                          <a:solidFill>
                            <a:srgbClr val="CC3399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sz="1600" b="1" i="1" spc="-5" dirty="0">
                          <a:solidFill>
                            <a:srgbClr val="CC3399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тістечка</a:t>
                      </a:r>
                      <a:endParaRPr sz="16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26670" marB="0">
                    <a:solidFill>
                      <a:srgbClr val="DDDD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57072">
                <a:tc>
                  <a:txBody>
                    <a:bodyPr/>
                    <a:lstStyle/>
                    <a:p>
                      <a:pPr marL="91440" marR="458470">
                        <a:lnSpc>
                          <a:spcPts val="1770"/>
                        </a:lnSpc>
                        <a:spcBef>
                          <a:spcPts val="390"/>
                        </a:spcBef>
                      </a:pPr>
                      <a:r>
                        <a:rPr sz="1600" spc="-5" dirty="0">
                          <a:latin typeface="Times New Roman" pitchFamily="18" charset="0"/>
                          <a:cs typeface="Times New Roman" pitchFamily="18" charset="0"/>
                        </a:rPr>
                        <a:t>Без оздоблення </a:t>
                      </a:r>
                      <a:r>
                        <a:rPr sz="1600" spc="-10" dirty="0">
                          <a:latin typeface="Times New Roman" pitchFamily="18" charset="0"/>
                          <a:cs typeface="Times New Roman" pitchFamily="18" charset="0"/>
                        </a:rPr>
                        <a:t>кремом, </a:t>
                      </a:r>
                      <a:r>
                        <a:rPr sz="1600" dirty="0">
                          <a:latin typeface="Times New Roman" pitchFamily="18" charset="0"/>
                          <a:cs typeface="Times New Roman" pitchFamily="18" charset="0"/>
                        </a:rPr>
                        <a:t>з </a:t>
                      </a:r>
                      <a:r>
                        <a:rPr sz="1600" spc="-5" dirty="0">
                          <a:latin typeface="Times New Roman" pitchFamily="18" charset="0"/>
                          <a:cs typeface="Times New Roman" pitchFamily="18" charset="0"/>
                        </a:rPr>
                        <a:t>білковим </a:t>
                      </a:r>
                      <a:r>
                        <a:rPr sz="1600" spc="-10" dirty="0">
                          <a:latin typeface="Times New Roman" pitchFamily="18" charset="0"/>
                          <a:cs typeface="Times New Roman" pitchFamily="18" charset="0"/>
                        </a:rPr>
                        <a:t>кремом  </a:t>
                      </a:r>
                      <a:r>
                        <a:rPr sz="1600" spc="-5" dirty="0">
                          <a:latin typeface="Times New Roman" pitchFamily="18" charset="0"/>
                          <a:cs typeface="Times New Roman" pitchFamily="18" charset="0"/>
                        </a:rPr>
                        <a:t>або </a:t>
                      </a:r>
                      <a:r>
                        <a:rPr sz="1600" dirty="0">
                          <a:latin typeface="Times New Roman" pitchFamily="18" charset="0"/>
                          <a:cs typeface="Times New Roman" pitchFamily="18" charset="0"/>
                        </a:rPr>
                        <a:t>з </a:t>
                      </a:r>
                      <a:r>
                        <a:rPr sz="1600" spc="-10" dirty="0">
                          <a:latin typeface="Times New Roman" pitchFamily="18" charset="0"/>
                          <a:cs typeface="Times New Roman" pitchFamily="18" charset="0"/>
                        </a:rPr>
                        <a:t>фруктовим</a:t>
                      </a:r>
                      <a:r>
                        <a:rPr sz="1600" spc="-25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sz="1600" spc="-5" dirty="0">
                          <a:latin typeface="Times New Roman" pitchFamily="18" charset="0"/>
                          <a:cs typeface="Times New Roman" pitchFamily="18" charset="0"/>
                        </a:rPr>
                        <a:t>оздобленням</a:t>
                      </a:r>
                      <a:endParaRPr sz="16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49530" marB="0"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R="96520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800" spc="-10" dirty="0">
                          <a:latin typeface="Times New Roman" pitchFamily="18" charset="0"/>
                          <a:cs typeface="Times New Roman" pitchFamily="18" charset="0"/>
                        </a:rPr>
                        <a:t>72</a:t>
                      </a:r>
                      <a:endParaRPr sz="18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25400" marB="0">
                    <a:solidFill>
                      <a:srgbClr val="EEEE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58455">
                <a:tc>
                  <a:txBody>
                    <a:bodyPr/>
                    <a:lstStyle/>
                    <a:p>
                      <a:pPr marL="91440">
                        <a:lnSpc>
                          <a:spcPts val="1850"/>
                        </a:lnSpc>
                        <a:spcBef>
                          <a:spcPts val="209"/>
                        </a:spcBef>
                      </a:pPr>
                      <a:r>
                        <a:rPr sz="1600" dirty="0">
                          <a:latin typeface="Times New Roman" pitchFamily="18" charset="0"/>
                          <a:cs typeface="Times New Roman" pitchFamily="18" charset="0"/>
                        </a:rPr>
                        <a:t>З </a:t>
                      </a:r>
                      <a:r>
                        <a:rPr sz="1600" spc="-5" dirty="0">
                          <a:latin typeface="Times New Roman" pitchFamily="18" charset="0"/>
                          <a:cs typeface="Times New Roman" pitchFamily="18" charset="0"/>
                        </a:rPr>
                        <a:t>вершковим </a:t>
                      </a:r>
                      <a:r>
                        <a:rPr sz="1600" spc="-10" dirty="0">
                          <a:latin typeface="Times New Roman" pitchFamily="18" charset="0"/>
                          <a:cs typeface="Times New Roman" pitchFamily="18" charset="0"/>
                        </a:rPr>
                        <a:t>кремом, </a:t>
                      </a:r>
                      <a:r>
                        <a:rPr sz="1600" dirty="0">
                          <a:latin typeface="Times New Roman" pitchFamily="18" charset="0"/>
                          <a:cs typeface="Times New Roman" pitchFamily="18" charset="0"/>
                        </a:rPr>
                        <a:t>у </a:t>
                      </a:r>
                      <a:r>
                        <a:rPr sz="1600" spc="-5" dirty="0">
                          <a:latin typeface="Times New Roman" pitchFamily="18" charset="0"/>
                          <a:cs typeface="Times New Roman" pitchFamily="18" charset="0"/>
                        </a:rPr>
                        <a:t>т.ч.</a:t>
                      </a:r>
                      <a:r>
                        <a:rPr sz="1600" spc="-65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sz="1600" spc="-5" dirty="0">
                          <a:latin typeface="Times New Roman" pitchFamily="18" charset="0"/>
                          <a:cs typeface="Times New Roman" pitchFamily="18" charset="0"/>
                        </a:rPr>
                        <a:t>тістечко</a:t>
                      </a:r>
                      <a:endParaRPr sz="160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91440">
                        <a:lnSpc>
                          <a:spcPts val="1850"/>
                        </a:lnSpc>
                      </a:pPr>
                      <a:r>
                        <a:rPr sz="1600" spc="-10" dirty="0">
                          <a:latin typeface="Times New Roman" pitchFamily="18" charset="0"/>
                          <a:cs typeface="Times New Roman" pitchFamily="18" charset="0"/>
                        </a:rPr>
                        <a:t>«Картопля»</a:t>
                      </a:r>
                      <a:endParaRPr sz="16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26669" marB="0">
                    <a:solidFill>
                      <a:srgbClr val="DDDDFF"/>
                    </a:solidFill>
                  </a:tcPr>
                </a:tc>
                <a:tc>
                  <a:txBody>
                    <a:bodyPr/>
                    <a:lstStyle/>
                    <a:p>
                      <a:pPr marR="96520" algn="ctr">
                        <a:lnSpc>
                          <a:spcPct val="100000"/>
                        </a:lnSpc>
                        <a:spcBef>
                          <a:spcPts val="209"/>
                        </a:spcBef>
                      </a:pPr>
                      <a:r>
                        <a:rPr sz="1800" spc="-10" dirty="0">
                          <a:latin typeface="Times New Roman" pitchFamily="18" charset="0"/>
                          <a:cs typeface="Times New Roman" pitchFamily="18" charset="0"/>
                        </a:rPr>
                        <a:t>72</a:t>
                      </a:r>
                      <a:endParaRPr sz="18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26669" marB="0">
                    <a:solidFill>
                      <a:srgbClr val="DDDD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2918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09"/>
                        </a:spcBef>
                      </a:pPr>
                      <a:r>
                        <a:rPr sz="1600" dirty="0">
                          <a:latin typeface="Times New Roman" pitchFamily="18" charset="0"/>
                          <a:cs typeface="Times New Roman" pitchFamily="18" charset="0"/>
                        </a:rPr>
                        <a:t>З </a:t>
                      </a:r>
                      <a:r>
                        <a:rPr sz="1600" spc="-5" dirty="0">
                          <a:latin typeface="Times New Roman" pitchFamily="18" charset="0"/>
                          <a:cs typeface="Times New Roman" pitchFamily="18" charset="0"/>
                        </a:rPr>
                        <a:t>заварним </a:t>
                      </a:r>
                      <a:r>
                        <a:rPr sz="1600" spc="-10" dirty="0">
                          <a:latin typeface="Times New Roman" pitchFamily="18" charset="0"/>
                          <a:cs typeface="Times New Roman" pitchFamily="18" charset="0"/>
                        </a:rPr>
                        <a:t>кремом </a:t>
                      </a:r>
                      <a:r>
                        <a:rPr sz="1600" dirty="0">
                          <a:latin typeface="Times New Roman" pitchFamily="18" charset="0"/>
                          <a:cs typeface="Times New Roman" pitchFamily="18" charset="0"/>
                        </a:rPr>
                        <a:t>і </a:t>
                      </a:r>
                      <a:r>
                        <a:rPr sz="1600" spc="-10" dirty="0">
                          <a:latin typeface="Times New Roman" pitchFamily="18" charset="0"/>
                          <a:cs typeface="Times New Roman" pitchFamily="18" charset="0"/>
                        </a:rPr>
                        <a:t>кремом </a:t>
                      </a:r>
                      <a:r>
                        <a:rPr sz="1600" dirty="0">
                          <a:latin typeface="Times New Roman" pitchFamily="18" charset="0"/>
                          <a:cs typeface="Times New Roman" pitchFamily="18" charset="0"/>
                        </a:rPr>
                        <a:t>із </a:t>
                      </a:r>
                      <a:r>
                        <a:rPr sz="1600" spc="-5" dirty="0">
                          <a:latin typeface="Times New Roman" pitchFamily="18" charset="0"/>
                          <a:cs typeface="Times New Roman" pitchFamily="18" charset="0"/>
                        </a:rPr>
                        <a:t>збитих</a:t>
                      </a:r>
                      <a:r>
                        <a:rPr sz="1600" spc="-8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sz="1600" spc="-5" dirty="0">
                          <a:latin typeface="Times New Roman" pitchFamily="18" charset="0"/>
                          <a:cs typeface="Times New Roman" pitchFamily="18" charset="0"/>
                        </a:rPr>
                        <a:t>вершків</a:t>
                      </a:r>
                      <a:endParaRPr sz="16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26669" marB="0"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R="96520" algn="ctr">
                        <a:lnSpc>
                          <a:spcPct val="100000"/>
                        </a:lnSpc>
                        <a:spcBef>
                          <a:spcPts val="209"/>
                        </a:spcBef>
                      </a:pPr>
                      <a:r>
                        <a:rPr sz="1800" spc="-10" dirty="0">
                          <a:latin typeface="Times New Roman" pitchFamily="18" charset="0"/>
                          <a:cs typeface="Times New Roman" pitchFamily="18" charset="0"/>
                        </a:rPr>
                        <a:t>36</a:t>
                      </a:r>
                      <a:endParaRPr sz="18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26669" marB="0">
                    <a:solidFill>
                      <a:srgbClr val="EEEE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1160">
                <a:tc gridSpan="2">
                  <a:txBody>
                    <a:bodyPr/>
                    <a:lstStyle/>
                    <a:p>
                      <a:pPr marL="1370330">
                        <a:lnSpc>
                          <a:spcPct val="100000"/>
                        </a:lnSpc>
                        <a:spcBef>
                          <a:spcPts val="209"/>
                        </a:spcBef>
                      </a:pPr>
                      <a:r>
                        <a:rPr sz="1600" b="1" i="1" spc="-5" dirty="0">
                          <a:solidFill>
                            <a:srgbClr val="CC3399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Рулети</a:t>
                      </a:r>
                      <a:r>
                        <a:rPr sz="1600" b="1" i="1" spc="-20" dirty="0">
                          <a:solidFill>
                            <a:srgbClr val="CC3399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sz="1600" b="1" i="1" spc="-10" dirty="0">
                          <a:solidFill>
                            <a:srgbClr val="CC3399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бісквітні:</a:t>
                      </a:r>
                      <a:endParaRPr sz="16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26669" marB="0">
                    <a:solidFill>
                      <a:srgbClr val="DDDD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0468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09"/>
                        </a:spcBef>
                      </a:pPr>
                      <a:r>
                        <a:rPr sz="1600" dirty="0">
                          <a:latin typeface="Times New Roman" pitchFamily="18" charset="0"/>
                          <a:cs typeface="Times New Roman" pitchFamily="18" charset="0"/>
                        </a:rPr>
                        <a:t>З</a:t>
                      </a:r>
                      <a:r>
                        <a:rPr sz="1600" spc="-2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sz="1600" spc="-10" dirty="0">
                          <a:latin typeface="Times New Roman" pitchFamily="18" charset="0"/>
                          <a:cs typeface="Times New Roman" pitchFamily="18" charset="0"/>
                        </a:rPr>
                        <a:t>кремом</a:t>
                      </a:r>
                      <a:endParaRPr sz="16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26669" marB="0"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R="96520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800" spc="-10" dirty="0">
                          <a:latin typeface="Times New Roman" pitchFamily="18" charset="0"/>
                          <a:cs typeface="Times New Roman" pitchFamily="18" charset="0"/>
                        </a:rPr>
                        <a:t>36</a:t>
                      </a:r>
                      <a:endParaRPr sz="18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25400" marB="0">
                    <a:solidFill>
                      <a:srgbClr val="EEEE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01160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10"/>
                        </a:spcBef>
                      </a:pPr>
                      <a:r>
                        <a:rPr sz="1600" dirty="0">
                          <a:latin typeface="Times New Roman" pitchFamily="18" charset="0"/>
                          <a:cs typeface="Times New Roman" pitchFamily="18" charset="0"/>
                        </a:rPr>
                        <a:t>З</a:t>
                      </a:r>
                      <a:r>
                        <a:rPr sz="1600" spc="-2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sz="1600" spc="-5" dirty="0">
                          <a:latin typeface="Times New Roman" pitchFamily="18" charset="0"/>
                          <a:cs typeface="Times New Roman" pitchFamily="18" charset="0"/>
                        </a:rPr>
                        <a:t>сиром</a:t>
                      </a:r>
                      <a:endParaRPr sz="16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26670" marB="0">
                    <a:solidFill>
                      <a:srgbClr val="DDDDFF"/>
                    </a:solidFill>
                  </a:tcPr>
                </a:tc>
                <a:tc>
                  <a:txBody>
                    <a:bodyPr/>
                    <a:lstStyle/>
                    <a:p>
                      <a:pPr marR="96520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800" spc="-10" dirty="0">
                          <a:latin typeface="Times New Roman" pitchFamily="18" charset="0"/>
                          <a:cs typeface="Times New Roman" pitchFamily="18" charset="0"/>
                        </a:rPr>
                        <a:t>24</a:t>
                      </a:r>
                      <a:endParaRPr sz="18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25400" marB="0">
                    <a:solidFill>
                      <a:srgbClr val="DDDD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01160">
                <a:tc>
                  <a:txBody>
                    <a:bodyPr/>
                    <a:lstStyle/>
                    <a:p>
                      <a:pPr marR="151765" algn="ctr">
                        <a:lnSpc>
                          <a:spcPct val="100000"/>
                        </a:lnSpc>
                        <a:spcBef>
                          <a:spcPts val="210"/>
                        </a:spcBef>
                      </a:pPr>
                      <a:r>
                        <a:rPr sz="1600" b="1" i="1" spc="-10" dirty="0">
                          <a:solidFill>
                            <a:srgbClr val="CC3399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Торт</a:t>
                      </a:r>
                      <a:r>
                        <a:rPr sz="1600" b="1" i="1" spc="-15" dirty="0">
                          <a:solidFill>
                            <a:srgbClr val="CC3399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sz="1600" b="1" i="1" spc="-10" dirty="0">
                          <a:solidFill>
                            <a:srgbClr val="CC3399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сирний</a:t>
                      </a:r>
                      <a:endParaRPr sz="16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26670" marB="0">
                    <a:solidFill>
                      <a:srgbClr val="EEEEFF"/>
                    </a:solidFill>
                  </a:tcPr>
                </a:tc>
                <a:tc>
                  <a:txBody>
                    <a:bodyPr/>
                    <a:lstStyle/>
                    <a:p>
                      <a:pPr marR="96520" algn="ctr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800" spc="-10" dirty="0">
                          <a:latin typeface="Times New Roman" pitchFamily="18" charset="0"/>
                          <a:cs typeface="Times New Roman" pitchFamily="18" charset="0"/>
                        </a:rPr>
                        <a:t>24</a:t>
                      </a:r>
                      <a:endParaRPr sz="18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25400" marB="0">
                    <a:solidFill>
                      <a:srgbClr val="EEEE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3" name="object 3"/>
          <p:cNvSpPr txBox="1"/>
          <p:nvPr/>
        </p:nvSpPr>
        <p:spPr>
          <a:xfrm>
            <a:off x="421640" y="654050"/>
            <a:ext cx="7306945" cy="14922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Times New Roman" pitchFamily="18" charset="0"/>
                <a:cs typeface="Times New Roman" pitchFamily="18" charset="0"/>
              </a:rPr>
              <a:t>Обладнання </a:t>
            </a:r>
            <a:r>
              <a:rPr sz="1800" dirty="0">
                <a:latin typeface="Times New Roman" pitchFamily="18" charset="0"/>
                <a:cs typeface="Times New Roman" pitchFamily="18" charset="0"/>
              </a:rPr>
              <a:t>для </a:t>
            </a:r>
            <a:r>
              <a:rPr sz="1800" spc="-5" dirty="0">
                <a:latin typeface="Times New Roman" pitchFamily="18" charset="0"/>
                <a:cs typeface="Times New Roman" pitchFamily="18" charset="0"/>
              </a:rPr>
              <a:t>кондитерського </a:t>
            </a:r>
            <a:r>
              <a:rPr sz="1800" spc="-10" dirty="0">
                <a:latin typeface="Times New Roman" pitchFamily="18" charset="0"/>
                <a:cs typeface="Times New Roman" pitchFamily="18" charset="0"/>
              </a:rPr>
              <a:t>цеху </a:t>
            </a:r>
            <a:r>
              <a:rPr sz="1800" spc="-5" dirty="0">
                <a:latin typeface="Times New Roman" pitchFamily="18" charset="0"/>
                <a:cs typeface="Times New Roman" pitchFamily="18" charset="0"/>
              </a:rPr>
              <a:t>підбираються залежно </a:t>
            </a:r>
            <a:r>
              <a:rPr sz="1800" dirty="0">
                <a:latin typeface="Times New Roman" pitchFamily="18" charset="0"/>
                <a:cs typeface="Times New Roman" pitchFamily="18" charset="0"/>
              </a:rPr>
              <a:t>від  </a:t>
            </a:r>
            <a:r>
              <a:rPr sz="1800" spc="-10" dirty="0">
                <a:latin typeface="Times New Roman" pitchFamily="18" charset="0"/>
                <a:cs typeface="Times New Roman" pitchFamily="18" charset="0"/>
              </a:rPr>
              <a:t>передбачуваної </a:t>
            </a:r>
            <a:r>
              <a:rPr sz="1800" spc="-5" dirty="0">
                <a:latin typeface="Times New Roman" pitchFamily="18" charset="0"/>
                <a:cs typeface="Times New Roman" pitchFamily="18" charset="0"/>
              </a:rPr>
              <a:t>продуктивності </a:t>
            </a:r>
            <a:r>
              <a:rPr sz="1800" spc="-10" dirty="0">
                <a:latin typeface="Times New Roman" pitchFamily="18" charset="0"/>
                <a:cs typeface="Times New Roman" pitchFamily="18" charset="0"/>
              </a:rPr>
              <a:t>цеху (враховується </a:t>
            </a:r>
            <a:r>
              <a:rPr sz="1800" spc="-5" dirty="0">
                <a:latin typeface="Times New Roman" pitchFamily="18" charset="0"/>
                <a:cs typeface="Times New Roman" pitchFamily="18" charset="0"/>
              </a:rPr>
              <a:t>кількість  завантажень, час роботи </a:t>
            </a:r>
            <a:r>
              <a:rPr sz="1800" dirty="0">
                <a:latin typeface="Times New Roman" pitchFamily="18" charset="0"/>
                <a:cs typeface="Times New Roman" pitchFamily="18" charset="0"/>
              </a:rPr>
              <a:t>і </a:t>
            </a:r>
            <a:r>
              <a:rPr sz="1800" spc="-5" dirty="0">
                <a:latin typeface="Times New Roman" pitchFamily="18" charset="0"/>
                <a:cs typeface="Times New Roman" pitchFamily="18" charset="0"/>
              </a:rPr>
              <a:t>коефіцієнт використання кожної</a:t>
            </a:r>
            <a:r>
              <a:rPr sz="1800" spc="-1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800" spc="-5" dirty="0">
                <a:latin typeface="Times New Roman" pitchFamily="18" charset="0"/>
                <a:cs typeface="Times New Roman" pitchFamily="18" charset="0"/>
              </a:rPr>
              <a:t>машини).</a:t>
            </a:r>
            <a:endParaRPr sz="180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00000"/>
              </a:lnSpc>
              <a:spcBef>
                <a:spcPts val="35"/>
              </a:spcBef>
            </a:pPr>
            <a:endParaRPr sz="2500">
              <a:latin typeface="Times New Roman" pitchFamily="18" charset="0"/>
              <a:cs typeface="Times New Roman" pitchFamily="18" charset="0"/>
            </a:endParaRPr>
          </a:p>
          <a:p>
            <a:pPr marL="1217295" algn="just">
              <a:lnSpc>
                <a:spcPct val="100000"/>
              </a:lnSpc>
            </a:pPr>
            <a:r>
              <a:rPr sz="1800" b="1" spc="-5" dirty="0">
                <a:latin typeface="Times New Roman" pitchFamily="18" charset="0"/>
                <a:cs typeface="Times New Roman" pitchFamily="18" charset="0"/>
              </a:rPr>
              <a:t>Терміни реалізації </a:t>
            </a:r>
            <a:r>
              <a:rPr sz="1800" b="1" spc="-10" dirty="0">
                <a:latin typeface="Times New Roman" pitchFamily="18" charset="0"/>
                <a:cs typeface="Times New Roman" pitchFamily="18" charset="0"/>
              </a:rPr>
              <a:t>кондитерських </a:t>
            </a:r>
            <a:r>
              <a:rPr sz="1800" b="1" spc="-5" dirty="0">
                <a:latin typeface="Times New Roman" pitchFamily="18" charset="0"/>
                <a:cs typeface="Times New Roman" pitchFamily="18" charset="0"/>
              </a:rPr>
              <a:t>виробів</a:t>
            </a:r>
            <a:endParaRPr sz="180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214546" y="285728"/>
            <a:ext cx="4937125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-5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Організація </a:t>
            </a:r>
            <a:r>
              <a:rPr sz="2000" b="1" spc="-10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роботи </a:t>
            </a:r>
            <a:r>
              <a:rPr sz="20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sz="2000" b="1" spc="-10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кондитерському</a:t>
            </a:r>
            <a:r>
              <a:rPr sz="20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2000" b="1" spc="-10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цеху</a:t>
            </a:r>
          </a:p>
        </p:txBody>
      </p:sp>
      <p:sp>
        <p:nvSpPr>
          <p:cNvPr id="3" name="object 3"/>
          <p:cNvSpPr/>
          <p:nvPr/>
        </p:nvSpPr>
        <p:spPr>
          <a:xfrm>
            <a:off x="3059429" y="3304540"/>
            <a:ext cx="2736850" cy="647700"/>
          </a:xfrm>
          <a:custGeom>
            <a:avLst/>
            <a:gdLst/>
            <a:ahLst/>
            <a:cxnLst/>
            <a:rect l="l" t="t" r="r" b="b"/>
            <a:pathLst>
              <a:path w="2736850" h="647700">
                <a:moveTo>
                  <a:pt x="2736849" y="0"/>
                </a:moveTo>
                <a:lnTo>
                  <a:pt x="107950" y="0"/>
                </a:lnTo>
                <a:lnTo>
                  <a:pt x="65901" y="8473"/>
                </a:lnTo>
                <a:lnTo>
                  <a:pt x="31591" y="31591"/>
                </a:lnTo>
                <a:lnTo>
                  <a:pt x="8473" y="65901"/>
                </a:lnTo>
                <a:lnTo>
                  <a:pt x="0" y="107950"/>
                </a:lnTo>
                <a:lnTo>
                  <a:pt x="0" y="647700"/>
                </a:lnTo>
                <a:lnTo>
                  <a:pt x="2628899" y="647700"/>
                </a:lnTo>
                <a:lnTo>
                  <a:pt x="2670948" y="639226"/>
                </a:lnTo>
                <a:lnTo>
                  <a:pt x="2705258" y="616108"/>
                </a:lnTo>
                <a:lnTo>
                  <a:pt x="2728376" y="581798"/>
                </a:lnTo>
                <a:lnTo>
                  <a:pt x="2736849" y="539750"/>
                </a:lnTo>
                <a:lnTo>
                  <a:pt x="2736849" y="0"/>
                </a:lnTo>
                <a:close/>
              </a:path>
            </a:pathLst>
          </a:custGeom>
          <a:solidFill>
            <a:srgbClr val="9999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059429" y="3304540"/>
            <a:ext cx="2736850" cy="647700"/>
          </a:xfrm>
          <a:custGeom>
            <a:avLst/>
            <a:gdLst/>
            <a:ahLst/>
            <a:cxnLst/>
            <a:rect l="l" t="t" r="r" b="b"/>
            <a:pathLst>
              <a:path w="2736850" h="647700">
                <a:moveTo>
                  <a:pt x="107950" y="0"/>
                </a:moveTo>
                <a:lnTo>
                  <a:pt x="2736849" y="0"/>
                </a:lnTo>
                <a:lnTo>
                  <a:pt x="2736849" y="539750"/>
                </a:lnTo>
                <a:lnTo>
                  <a:pt x="2728376" y="581798"/>
                </a:lnTo>
                <a:lnTo>
                  <a:pt x="2705258" y="616108"/>
                </a:lnTo>
                <a:lnTo>
                  <a:pt x="2670948" y="639226"/>
                </a:lnTo>
                <a:lnTo>
                  <a:pt x="2628899" y="647700"/>
                </a:lnTo>
                <a:lnTo>
                  <a:pt x="0" y="647700"/>
                </a:lnTo>
                <a:lnTo>
                  <a:pt x="0" y="107950"/>
                </a:lnTo>
                <a:lnTo>
                  <a:pt x="8473" y="65901"/>
                </a:lnTo>
                <a:lnTo>
                  <a:pt x="31591" y="31591"/>
                </a:lnTo>
                <a:lnTo>
                  <a:pt x="65901" y="8473"/>
                </a:lnTo>
                <a:lnTo>
                  <a:pt x="107950" y="0"/>
                </a:lnTo>
                <a:close/>
              </a:path>
            </a:pathLst>
          </a:custGeom>
          <a:ln w="25518">
            <a:solidFill>
              <a:srgbClr val="6E6EB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059429" y="330454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25518">
            <a:solidFill>
              <a:srgbClr val="6E6EB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796279" y="395224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25518">
            <a:solidFill>
              <a:srgbClr val="6E6EB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457450" y="5624829"/>
            <a:ext cx="4465320" cy="1151890"/>
          </a:xfrm>
          <a:custGeom>
            <a:avLst/>
            <a:gdLst/>
            <a:ahLst/>
            <a:cxnLst/>
            <a:rect l="l" t="t" r="r" b="b"/>
            <a:pathLst>
              <a:path w="4465320" h="1151890">
                <a:moveTo>
                  <a:pt x="0" y="118110"/>
                </a:moveTo>
                <a:lnTo>
                  <a:pt x="0" y="1035050"/>
                </a:lnTo>
                <a:lnTo>
                  <a:pt x="19661" y="1047000"/>
                </a:lnTo>
                <a:lnTo>
                  <a:pt x="73197" y="1067958"/>
                </a:lnTo>
                <a:lnTo>
                  <a:pt x="143708" y="1085358"/>
                </a:lnTo>
                <a:lnTo>
                  <a:pt x="184588" y="1092861"/>
                </a:lnTo>
                <a:lnTo>
                  <a:pt x="228823" y="1099640"/>
                </a:lnTo>
                <a:lnTo>
                  <a:pt x="276117" y="1105750"/>
                </a:lnTo>
                <a:lnTo>
                  <a:pt x="326173" y="1111246"/>
                </a:lnTo>
                <a:lnTo>
                  <a:pt x="378695" y="1116183"/>
                </a:lnTo>
                <a:lnTo>
                  <a:pt x="433387" y="1120616"/>
                </a:lnTo>
                <a:lnTo>
                  <a:pt x="489952" y="1124600"/>
                </a:lnTo>
                <a:lnTo>
                  <a:pt x="607518" y="1131444"/>
                </a:lnTo>
                <a:lnTo>
                  <a:pt x="1093470" y="1151890"/>
                </a:lnTo>
                <a:lnTo>
                  <a:pt x="1570571" y="1133987"/>
                </a:lnTo>
                <a:lnTo>
                  <a:pt x="1688513" y="1127777"/>
                </a:lnTo>
                <a:lnTo>
                  <a:pt x="1801301" y="1120141"/>
                </a:lnTo>
                <a:lnTo>
                  <a:pt x="1855041" y="1115674"/>
                </a:lnTo>
                <a:lnTo>
                  <a:pt x="1906626" y="1110714"/>
                </a:lnTo>
                <a:lnTo>
                  <a:pt x="1955769" y="1105214"/>
                </a:lnTo>
                <a:lnTo>
                  <a:pt x="2002179" y="1099130"/>
                </a:lnTo>
                <a:lnTo>
                  <a:pt x="2045570" y="1092415"/>
                </a:lnTo>
                <a:lnTo>
                  <a:pt x="2085650" y="1085023"/>
                </a:lnTo>
                <a:lnTo>
                  <a:pt x="2154729" y="1068028"/>
                </a:lnTo>
                <a:lnTo>
                  <a:pt x="2207106" y="1047779"/>
                </a:lnTo>
                <a:lnTo>
                  <a:pt x="2244154" y="1023434"/>
                </a:lnTo>
                <a:lnTo>
                  <a:pt x="2268205" y="1011583"/>
                </a:lnTo>
                <a:lnTo>
                  <a:pt x="2332960" y="990797"/>
                </a:lnTo>
                <a:lnTo>
                  <a:pt x="2372680" y="981769"/>
                </a:lnTo>
                <a:lnTo>
                  <a:pt x="2416641" y="973590"/>
                </a:lnTo>
                <a:lnTo>
                  <a:pt x="2464350" y="966214"/>
                </a:lnTo>
                <a:lnTo>
                  <a:pt x="2515315" y="959593"/>
                </a:lnTo>
                <a:lnTo>
                  <a:pt x="2569046" y="953682"/>
                </a:lnTo>
                <a:lnTo>
                  <a:pt x="2625050" y="948434"/>
                </a:lnTo>
                <a:lnTo>
                  <a:pt x="2682836" y="943803"/>
                </a:lnTo>
                <a:lnTo>
                  <a:pt x="2801786" y="936207"/>
                </a:lnTo>
                <a:lnTo>
                  <a:pt x="2981284" y="928280"/>
                </a:lnTo>
                <a:lnTo>
                  <a:pt x="3336290" y="919480"/>
                </a:lnTo>
                <a:lnTo>
                  <a:pt x="4465320" y="919480"/>
                </a:lnTo>
                <a:lnTo>
                  <a:pt x="4465320" y="232410"/>
                </a:lnTo>
                <a:lnTo>
                  <a:pt x="1109979" y="232410"/>
                </a:lnTo>
                <a:lnTo>
                  <a:pt x="581183" y="209848"/>
                </a:lnTo>
                <a:lnTo>
                  <a:pt x="466407" y="202882"/>
                </a:lnTo>
                <a:lnTo>
                  <a:pt x="411075" y="198746"/>
                </a:lnTo>
                <a:lnTo>
                  <a:pt x="357488" y="194090"/>
                </a:lnTo>
                <a:lnTo>
                  <a:pt x="305925" y="188848"/>
                </a:lnTo>
                <a:lnTo>
                  <a:pt x="256669" y="182956"/>
                </a:lnTo>
                <a:lnTo>
                  <a:pt x="209999" y="176350"/>
                </a:lnTo>
                <a:lnTo>
                  <a:pt x="166196" y="168966"/>
                </a:lnTo>
                <a:lnTo>
                  <a:pt x="125540" y="160738"/>
                </a:lnTo>
                <a:lnTo>
                  <a:pt x="88311" y="151603"/>
                </a:lnTo>
                <a:lnTo>
                  <a:pt x="25261" y="130353"/>
                </a:lnTo>
                <a:lnTo>
                  <a:pt x="0" y="118110"/>
                </a:lnTo>
                <a:close/>
              </a:path>
              <a:path w="4465320" h="1151890">
                <a:moveTo>
                  <a:pt x="4465320" y="919480"/>
                </a:moveTo>
                <a:lnTo>
                  <a:pt x="3336290" y="919480"/>
                </a:lnTo>
                <a:lnTo>
                  <a:pt x="3860323" y="935834"/>
                </a:lnTo>
                <a:lnTo>
                  <a:pt x="3969167" y="942084"/>
                </a:lnTo>
                <a:lnTo>
                  <a:pt x="4021631" y="945896"/>
                </a:lnTo>
                <a:lnTo>
                  <a:pt x="4072585" y="950240"/>
                </a:lnTo>
                <a:lnTo>
                  <a:pt x="4121876" y="955171"/>
                </a:lnTo>
                <a:lnTo>
                  <a:pt x="4169349" y="960744"/>
                </a:lnTo>
                <a:lnTo>
                  <a:pt x="4214853" y="967014"/>
                </a:lnTo>
                <a:lnTo>
                  <a:pt x="4258232" y="974036"/>
                </a:lnTo>
                <a:lnTo>
                  <a:pt x="4299335" y="981865"/>
                </a:lnTo>
                <a:lnTo>
                  <a:pt x="4338007" y="990557"/>
                </a:lnTo>
                <a:lnTo>
                  <a:pt x="4407445" y="1010748"/>
                </a:lnTo>
                <a:lnTo>
                  <a:pt x="4465320" y="1035050"/>
                </a:lnTo>
                <a:lnTo>
                  <a:pt x="4465320" y="919480"/>
                </a:lnTo>
                <a:close/>
              </a:path>
              <a:path w="4465320" h="1151890">
                <a:moveTo>
                  <a:pt x="3338829" y="0"/>
                </a:moveTo>
                <a:lnTo>
                  <a:pt x="2999125" y="7699"/>
                </a:lnTo>
                <a:lnTo>
                  <a:pt x="2823161" y="14804"/>
                </a:lnTo>
                <a:lnTo>
                  <a:pt x="2708845" y="21630"/>
                </a:lnTo>
                <a:lnTo>
                  <a:pt x="2653447" y="25815"/>
                </a:lnTo>
                <a:lnTo>
                  <a:pt x="2599603" y="30578"/>
                </a:lnTo>
                <a:lnTo>
                  <a:pt x="2547601" y="35969"/>
                </a:lnTo>
                <a:lnTo>
                  <a:pt x="2497728" y="42034"/>
                </a:lnTo>
                <a:lnTo>
                  <a:pt x="2450271" y="48823"/>
                </a:lnTo>
                <a:lnTo>
                  <a:pt x="2405516" y="56383"/>
                </a:lnTo>
                <a:lnTo>
                  <a:pt x="2363750" y="64764"/>
                </a:lnTo>
                <a:lnTo>
                  <a:pt x="2325260" y="74012"/>
                </a:lnTo>
                <a:lnTo>
                  <a:pt x="2259257" y="95305"/>
                </a:lnTo>
                <a:lnTo>
                  <a:pt x="2190716" y="131946"/>
                </a:lnTo>
                <a:lnTo>
                  <a:pt x="2166579" y="142317"/>
                </a:lnTo>
                <a:lnTo>
                  <a:pt x="2104415" y="160480"/>
                </a:lnTo>
                <a:lnTo>
                  <a:pt x="2067020" y="168373"/>
                </a:lnTo>
                <a:lnTo>
                  <a:pt x="2025837" y="175541"/>
                </a:lnTo>
                <a:lnTo>
                  <a:pt x="1981184" y="182033"/>
                </a:lnTo>
                <a:lnTo>
                  <a:pt x="1933377" y="187899"/>
                </a:lnTo>
                <a:lnTo>
                  <a:pt x="1882731" y="193190"/>
                </a:lnTo>
                <a:lnTo>
                  <a:pt x="1829563" y="197956"/>
                </a:lnTo>
                <a:lnTo>
                  <a:pt x="1716927" y="206113"/>
                </a:lnTo>
                <a:lnTo>
                  <a:pt x="1597999" y="212769"/>
                </a:lnTo>
                <a:lnTo>
                  <a:pt x="1109979" y="232410"/>
                </a:lnTo>
                <a:lnTo>
                  <a:pt x="4465320" y="232410"/>
                </a:lnTo>
                <a:lnTo>
                  <a:pt x="4465320" y="118110"/>
                </a:lnTo>
                <a:lnTo>
                  <a:pt x="4439510" y="105837"/>
                </a:lnTo>
                <a:lnTo>
                  <a:pt x="4380319" y="84066"/>
                </a:lnTo>
                <a:lnTo>
                  <a:pt x="4311451" y="65716"/>
                </a:lnTo>
                <a:lnTo>
                  <a:pt x="4273545" y="57721"/>
                </a:lnTo>
                <a:lnTo>
                  <a:pt x="4233407" y="50458"/>
                </a:lnTo>
                <a:lnTo>
                  <a:pt x="4191101" y="43885"/>
                </a:lnTo>
                <a:lnTo>
                  <a:pt x="4146688" y="37960"/>
                </a:lnTo>
                <a:lnTo>
                  <a:pt x="4100231" y="32644"/>
                </a:lnTo>
                <a:lnTo>
                  <a:pt x="4051794" y="27893"/>
                </a:lnTo>
                <a:lnTo>
                  <a:pt x="4001438" y="23667"/>
                </a:lnTo>
                <a:lnTo>
                  <a:pt x="3949227" y="19925"/>
                </a:lnTo>
                <a:lnTo>
                  <a:pt x="3839488" y="13725"/>
                </a:lnTo>
                <a:lnTo>
                  <a:pt x="3662527" y="7019"/>
                </a:lnTo>
                <a:lnTo>
                  <a:pt x="3338829" y="0"/>
                </a:lnTo>
                <a:close/>
              </a:path>
            </a:pathLst>
          </a:custGeom>
          <a:solidFill>
            <a:srgbClr val="66FF3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457450" y="5624829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25518">
            <a:solidFill>
              <a:srgbClr val="6E6EB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922769" y="6776719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25518">
            <a:solidFill>
              <a:srgbClr val="6E6EB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017269" y="3448050"/>
            <a:ext cx="2042160" cy="1409700"/>
          </a:xfrm>
          <a:custGeom>
            <a:avLst/>
            <a:gdLst/>
            <a:ahLst/>
            <a:cxnLst/>
            <a:rect l="l" t="t" r="r" b="b"/>
            <a:pathLst>
              <a:path w="2042160" h="1409700">
                <a:moveTo>
                  <a:pt x="1863663" y="1237017"/>
                </a:moveTo>
                <a:lnTo>
                  <a:pt x="1687830" y="1409700"/>
                </a:lnTo>
                <a:lnTo>
                  <a:pt x="1964690" y="1238250"/>
                </a:lnTo>
                <a:lnTo>
                  <a:pt x="1863663" y="1237017"/>
                </a:lnTo>
                <a:close/>
              </a:path>
              <a:path w="2042160" h="1409700">
                <a:moveTo>
                  <a:pt x="2042160" y="0"/>
                </a:moveTo>
                <a:lnTo>
                  <a:pt x="1935480" y="0"/>
                </a:lnTo>
                <a:lnTo>
                  <a:pt x="1722120" y="5079"/>
                </a:lnTo>
                <a:lnTo>
                  <a:pt x="1617980" y="8889"/>
                </a:lnTo>
                <a:lnTo>
                  <a:pt x="1410970" y="21589"/>
                </a:lnTo>
                <a:lnTo>
                  <a:pt x="1310640" y="29210"/>
                </a:lnTo>
                <a:lnTo>
                  <a:pt x="1211580" y="38100"/>
                </a:lnTo>
                <a:lnTo>
                  <a:pt x="1115060" y="48260"/>
                </a:lnTo>
                <a:lnTo>
                  <a:pt x="929640" y="71120"/>
                </a:lnTo>
                <a:lnTo>
                  <a:pt x="842010" y="83820"/>
                </a:lnTo>
                <a:lnTo>
                  <a:pt x="756919" y="97789"/>
                </a:lnTo>
                <a:lnTo>
                  <a:pt x="675640" y="113029"/>
                </a:lnTo>
                <a:lnTo>
                  <a:pt x="598170" y="129539"/>
                </a:lnTo>
                <a:lnTo>
                  <a:pt x="524510" y="146050"/>
                </a:lnTo>
                <a:lnTo>
                  <a:pt x="454660" y="163830"/>
                </a:lnTo>
                <a:lnTo>
                  <a:pt x="389890" y="181610"/>
                </a:lnTo>
                <a:lnTo>
                  <a:pt x="328930" y="200660"/>
                </a:lnTo>
                <a:lnTo>
                  <a:pt x="274320" y="220980"/>
                </a:lnTo>
                <a:lnTo>
                  <a:pt x="222250" y="241300"/>
                </a:lnTo>
                <a:lnTo>
                  <a:pt x="176530" y="261619"/>
                </a:lnTo>
                <a:lnTo>
                  <a:pt x="135890" y="283210"/>
                </a:lnTo>
                <a:lnTo>
                  <a:pt x="100330" y="304800"/>
                </a:lnTo>
                <a:lnTo>
                  <a:pt x="69850" y="327660"/>
                </a:lnTo>
                <a:lnTo>
                  <a:pt x="25400" y="373380"/>
                </a:lnTo>
                <a:lnTo>
                  <a:pt x="2540" y="419100"/>
                </a:lnTo>
                <a:lnTo>
                  <a:pt x="0" y="441960"/>
                </a:lnTo>
                <a:lnTo>
                  <a:pt x="0" y="796289"/>
                </a:lnTo>
                <a:lnTo>
                  <a:pt x="11430" y="840739"/>
                </a:lnTo>
                <a:lnTo>
                  <a:pt x="43180" y="885189"/>
                </a:lnTo>
                <a:lnTo>
                  <a:pt x="95250" y="929639"/>
                </a:lnTo>
                <a:lnTo>
                  <a:pt x="129540" y="951230"/>
                </a:lnTo>
                <a:lnTo>
                  <a:pt x="167640" y="971550"/>
                </a:lnTo>
                <a:lnTo>
                  <a:pt x="212090" y="991869"/>
                </a:lnTo>
                <a:lnTo>
                  <a:pt x="260350" y="1012189"/>
                </a:lnTo>
                <a:lnTo>
                  <a:pt x="313690" y="1031239"/>
                </a:lnTo>
                <a:lnTo>
                  <a:pt x="372110" y="1050289"/>
                </a:lnTo>
                <a:lnTo>
                  <a:pt x="434340" y="1069339"/>
                </a:lnTo>
                <a:lnTo>
                  <a:pt x="500380" y="1085850"/>
                </a:lnTo>
                <a:lnTo>
                  <a:pt x="645160" y="1118870"/>
                </a:lnTo>
                <a:lnTo>
                  <a:pt x="722630" y="1134110"/>
                </a:lnTo>
                <a:lnTo>
                  <a:pt x="803910" y="1148080"/>
                </a:lnTo>
                <a:lnTo>
                  <a:pt x="976630" y="1173480"/>
                </a:lnTo>
                <a:lnTo>
                  <a:pt x="1066800" y="1184910"/>
                </a:lnTo>
                <a:lnTo>
                  <a:pt x="1159510" y="1195070"/>
                </a:lnTo>
                <a:lnTo>
                  <a:pt x="1352550" y="1212850"/>
                </a:lnTo>
                <a:lnTo>
                  <a:pt x="1551940" y="1225550"/>
                </a:lnTo>
                <a:lnTo>
                  <a:pt x="1653540" y="1230630"/>
                </a:lnTo>
                <a:lnTo>
                  <a:pt x="1756410" y="1234439"/>
                </a:lnTo>
                <a:lnTo>
                  <a:pt x="1860550" y="1236980"/>
                </a:lnTo>
                <a:lnTo>
                  <a:pt x="1863663" y="1237017"/>
                </a:lnTo>
                <a:lnTo>
                  <a:pt x="2042160" y="1061720"/>
                </a:lnTo>
                <a:lnTo>
                  <a:pt x="1866616" y="883030"/>
                </a:lnTo>
                <a:lnTo>
                  <a:pt x="1734820" y="880110"/>
                </a:lnTo>
                <a:lnTo>
                  <a:pt x="1510030" y="869950"/>
                </a:lnTo>
                <a:lnTo>
                  <a:pt x="1346200" y="858519"/>
                </a:lnTo>
                <a:lnTo>
                  <a:pt x="1135380" y="838200"/>
                </a:lnTo>
                <a:lnTo>
                  <a:pt x="1132840" y="400050"/>
                </a:lnTo>
                <a:lnTo>
                  <a:pt x="1189990" y="393700"/>
                </a:lnTo>
                <a:lnTo>
                  <a:pt x="1363980" y="378460"/>
                </a:lnTo>
                <a:lnTo>
                  <a:pt x="1605280" y="363219"/>
                </a:lnTo>
                <a:lnTo>
                  <a:pt x="1667510" y="360680"/>
                </a:lnTo>
                <a:lnTo>
                  <a:pt x="1729740" y="359410"/>
                </a:lnTo>
                <a:lnTo>
                  <a:pt x="1791970" y="356869"/>
                </a:lnTo>
                <a:lnTo>
                  <a:pt x="1916430" y="354330"/>
                </a:lnTo>
                <a:lnTo>
                  <a:pt x="1979930" y="354330"/>
                </a:lnTo>
                <a:lnTo>
                  <a:pt x="2042160" y="353060"/>
                </a:lnTo>
                <a:lnTo>
                  <a:pt x="2042160" y="0"/>
                </a:lnTo>
                <a:close/>
              </a:path>
              <a:path w="2042160" h="1409700">
                <a:moveTo>
                  <a:pt x="1687830" y="701039"/>
                </a:moveTo>
                <a:lnTo>
                  <a:pt x="1866616" y="883030"/>
                </a:lnTo>
                <a:lnTo>
                  <a:pt x="1907540" y="883919"/>
                </a:lnTo>
                <a:lnTo>
                  <a:pt x="1964690" y="883919"/>
                </a:lnTo>
                <a:lnTo>
                  <a:pt x="1687830" y="701039"/>
                </a:lnTo>
                <a:close/>
              </a:path>
            </a:pathLst>
          </a:custGeom>
          <a:solidFill>
            <a:srgbClr val="9999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017269" y="3448050"/>
            <a:ext cx="2042160" cy="1409700"/>
          </a:xfrm>
          <a:custGeom>
            <a:avLst/>
            <a:gdLst/>
            <a:ahLst/>
            <a:cxnLst/>
            <a:rect l="l" t="t" r="r" b="b"/>
            <a:pathLst>
              <a:path w="2042160" h="1409700">
                <a:moveTo>
                  <a:pt x="2042160" y="0"/>
                </a:moveTo>
                <a:lnTo>
                  <a:pt x="1935480" y="0"/>
                </a:lnTo>
                <a:lnTo>
                  <a:pt x="1828800" y="2539"/>
                </a:lnTo>
                <a:lnTo>
                  <a:pt x="1722120" y="5079"/>
                </a:lnTo>
                <a:lnTo>
                  <a:pt x="1617980" y="8889"/>
                </a:lnTo>
                <a:lnTo>
                  <a:pt x="1513840" y="15239"/>
                </a:lnTo>
                <a:lnTo>
                  <a:pt x="1410970" y="21589"/>
                </a:lnTo>
                <a:lnTo>
                  <a:pt x="1310640" y="29210"/>
                </a:lnTo>
                <a:lnTo>
                  <a:pt x="1211580" y="38100"/>
                </a:lnTo>
                <a:lnTo>
                  <a:pt x="1115060" y="48260"/>
                </a:lnTo>
                <a:lnTo>
                  <a:pt x="1021080" y="59689"/>
                </a:lnTo>
                <a:lnTo>
                  <a:pt x="929640" y="71120"/>
                </a:lnTo>
                <a:lnTo>
                  <a:pt x="842010" y="83820"/>
                </a:lnTo>
                <a:lnTo>
                  <a:pt x="756919" y="97789"/>
                </a:lnTo>
                <a:lnTo>
                  <a:pt x="675640" y="113029"/>
                </a:lnTo>
                <a:lnTo>
                  <a:pt x="598170" y="129539"/>
                </a:lnTo>
                <a:lnTo>
                  <a:pt x="524510" y="146050"/>
                </a:lnTo>
                <a:lnTo>
                  <a:pt x="454660" y="163830"/>
                </a:lnTo>
                <a:lnTo>
                  <a:pt x="389890" y="181610"/>
                </a:lnTo>
                <a:lnTo>
                  <a:pt x="328930" y="200660"/>
                </a:lnTo>
                <a:lnTo>
                  <a:pt x="274320" y="220980"/>
                </a:lnTo>
                <a:lnTo>
                  <a:pt x="222250" y="241300"/>
                </a:lnTo>
                <a:lnTo>
                  <a:pt x="176530" y="261619"/>
                </a:lnTo>
                <a:lnTo>
                  <a:pt x="135890" y="283210"/>
                </a:lnTo>
                <a:lnTo>
                  <a:pt x="100330" y="304800"/>
                </a:lnTo>
                <a:lnTo>
                  <a:pt x="69850" y="327660"/>
                </a:lnTo>
                <a:lnTo>
                  <a:pt x="25400" y="373380"/>
                </a:lnTo>
                <a:lnTo>
                  <a:pt x="2540" y="419100"/>
                </a:lnTo>
                <a:lnTo>
                  <a:pt x="0" y="441960"/>
                </a:lnTo>
                <a:lnTo>
                  <a:pt x="0" y="796289"/>
                </a:lnTo>
                <a:lnTo>
                  <a:pt x="11430" y="840739"/>
                </a:lnTo>
                <a:lnTo>
                  <a:pt x="43180" y="885189"/>
                </a:lnTo>
                <a:lnTo>
                  <a:pt x="95250" y="929639"/>
                </a:lnTo>
                <a:lnTo>
                  <a:pt x="129540" y="951230"/>
                </a:lnTo>
                <a:lnTo>
                  <a:pt x="167640" y="971550"/>
                </a:lnTo>
                <a:lnTo>
                  <a:pt x="212090" y="991869"/>
                </a:lnTo>
                <a:lnTo>
                  <a:pt x="260350" y="1012189"/>
                </a:lnTo>
                <a:lnTo>
                  <a:pt x="313690" y="1031239"/>
                </a:lnTo>
                <a:lnTo>
                  <a:pt x="372110" y="1050289"/>
                </a:lnTo>
                <a:lnTo>
                  <a:pt x="434340" y="1069339"/>
                </a:lnTo>
                <a:lnTo>
                  <a:pt x="500380" y="1085850"/>
                </a:lnTo>
                <a:lnTo>
                  <a:pt x="571500" y="1102360"/>
                </a:lnTo>
                <a:lnTo>
                  <a:pt x="645160" y="1118870"/>
                </a:lnTo>
                <a:lnTo>
                  <a:pt x="722630" y="1134110"/>
                </a:lnTo>
                <a:lnTo>
                  <a:pt x="803910" y="1148080"/>
                </a:lnTo>
                <a:lnTo>
                  <a:pt x="889000" y="1160780"/>
                </a:lnTo>
                <a:lnTo>
                  <a:pt x="976630" y="1173480"/>
                </a:lnTo>
                <a:lnTo>
                  <a:pt x="1066800" y="1184910"/>
                </a:lnTo>
                <a:lnTo>
                  <a:pt x="1159510" y="1195070"/>
                </a:lnTo>
                <a:lnTo>
                  <a:pt x="1254760" y="1203960"/>
                </a:lnTo>
                <a:lnTo>
                  <a:pt x="1352550" y="1212850"/>
                </a:lnTo>
                <a:lnTo>
                  <a:pt x="1451610" y="1219200"/>
                </a:lnTo>
                <a:lnTo>
                  <a:pt x="1551940" y="1225550"/>
                </a:lnTo>
                <a:lnTo>
                  <a:pt x="1653540" y="1230630"/>
                </a:lnTo>
                <a:lnTo>
                  <a:pt x="1756410" y="1234439"/>
                </a:lnTo>
                <a:lnTo>
                  <a:pt x="1860550" y="1236980"/>
                </a:lnTo>
                <a:lnTo>
                  <a:pt x="1964690" y="1238250"/>
                </a:lnTo>
                <a:lnTo>
                  <a:pt x="1687830" y="1409700"/>
                </a:lnTo>
                <a:lnTo>
                  <a:pt x="2042160" y="1061720"/>
                </a:lnTo>
                <a:lnTo>
                  <a:pt x="1687830" y="701039"/>
                </a:lnTo>
                <a:lnTo>
                  <a:pt x="1964690" y="883919"/>
                </a:lnTo>
                <a:lnTo>
                  <a:pt x="1907540" y="883919"/>
                </a:lnTo>
                <a:lnTo>
                  <a:pt x="1849120" y="882650"/>
                </a:lnTo>
                <a:lnTo>
                  <a:pt x="1791970" y="881380"/>
                </a:lnTo>
                <a:lnTo>
                  <a:pt x="1734820" y="880110"/>
                </a:lnTo>
                <a:lnTo>
                  <a:pt x="1678940" y="877569"/>
                </a:lnTo>
                <a:lnTo>
                  <a:pt x="1621790" y="875030"/>
                </a:lnTo>
                <a:lnTo>
                  <a:pt x="1565910" y="872489"/>
                </a:lnTo>
                <a:lnTo>
                  <a:pt x="1510030" y="869950"/>
                </a:lnTo>
                <a:lnTo>
                  <a:pt x="1455420" y="866139"/>
                </a:lnTo>
                <a:lnTo>
                  <a:pt x="1400810" y="862330"/>
                </a:lnTo>
                <a:lnTo>
                  <a:pt x="1346200" y="858519"/>
                </a:lnTo>
                <a:lnTo>
                  <a:pt x="1292860" y="853439"/>
                </a:lnTo>
                <a:lnTo>
                  <a:pt x="1239520" y="848360"/>
                </a:lnTo>
                <a:lnTo>
                  <a:pt x="1186180" y="843280"/>
                </a:lnTo>
                <a:lnTo>
                  <a:pt x="1135380" y="838200"/>
                </a:lnTo>
                <a:lnTo>
                  <a:pt x="1132840" y="400050"/>
                </a:lnTo>
                <a:lnTo>
                  <a:pt x="1189990" y="393700"/>
                </a:lnTo>
                <a:lnTo>
                  <a:pt x="1247140" y="388619"/>
                </a:lnTo>
                <a:lnTo>
                  <a:pt x="1305560" y="383539"/>
                </a:lnTo>
                <a:lnTo>
                  <a:pt x="1363980" y="378460"/>
                </a:lnTo>
                <a:lnTo>
                  <a:pt x="1423670" y="374650"/>
                </a:lnTo>
                <a:lnTo>
                  <a:pt x="1483360" y="370839"/>
                </a:lnTo>
                <a:lnTo>
                  <a:pt x="1544320" y="367030"/>
                </a:lnTo>
                <a:lnTo>
                  <a:pt x="1605280" y="363219"/>
                </a:lnTo>
                <a:lnTo>
                  <a:pt x="1667510" y="360680"/>
                </a:lnTo>
                <a:lnTo>
                  <a:pt x="1729740" y="359410"/>
                </a:lnTo>
                <a:lnTo>
                  <a:pt x="1791970" y="356869"/>
                </a:lnTo>
                <a:lnTo>
                  <a:pt x="1854200" y="355600"/>
                </a:lnTo>
                <a:lnTo>
                  <a:pt x="1916430" y="354330"/>
                </a:lnTo>
                <a:lnTo>
                  <a:pt x="1979930" y="354330"/>
                </a:lnTo>
                <a:lnTo>
                  <a:pt x="2042160" y="353060"/>
                </a:lnTo>
                <a:lnTo>
                  <a:pt x="2042160" y="0"/>
                </a:lnTo>
                <a:close/>
              </a:path>
            </a:pathLst>
          </a:custGeom>
          <a:ln w="25518">
            <a:solidFill>
              <a:srgbClr val="6E6EB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017269" y="344805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25518">
            <a:solidFill>
              <a:srgbClr val="6E6EB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059429" y="486410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25518">
            <a:solidFill>
              <a:srgbClr val="6E6EB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017269" y="3448050"/>
            <a:ext cx="2042160" cy="838200"/>
          </a:xfrm>
          <a:custGeom>
            <a:avLst/>
            <a:gdLst/>
            <a:ahLst/>
            <a:cxnLst/>
            <a:rect l="l" t="t" r="r" b="b"/>
            <a:pathLst>
              <a:path w="2042160" h="838200">
                <a:moveTo>
                  <a:pt x="2042160" y="0"/>
                </a:moveTo>
                <a:lnTo>
                  <a:pt x="1935480" y="0"/>
                </a:lnTo>
                <a:lnTo>
                  <a:pt x="1722120" y="5079"/>
                </a:lnTo>
                <a:lnTo>
                  <a:pt x="1617980" y="8889"/>
                </a:lnTo>
                <a:lnTo>
                  <a:pt x="1410970" y="21589"/>
                </a:lnTo>
                <a:lnTo>
                  <a:pt x="1310640" y="29210"/>
                </a:lnTo>
                <a:lnTo>
                  <a:pt x="1211580" y="38100"/>
                </a:lnTo>
                <a:lnTo>
                  <a:pt x="1115060" y="48260"/>
                </a:lnTo>
                <a:lnTo>
                  <a:pt x="929640" y="71120"/>
                </a:lnTo>
                <a:lnTo>
                  <a:pt x="842010" y="83820"/>
                </a:lnTo>
                <a:lnTo>
                  <a:pt x="756919" y="97789"/>
                </a:lnTo>
                <a:lnTo>
                  <a:pt x="675640" y="113029"/>
                </a:lnTo>
                <a:lnTo>
                  <a:pt x="598170" y="129539"/>
                </a:lnTo>
                <a:lnTo>
                  <a:pt x="524510" y="146050"/>
                </a:lnTo>
                <a:lnTo>
                  <a:pt x="454660" y="163830"/>
                </a:lnTo>
                <a:lnTo>
                  <a:pt x="389890" y="181610"/>
                </a:lnTo>
                <a:lnTo>
                  <a:pt x="328930" y="200660"/>
                </a:lnTo>
                <a:lnTo>
                  <a:pt x="274320" y="220980"/>
                </a:lnTo>
                <a:lnTo>
                  <a:pt x="222250" y="241300"/>
                </a:lnTo>
                <a:lnTo>
                  <a:pt x="176530" y="261619"/>
                </a:lnTo>
                <a:lnTo>
                  <a:pt x="135890" y="283210"/>
                </a:lnTo>
                <a:lnTo>
                  <a:pt x="100330" y="304800"/>
                </a:lnTo>
                <a:lnTo>
                  <a:pt x="69850" y="327660"/>
                </a:lnTo>
                <a:lnTo>
                  <a:pt x="25400" y="373380"/>
                </a:lnTo>
                <a:lnTo>
                  <a:pt x="2540" y="419100"/>
                </a:lnTo>
                <a:lnTo>
                  <a:pt x="0" y="441960"/>
                </a:lnTo>
                <a:lnTo>
                  <a:pt x="2540" y="466089"/>
                </a:lnTo>
                <a:lnTo>
                  <a:pt x="25400" y="511810"/>
                </a:lnTo>
                <a:lnTo>
                  <a:pt x="71120" y="557530"/>
                </a:lnTo>
                <a:lnTo>
                  <a:pt x="138430" y="601980"/>
                </a:lnTo>
                <a:lnTo>
                  <a:pt x="180340" y="623569"/>
                </a:lnTo>
                <a:lnTo>
                  <a:pt x="227330" y="645160"/>
                </a:lnTo>
                <a:lnTo>
                  <a:pt x="279400" y="665480"/>
                </a:lnTo>
                <a:lnTo>
                  <a:pt x="397510" y="704850"/>
                </a:lnTo>
                <a:lnTo>
                  <a:pt x="463550" y="722630"/>
                </a:lnTo>
                <a:lnTo>
                  <a:pt x="534670" y="740410"/>
                </a:lnTo>
                <a:lnTo>
                  <a:pt x="609600" y="756919"/>
                </a:lnTo>
                <a:lnTo>
                  <a:pt x="688340" y="773430"/>
                </a:lnTo>
                <a:lnTo>
                  <a:pt x="770890" y="788669"/>
                </a:lnTo>
                <a:lnTo>
                  <a:pt x="857250" y="802639"/>
                </a:lnTo>
                <a:lnTo>
                  <a:pt x="1038860" y="828039"/>
                </a:lnTo>
                <a:lnTo>
                  <a:pt x="1135380" y="838200"/>
                </a:lnTo>
                <a:lnTo>
                  <a:pt x="1132840" y="400050"/>
                </a:lnTo>
                <a:lnTo>
                  <a:pt x="1189990" y="393700"/>
                </a:lnTo>
                <a:lnTo>
                  <a:pt x="1363980" y="378460"/>
                </a:lnTo>
                <a:lnTo>
                  <a:pt x="1605280" y="363219"/>
                </a:lnTo>
                <a:lnTo>
                  <a:pt x="1667510" y="360680"/>
                </a:lnTo>
                <a:lnTo>
                  <a:pt x="1729740" y="359410"/>
                </a:lnTo>
                <a:lnTo>
                  <a:pt x="1791970" y="356869"/>
                </a:lnTo>
                <a:lnTo>
                  <a:pt x="1916430" y="354330"/>
                </a:lnTo>
                <a:lnTo>
                  <a:pt x="1979930" y="354330"/>
                </a:lnTo>
                <a:lnTo>
                  <a:pt x="2042160" y="353060"/>
                </a:lnTo>
                <a:lnTo>
                  <a:pt x="2042160" y="0"/>
                </a:lnTo>
                <a:close/>
              </a:path>
            </a:pathLst>
          </a:custGeom>
          <a:solidFill>
            <a:srgbClr val="6A6AB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017269" y="3448050"/>
            <a:ext cx="2042160" cy="838200"/>
          </a:xfrm>
          <a:custGeom>
            <a:avLst/>
            <a:gdLst/>
            <a:ahLst/>
            <a:cxnLst/>
            <a:rect l="l" t="t" r="r" b="b"/>
            <a:pathLst>
              <a:path w="2042160" h="838200">
                <a:moveTo>
                  <a:pt x="2042160" y="0"/>
                </a:moveTo>
                <a:lnTo>
                  <a:pt x="1935480" y="0"/>
                </a:lnTo>
                <a:lnTo>
                  <a:pt x="1828800" y="2539"/>
                </a:lnTo>
                <a:lnTo>
                  <a:pt x="1722120" y="5079"/>
                </a:lnTo>
                <a:lnTo>
                  <a:pt x="1617980" y="8889"/>
                </a:lnTo>
                <a:lnTo>
                  <a:pt x="1513840" y="15239"/>
                </a:lnTo>
                <a:lnTo>
                  <a:pt x="1410970" y="21589"/>
                </a:lnTo>
                <a:lnTo>
                  <a:pt x="1310640" y="29210"/>
                </a:lnTo>
                <a:lnTo>
                  <a:pt x="1211580" y="38100"/>
                </a:lnTo>
                <a:lnTo>
                  <a:pt x="1115060" y="48260"/>
                </a:lnTo>
                <a:lnTo>
                  <a:pt x="1021080" y="59689"/>
                </a:lnTo>
                <a:lnTo>
                  <a:pt x="929640" y="71120"/>
                </a:lnTo>
                <a:lnTo>
                  <a:pt x="842010" y="83820"/>
                </a:lnTo>
                <a:lnTo>
                  <a:pt x="756919" y="97789"/>
                </a:lnTo>
                <a:lnTo>
                  <a:pt x="675640" y="113029"/>
                </a:lnTo>
                <a:lnTo>
                  <a:pt x="598170" y="129539"/>
                </a:lnTo>
                <a:lnTo>
                  <a:pt x="524510" y="146050"/>
                </a:lnTo>
                <a:lnTo>
                  <a:pt x="454660" y="163830"/>
                </a:lnTo>
                <a:lnTo>
                  <a:pt x="389890" y="181610"/>
                </a:lnTo>
                <a:lnTo>
                  <a:pt x="328930" y="200660"/>
                </a:lnTo>
                <a:lnTo>
                  <a:pt x="274320" y="220980"/>
                </a:lnTo>
                <a:lnTo>
                  <a:pt x="222250" y="241300"/>
                </a:lnTo>
                <a:lnTo>
                  <a:pt x="176530" y="261619"/>
                </a:lnTo>
                <a:lnTo>
                  <a:pt x="135890" y="283210"/>
                </a:lnTo>
                <a:lnTo>
                  <a:pt x="100330" y="304800"/>
                </a:lnTo>
                <a:lnTo>
                  <a:pt x="69850" y="327660"/>
                </a:lnTo>
                <a:lnTo>
                  <a:pt x="25400" y="373380"/>
                </a:lnTo>
                <a:lnTo>
                  <a:pt x="2540" y="419100"/>
                </a:lnTo>
                <a:lnTo>
                  <a:pt x="0" y="441960"/>
                </a:lnTo>
                <a:lnTo>
                  <a:pt x="11430" y="488950"/>
                </a:lnTo>
                <a:lnTo>
                  <a:pt x="45720" y="534669"/>
                </a:lnTo>
                <a:lnTo>
                  <a:pt x="101600" y="580389"/>
                </a:lnTo>
                <a:lnTo>
                  <a:pt x="138430" y="601980"/>
                </a:lnTo>
                <a:lnTo>
                  <a:pt x="180340" y="623569"/>
                </a:lnTo>
                <a:lnTo>
                  <a:pt x="227330" y="645160"/>
                </a:lnTo>
                <a:lnTo>
                  <a:pt x="279400" y="665480"/>
                </a:lnTo>
                <a:lnTo>
                  <a:pt x="336550" y="684530"/>
                </a:lnTo>
                <a:lnTo>
                  <a:pt x="397510" y="704850"/>
                </a:lnTo>
                <a:lnTo>
                  <a:pt x="463550" y="722630"/>
                </a:lnTo>
                <a:lnTo>
                  <a:pt x="534670" y="740410"/>
                </a:lnTo>
                <a:lnTo>
                  <a:pt x="609600" y="756919"/>
                </a:lnTo>
                <a:lnTo>
                  <a:pt x="688340" y="773430"/>
                </a:lnTo>
                <a:lnTo>
                  <a:pt x="770890" y="788669"/>
                </a:lnTo>
                <a:lnTo>
                  <a:pt x="857250" y="802639"/>
                </a:lnTo>
                <a:lnTo>
                  <a:pt x="947419" y="815339"/>
                </a:lnTo>
                <a:lnTo>
                  <a:pt x="1038860" y="828039"/>
                </a:lnTo>
                <a:lnTo>
                  <a:pt x="1135380" y="838200"/>
                </a:lnTo>
                <a:lnTo>
                  <a:pt x="1132840" y="400050"/>
                </a:lnTo>
                <a:lnTo>
                  <a:pt x="1189990" y="393700"/>
                </a:lnTo>
                <a:lnTo>
                  <a:pt x="1247140" y="388619"/>
                </a:lnTo>
                <a:lnTo>
                  <a:pt x="1305560" y="383539"/>
                </a:lnTo>
                <a:lnTo>
                  <a:pt x="1363980" y="378460"/>
                </a:lnTo>
                <a:lnTo>
                  <a:pt x="1423670" y="374650"/>
                </a:lnTo>
                <a:lnTo>
                  <a:pt x="1483360" y="370839"/>
                </a:lnTo>
                <a:lnTo>
                  <a:pt x="1544320" y="367030"/>
                </a:lnTo>
                <a:lnTo>
                  <a:pt x="1605280" y="363219"/>
                </a:lnTo>
                <a:lnTo>
                  <a:pt x="1667510" y="360680"/>
                </a:lnTo>
                <a:lnTo>
                  <a:pt x="1729740" y="359410"/>
                </a:lnTo>
                <a:lnTo>
                  <a:pt x="1791970" y="356869"/>
                </a:lnTo>
                <a:lnTo>
                  <a:pt x="1854200" y="355600"/>
                </a:lnTo>
                <a:lnTo>
                  <a:pt x="1916430" y="354330"/>
                </a:lnTo>
                <a:lnTo>
                  <a:pt x="1979930" y="354330"/>
                </a:lnTo>
                <a:lnTo>
                  <a:pt x="2042160" y="353060"/>
                </a:lnTo>
                <a:lnTo>
                  <a:pt x="2042160" y="0"/>
                </a:lnTo>
                <a:close/>
              </a:path>
            </a:pathLst>
          </a:custGeom>
          <a:ln w="25518">
            <a:solidFill>
              <a:srgbClr val="6E6EB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017269" y="344805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25518">
            <a:solidFill>
              <a:srgbClr val="6E6EB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059429" y="486410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25518">
            <a:solidFill>
              <a:srgbClr val="6E6EB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2424429" y="4221479"/>
            <a:ext cx="4464050" cy="1153160"/>
          </a:xfrm>
          <a:custGeom>
            <a:avLst/>
            <a:gdLst/>
            <a:ahLst/>
            <a:cxnLst/>
            <a:rect l="l" t="t" r="r" b="b"/>
            <a:pathLst>
              <a:path w="4464050" h="1153160">
                <a:moveTo>
                  <a:pt x="0" y="118110"/>
                </a:moveTo>
                <a:lnTo>
                  <a:pt x="0" y="1036320"/>
                </a:lnTo>
                <a:lnTo>
                  <a:pt x="19661" y="1048270"/>
                </a:lnTo>
                <a:lnTo>
                  <a:pt x="73197" y="1069228"/>
                </a:lnTo>
                <a:lnTo>
                  <a:pt x="143708" y="1086628"/>
                </a:lnTo>
                <a:lnTo>
                  <a:pt x="184588" y="1094131"/>
                </a:lnTo>
                <a:lnTo>
                  <a:pt x="228823" y="1100910"/>
                </a:lnTo>
                <a:lnTo>
                  <a:pt x="276117" y="1107020"/>
                </a:lnTo>
                <a:lnTo>
                  <a:pt x="326173" y="1112516"/>
                </a:lnTo>
                <a:lnTo>
                  <a:pt x="378695" y="1117453"/>
                </a:lnTo>
                <a:lnTo>
                  <a:pt x="433387" y="1121886"/>
                </a:lnTo>
                <a:lnTo>
                  <a:pt x="489952" y="1125870"/>
                </a:lnTo>
                <a:lnTo>
                  <a:pt x="607518" y="1132714"/>
                </a:lnTo>
                <a:lnTo>
                  <a:pt x="1093470" y="1153160"/>
                </a:lnTo>
                <a:lnTo>
                  <a:pt x="1570571" y="1135204"/>
                </a:lnTo>
                <a:lnTo>
                  <a:pt x="1688513" y="1128942"/>
                </a:lnTo>
                <a:lnTo>
                  <a:pt x="1801301" y="1121230"/>
                </a:lnTo>
                <a:lnTo>
                  <a:pt x="1855041" y="1116715"/>
                </a:lnTo>
                <a:lnTo>
                  <a:pt x="1906626" y="1111697"/>
                </a:lnTo>
                <a:lnTo>
                  <a:pt x="1955769" y="1106132"/>
                </a:lnTo>
                <a:lnTo>
                  <a:pt x="2002179" y="1099972"/>
                </a:lnTo>
                <a:lnTo>
                  <a:pt x="2045570" y="1093172"/>
                </a:lnTo>
                <a:lnTo>
                  <a:pt x="2085650" y="1085684"/>
                </a:lnTo>
                <a:lnTo>
                  <a:pt x="2154729" y="1068463"/>
                </a:lnTo>
                <a:lnTo>
                  <a:pt x="2207106" y="1047937"/>
                </a:lnTo>
                <a:lnTo>
                  <a:pt x="2244002" y="1023441"/>
                </a:lnTo>
                <a:lnTo>
                  <a:pt x="2267928" y="1011609"/>
                </a:lnTo>
                <a:lnTo>
                  <a:pt x="2332501" y="990892"/>
                </a:lnTo>
                <a:lnTo>
                  <a:pt x="2372160" y="981910"/>
                </a:lnTo>
                <a:lnTo>
                  <a:pt x="2416075" y="973782"/>
                </a:lnTo>
                <a:lnTo>
                  <a:pt x="2463753" y="966459"/>
                </a:lnTo>
                <a:lnTo>
                  <a:pt x="2514698" y="959894"/>
                </a:lnTo>
                <a:lnTo>
                  <a:pt x="2568418" y="954037"/>
                </a:lnTo>
                <a:lnTo>
                  <a:pt x="2624416" y="948841"/>
                </a:lnTo>
                <a:lnTo>
                  <a:pt x="2682201" y="944258"/>
                </a:lnTo>
                <a:lnTo>
                  <a:pt x="2801150" y="936736"/>
                </a:lnTo>
                <a:lnTo>
                  <a:pt x="2980611" y="928841"/>
                </a:lnTo>
                <a:lnTo>
                  <a:pt x="3335020" y="919480"/>
                </a:lnTo>
                <a:lnTo>
                  <a:pt x="4464050" y="919480"/>
                </a:lnTo>
                <a:lnTo>
                  <a:pt x="4464050" y="232410"/>
                </a:lnTo>
                <a:lnTo>
                  <a:pt x="1109980" y="232410"/>
                </a:lnTo>
                <a:lnTo>
                  <a:pt x="581183" y="209848"/>
                </a:lnTo>
                <a:lnTo>
                  <a:pt x="466407" y="202882"/>
                </a:lnTo>
                <a:lnTo>
                  <a:pt x="411075" y="198746"/>
                </a:lnTo>
                <a:lnTo>
                  <a:pt x="357488" y="194090"/>
                </a:lnTo>
                <a:lnTo>
                  <a:pt x="305925" y="188848"/>
                </a:lnTo>
                <a:lnTo>
                  <a:pt x="256669" y="182956"/>
                </a:lnTo>
                <a:lnTo>
                  <a:pt x="209999" y="176350"/>
                </a:lnTo>
                <a:lnTo>
                  <a:pt x="166196" y="168966"/>
                </a:lnTo>
                <a:lnTo>
                  <a:pt x="125540" y="160738"/>
                </a:lnTo>
                <a:lnTo>
                  <a:pt x="88311" y="151603"/>
                </a:lnTo>
                <a:lnTo>
                  <a:pt x="25261" y="130353"/>
                </a:lnTo>
                <a:lnTo>
                  <a:pt x="0" y="118110"/>
                </a:lnTo>
                <a:close/>
              </a:path>
              <a:path w="4464050" h="1153160">
                <a:moveTo>
                  <a:pt x="4464050" y="919480"/>
                </a:moveTo>
                <a:lnTo>
                  <a:pt x="3335020" y="919480"/>
                </a:lnTo>
                <a:lnTo>
                  <a:pt x="3859053" y="936462"/>
                </a:lnTo>
                <a:lnTo>
                  <a:pt x="3967897" y="942719"/>
                </a:lnTo>
                <a:lnTo>
                  <a:pt x="4020361" y="946531"/>
                </a:lnTo>
                <a:lnTo>
                  <a:pt x="4071315" y="950877"/>
                </a:lnTo>
                <a:lnTo>
                  <a:pt x="4120606" y="955813"/>
                </a:lnTo>
                <a:lnTo>
                  <a:pt x="4168079" y="961397"/>
                </a:lnTo>
                <a:lnTo>
                  <a:pt x="4213583" y="967687"/>
                </a:lnTo>
                <a:lnTo>
                  <a:pt x="4256962" y="974740"/>
                </a:lnTo>
                <a:lnTo>
                  <a:pt x="4298065" y="982615"/>
                </a:lnTo>
                <a:lnTo>
                  <a:pt x="4336737" y="991368"/>
                </a:lnTo>
                <a:lnTo>
                  <a:pt x="4406175" y="1011741"/>
                </a:lnTo>
                <a:lnTo>
                  <a:pt x="4464050" y="1036320"/>
                </a:lnTo>
                <a:lnTo>
                  <a:pt x="4464050" y="919480"/>
                </a:lnTo>
                <a:close/>
              </a:path>
              <a:path w="4464050" h="1153160">
                <a:moveTo>
                  <a:pt x="3337559" y="0"/>
                </a:moveTo>
                <a:lnTo>
                  <a:pt x="2998398" y="7699"/>
                </a:lnTo>
                <a:lnTo>
                  <a:pt x="2822443" y="14804"/>
                </a:lnTo>
                <a:lnTo>
                  <a:pt x="2708071" y="21630"/>
                </a:lnTo>
                <a:lnTo>
                  <a:pt x="2652631" y="25815"/>
                </a:lnTo>
                <a:lnTo>
                  <a:pt x="2598740" y="30578"/>
                </a:lnTo>
                <a:lnTo>
                  <a:pt x="2546686" y="35969"/>
                </a:lnTo>
                <a:lnTo>
                  <a:pt x="2496759" y="42034"/>
                </a:lnTo>
                <a:lnTo>
                  <a:pt x="2449246" y="48823"/>
                </a:lnTo>
                <a:lnTo>
                  <a:pt x="2404437" y="56383"/>
                </a:lnTo>
                <a:lnTo>
                  <a:pt x="2362621" y="64764"/>
                </a:lnTo>
                <a:lnTo>
                  <a:pt x="2324086" y="74012"/>
                </a:lnTo>
                <a:lnTo>
                  <a:pt x="2258013" y="95305"/>
                </a:lnTo>
                <a:lnTo>
                  <a:pt x="2208530" y="120650"/>
                </a:lnTo>
                <a:lnTo>
                  <a:pt x="2189611" y="131946"/>
                </a:lnTo>
                <a:lnTo>
                  <a:pt x="2165625" y="142317"/>
                </a:lnTo>
                <a:lnTo>
                  <a:pt x="2103720" y="160480"/>
                </a:lnTo>
                <a:lnTo>
                  <a:pt x="2066434" y="168373"/>
                </a:lnTo>
                <a:lnTo>
                  <a:pt x="2025349" y="175541"/>
                </a:lnTo>
                <a:lnTo>
                  <a:pt x="1980782" y="182033"/>
                </a:lnTo>
                <a:lnTo>
                  <a:pt x="1933049" y="187899"/>
                </a:lnTo>
                <a:lnTo>
                  <a:pt x="1882469" y="193190"/>
                </a:lnTo>
                <a:lnTo>
                  <a:pt x="1829357" y="197956"/>
                </a:lnTo>
                <a:lnTo>
                  <a:pt x="1716808" y="206113"/>
                </a:lnTo>
                <a:lnTo>
                  <a:pt x="1597938" y="212769"/>
                </a:lnTo>
                <a:lnTo>
                  <a:pt x="1109980" y="232410"/>
                </a:lnTo>
                <a:lnTo>
                  <a:pt x="4464050" y="232410"/>
                </a:lnTo>
                <a:lnTo>
                  <a:pt x="4464050" y="118110"/>
                </a:lnTo>
                <a:lnTo>
                  <a:pt x="4438240" y="105837"/>
                </a:lnTo>
                <a:lnTo>
                  <a:pt x="4379049" y="84066"/>
                </a:lnTo>
                <a:lnTo>
                  <a:pt x="4310181" y="65716"/>
                </a:lnTo>
                <a:lnTo>
                  <a:pt x="4272275" y="57721"/>
                </a:lnTo>
                <a:lnTo>
                  <a:pt x="4232137" y="50458"/>
                </a:lnTo>
                <a:lnTo>
                  <a:pt x="4189831" y="43885"/>
                </a:lnTo>
                <a:lnTo>
                  <a:pt x="4145418" y="37960"/>
                </a:lnTo>
                <a:lnTo>
                  <a:pt x="4098961" y="32644"/>
                </a:lnTo>
                <a:lnTo>
                  <a:pt x="4050524" y="27893"/>
                </a:lnTo>
                <a:lnTo>
                  <a:pt x="4000168" y="23667"/>
                </a:lnTo>
                <a:lnTo>
                  <a:pt x="3947957" y="19925"/>
                </a:lnTo>
                <a:lnTo>
                  <a:pt x="3838218" y="13725"/>
                </a:lnTo>
                <a:lnTo>
                  <a:pt x="3661257" y="7019"/>
                </a:lnTo>
                <a:lnTo>
                  <a:pt x="3337559" y="0"/>
                </a:lnTo>
                <a:close/>
              </a:path>
            </a:pathLst>
          </a:custGeom>
          <a:solidFill>
            <a:srgbClr val="66FF3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2424429" y="4221479"/>
            <a:ext cx="4464050" cy="1153160"/>
          </a:xfrm>
          <a:custGeom>
            <a:avLst/>
            <a:gdLst/>
            <a:ahLst/>
            <a:cxnLst/>
            <a:rect l="l" t="t" r="r" b="b"/>
            <a:pathLst>
              <a:path w="4464050" h="1153160">
                <a:moveTo>
                  <a:pt x="0" y="118110"/>
                </a:moveTo>
                <a:lnTo>
                  <a:pt x="54792" y="141496"/>
                </a:lnTo>
                <a:lnTo>
                  <a:pt x="125540" y="160738"/>
                </a:lnTo>
                <a:lnTo>
                  <a:pt x="166196" y="168966"/>
                </a:lnTo>
                <a:lnTo>
                  <a:pt x="209999" y="176350"/>
                </a:lnTo>
                <a:lnTo>
                  <a:pt x="256669" y="182956"/>
                </a:lnTo>
                <a:lnTo>
                  <a:pt x="305925" y="188848"/>
                </a:lnTo>
                <a:lnTo>
                  <a:pt x="357488" y="194090"/>
                </a:lnTo>
                <a:lnTo>
                  <a:pt x="411075" y="198746"/>
                </a:lnTo>
                <a:lnTo>
                  <a:pt x="466407" y="202882"/>
                </a:lnTo>
                <a:lnTo>
                  <a:pt x="523203" y="206561"/>
                </a:lnTo>
                <a:lnTo>
                  <a:pt x="581183" y="209848"/>
                </a:lnTo>
                <a:lnTo>
                  <a:pt x="640066" y="212807"/>
                </a:lnTo>
                <a:lnTo>
                  <a:pt x="699572" y="215503"/>
                </a:lnTo>
                <a:lnTo>
                  <a:pt x="759419" y="218000"/>
                </a:lnTo>
                <a:lnTo>
                  <a:pt x="819329" y="220362"/>
                </a:lnTo>
                <a:lnTo>
                  <a:pt x="879019" y="222654"/>
                </a:lnTo>
                <a:lnTo>
                  <a:pt x="938210" y="224940"/>
                </a:lnTo>
                <a:lnTo>
                  <a:pt x="996620" y="227286"/>
                </a:lnTo>
                <a:lnTo>
                  <a:pt x="1053970" y="229754"/>
                </a:lnTo>
                <a:lnTo>
                  <a:pt x="1109980" y="232410"/>
                </a:lnTo>
                <a:lnTo>
                  <a:pt x="1168738" y="230040"/>
                </a:lnTo>
                <a:lnTo>
                  <a:pt x="1228769" y="227746"/>
                </a:lnTo>
                <a:lnTo>
                  <a:pt x="1289756" y="225477"/>
                </a:lnTo>
                <a:lnTo>
                  <a:pt x="1351383" y="223185"/>
                </a:lnTo>
                <a:lnTo>
                  <a:pt x="1413331" y="220818"/>
                </a:lnTo>
                <a:lnTo>
                  <a:pt x="1475284" y="218326"/>
                </a:lnTo>
                <a:lnTo>
                  <a:pt x="1536926" y="215660"/>
                </a:lnTo>
                <a:lnTo>
                  <a:pt x="1597938" y="212769"/>
                </a:lnTo>
                <a:lnTo>
                  <a:pt x="1658004" y="209603"/>
                </a:lnTo>
                <a:lnTo>
                  <a:pt x="1716808" y="206113"/>
                </a:lnTo>
                <a:lnTo>
                  <a:pt x="1774031" y="202247"/>
                </a:lnTo>
                <a:lnTo>
                  <a:pt x="1829357" y="197956"/>
                </a:lnTo>
                <a:lnTo>
                  <a:pt x="1882469" y="193190"/>
                </a:lnTo>
                <a:lnTo>
                  <a:pt x="1933049" y="187899"/>
                </a:lnTo>
                <a:lnTo>
                  <a:pt x="1980782" y="182033"/>
                </a:lnTo>
                <a:lnTo>
                  <a:pt x="2025349" y="175541"/>
                </a:lnTo>
                <a:lnTo>
                  <a:pt x="2066434" y="168373"/>
                </a:lnTo>
                <a:lnTo>
                  <a:pt x="2103720" y="160480"/>
                </a:lnTo>
                <a:lnTo>
                  <a:pt x="2165625" y="142317"/>
                </a:lnTo>
                <a:lnTo>
                  <a:pt x="2208530" y="120650"/>
                </a:lnTo>
                <a:lnTo>
                  <a:pt x="2231053" y="107447"/>
                </a:lnTo>
                <a:lnTo>
                  <a:pt x="2289120" y="84176"/>
                </a:lnTo>
                <a:lnTo>
                  <a:pt x="2362621" y="64764"/>
                </a:lnTo>
                <a:lnTo>
                  <a:pt x="2404437" y="56383"/>
                </a:lnTo>
                <a:lnTo>
                  <a:pt x="2449246" y="48823"/>
                </a:lnTo>
                <a:lnTo>
                  <a:pt x="2496759" y="42034"/>
                </a:lnTo>
                <a:lnTo>
                  <a:pt x="2546686" y="35969"/>
                </a:lnTo>
                <a:lnTo>
                  <a:pt x="2598740" y="30578"/>
                </a:lnTo>
                <a:lnTo>
                  <a:pt x="2652631" y="25815"/>
                </a:lnTo>
                <a:lnTo>
                  <a:pt x="2708071" y="21630"/>
                </a:lnTo>
                <a:lnTo>
                  <a:pt x="2764771" y="17976"/>
                </a:lnTo>
                <a:lnTo>
                  <a:pt x="2822443" y="14804"/>
                </a:lnTo>
                <a:lnTo>
                  <a:pt x="2880797" y="12066"/>
                </a:lnTo>
                <a:lnTo>
                  <a:pt x="2939545" y="9714"/>
                </a:lnTo>
                <a:lnTo>
                  <a:pt x="2998398" y="7699"/>
                </a:lnTo>
                <a:lnTo>
                  <a:pt x="3057068" y="5974"/>
                </a:lnTo>
                <a:lnTo>
                  <a:pt x="3115266" y="4490"/>
                </a:lnTo>
                <a:lnTo>
                  <a:pt x="3172702" y="3198"/>
                </a:lnTo>
                <a:lnTo>
                  <a:pt x="3229089" y="2052"/>
                </a:lnTo>
                <a:lnTo>
                  <a:pt x="3284138" y="1001"/>
                </a:lnTo>
                <a:lnTo>
                  <a:pt x="3337559" y="0"/>
                </a:lnTo>
                <a:lnTo>
                  <a:pt x="3404883" y="1180"/>
                </a:lnTo>
                <a:lnTo>
                  <a:pt x="3470977" y="2431"/>
                </a:lnTo>
                <a:lnTo>
                  <a:pt x="3535779" y="3794"/>
                </a:lnTo>
                <a:lnTo>
                  <a:pt x="3599227" y="5309"/>
                </a:lnTo>
                <a:lnTo>
                  <a:pt x="3661257" y="7019"/>
                </a:lnTo>
                <a:lnTo>
                  <a:pt x="3721807" y="8964"/>
                </a:lnTo>
                <a:lnTo>
                  <a:pt x="3780815" y="11185"/>
                </a:lnTo>
                <a:lnTo>
                  <a:pt x="3838218" y="13725"/>
                </a:lnTo>
                <a:lnTo>
                  <a:pt x="3893953" y="16625"/>
                </a:lnTo>
                <a:lnTo>
                  <a:pt x="3947957" y="19925"/>
                </a:lnTo>
                <a:lnTo>
                  <a:pt x="4000168" y="23667"/>
                </a:lnTo>
                <a:lnTo>
                  <a:pt x="4050524" y="27893"/>
                </a:lnTo>
                <a:lnTo>
                  <a:pt x="4098961" y="32644"/>
                </a:lnTo>
                <a:lnTo>
                  <a:pt x="4145418" y="37960"/>
                </a:lnTo>
                <a:lnTo>
                  <a:pt x="4189831" y="43885"/>
                </a:lnTo>
                <a:lnTo>
                  <a:pt x="4232137" y="50458"/>
                </a:lnTo>
                <a:lnTo>
                  <a:pt x="4272275" y="57721"/>
                </a:lnTo>
                <a:lnTo>
                  <a:pt x="4310181" y="65716"/>
                </a:lnTo>
                <a:lnTo>
                  <a:pt x="4379049" y="84066"/>
                </a:lnTo>
                <a:lnTo>
                  <a:pt x="4438240" y="105837"/>
                </a:lnTo>
                <a:lnTo>
                  <a:pt x="4464050" y="118110"/>
                </a:lnTo>
                <a:lnTo>
                  <a:pt x="4464050" y="1036320"/>
                </a:lnTo>
                <a:lnTo>
                  <a:pt x="4436634" y="1023475"/>
                </a:lnTo>
                <a:lnTo>
                  <a:pt x="4406175" y="1011741"/>
                </a:lnTo>
                <a:lnTo>
                  <a:pt x="4336737" y="991368"/>
                </a:lnTo>
                <a:lnTo>
                  <a:pt x="4298065" y="982615"/>
                </a:lnTo>
                <a:lnTo>
                  <a:pt x="4256962" y="974740"/>
                </a:lnTo>
                <a:lnTo>
                  <a:pt x="4213583" y="967687"/>
                </a:lnTo>
                <a:lnTo>
                  <a:pt x="4168079" y="961397"/>
                </a:lnTo>
                <a:lnTo>
                  <a:pt x="4120606" y="955813"/>
                </a:lnTo>
                <a:lnTo>
                  <a:pt x="4071315" y="950877"/>
                </a:lnTo>
                <a:lnTo>
                  <a:pt x="4020361" y="946531"/>
                </a:lnTo>
                <a:lnTo>
                  <a:pt x="3967897" y="942719"/>
                </a:lnTo>
                <a:lnTo>
                  <a:pt x="3914077" y="939382"/>
                </a:lnTo>
                <a:lnTo>
                  <a:pt x="3859053" y="936462"/>
                </a:lnTo>
                <a:lnTo>
                  <a:pt x="3802980" y="933903"/>
                </a:lnTo>
                <a:lnTo>
                  <a:pt x="3746010" y="931647"/>
                </a:lnTo>
                <a:lnTo>
                  <a:pt x="3688298" y="929635"/>
                </a:lnTo>
                <a:lnTo>
                  <a:pt x="3629997" y="927810"/>
                </a:lnTo>
                <a:lnTo>
                  <a:pt x="3571259" y="926115"/>
                </a:lnTo>
                <a:lnTo>
                  <a:pt x="3512239" y="924492"/>
                </a:lnTo>
                <a:lnTo>
                  <a:pt x="3453091" y="922884"/>
                </a:lnTo>
                <a:lnTo>
                  <a:pt x="3393966" y="921232"/>
                </a:lnTo>
                <a:lnTo>
                  <a:pt x="3335020" y="919480"/>
                </a:lnTo>
                <a:lnTo>
                  <a:pt x="3294351" y="920474"/>
                </a:lnTo>
                <a:lnTo>
                  <a:pt x="3249539" y="921503"/>
                </a:lnTo>
                <a:lnTo>
                  <a:pt x="3201077" y="922613"/>
                </a:lnTo>
                <a:lnTo>
                  <a:pt x="3149459" y="923854"/>
                </a:lnTo>
                <a:lnTo>
                  <a:pt x="3095179" y="925274"/>
                </a:lnTo>
                <a:lnTo>
                  <a:pt x="3038732" y="926920"/>
                </a:lnTo>
                <a:lnTo>
                  <a:pt x="2980611" y="928841"/>
                </a:lnTo>
                <a:lnTo>
                  <a:pt x="2921311" y="931085"/>
                </a:lnTo>
                <a:lnTo>
                  <a:pt x="2861326" y="933701"/>
                </a:lnTo>
                <a:lnTo>
                  <a:pt x="2801150" y="936736"/>
                </a:lnTo>
                <a:lnTo>
                  <a:pt x="2741277" y="940239"/>
                </a:lnTo>
                <a:lnTo>
                  <a:pt x="2682201" y="944258"/>
                </a:lnTo>
                <a:lnTo>
                  <a:pt x="2624416" y="948841"/>
                </a:lnTo>
                <a:lnTo>
                  <a:pt x="2568418" y="954037"/>
                </a:lnTo>
                <a:lnTo>
                  <a:pt x="2514698" y="959894"/>
                </a:lnTo>
                <a:lnTo>
                  <a:pt x="2463753" y="966459"/>
                </a:lnTo>
                <a:lnTo>
                  <a:pt x="2416075" y="973782"/>
                </a:lnTo>
                <a:lnTo>
                  <a:pt x="2372160" y="981910"/>
                </a:lnTo>
                <a:lnTo>
                  <a:pt x="2332501" y="990892"/>
                </a:lnTo>
                <a:lnTo>
                  <a:pt x="2267928" y="1011609"/>
                </a:lnTo>
                <a:lnTo>
                  <a:pt x="2226310" y="1036320"/>
                </a:lnTo>
                <a:lnTo>
                  <a:pt x="2207106" y="1047937"/>
                </a:lnTo>
                <a:lnTo>
                  <a:pt x="2154729" y="1068463"/>
                </a:lnTo>
                <a:lnTo>
                  <a:pt x="2085650" y="1085684"/>
                </a:lnTo>
                <a:lnTo>
                  <a:pt x="2045570" y="1093172"/>
                </a:lnTo>
                <a:lnTo>
                  <a:pt x="2002179" y="1099972"/>
                </a:lnTo>
                <a:lnTo>
                  <a:pt x="1955769" y="1106132"/>
                </a:lnTo>
                <a:lnTo>
                  <a:pt x="1906626" y="1111697"/>
                </a:lnTo>
                <a:lnTo>
                  <a:pt x="1855041" y="1116715"/>
                </a:lnTo>
                <a:lnTo>
                  <a:pt x="1801301" y="1121230"/>
                </a:lnTo>
                <a:lnTo>
                  <a:pt x="1745695" y="1125291"/>
                </a:lnTo>
                <a:lnTo>
                  <a:pt x="1688513" y="1128942"/>
                </a:lnTo>
                <a:lnTo>
                  <a:pt x="1630042" y="1132231"/>
                </a:lnTo>
                <a:lnTo>
                  <a:pt x="1570571" y="1135204"/>
                </a:lnTo>
                <a:lnTo>
                  <a:pt x="1510390" y="1137906"/>
                </a:lnTo>
                <a:lnTo>
                  <a:pt x="1449786" y="1140385"/>
                </a:lnTo>
                <a:lnTo>
                  <a:pt x="1389050" y="1142687"/>
                </a:lnTo>
                <a:lnTo>
                  <a:pt x="1328468" y="1144858"/>
                </a:lnTo>
                <a:lnTo>
                  <a:pt x="1268331" y="1146944"/>
                </a:lnTo>
                <a:lnTo>
                  <a:pt x="1208926" y="1148992"/>
                </a:lnTo>
                <a:lnTo>
                  <a:pt x="1150543" y="1151049"/>
                </a:lnTo>
                <a:lnTo>
                  <a:pt x="1093470" y="1153160"/>
                </a:lnTo>
                <a:lnTo>
                  <a:pt x="1034464" y="1150631"/>
                </a:lnTo>
                <a:lnTo>
                  <a:pt x="974369" y="1148205"/>
                </a:lnTo>
                <a:lnTo>
                  <a:pt x="913481" y="1145827"/>
                </a:lnTo>
                <a:lnTo>
                  <a:pt x="852097" y="1143440"/>
                </a:lnTo>
                <a:lnTo>
                  <a:pt x="790512" y="1140991"/>
                </a:lnTo>
                <a:lnTo>
                  <a:pt x="729023" y="1138423"/>
                </a:lnTo>
                <a:lnTo>
                  <a:pt x="667927" y="1135683"/>
                </a:lnTo>
                <a:lnTo>
                  <a:pt x="607518" y="1132714"/>
                </a:lnTo>
                <a:lnTo>
                  <a:pt x="548095" y="1129461"/>
                </a:lnTo>
                <a:lnTo>
                  <a:pt x="489952" y="1125870"/>
                </a:lnTo>
                <a:lnTo>
                  <a:pt x="433387" y="1121886"/>
                </a:lnTo>
                <a:lnTo>
                  <a:pt x="378695" y="1117453"/>
                </a:lnTo>
                <a:lnTo>
                  <a:pt x="326173" y="1112516"/>
                </a:lnTo>
                <a:lnTo>
                  <a:pt x="276117" y="1107020"/>
                </a:lnTo>
                <a:lnTo>
                  <a:pt x="228823" y="1100910"/>
                </a:lnTo>
                <a:lnTo>
                  <a:pt x="184588" y="1094131"/>
                </a:lnTo>
                <a:lnTo>
                  <a:pt x="143708" y="1086628"/>
                </a:lnTo>
                <a:lnTo>
                  <a:pt x="106479" y="1078345"/>
                </a:lnTo>
                <a:lnTo>
                  <a:pt x="44159" y="1059221"/>
                </a:lnTo>
                <a:lnTo>
                  <a:pt x="0" y="1036320"/>
                </a:lnTo>
                <a:lnTo>
                  <a:pt x="0" y="118110"/>
                </a:lnTo>
                <a:close/>
              </a:path>
            </a:pathLst>
          </a:custGeom>
          <a:ln w="25518">
            <a:solidFill>
              <a:srgbClr val="6E6EB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2424429" y="4221479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25518">
            <a:solidFill>
              <a:srgbClr val="6E6EB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6888480" y="537464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25518">
            <a:solidFill>
              <a:srgbClr val="6E6EB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357158" y="714356"/>
            <a:ext cx="8068945" cy="601190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Times New Roman" pitchFamily="18" charset="0"/>
                <a:cs typeface="Times New Roman" pitchFamily="18" charset="0"/>
              </a:rPr>
              <a:t>Керівництво кондитерським </a:t>
            </a:r>
            <a:r>
              <a:rPr sz="1800" spc="-10" dirty="0">
                <a:latin typeface="Times New Roman" pitchFamily="18" charset="0"/>
                <a:cs typeface="Times New Roman" pitchFamily="18" charset="0"/>
              </a:rPr>
              <a:t>цехом </a:t>
            </a:r>
            <a:r>
              <a:rPr sz="1800" spc="-5" dirty="0">
                <a:latin typeface="Times New Roman" pitchFamily="18" charset="0"/>
                <a:cs typeface="Times New Roman" pitchFamily="18" charset="0"/>
              </a:rPr>
              <a:t>здійснює </a:t>
            </a:r>
            <a:r>
              <a:rPr sz="1800" b="1" spc="-5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начальник</a:t>
            </a:r>
            <a:r>
              <a:rPr sz="1800" b="1" spc="5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800" b="1" spc="-1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цеху:</a:t>
            </a:r>
            <a:endParaRPr sz="1800">
              <a:latin typeface="Times New Roman" pitchFamily="18" charset="0"/>
              <a:cs typeface="Times New Roman" pitchFamily="18" charset="0"/>
            </a:endParaRPr>
          </a:p>
          <a:p>
            <a:pPr marL="97790" indent="-85090" algn="just">
              <a:lnSpc>
                <a:spcPct val="100000"/>
              </a:lnSpc>
              <a:buSzPct val="94736"/>
              <a:buChar char="•"/>
              <a:tabLst>
                <a:tab pos="98425" algn="l"/>
              </a:tabLst>
            </a:pPr>
            <a:r>
              <a:rPr sz="1900" spc="-10" dirty="0">
                <a:latin typeface="Times New Roman" pitchFamily="18" charset="0"/>
                <a:cs typeface="Times New Roman" pitchFamily="18" charset="0"/>
              </a:rPr>
              <a:t>ознайомлює </a:t>
            </a:r>
            <a:r>
              <a:rPr sz="1900" spc="-5" dirty="0">
                <a:latin typeface="Times New Roman" pitchFamily="18" charset="0"/>
                <a:cs typeface="Times New Roman" pitchFamily="18" charset="0"/>
              </a:rPr>
              <a:t>бригадирів </a:t>
            </a:r>
            <a:r>
              <a:rPr sz="1900" dirty="0">
                <a:latin typeface="Times New Roman" pitchFamily="18" charset="0"/>
                <a:cs typeface="Times New Roman" pitchFamily="18" charset="0"/>
              </a:rPr>
              <a:t>з </a:t>
            </a:r>
            <a:r>
              <a:rPr sz="1900" spc="-5" dirty="0">
                <a:latin typeface="Times New Roman" pitchFamily="18" charset="0"/>
                <a:cs typeface="Times New Roman" pitchFamily="18" charset="0"/>
              </a:rPr>
              <a:t>асортиментом виробів, що</a:t>
            </a:r>
            <a:r>
              <a:rPr sz="1900" spc="-2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900" spc="-5" dirty="0">
                <a:latin typeface="Times New Roman" pitchFamily="18" charset="0"/>
                <a:cs typeface="Times New Roman" pitchFamily="18" charset="0"/>
              </a:rPr>
              <a:t>випускаються,</a:t>
            </a:r>
            <a:endParaRPr sz="1900">
              <a:latin typeface="Times New Roman" pitchFamily="18" charset="0"/>
              <a:cs typeface="Times New Roman" pitchFamily="18" charset="0"/>
            </a:endParaRPr>
          </a:p>
          <a:p>
            <a:pPr marL="162560" indent="-149860" algn="just">
              <a:lnSpc>
                <a:spcPct val="100000"/>
              </a:lnSpc>
              <a:buSzPct val="94736"/>
              <a:buChar char="•"/>
              <a:tabLst>
                <a:tab pos="162560" algn="l"/>
              </a:tabLst>
            </a:pPr>
            <a:r>
              <a:rPr sz="1900" spc="-5" dirty="0">
                <a:latin typeface="Times New Roman" pitchFamily="18" charset="0"/>
                <a:cs typeface="Times New Roman" pitchFamily="18" charset="0"/>
              </a:rPr>
              <a:t>розподіляє </a:t>
            </a:r>
            <a:r>
              <a:rPr sz="1900" spc="-10" dirty="0">
                <a:latin typeface="Times New Roman" pitchFamily="18" charset="0"/>
                <a:cs typeface="Times New Roman" pitchFamily="18" charset="0"/>
              </a:rPr>
              <a:t>сировину </a:t>
            </a:r>
            <a:r>
              <a:rPr sz="1900" spc="-5" dirty="0">
                <a:latin typeface="Times New Roman" pitchFamily="18" charset="0"/>
                <a:cs typeface="Times New Roman" pitchFamily="18" charset="0"/>
              </a:rPr>
              <a:t>між</a:t>
            </a:r>
            <a:r>
              <a:rPr sz="1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900" spc="-5" dirty="0">
                <a:latin typeface="Times New Roman" pitchFamily="18" charset="0"/>
                <a:cs typeface="Times New Roman" pitchFamily="18" charset="0"/>
              </a:rPr>
              <a:t>бригадами,</a:t>
            </a:r>
            <a:endParaRPr sz="1900">
              <a:latin typeface="Times New Roman" pitchFamily="18" charset="0"/>
              <a:cs typeface="Times New Roman" pitchFamily="18" charset="0"/>
            </a:endParaRPr>
          </a:p>
          <a:p>
            <a:pPr marL="97790" indent="-85090" algn="just">
              <a:lnSpc>
                <a:spcPct val="100000"/>
              </a:lnSpc>
              <a:buSzPct val="94736"/>
              <a:buChar char="•"/>
              <a:tabLst>
                <a:tab pos="98425" algn="l"/>
              </a:tabLst>
            </a:pPr>
            <a:r>
              <a:rPr sz="1900" spc="-5" dirty="0">
                <a:latin typeface="Times New Roman" pitchFamily="18" charset="0"/>
                <a:cs typeface="Times New Roman" pitchFamily="18" charset="0"/>
              </a:rPr>
              <a:t>контролює </a:t>
            </a:r>
            <a:r>
              <a:rPr sz="1900" spc="-10" dirty="0">
                <a:latin typeface="Times New Roman" pitchFamily="18" charset="0"/>
                <a:cs typeface="Times New Roman" pitchFamily="18" charset="0"/>
              </a:rPr>
              <a:t>технологічний</a:t>
            </a:r>
            <a:r>
              <a:rPr sz="1900" spc="-2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900" spc="-5" dirty="0">
                <a:latin typeface="Times New Roman" pitchFamily="18" charset="0"/>
                <a:cs typeface="Times New Roman" pitchFamily="18" charset="0"/>
              </a:rPr>
              <a:t>процес.</a:t>
            </a:r>
            <a:endParaRPr sz="190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00000"/>
              </a:lnSpc>
              <a:spcBef>
                <a:spcPts val="30"/>
              </a:spcBef>
            </a:pPr>
            <a:endParaRPr sz="1850">
              <a:latin typeface="Times New Roman" pitchFamily="18" charset="0"/>
              <a:cs typeface="Times New Roman" pitchFamily="18" charset="0"/>
            </a:endParaRPr>
          </a:p>
          <a:p>
            <a:pPr marL="12700" marR="5080" algn="just">
              <a:lnSpc>
                <a:spcPct val="100000"/>
              </a:lnSpc>
            </a:pPr>
            <a:r>
              <a:rPr sz="1800" dirty="0">
                <a:latin typeface="Times New Roman" pitchFamily="18" charset="0"/>
                <a:cs typeface="Times New Roman" pitchFamily="18" charset="0"/>
              </a:rPr>
              <a:t>У </a:t>
            </a:r>
            <a:r>
              <a:rPr sz="1800" spc="-5" dirty="0">
                <a:latin typeface="Times New Roman" pitchFamily="18" charset="0"/>
                <a:cs typeface="Times New Roman" pitchFamily="18" charset="0"/>
              </a:rPr>
              <a:t>великих </a:t>
            </a:r>
            <a:r>
              <a:rPr sz="1800" spc="-10" dirty="0">
                <a:latin typeface="Times New Roman" pitchFamily="18" charset="0"/>
                <a:cs typeface="Times New Roman" pitchFamily="18" charset="0"/>
              </a:rPr>
              <a:t>цехах </a:t>
            </a:r>
            <a:r>
              <a:rPr sz="1800" spc="-5" dirty="0">
                <a:latin typeface="Times New Roman" pitchFamily="18" charset="0"/>
                <a:cs typeface="Times New Roman" pitchFamily="18" charset="0"/>
              </a:rPr>
              <a:t>робота </a:t>
            </a:r>
            <a:r>
              <a:rPr sz="1800" spc="-10" dirty="0">
                <a:latin typeface="Times New Roman" pitchFamily="18" charset="0"/>
                <a:cs typeface="Times New Roman" pitchFamily="18" charset="0"/>
              </a:rPr>
              <a:t>організовується </a:t>
            </a:r>
            <a:r>
              <a:rPr sz="1800" dirty="0">
                <a:latin typeface="Times New Roman" pitchFamily="18" charset="0"/>
                <a:cs typeface="Times New Roman" pitchFamily="18" charset="0"/>
              </a:rPr>
              <a:t>в дві </a:t>
            </a:r>
            <a:r>
              <a:rPr sz="1800" spc="-5" dirty="0">
                <a:latin typeface="Times New Roman" pitchFamily="18" charset="0"/>
                <a:cs typeface="Times New Roman" pitchFamily="18" charset="0"/>
              </a:rPr>
              <a:t>зміни, </a:t>
            </a:r>
            <a:r>
              <a:rPr sz="1800" dirty="0">
                <a:latin typeface="Times New Roman" pitchFamily="18" charset="0"/>
                <a:cs typeface="Times New Roman" pitchFamily="18" charset="0"/>
              </a:rPr>
              <a:t>у не </a:t>
            </a:r>
            <a:r>
              <a:rPr sz="1800" spc="-5" dirty="0">
                <a:latin typeface="Times New Roman" pitchFamily="18" charset="0"/>
                <a:cs typeface="Times New Roman" pitchFamily="18" charset="0"/>
              </a:rPr>
              <a:t>великих </a:t>
            </a:r>
            <a:r>
              <a:rPr sz="1800" dirty="0">
                <a:latin typeface="Times New Roman" pitchFamily="18" charset="0"/>
                <a:cs typeface="Times New Roman" pitchFamily="18" charset="0"/>
              </a:rPr>
              <a:t>— в </a:t>
            </a:r>
            <a:r>
              <a:rPr sz="1800" spc="-10" dirty="0">
                <a:latin typeface="Times New Roman" pitchFamily="18" charset="0"/>
                <a:cs typeface="Times New Roman" pitchFamily="18" charset="0"/>
              </a:rPr>
              <a:t>одну.  </a:t>
            </a:r>
            <a:r>
              <a:rPr sz="1800" dirty="0">
                <a:latin typeface="Times New Roman" pitchFamily="18" charset="0"/>
                <a:cs typeface="Times New Roman" pitchFamily="18" charset="0"/>
              </a:rPr>
              <a:t>У </a:t>
            </a:r>
            <a:r>
              <a:rPr sz="1800" spc="-5" dirty="0">
                <a:latin typeface="Times New Roman" pitchFamily="18" charset="0"/>
                <a:cs typeface="Times New Roman" pitchFamily="18" charset="0"/>
              </a:rPr>
              <a:t>кожній зміні працюють </a:t>
            </a:r>
            <a:r>
              <a:rPr sz="1800" dirty="0">
                <a:latin typeface="Times New Roman" pitchFamily="18" charset="0"/>
                <a:cs typeface="Times New Roman" pitchFamily="18" charset="0"/>
              </a:rPr>
              <a:t>2 – 3 </a:t>
            </a:r>
            <a:r>
              <a:rPr sz="1800" spc="-5" dirty="0">
                <a:latin typeface="Times New Roman" pitchFamily="18" charset="0"/>
                <a:cs typeface="Times New Roman" pitchFamily="18" charset="0"/>
              </a:rPr>
              <a:t>кондитери V, </a:t>
            </a:r>
            <a:r>
              <a:rPr sz="1800" dirty="0">
                <a:latin typeface="Times New Roman" pitchFamily="18" charset="0"/>
                <a:cs typeface="Times New Roman" pitchFamily="18" charset="0"/>
              </a:rPr>
              <a:t>IV і ІІІ</a:t>
            </a:r>
            <a:r>
              <a:rPr sz="1800" spc="-3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800" spc="-10" dirty="0">
                <a:latin typeface="Times New Roman" pitchFamily="18" charset="0"/>
                <a:cs typeface="Times New Roman" pitchFamily="18" charset="0"/>
              </a:rPr>
              <a:t>розряду.</a:t>
            </a:r>
            <a:endParaRPr sz="180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lang="uk-UA" sz="2600" dirty="0" smtClean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2600">
              <a:latin typeface="Times New Roman"/>
              <a:cs typeface="Times New Roman"/>
            </a:endParaRPr>
          </a:p>
          <a:p>
            <a:pPr marL="2962910">
              <a:lnSpc>
                <a:spcPct val="100000"/>
              </a:lnSpc>
            </a:pPr>
            <a:r>
              <a:rPr sz="1800" spc="-5" dirty="0">
                <a:latin typeface="Times New Roman" pitchFamily="18" charset="0"/>
                <a:cs typeface="Times New Roman" pitchFamily="18" charset="0"/>
              </a:rPr>
              <a:t>Бригади </a:t>
            </a:r>
            <a:r>
              <a:rPr sz="1800" spc="-10" dirty="0">
                <a:latin typeface="Times New Roman" pitchFamily="18" charset="0"/>
                <a:cs typeface="Times New Roman" pitchFamily="18" charset="0"/>
              </a:rPr>
              <a:t>формуються</a:t>
            </a:r>
            <a:endParaRPr sz="180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00000"/>
              </a:lnSpc>
            </a:pPr>
            <a:endParaRPr sz="2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2200">
              <a:latin typeface="Times New Roman"/>
              <a:cs typeface="Times New Roman"/>
            </a:endParaRPr>
          </a:p>
          <a:p>
            <a:pPr marL="2382520" marR="1783080" algn="ctr">
              <a:lnSpc>
                <a:spcPct val="100000"/>
              </a:lnSpc>
            </a:pPr>
            <a:r>
              <a:rPr sz="1800" dirty="0">
                <a:latin typeface="Times New Roman" pitchFamily="18" charset="0"/>
                <a:cs typeface="Times New Roman" pitchFamily="18" charset="0"/>
              </a:rPr>
              <a:t>за </a:t>
            </a:r>
            <a:r>
              <a:rPr sz="1800" spc="-5" dirty="0">
                <a:latin typeface="Times New Roman" pitchFamily="18" charset="0"/>
                <a:cs typeface="Times New Roman" pitchFamily="18" charset="0"/>
              </a:rPr>
              <a:t>видом </a:t>
            </a:r>
            <a:r>
              <a:rPr sz="1800" spc="-10" dirty="0">
                <a:latin typeface="Times New Roman" pitchFamily="18" charset="0"/>
                <a:cs typeface="Times New Roman" pitchFamily="18" charset="0"/>
              </a:rPr>
              <a:t>продукції </a:t>
            </a:r>
            <a:r>
              <a:rPr sz="1800" dirty="0">
                <a:latin typeface="Times New Roman" pitchFamily="18" charset="0"/>
                <a:cs typeface="Times New Roman" pitchFamily="18" charset="0"/>
              </a:rPr>
              <a:t>(одна</a:t>
            </a:r>
            <a:r>
              <a:rPr sz="1800" spc="-45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800" spc="-5" dirty="0">
                <a:latin typeface="Times New Roman" pitchFamily="18" charset="0"/>
                <a:cs typeface="Times New Roman" pitchFamily="18" charset="0"/>
              </a:rPr>
              <a:t>виготовляє  вироби </a:t>
            </a:r>
            <a:r>
              <a:rPr sz="1800" dirty="0">
                <a:latin typeface="Times New Roman" pitchFamily="18" charset="0"/>
                <a:cs typeface="Times New Roman" pitchFamily="18" charset="0"/>
              </a:rPr>
              <a:t>з </a:t>
            </a:r>
            <a:r>
              <a:rPr sz="1800" spc="-5" dirty="0">
                <a:latin typeface="Times New Roman" pitchFamily="18" charset="0"/>
                <a:cs typeface="Times New Roman" pitchFamily="18" charset="0"/>
              </a:rPr>
              <a:t>дріжджового тіста; інша </a:t>
            </a:r>
            <a:r>
              <a:rPr sz="1800" dirty="0">
                <a:latin typeface="Times New Roman" pitchFamily="18" charset="0"/>
                <a:cs typeface="Times New Roman" pitchFamily="18" charset="0"/>
              </a:rPr>
              <a:t>—  </a:t>
            </a:r>
            <a:r>
              <a:rPr sz="1800" spc="-5" dirty="0">
                <a:latin typeface="Times New Roman" pitchFamily="18" charset="0"/>
                <a:cs typeface="Times New Roman" pitchFamily="18" charset="0"/>
              </a:rPr>
              <a:t>торти,</a:t>
            </a:r>
            <a:r>
              <a:rPr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800" spc="-5" dirty="0">
                <a:latin typeface="Times New Roman" pitchFamily="18" charset="0"/>
                <a:cs typeface="Times New Roman" pitchFamily="18" charset="0"/>
              </a:rPr>
              <a:t>тістечка)</a:t>
            </a:r>
            <a:endParaRPr sz="180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00000"/>
              </a:lnSpc>
            </a:pPr>
            <a:endParaRPr sz="2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950">
              <a:latin typeface="Times New Roman"/>
              <a:cs typeface="Times New Roman"/>
            </a:endParaRPr>
          </a:p>
          <a:p>
            <a:pPr marL="2327275" marR="1654175" algn="ctr">
              <a:lnSpc>
                <a:spcPct val="100000"/>
              </a:lnSpc>
            </a:pPr>
            <a:r>
              <a:rPr sz="1800" dirty="0">
                <a:latin typeface="Times New Roman" pitchFamily="18" charset="0"/>
                <a:cs typeface="Times New Roman" pitchFamily="18" charset="0"/>
              </a:rPr>
              <a:t>за </a:t>
            </a:r>
            <a:r>
              <a:rPr sz="1800" spc="-10" dirty="0">
                <a:latin typeface="Times New Roman" pitchFamily="18" charset="0"/>
                <a:cs typeface="Times New Roman" pitchFamily="18" charset="0"/>
              </a:rPr>
              <a:t>операціями </a:t>
            </a:r>
            <a:r>
              <a:rPr sz="1800" spc="-5" dirty="0">
                <a:latin typeface="Times New Roman" pitchFamily="18" charset="0"/>
                <a:cs typeface="Times New Roman" pitchFamily="18" charset="0"/>
              </a:rPr>
              <a:t>технологічного </a:t>
            </a:r>
            <a:r>
              <a:rPr sz="1800" spc="-10" dirty="0">
                <a:latin typeface="Times New Roman" pitchFamily="18" charset="0"/>
                <a:cs typeface="Times New Roman" pitchFamily="18" charset="0"/>
              </a:rPr>
              <a:t>процесу  (замісу, формування, </a:t>
            </a:r>
            <a:r>
              <a:rPr sz="1800" spc="-5" dirty="0">
                <a:latin typeface="Times New Roman" pitchFamily="18" charset="0"/>
                <a:cs typeface="Times New Roman" pitchFamily="18" charset="0"/>
              </a:rPr>
              <a:t>випікання</a:t>
            </a:r>
            <a:r>
              <a:rPr sz="1800" spc="2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1800" dirty="0">
                <a:latin typeface="Times New Roman" pitchFamily="18" charset="0"/>
                <a:cs typeface="Times New Roman" pitchFamily="18" charset="0"/>
              </a:rPr>
              <a:t>і</a:t>
            </a:r>
            <a:endParaRPr sz="1800">
              <a:latin typeface="Times New Roman" pitchFamily="18" charset="0"/>
              <a:cs typeface="Times New Roman" pitchFamily="18" charset="0"/>
            </a:endParaRPr>
          </a:p>
          <a:p>
            <a:pPr marL="3181350">
              <a:lnSpc>
                <a:spcPct val="100000"/>
              </a:lnSpc>
              <a:tabLst>
                <a:tab pos="6391275" algn="l"/>
              </a:tabLst>
            </a:pPr>
            <a:r>
              <a:rPr sz="1800" dirty="0">
                <a:latin typeface="Times New Roman" pitchFamily="18" charset="0"/>
                <a:cs typeface="Times New Roman" pitchFamily="18" charset="0"/>
              </a:rPr>
              <a:t>оформлення</a:t>
            </a:r>
            <a:r>
              <a:rPr sz="1800" u="heavy" spc="-140" dirty="0">
                <a:uFill>
                  <a:solidFill>
                    <a:srgbClr val="6E6EBB"/>
                  </a:solidFill>
                </a:uFill>
                <a:latin typeface="Times New Roman" pitchFamily="18" charset="0"/>
                <a:cs typeface="Times New Roman" pitchFamily="18" charset="0"/>
              </a:rPr>
              <a:t> </a:t>
            </a:r>
            <a:r>
              <a:rPr sz="1800" u="heavy" spc="-5" dirty="0">
                <a:uFill>
                  <a:solidFill>
                    <a:srgbClr val="6E6EBB"/>
                  </a:solidFill>
                </a:uFill>
                <a:latin typeface="Times New Roman" pitchFamily="18" charset="0"/>
                <a:cs typeface="Times New Roman" pitchFamily="18" charset="0"/>
              </a:rPr>
              <a:t>виробів).</a:t>
            </a:r>
            <a:r>
              <a:rPr sz="1800" u="heavy" spc="-5" dirty="0">
                <a:uFill>
                  <a:solidFill>
                    <a:srgbClr val="6E6EBB"/>
                  </a:solidFill>
                </a:uFill>
                <a:latin typeface="Arial"/>
                <a:cs typeface="Arial"/>
              </a:rPr>
              <a:t>	</a:t>
            </a:r>
            <a:endParaRPr sz="1800">
              <a:latin typeface="Arial"/>
              <a:cs typeface="Arial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806450" y="5008879"/>
            <a:ext cx="1651000" cy="1579880"/>
          </a:xfrm>
          <a:custGeom>
            <a:avLst/>
            <a:gdLst/>
            <a:ahLst/>
            <a:cxnLst/>
            <a:rect l="l" t="t" r="r" b="b"/>
            <a:pathLst>
              <a:path w="1651000" h="1579879">
                <a:moveTo>
                  <a:pt x="1447500" y="1392062"/>
                </a:moveTo>
                <a:lnTo>
                  <a:pt x="1252220" y="1579880"/>
                </a:lnTo>
                <a:lnTo>
                  <a:pt x="1527810" y="1394460"/>
                </a:lnTo>
                <a:lnTo>
                  <a:pt x="1447500" y="1392062"/>
                </a:lnTo>
                <a:close/>
              </a:path>
              <a:path w="1651000" h="1579879">
                <a:moveTo>
                  <a:pt x="1651000" y="0"/>
                </a:moveTo>
                <a:lnTo>
                  <a:pt x="1564639" y="0"/>
                </a:lnTo>
                <a:lnTo>
                  <a:pt x="1393189" y="5080"/>
                </a:lnTo>
                <a:lnTo>
                  <a:pt x="1308100" y="10160"/>
                </a:lnTo>
                <a:lnTo>
                  <a:pt x="1224280" y="16510"/>
                </a:lnTo>
                <a:lnTo>
                  <a:pt x="1141730" y="24130"/>
                </a:lnTo>
                <a:lnTo>
                  <a:pt x="1059180" y="33020"/>
                </a:lnTo>
                <a:lnTo>
                  <a:pt x="901700" y="53340"/>
                </a:lnTo>
                <a:lnTo>
                  <a:pt x="825500" y="66040"/>
                </a:lnTo>
                <a:lnTo>
                  <a:pt x="751840" y="80010"/>
                </a:lnTo>
                <a:lnTo>
                  <a:pt x="612140" y="110490"/>
                </a:lnTo>
                <a:lnTo>
                  <a:pt x="546100" y="127000"/>
                </a:lnTo>
                <a:lnTo>
                  <a:pt x="424180" y="163830"/>
                </a:lnTo>
                <a:lnTo>
                  <a:pt x="368300" y="184150"/>
                </a:lnTo>
                <a:lnTo>
                  <a:pt x="314959" y="204470"/>
                </a:lnTo>
                <a:lnTo>
                  <a:pt x="266700" y="226060"/>
                </a:lnTo>
                <a:lnTo>
                  <a:pt x="220980" y="248920"/>
                </a:lnTo>
                <a:lnTo>
                  <a:pt x="180340" y="271780"/>
                </a:lnTo>
                <a:lnTo>
                  <a:pt x="142240" y="295910"/>
                </a:lnTo>
                <a:lnTo>
                  <a:pt x="109219" y="320040"/>
                </a:lnTo>
                <a:lnTo>
                  <a:pt x="55880" y="369570"/>
                </a:lnTo>
                <a:lnTo>
                  <a:pt x="20319" y="420370"/>
                </a:lnTo>
                <a:lnTo>
                  <a:pt x="2540" y="472440"/>
                </a:lnTo>
                <a:lnTo>
                  <a:pt x="0" y="497840"/>
                </a:lnTo>
                <a:lnTo>
                  <a:pt x="0" y="896620"/>
                </a:lnTo>
                <a:lnTo>
                  <a:pt x="8890" y="948690"/>
                </a:lnTo>
                <a:lnTo>
                  <a:pt x="34290" y="999490"/>
                </a:lnTo>
                <a:lnTo>
                  <a:pt x="78740" y="1049020"/>
                </a:lnTo>
                <a:lnTo>
                  <a:pt x="138430" y="1097280"/>
                </a:lnTo>
                <a:lnTo>
                  <a:pt x="173990" y="1120140"/>
                </a:lnTo>
                <a:lnTo>
                  <a:pt x="214630" y="1143000"/>
                </a:lnTo>
                <a:lnTo>
                  <a:pt x="259080" y="1164590"/>
                </a:lnTo>
                <a:lnTo>
                  <a:pt x="306069" y="1186180"/>
                </a:lnTo>
                <a:lnTo>
                  <a:pt x="356869" y="1206500"/>
                </a:lnTo>
                <a:lnTo>
                  <a:pt x="412750" y="1226820"/>
                </a:lnTo>
                <a:lnTo>
                  <a:pt x="469900" y="1245870"/>
                </a:lnTo>
                <a:lnTo>
                  <a:pt x="530860" y="1263650"/>
                </a:lnTo>
                <a:lnTo>
                  <a:pt x="661669" y="1296670"/>
                </a:lnTo>
                <a:lnTo>
                  <a:pt x="803910" y="1324610"/>
                </a:lnTo>
                <a:lnTo>
                  <a:pt x="877569" y="1337310"/>
                </a:lnTo>
                <a:lnTo>
                  <a:pt x="953769" y="1348740"/>
                </a:lnTo>
                <a:lnTo>
                  <a:pt x="1032510" y="1358900"/>
                </a:lnTo>
                <a:lnTo>
                  <a:pt x="1192530" y="1376680"/>
                </a:lnTo>
                <a:lnTo>
                  <a:pt x="1275080" y="1383030"/>
                </a:lnTo>
                <a:lnTo>
                  <a:pt x="1358900" y="1388110"/>
                </a:lnTo>
                <a:lnTo>
                  <a:pt x="1442720" y="1391920"/>
                </a:lnTo>
                <a:lnTo>
                  <a:pt x="1447500" y="1392062"/>
                </a:lnTo>
                <a:lnTo>
                  <a:pt x="1651000" y="1196340"/>
                </a:lnTo>
                <a:lnTo>
                  <a:pt x="1454977" y="992826"/>
                </a:lnTo>
                <a:lnTo>
                  <a:pt x="1410970" y="991870"/>
                </a:lnTo>
                <a:lnTo>
                  <a:pt x="1353820" y="988060"/>
                </a:lnTo>
                <a:lnTo>
                  <a:pt x="1296670" y="985520"/>
                </a:lnTo>
                <a:lnTo>
                  <a:pt x="1239520" y="980440"/>
                </a:lnTo>
                <a:lnTo>
                  <a:pt x="1183639" y="976630"/>
                </a:lnTo>
                <a:lnTo>
                  <a:pt x="1127760" y="971550"/>
                </a:lnTo>
                <a:lnTo>
                  <a:pt x="1018539" y="958850"/>
                </a:lnTo>
                <a:lnTo>
                  <a:pt x="861060" y="935990"/>
                </a:lnTo>
                <a:lnTo>
                  <a:pt x="760730" y="918210"/>
                </a:lnTo>
                <a:lnTo>
                  <a:pt x="712469" y="908050"/>
                </a:lnTo>
                <a:lnTo>
                  <a:pt x="712469" y="486410"/>
                </a:lnTo>
                <a:lnTo>
                  <a:pt x="767080" y="476250"/>
                </a:lnTo>
                <a:lnTo>
                  <a:pt x="824230" y="464820"/>
                </a:lnTo>
                <a:lnTo>
                  <a:pt x="1003300" y="438150"/>
                </a:lnTo>
                <a:lnTo>
                  <a:pt x="1064260" y="430530"/>
                </a:lnTo>
                <a:lnTo>
                  <a:pt x="1191260" y="417830"/>
                </a:lnTo>
                <a:lnTo>
                  <a:pt x="1256030" y="412750"/>
                </a:lnTo>
                <a:lnTo>
                  <a:pt x="1451610" y="401320"/>
                </a:lnTo>
                <a:lnTo>
                  <a:pt x="1584960" y="398780"/>
                </a:lnTo>
                <a:lnTo>
                  <a:pt x="1651000" y="398780"/>
                </a:lnTo>
                <a:lnTo>
                  <a:pt x="1651000" y="0"/>
                </a:lnTo>
                <a:close/>
              </a:path>
              <a:path w="1651000" h="1579879">
                <a:moveTo>
                  <a:pt x="1252220" y="782320"/>
                </a:moveTo>
                <a:lnTo>
                  <a:pt x="1454977" y="992826"/>
                </a:lnTo>
                <a:lnTo>
                  <a:pt x="1469389" y="993140"/>
                </a:lnTo>
                <a:lnTo>
                  <a:pt x="1527810" y="995680"/>
                </a:lnTo>
                <a:lnTo>
                  <a:pt x="1252220" y="782320"/>
                </a:lnTo>
                <a:close/>
              </a:path>
            </a:pathLst>
          </a:custGeom>
          <a:solidFill>
            <a:srgbClr val="9999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806450" y="5008879"/>
            <a:ext cx="1651000" cy="1579880"/>
          </a:xfrm>
          <a:custGeom>
            <a:avLst/>
            <a:gdLst/>
            <a:ahLst/>
            <a:cxnLst/>
            <a:rect l="l" t="t" r="r" b="b"/>
            <a:pathLst>
              <a:path w="1651000" h="1579879">
                <a:moveTo>
                  <a:pt x="1651000" y="0"/>
                </a:moveTo>
                <a:lnTo>
                  <a:pt x="1564639" y="0"/>
                </a:lnTo>
                <a:lnTo>
                  <a:pt x="1478280" y="2540"/>
                </a:lnTo>
                <a:lnTo>
                  <a:pt x="1393189" y="5080"/>
                </a:lnTo>
                <a:lnTo>
                  <a:pt x="1308100" y="10160"/>
                </a:lnTo>
                <a:lnTo>
                  <a:pt x="1224280" y="16510"/>
                </a:lnTo>
                <a:lnTo>
                  <a:pt x="1141730" y="24130"/>
                </a:lnTo>
                <a:lnTo>
                  <a:pt x="1059180" y="33020"/>
                </a:lnTo>
                <a:lnTo>
                  <a:pt x="979169" y="43180"/>
                </a:lnTo>
                <a:lnTo>
                  <a:pt x="901700" y="53340"/>
                </a:lnTo>
                <a:lnTo>
                  <a:pt x="825500" y="66040"/>
                </a:lnTo>
                <a:lnTo>
                  <a:pt x="751840" y="80010"/>
                </a:lnTo>
                <a:lnTo>
                  <a:pt x="680719" y="95250"/>
                </a:lnTo>
                <a:lnTo>
                  <a:pt x="612140" y="110490"/>
                </a:lnTo>
                <a:lnTo>
                  <a:pt x="546100" y="127000"/>
                </a:lnTo>
                <a:lnTo>
                  <a:pt x="483869" y="146050"/>
                </a:lnTo>
                <a:lnTo>
                  <a:pt x="424180" y="163830"/>
                </a:lnTo>
                <a:lnTo>
                  <a:pt x="368300" y="184150"/>
                </a:lnTo>
                <a:lnTo>
                  <a:pt x="314959" y="204470"/>
                </a:lnTo>
                <a:lnTo>
                  <a:pt x="266700" y="226060"/>
                </a:lnTo>
                <a:lnTo>
                  <a:pt x="220980" y="248920"/>
                </a:lnTo>
                <a:lnTo>
                  <a:pt x="180340" y="271780"/>
                </a:lnTo>
                <a:lnTo>
                  <a:pt x="142240" y="295910"/>
                </a:lnTo>
                <a:lnTo>
                  <a:pt x="109219" y="320040"/>
                </a:lnTo>
                <a:lnTo>
                  <a:pt x="55880" y="369570"/>
                </a:lnTo>
                <a:lnTo>
                  <a:pt x="20319" y="420370"/>
                </a:lnTo>
                <a:lnTo>
                  <a:pt x="2540" y="472440"/>
                </a:lnTo>
                <a:lnTo>
                  <a:pt x="0" y="497840"/>
                </a:lnTo>
                <a:lnTo>
                  <a:pt x="0" y="896620"/>
                </a:lnTo>
                <a:lnTo>
                  <a:pt x="8890" y="948690"/>
                </a:lnTo>
                <a:lnTo>
                  <a:pt x="34290" y="999490"/>
                </a:lnTo>
                <a:lnTo>
                  <a:pt x="78740" y="1049020"/>
                </a:lnTo>
                <a:lnTo>
                  <a:pt x="138430" y="1097280"/>
                </a:lnTo>
                <a:lnTo>
                  <a:pt x="173990" y="1120140"/>
                </a:lnTo>
                <a:lnTo>
                  <a:pt x="214630" y="1143000"/>
                </a:lnTo>
                <a:lnTo>
                  <a:pt x="259080" y="1164590"/>
                </a:lnTo>
                <a:lnTo>
                  <a:pt x="306069" y="1186180"/>
                </a:lnTo>
                <a:lnTo>
                  <a:pt x="356869" y="1206500"/>
                </a:lnTo>
                <a:lnTo>
                  <a:pt x="412750" y="1226820"/>
                </a:lnTo>
                <a:lnTo>
                  <a:pt x="469900" y="1245870"/>
                </a:lnTo>
                <a:lnTo>
                  <a:pt x="530860" y="1263650"/>
                </a:lnTo>
                <a:lnTo>
                  <a:pt x="595630" y="1280160"/>
                </a:lnTo>
                <a:lnTo>
                  <a:pt x="661669" y="1296670"/>
                </a:lnTo>
                <a:lnTo>
                  <a:pt x="731519" y="1310640"/>
                </a:lnTo>
                <a:lnTo>
                  <a:pt x="803910" y="1324610"/>
                </a:lnTo>
                <a:lnTo>
                  <a:pt x="877569" y="1337310"/>
                </a:lnTo>
                <a:lnTo>
                  <a:pt x="953769" y="1348740"/>
                </a:lnTo>
                <a:lnTo>
                  <a:pt x="1032510" y="1358900"/>
                </a:lnTo>
                <a:lnTo>
                  <a:pt x="1111250" y="1367790"/>
                </a:lnTo>
                <a:lnTo>
                  <a:pt x="1192530" y="1376680"/>
                </a:lnTo>
                <a:lnTo>
                  <a:pt x="1275080" y="1383030"/>
                </a:lnTo>
                <a:lnTo>
                  <a:pt x="1358900" y="1388110"/>
                </a:lnTo>
                <a:lnTo>
                  <a:pt x="1442720" y="1391920"/>
                </a:lnTo>
                <a:lnTo>
                  <a:pt x="1527810" y="1394460"/>
                </a:lnTo>
                <a:lnTo>
                  <a:pt x="1252220" y="1579880"/>
                </a:lnTo>
                <a:lnTo>
                  <a:pt x="1651000" y="1196340"/>
                </a:lnTo>
                <a:lnTo>
                  <a:pt x="1252220" y="782320"/>
                </a:lnTo>
                <a:lnTo>
                  <a:pt x="1527810" y="995680"/>
                </a:lnTo>
                <a:lnTo>
                  <a:pt x="1469389" y="993140"/>
                </a:lnTo>
                <a:lnTo>
                  <a:pt x="1410970" y="991870"/>
                </a:lnTo>
                <a:lnTo>
                  <a:pt x="1353820" y="988060"/>
                </a:lnTo>
                <a:lnTo>
                  <a:pt x="1296670" y="985520"/>
                </a:lnTo>
                <a:lnTo>
                  <a:pt x="1239520" y="980440"/>
                </a:lnTo>
                <a:lnTo>
                  <a:pt x="1183639" y="976630"/>
                </a:lnTo>
                <a:lnTo>
                  <a:pt x="1127760" y="971550"/>
                </a:lnTo>
                <a:lnTo>
                  <a:pt x="1073150" y="965200"/>
                </a:lnTo>
                <a:lnTo>
                  <a:pt x="1018539" y="958850"/>
                </a:lnTo>
                <a:lnTo>
                  <a:pt x="965200" y="951230"/>
                </a:lnTo>
                <a:lnTo>
                  <a:pt x="913130" y="943610"/>
                </a:lnTo>
                <a:lnTo>
                  <a:pt x="861060" y="935990"/>
                </a:lnTo>
                <a:lnTo>
                  <a:pt x="810260" y="927100"/>
                </a:lnTo>
                <a:lnTo>
                  <a:pt x="760730" y="918210"/>
                </a:lnTo>
                <a:lnTo>
                  <a:pt x="712469" y="908050"/>
                </a:lnTo>
                <a:lnTo>
                  <a:pt x="712469" y="486410"/>
                </a:lnTo>
                <a:lnTo>
                  <a:pt x="767080" y="476250"/>
                </a:lnTo>
                <a:lnTo>
                  <a:pt x="824230" y="464820"/>
                </a:lnTo>
                <a:lnTo>
                  <a:pt x="882650" y="455930"/>
                </a:lnTo>
                <a:lnTo>
                  <a:pt x="942339" y="447040"/>
                </a:lnTo>
                <a:lnTo>
                  <a:pt x="1003300" y="438150"/>
                </a:lnTo>
                <a:lnTo>
                  <a:pt x="1064260" y="430530"/>
                </a:lnTo>
                <a:lnTo>
                  <a:pt x="1127760" y="424180"/>
                </a:lnTo>
                <a:lnTo>
                  <a:pt x="1191260" y="417830"/>
                </a:lnTo>
                <a:lnTo>
                  <a:pt x="1256030" y="412750"/>
                </a:lnTo>
                <a:lnTo>
                  <a:pt x="1320800" y="408940"/>
                </a:lnTo>
                <a:lnTo>
                  <a:pt x="1385570" y="405130"/>
                </a:lnTo>
                <a:lnTo>
                  <a:pt x="1451610" y="401320"/>
                </a:lnTo>
                <a:lnTo>
                  <a:pt x="1517650" y="400050"/>
                </a:lnTo>
                <a:lnTo>
                  <a:pt x="1584960" y="398780"/>
                </a:lnTo>
                <a:lnTo>
                  <a:pt x="1651000" y="398780"/>
                </a:lnTo>
                <a:lnTo>
                  <a:pt x="1651000" y="0"/>
                </a:lnTo>
                <a:close/>
              </a:path>
            </a:pathLst>
          </a:custGeom>
          <a:ln w="25518">
            <a:solidFill>
              <a:srgbClr val="6E6EB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806450" y="5008879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25518">
            <a:solidFill>
              <a:srgbClr val="6E6EB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2457450" y="660400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25518">
            <a:solidFill>
              <a:srgbClr val="6E6EB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806450" y="5008879"/>
            <a:ext cx="1651000" cy="908050"/>
          </a:xfrm>
          <a:custGeom>
            <a:avLst/>
            <a:gdLst/>
            <a:ahLst/>
            <a:cxnLst/>
            <a:rect l="l" t="t" r="r" b="b"/>
            <a:pathLst>
              <a:path w="1651000" h="908050">
                <a:moveTo>
                  <a:pt x="1651000" y="0"/>
                </a:moveTo>
                <a:lnTo>
                  <a:pt x="1564639" y="0"/>
                </a:lnTo>
                <a:lnTo>
                  <a:pt x="1393189" y="5080"/>
                </a:lnTo>
                <a:lnTo>
                  <a:pt x="1308100" y="10160"/>
                </a:lnTo>
                <a:lnTo>
                  <a:pt x="1224280" y="16510"/>
                </a:lnTo>
                <a:lnTo>
                  <a:pt x="1141730" y="24130"/>
                </a:lnTo>
                <a:lnTo>
                  <a:pt x="1059180" y="33020"/>
                </a:lnTo>
                <a:lnTo>
                  <a:pt x="901700" y="53340"/>
                </a:lnTo>
                <a:lnTo>
                  <a:pt x="825500" y="66040"/>
                </a:lnTo>
                <a:lnTo>
                  <a:pt x="751840" y="80010"/>
                </a:lnTo>
                <a:lnTo>
                  <a:pt x="612140" y="110490"/>
                </a:lnTo>
                <a:lnTo>
                  <a:pt x="546100" y="127000"/>
                </a:lnTo>
                <a:lnTo>
                  <a:pt x="424180" y="163830"/>
                </a:lnTo>
                <a:lnTo>
                  <a:pt x="368300" y="184150"/>
                </a:lnTo>
                <a:lnTo>
                  <a:pt x="314959" y="204470"/>
                </a:lnTo>
                <a:lnTo>
                  <a:pt x="266700" y="226060"/>
                </a:lnTo>
                <a:lnTo>
                  <a:pt x="220980" y="248920"/>
                </a:lnTo>
                <a:lnTo>
                  <a:pt x="180340" y="271780"/>
                </a:lnTo>
                <a:lnTo>
                  <a:pt x="142240" y="295910"/>
                </a:lnTo>
                <a:lnTo>
                  <a:pt x="109219" y="320040"/>
                </a:lnTo>
                <a:lnTo>
                  <a:pt x="55880" y="369570"/>
                </a:lnTo>
                <a:lnTo>
                  <a:pt x="20319" y="420370"/>
                </a:lnTo>
                <a:lnTo>
                  <a:pt x="2540" y="472440"/>
                </a:lnTo>
                <a:lnTo>
                  <a:pt x="0" y="497840"/>
                </a:lnTo>
                <a:lnTo>
                  <a:pt x="2540" y="524510"/>
                </a:lnTo>
                <a:lnTo>
                  <a:pt x="21590" y="577850"/>
                </a:lnTo>
                <a:lnTo>
                  <a:pt x="58419" y="629920"/>
                </a:lnTo>
                <a:lnTo>
                  <a:pt x="115569" y="680720"/>
                </a:lnTo>
                <a:lnTo>
                  <a:pt x="149859" y="704850"/>
                </a:lnTo>
                <a:lnTo>
                  <a:pt x="187959" y="728980"/>
                </a:lnTo>
                <a:lnTo>
                  <a:pt x="232409" y="753110"/>
                </a:lnTo>
                <a:lnTo>
                  <a:pt x="279400" y="775970"/>
                </a:lnTo>
                <a:lnTo>
                  <a:pt x="330200" y="797560"/>
                </a:lnTo>
                <a:lnTo>
                  <a:pt x="386080" y="817880"/>
                </a:lnTo>
                <a:lnTo>
                  <a:pt x="444500" y="838200"/>
                </a:lnTo>
                <a:lnTo>
                  <a:pt x="506730" y="857250"/>
                </a:lnTo>
                <a:lnTo>
                  <a:pt x="571500" y="875030"/>
                </a:lnTo>
                <a:lnTo>
                  <a:pt x="640080" y="892810"/>
                </a:lnTo>
                <a:lnTo>
                  <a:pt x="712469" y="908050"/>
                </a:lnTo>
                <a:lnTo>
                  <a:pt x="712469" y="486410"/>
                </a:lnTo>
                <a:lnTo>
                  <a:pt x="767080" y="476250"/>
                </a:lnTo>
                <a:lnTo>
                  <a:pt x="824230" y="464820"/>
                </a:lnTo>
                <a:lnTo>
                  <a:pt x="1003300" y="438150"/>
                </a:lnTo>
                <a:lnTo>
                  <a:pt x="1064260" y="430530"/>
                </a:lnTo>
                <a:lnTo>
                  <a:pt x="1191260" y="417830"/>
                </a:lnTo>
                <a:lnTo>
                  <a:pt x="1256030" y="412750"/>
                </a:lnTo>
                <a:lnTo>
                  <a:pt x="1451610" y="401320"/>
                </a:lnTo>
                <a:lnTo>
                  <a:pt x="1584960" y="398780"/>
                </a:lnTo>
                <a:lnTo>
                  <a:pt x="1651000" y="398780"/>
                </a:lnTo>
                <a:lnTo>
                  <a:pt x="1651000" y="0"/>
                </a:lnTo>
                <a:close/>
              </a:path>
            </a:pathLst>
          </a:custGeom>
          <a:solidFill>
            <a:srgbClr val="6A6AB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806450" y="5008879"/>
            <a:ext cx="1651000" cy="908050"/>
          </a:xfrm>
          <a:custGeom>
            <a:avLst/>
            <a:gdLst/>
            <a:ahLst/>
            <a:cxnLst/>
            <a:rect l="l" t="t" r="r" b="b"/>
            <a:pathLst>
              <a:path w="1651000" h="908050">
                <a:moveTo>
                  <a:pt x="1651000" y="0"/>
                </a:moveTo>
                <a:lnTo>
                  <a:pt x="1564639" y="0"/>
                </a:lnTo>
                <a:lnTo>
                  <a:pt x="1478280" y="2540"/>
                </a:lnTo>
                <a:lnTo>
                  <a:pt x="1393189" y="5080"/>
                </a:lnTo>
                <a:lnTo>
                  <a:pt x="1308100" y="10160"/>
                </a:lnTo>
                <a:lnTo>
                  <a:pt x="1224280" y="16510"/>
                </a:lnTo>
                <a:lnTo>
                  <a:pt x="1141730" y="24130"/>
                </a:lnTo>
                <a:lnTo>
                  <a:pt x="1059180" y="33020"/>
                </a:lnTo>
                <a:lnTo>
                  <a:pt x="979169" y="43180"/>
                </a:lnTo>
                <a:lnTo>
                  <a:pt x="901700" y="53340"/>
                </a:lnTo>
                <a:lnTo>
                  <a:pt x="825500" y="66040"/>
                </a:lnTo>
                <a:lnTo>
                  <a:pt x="751840" y="80010"/>
                </a:lnTo>
                <a:lnTo>
                  <a:pt x="680719" y="95250"/>
                </a:lnTo>
                <a:lnTo>
                  <a:pt x="612140" y="110490"/>
                </a:lnTo>
                <a:lnTo>
                  <a:pt x="546100" y="127000"/>
                </a:lnTo>
                <a:lnTo>
                  <a:pt x="483869" y="146050"/>
                </a:lnTo>
                <a:lnTo>
                  <a:pt x="424180" y="163830"/>
                </a:lnTo>
                <a:lnTo>
                  <a:pt x="368300" y="184150"/>
                </a:lnTo>
                <a:lnTo>
                  <a:pt x="314959" y="204470"/>
                </a:lnTo>
                <a:lnTo>
                  <a:pt x="266700" y="226060"/>
                </a:lnTo>
                <a:lnTo>
                  <a:pt x="220980" y="248920"/>
                </a:lnTo>
                <a:lnTo>
                  <a:pt x="180340" y="271780"/>
                </a:lnTo>
                <a:lnTo>
                  <a:pt x="142240" y="295910"/>
                </a:lnTo>
                <a:lnTo>
                  <a:pt x="109219" y="320040"/>
                </a:lnTo>
                <a:lnTo>
                  <a:pt x="55880" y="369570"/>
                </a:lnTo>
                <a:lnTo>
                  <a:pt x="20319" y="420370"/>
                </a:lnTo>
                <a:lnTo>
                  <a:pt x="2540" y="472440"/>
                </a:lnTo>
                <a:lnTo>
                  <a:pt x="0" y="497840"/>
                </a:lnTo>
                <a:lnTo>
                  <a:pt x="8890" y="551180"/>
                </a:lnTo>
                <a:lnTo>
                  <a:pt x="38100" y="604520"/>
                </a:lnTo>
                <a:lnTo>
                  <a:pt x="85090" y="655320"/>
                </a:lnTo>
                <a:lnTo>
                  <a:pt x="115569" y="680720"/>
                </a:lnTo>
                <a:lnTo>
                  <a:pt x="149859" y="704850"/>
                </a:lnTo>
                <a:lnTo>
                  <a:pt x="187959" y="728980"/>
                </a:lnTo>
                <a:lnTo>
                  <a:pt x="232409" y="753110"/>
                </a:lnTo>
                <a:lnTo>
                  <a:pt x="279400" y="775970"/>
                </a:lnTo>
                <a:lnTo>
                  <a:pt x="330200" y="797560"/>
                </a:lnTo>
                <a:lnTo>
                  <a:pt x="386080" y="817880"/>
                </a:lnTo>
                <a:lnTo>
                  <a:pt x="444500" y="838200"/>
                </a:lnTo>
                <a:lnTo>
                  <a:pt x="506730" y="857250"/>
                </a:lnTo>
                <a:lnTo>
                  <a:pt x="571500" y="875030"/>
                </a:lnTo>
                <a:lnTo>
                  <a:pt x="640080" y="892810"/>
                </a:lnTo>
                <a:lnTo>
                  <a:pt x="712469" y="908050"/>
                </a:lnTo>
                <a:lnTo>
                  <a:pt x="712469" y="486410"/>
                </a:lnTo>
                <a:lnTo>
                  <a:pt x="767080" y="476250"/>
                </a:lnTo>
                <a:lnTo>
                  <a:pt x="824230" y="464820"/>
                </a:lnTo>
                <a:lnTo>
                  <a:pt x="882650" y="455930"/>
                </a:lnTo>
                <a:lnTo>
                  <a:pt x="942339" y="447040"/>
                </a:lnTo>
                <a:lnTo>
                  <a:pt x="1003300" y="438150"/>
                </a:lnTo>
                <a:lnTo>
                  <a:pt x="1064260" y="430530"/>
                </a:lnTo>
                <a:lnTo>
                  <a:pt x="1127760" y="424180"/>
                </a:lnTo>
                <a:lnTo>
                  <a:pt x="1191260" y="417830"/>
                </a:lnTo>
                <a:lnTo>
                  <a:pt x="1256030" y="412750"/>
                </a:lnTo>
                <a:lnTo>
                  <a:pt x="1320800" y="408940"/>
                </a:lnTo>
                <a:lnTo>
                  <a:pt x="1385570" y="405130"/>
                </a:lnTo>
                <a:lnTo>
                  <a:pt x="1451610" y="401320"/>
                </a:lnTo>
                <a:lnTo>
                  <a:pt x="1517650" y="400050"/>
                </a:lnTo>
                <a:lnTo>
                  <a:pt x="1584960" y="398780"/>
                </a:lnTo>
                <a:lnTo>
                  <a:pt x="1651000" y="398780"/>
                </a:lnTo>
                <a:lnTo>
                  <a:pt x="1651000" y="0"/>
                </a:lnTo>
                <a:close/>
              </a:path>
            </a:pathLst>
          </a:custGeom>
          <a:ln w="25518">
            <a:solidFill>
              <a:srgbClr val="6E6EB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806450" y="5008879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25518">
            <a:solidFill>
              <a:srgbClr val="6E6EB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2457450" y="660400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25518">
            <a:solidFill>
              <a:srgbClr val="6E6EB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549</TotalTime>
  <Words>792</Words>
  <Application>Microsoft Office PowerPoint</Application>
  <PresentationFormat>Экран (4:3)</PresentationFormat>
  <Paragraphs>134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6" baseType="lpstr">
      <vt:lpstr>Arial</vt:lpstr>
      <vt:lpstr>Calibri</vt:lpstr>
      <vt:lpstr>Times New Roman</vt:lpstr>
      <vt:lpstr>Тема Office</vt:lpstr>
      <vt:lpstr>Тема 4.5. СПЕЦІАЛІЗОВАНІ ЦЕХИ  ТА ДОДАТКОВІ ПРИМІЩЕННЯ ЗАКЛАДІВ РЕСТОРАННОГО ГОСПОДАРСТВА</vt:lpstr>
      <vt:lpstr>План</vt:lpstr>
      <vt:lpstr>Презентация PowerPoint</vt:lpstr>
      <vt:lpstr>Презентация PowerPoint</vt:lpstr>
      <vt:lpstr>Операції, що виконують у кондитерському цеху</vt:lpstr>
      <vt:lpstr>Презентация PowerPoint</vt:lpstr>
      <vt:lpstr>Презентация PowerPoint</vt:lpstr>
      <vt:lpstr>Презентация PowerPoint</vt:lpstr>
      <vt:lpstr>Організація роботи в кондитерському цеху</vt:lpstr>
      <vt:lpstr>Презентация PowerPoint</vt:lpstr>
      <vt:lpstr>Презентация PowerPoint</vt:lpstr>
      <vt:lpstr>Дякую за увагу!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cp:lastModifiedBy>Олег</cp:lastModifiedBy>
  <cp:revision>102</cp:revision>
  <dcterms:modified xsi:type="dcterms:W3CDTF">2020-05-01T10:49:49Z</dcterms:modified>
</cp:coreProperties>
</file>