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6" r:id="rId5"/>
    <p:sldId id="277" r:id="rId6"/>
    <p:sldId id="279" r:id="rId7"/>
    <p:sldId id="283" r:id="rId8"/>
    <p:sldId id="285" r:id="rId9"/>
    <p:sldId id="287" r:id="rId10"/>
    <p:sldId id="293" r:id="rId11"/>
    <p:sldId id="300" r:id="rId12"/>
    <p:sldId id="29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470025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Тема 4.5. </a:t>
            </a:r>
            <a:r>
              <a:rPr lang="uk-UA" sz="3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СПЕЦІАЛІЗОВАНІ ЦЕХИ  ТА ДОДАТКОВІ ПРИМІЩЕННЯ ЗАКЛАДІВ РЕСТОРАННОГО ГОСПОДАРСТВА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pirog3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09847"/>
            <a:ext cx="5143504" cy="4317316"/>
          </a:xfrm>
          <a:prstGeom prst="rect">
            <a:avLst/>
          </a:prstGeom>
          <a:noFill/>
        </p:spPr>
      </p:pic>
      <p:pic>
        <p:nvPicPr>
          <p:cNvPr id="1029" name="Picture 5" descr="H:\ponch0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7593" y="4024313"/>
            <a:ext cx="4516407" cy="2833687"/>
          </a:xfrm>
          <a:prstGeom prst="rect">
            <a:avLst/>
          </a:prstGeom>
          <a:noFill/>
        </p:spPr>
      </p:pic>
      <p:pic>
        <p:nvPicPr>
          <p:cNvPr id="1030" name="Picture 6" descr="H:\ponch0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2143116"/>
            <a:ext cx="2428892" cy="2074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85918" y="428604"/>
            <a:ext cx="5862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Термін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зберігання борошняних кулінарних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виробів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3850" y="877569"/>
          <a:ext cx="8641713" cy="58820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51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9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0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spc="-5" dirty="0">
                          <a:latin typeface="Times New Roman" pitchFamily="18" charset="0"/>
                          <a:cs typeface="Times New Roman" pitchFamily="18" charset="0"/>
                        </a:rPr>
                        <a:t>Вироби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220345" marR="163195" indent="506730">
                        <a:lnSpc>
                          <a:spcPts val="2010"/>
                        </a:lnSpc>
                        <a:spcBef>
                          <a:spcPts val="39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Термін  зберігання,</a:t>
                      </a:r>
                      <a:r>
                        <a:rPr sz="1800" b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год.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218440" marR="169545" indent="125730">
                        <a:lnSpc>
                          <a:spcPts val="201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Температура 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зберігання,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8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С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9530" marB="0">
                    <a:solidFill>
                      <a:srgbClr val="99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95">
                <a:tc gridSpan="3">
                  <a:txBody>
                    <a:bodyPr/>
                    <a:lstStyle/>
                    <a:p>
                      <a:pPr marL="11569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b="1" i="1" spc="-5" dirty="0">
                          <a:solidFill>
                            <a:srgbClr val="7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Напівфабрикати: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DDD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259">
                <a:tc>
                  <a:txBody>
                    <a:bodyPr/>
                    <a:lstStyle/>
                    <a:p>
                      <a:pPr marL="377190" indent="-285750">
                        <a:lnSpc>
                          <a:spcPct val="100000"/>
                        </a:lnSpc>
                        <a:spcBef>
                          <a:spcPts val="190"/>
                        </a:spcBef>
                        <a:buChar char="•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тісто дріжджове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sz="18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пиріжків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9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marL="377190" indent="-285750">
                        <a:lnSpc>
                          <a:spcPct val="100000"/>
                        </a:lnSpc>
                        <a:spcBef>
                          <a:spcPts val="200"/>
                        </a:spcBef>
                        <a:buChar char="•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тісто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для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лінивих</a:t>
                      </a:r>
                      <a:r>
                        <a:rPr sz="1800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вареників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24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R="768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540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377190" indent="-285750">
                        <a:lnSpc>
                          <a:spcPct val="100000"/>
                        </a:lnSpc>
                        <a:spcBef>
                          <a:spcPts val="190"/>
                        </a:spcBef>
                        <a:buChar char="•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млинці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фаршем: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24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м'ясним, 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яблучним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12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5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джемом,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повидлом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18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1206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125">
                <a:tc gridSpan="3">
                  <a:txBody>
                    <a:bodyPr/>
                    <a:lstStyle/>
                    <a:p>
                      <a:pPr marL="11493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b="1" i="1" spc="-5" dirty="0">
                          <a:solidFill>
                            <a:srgbClr val="7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Кулінарні вироби: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DDD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77190" indent="-285750">
                        <a:lnSpc>
                          <a:spcPct val="100000"/>
                        </a:lnSpc>
                        <a:spcBef>
                          <a:spcPts val="190"/>
                        </a:spcBef>
                        <a:buChar char="•"/>
                        <a:tabLst>
                          <a:tab pos="376555" algn="l"/>
                          <a:tab pos="377190" algn="l"/>
                          <a:tab pos="2085339" algn="l"/>
                        </a:tabLst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Сирні палички,	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ватрушки,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 сочники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72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260">
                <a:tc>
                  <a:txBody>
                    <a:bodyPr/>
                    <a:lstStyle/>
                    <a:p>
                      <a:pPr marL="377190" indent="-285750">
                        <a:lnSpc>
                          <a:spcPts val="2080"/>
                        </a:lnSpc>
                        <a:spcBef>
                          <a:spcPts val="200"/>
                        </a:spcBef>
                        <a:buChar char="•"/>
                        <a:tabLst>
                          <a:tab pos="376555" algn="l"/>
                          <a:tab pos="377190" algn="l"/>
                        </a:tabLst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Пироги напіввідкриті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дріжджового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marL="377190">
                        <a:lnSpc>
                          <a:spcPts val="1914"/>
                        </a:lnSpc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тіста: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04">
                <a:tc>
                  <a:txBody>
                    <a:bodyPr/>
                    <a:lstStyle/>
                    <a:p>
                      <a:pPr marL="91440">
                        <a:lnSpc>
                          <a:spcPts val="1914"/>
                        </a:lnSpc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- з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сиром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ts val="1914"/>
                        </a:lnSpc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24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ts val="1914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 –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1440">
                        <a:lnSpc>
                          <a:spcPts val="1989"/>
                        </a:lnSpc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- з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повидлом, 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фрукт.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начинками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ts val="1989"/>
                        </a:lnSpc>
                      </a:pP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вище 20</a:t>
                      </a:r>
                      <a:r>
                        <a:rPr sz="1800" spc="-4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°С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39445">
                <a:tc>
                  <a:txBody>
                    <a:bodyPr/>
                    <a:lstStyle/>
                    <a:p>
                      <a:pPr marL="91440" marR="533400">
                        <a:lnSpc>
                          <a:spcPts val="2020"/>
                        </a:lnSpc>
                        <a:spcBef>
                          <a:spcPts val="370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Чебуреки,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біляші, пиріжки смажені,  печені, кулеб'яки,</a:t>
                      </a:r>
                      <a:r>
                        <a:rPr sz="1800" spc="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розтягаї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699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не вище </a:t>
                      </a:r>
                      <a:r>
                        <a:rPr sz="1800" dirty="0">
                          <a:latin typeface="Times New Roman" pitchFamily="18" charset="0"/>
                          <a:cs typeface="Times New Roman" pitchFamily="18" charset="0"/>
                        </a:rPr>
                        <a:t>за </a:t>
                      </a: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sz="1800" spc="-6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>
                          <a:latin typeface="Times New Roman" pitchFamily="18" charset="0"/>
                          <a:cs typeface="Times New Roman" pitchFamily="18" charset="0"/>
                        </a:rPr>
                        <a:t>°С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413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5072098" cy="642942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uk-UA" b="1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Спеціалізована (багатосекційна) роздавальна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як правило, організовується в торговельному залі уздовж кухні або стіни, що примикає до неї. Віддалення роздавальної від кухні ускладнює постачання її готовою продукцією. При спеціалізації роздачі окремі види страв відпускаються в різних секціях, які розміщені на одній лінії. Рухаючись уздовж неї, відвідувач послідовно одержує вибрані страви. Паралельно на відстані 0,7-1 м встановлюють бар'єр, який спрямовує рух відвідувачів.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Багатосекційні роздавальні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обладнують спеціальними стойками, що складаються з прилавків для холодних закусок, солодких страв і гарячих напою; мармитів для перших і других страв, а також прилавка для посуду, підносів і приборів. Іноді на роздачі встановлюють обладнання для приготування нескладних страв і напоїв (яєчні, млинчиків та ін.) у присутності відвідувачів.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2" name="AutoShape 2" descr="Картинки по запросу лінія роздачі їж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3" name="Picture 3" descr="H:\liniiRazdach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3" y="285728"/>
            <a:ext cx="3536181" cy="2357454"/>
          </a:xfrm>
          <a:prstGeom prst="rect">
            <a:avLst/>
          </a:prstGeom>
          <a:noFill/>
        </p:spPr>
      </p:pic>
      <p:pic>
        <p:nvPicPr>
          <p:cNvPr id="56324" name="Picture 4" descr="H:\linija_razdachi_pitani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3286124"/>
            <a:ext cx="3357586" cy="3244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71744"/>
            <a:ext cx="8229600" cy="1143000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pic>
        <p:nvPicPr>
          <p:cNvPr id="52226" name="Picture 2" descr="H:\ponch02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6786610" cy="6710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725470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виробництва кулінарних виробів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роботи кондитерського цеху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роботи цеху борошняних виробів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роботи мийної кухонного посуду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роботи експедиції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Організація роботи роздавальної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5841" name="Picture 1" descr="H:\keks1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286124"/>
            <a:ext cx="5072098" cy="3283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У холодному відділенні кулінарного цеху виготовляють наступний асортимент виробів у відповідності з розробленою технологічною документацією (технічними умовами), що забезпечує безпеку продукції: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оселедець рубаний,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рибу і м'ясо заливні,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холодець,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паштет з печінки,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маринад овочевий,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салати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вінегрети.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5" name="Picture 1" descr="H:\картинки\37b_bjezymjannyj_kollaz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71612"/>
            <a:ext cx="4429134" cy="32211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28992" y="5000636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Теплова обробка продуктів здійснюється у гарячому відділенні цеху. Нарізку продуктів здійснюють спеціальними інструментами і пристосуваннями, які використовуються в холодному цеху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:\картинки\значок-термометра-измеряя-горячую-и-хо-о-ную-температуру-86649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41960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30019" y="4173220"/>
            <a:ext cx="21590" cy="15240"/>
          </a:xfrm>
          <a:custGeom>
            <a:avLst/>
            <a:gdLst/>
            <a:ahLst/>
            <a:cxnLst/>
            <a:rect l="l" t="t" r="r" b="b"/>
            <a:pathLst>
              <a:path w="21590" h="15239">
                <a:moveTo>
                  <a:pt x="0" y="15239"/>
                </a:moveTo>
                <a:lnTo>
                  <a:pt x="0" y="0"/>
                </a:ln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446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176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21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0528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497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9291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3736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8181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2498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943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262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5707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0025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447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891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3232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767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1996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441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0886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5203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9648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3967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8412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2730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717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162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5937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038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74701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79146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83591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7908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2353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6672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01117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5435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0988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432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18642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308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7405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185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3629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061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505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9377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3822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8140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6258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6703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71347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7579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80110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8455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8900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331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9776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02082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06527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10845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529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1973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4052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2849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32815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3726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4170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4602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5046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4787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59232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63550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6799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7244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7675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120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85520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8996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441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9872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0317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07492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11937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6255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2070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2514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2946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3390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38225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4267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4711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5143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5587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60197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64642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68960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7340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7785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8216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8661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90930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9537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9982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0413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0858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2902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17347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21665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2611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3055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34872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39317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43635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4808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5252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5684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6128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65606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70051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743700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78815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83260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87578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92023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963409" y="417322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00785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052309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709549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7139940" y="417322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183119" y="4173220"/>
            <a:ext cx="1270" cy="20320"/>
          </a:xfrm>
          <a:custGeom>
            <a:avLst/>
            <a:gdLst/>
            <a:ahLst/>
            <a:cxnLst/>
            <a:rect l="l" t="t" r="r" b="b"/>
            <a:pathLst>
              <a:path w="1270" h="20320">
                <a:moveTo>
                  <a:pt x="0" y="0"/>
                </a:moveTo>
                <a:lnTo>
                  <a:pt x="1270" y="0"/>
                </a:lnTo>
                <a:lnTo>
                  <a:pt x="1270" y="20319"/>
                </a:lnTo>
              </a:path>
            </a:pathLst>
          </a:custGeom>
          <a:ln w="2285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184390" y="421512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5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184390" y="42595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7184390" y="43040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184390" y="43472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184390" y="43916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184390" y="443484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7184390" y="44792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184390" y="452247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184390" y="45669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7184390" y="46113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184390" y="46545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7184390" y="46990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7184390" y="47421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5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7184390" y="47866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14883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10438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0612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0167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97230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92911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88466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8414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7970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7538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7094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66495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62178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57733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5341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4897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44525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4020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35762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3144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2699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2268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61823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613790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60947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60502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60071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9626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91820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87502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83057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7873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429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6997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6553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61085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5676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5232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4800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4356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39115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3479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30352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2603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2158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1727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1282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08380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0406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49961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49530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49085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486410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82092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477647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47332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46888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46456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46012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455675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45135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46912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44259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43815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433705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42938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424942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42062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1617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1186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0741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02970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39865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394207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38989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38544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381000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76682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72237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67919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63474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59155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54710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50265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4594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41502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3718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3274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28295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2397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19532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315213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10768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06451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02006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97561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9324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88797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8448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8003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75590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71272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66827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62508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58063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53746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249301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244856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240537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236092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23177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22733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222885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21856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214122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209803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205358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201041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196596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1921510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87832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83387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79070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74625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70307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65862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614169" y="481584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57098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526539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48336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438910" y="481584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430019" y="47815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430019" y="47371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430019" y="46939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430019" y="46494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430019" y="460502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30" y="11429"/>
                </a:moveTo>
                <a:lnTo>
                  <a:pt x="11430" y="11429"/>
                </a:lnTo>
              </a:path>
            </a:pathLst>
          </a:custGeom>
          <a:ln w="2286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430019" y="456184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5"/>
                </a:moveTo>
                <a:lnTo>
                  <a:pt x="11430" y="10795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430019" y="45173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5"/>
                </a:moveTo>
                <a:lnTo>
                  <a:pt x="11430" y="10795"/>
                </a:lnTo>
              </a:path>
            </a:pathLst>
          </a:custGeom>
          <a:ln w="21590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430019" y="44742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430019" y="44297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430019" y="438530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30" y="11429"/>
                </a:moveTo>
                <a:lnTo>
                  <a:pt x="11430" y="11429"/>
                </a:lnTo>
              </a:path>
            </a:pathLst>
          </a:custGeom>
          <a:ln w="2285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430019" y="43421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5"/>
                </a:moveTo>
                <a:lnTo>
                  <a:pt x="11430" y="10795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430019" y="42976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30" y="11430"/>
                </a:moveTo>
                <a:lnTo>
                  <a:pt x="11430" y="11430"/>
                </a:lnTo>
              </a:path>
            </a:pathLst>
          </a:custGeom>
          <a:ln w="2285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430019" y="42545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430019" y="42100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30" y="10794"/>
                </a:moveTo>
                <a:lnTo>
                  <a:pt x="11430" y="10794"/>
                </a:lnTo>
              </a:path>
            </a:pathLst>
          </a:custGeom>
          <a:ln w="21589">
            <a:solidFill>
              <a:srgbClr val="66FF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 txBox="1"/>
          <p:nvPr/>
        </p:nvSpPr>
        <p:spPr>
          <a:xfrm>
            <a:off x="1727200" y="4207509"/>
            <a:ext cx="5158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7995" marR="5080" indent="-172593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Асортимент </a:t>
            </a:r>
            <a:r>
              <a:rPr sz="1800" b="1" spc="-5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продукції </a:t>
            </a:r>
            <a:r>
              <a:rPr sz="1800" b="1" spc="-1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кондитерського цеху </a:t>
            </a:r>
            <a:r>
              <a:rPr sz="18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sz="1800" b="1" spc="-5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вироби </a:t>
            </a:r>
            <a:r>
              <a:rPr sz="18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b="1" spc="-20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тіста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920750" y="5901690"/>
            <a:ext cx="7347584" cy="78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 algn="ctr">
              <a:lnSpc>
                <a:spcPct val="100000"/>
              </a:lnSpc>
              <a:spcBef>
                <a:spcPts val="100"/>
              </a:spcBef>
            </a:pPr>
            <a:r>
              <a:rPr sz="1700" b="1" i="1" spc="-5" dirty="0">
                <a:latin typeface="Times New Roman" pitchFamily="18" charset="0"/>
                <a:cs typeface="Times New Roman" pitchFamily="18" charset="0"/>
              </a:rPr>
              <a:t>Планування цеху залежить від кількості </a:t>
            </a:r>
            <a:r>
              <a:rPr sz="1700" b="1" i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700" b="1" i="1" spc="-5" dirty="0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sz="1700" b="1" i="1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700" b="1" i="1" spc="-5" dirty="0">
                <a:latin typeface="Times New Roman" pitchFamily="18" charset="0"/>
                <a:cs typeface="Times New Roman" pitchFamily="18" charset="0"/>
              </a:rPr>
              <a:t>продукції.</a:t>
            </a:r>
            <a:endParaRPr sz="1700" i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endParaRPr sz="1450" i="1">
              <a:latin typeface="Times New Roman" pitchFamily="18" charset="0"/>
              <a:cs typeface="Times New Roman" pitchFamily="18" charset="0"/>
            </a:endParaRPr>
          </a:p>
          <a:p>
            <a:pPr marL="12700" algn="ctr">
              <a:lnSpc>
                <a:spcPct val="100000"/>
              </a:lnSpc>
            </a:pPr>
            <a:r>
              <a:rPr sz="1800" b="1" i="1" spc="-10" dirty="0">
                <a:latin typeface="Times New Roman" pitchFamily="18" charset="0"/>
                <a:cs typeface="Times New Roman" pitchFamily="18" charset="0"/>
              </a:rPr>
              <a:t>Вимоги </a:t>
            </a:r>
            <a:r>
              <a:rPr sz="1800" b="1" i="1" spc="-5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1800" b="1" i="1" spc="-10" dirty="0">
                <a:latin typeface="Times New Roman" pitchFamily="18" charset="0"/>
                <a:cs typeface="Times New Roman" pitchFamily="18" charset="0"/>
              </a:rPr>
              <a:t>кондитерського </a:t>
            </a:r>
            <a:r>
              <a:rPr sz="1800" b="1" i="1" spc="-5" dirty="0"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1800" b="1" i="1" spc="-15" dirty="0">
                <a:latin typeface="Times New Roman" pitchFamily="18" charset="0"/>
                <a:cs typeface="Times New Roman" pitchFamily="18" charset="0"/>
              </a:rPr>
              <a:t>такі </a:t>
            </a:r>
            <a:r>
              <a:rPr sz="1800" b="1" i="1" dirty="0">
                <a:latin typeface="Times New Roman" pitchFamily="18" charset="0"/>
                <a:cs typeface="Times New Roman" pitchFamily="18" charset="0"/>
              </a:rPr>
              <a:t>ж, як і </a:t>
            </a:r>
            <a:r>
              <a:rPr sz="1800" b="1" i="1" spc="-5" dirty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1800" b="1" i="1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i="1" dirty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.</a:t>
            </a:r>
            <a:endParaRPr sz="18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2714612" y="1643050"/>
            <a:ext cx="2735580" cy="810260"/>
          </a:xfrm>
          <a:custGeom>
            <a:avLst/>
            <a:gdLst/>
            <a:ahLst/>
            <a:cxnLst/>
            <a:rect l="l" t="t" r="r" b="b"/>
            <a:pathLst>
              <a:path w="2735579" h="810260">
                <a:moveTo>
                  <a:pt x="1367790" y="0"/>
                </a:moveTo>
                <a:lnTo>
                  <a:pt x="1295706" y="509"/>
                </a:lnTo>
                <a:lnTo>
                  <a:pt x="1224762" y="2024"/>
                </a:lnTo>
                <a:lnTo>
                  <a:pt x="1155033" y="4521"/>
                </a:lnTo>
                <a:lnTo>
                  <a:pt x="1086594" y="7979"/>
                </a:lnTo>
                <a:lnTo>
                  <a:pt x="1019520" y="12376"/>
                </a:lnTo>
                <a:lnTo>
                  <a:pt x="953887" y="17689"/>
                </a:lnTo>
                <a:lnTo>
                  <a:pt x="889771" y="23896"/>
                </a:lnTo>
                <a:lnTo>
                  <a:pt x="827246" y="30976"/>
                </a:lnTo>
                <a:lnTo>
                  <a:pt x="766388" y="38905"/>
                </a:lnTo>
                <a:lnTo>
                  <a:pt x="707272" y="47663"/>
                </a:lnTo>
                <a:lnTo>
                  <a:pt x="649973" y="57227"/>
                </a:lnTo>
                <a:lnTo>
                  <a:pt x="594568" y="67575"/>
                </a:lnTo>
                <a:lnTo>
                  <a:pt x="541131" y="78685"/>
                </a:lnTo>
                <a:lnTo>
                  <a:pt x="489737" y="90534"/>
                </a:lnTo>
                <a:lnTo>
                  <a:pt x="440462" y="103101"/>
                </a:lnTo>
                <a:lnTo>
                  <a:pt x="393382" y="116363"/>
                </a:lnTo>
                <a:lnTo>
                  <a:pt x="348571" y="130299"/>
                </a:lnTo>
                <a:lnTo>
                  <a:pt x="306105" y="144886"/>
                </a:lnTo>
                <a:lnTo>
                  <a:pt x="266060" y="160103"/>
                </a:lnTo>
                <a:lnTo>
                  <a:pt x="228510" y="175927"/>
                </a:lnTo>
                <a:lnTo>
                  <a:pt x="193531" y="192336"/>
                </a:lnTo>
                <a:lnTo>
                  <a:pt x="131588" y="226820"/>
                </a:lnTo>
                <a:lnTo>
                  <a:pt x="80833" y="263380"/>
                </a:lnTo>
                <a:lnTo>
                  <a:pt x="41869" y="301838"/>
                </a:lnTo>
                <a:lnTo>
                  <a:pt x="15299" y="342018"/>
                </a:lnTo>
                <a:lnTo>
                  <a:pt x="1725" y="383743"/>
                </a:lnTo>
                <a:lnTo>
                  <a:pt x="0" y="405130"/>
                </a:lnTo>
                <a:lnTo>
                  <a:pt x="1725" y="426516"/>
                </a:lnTo>
                <a:lnTo>
                  <a:pt x="15299" y="468241"/>
                </a:lnTo>
                <a:lnTo>
                  <a:pt x="41869" y="508421"/>
                </a:lnTo>
                <a:lnTo>
                  <a:pt x="80833" y="546879"/>
                </a:lnTo>
                <a:lnTo>
                  <a:pt x="131588" y="583439"/>
                </a:lnTo>
                <a:lnTo>
                  <a:pt x="193531" y="617923"/>
                </a:lnTo>
                <a:lnTo>
                  <a:pt x="228510" y="634332"/>
                </a:lnTo>
                <a:lnTo>
                  <a:pt x="266060" y="650156"/>
                </a:lnTo>
                <a:lnTo>
                  <a:pt x="306105" y="665373"/>
                </a:lnTo>
                <a:lnTo>
                  <a:pt x="348571" y="679960"/>
                </a:lnTo>
                <a:lnTo>
                  <a:pt x="393382" y="693896"/>
                </a:lnTo>
                <a:lnTo>
                  <a:pt x="440462" y="707158"/>
                </a:lnTo>
                <a:lnTo>
                  <a:pt x="489737" y="719725"/>
                </a:lnTo>
                <a:lnTo>
                  <a:pt x="541131" y="731574"/>
                </a:lnTo>
                <a:lnTo>
                  <a:pt x="594568" y="742684"/>
                </a:lnTo>
                <a:lnTo>
                  <a:pt x="649973" y="753032"/>
                </a:lnTo>
                <a:lnTo>
                  <a:pt x="707272" y="762596"/>
                </a:lnTo>
                <a:lnTo>
                  <a:pt x="766388" y="771354"/>
                </a:lnTo>
                <a:lnTo>
                  <a:pt x="827246" y="779283"/>
                </a:lnTo>
                <a:lnTo>
                  <a:pt x="889771" y="786363"/>
                </a:lnTo>
                <a:lnTo>
                  <a:pt x="953887" y="792570"/>
                </a:lnTo>
                <a:lnTo>
                  <a:pt x="1019520" y="797883"/>
                </a:lnTo>
                <a:lnTo>
                  <a:pt x="1086594" y="802280"/>
                </a:lnTo>
                <a:lnTo>
                  <a:pt x="1155033" y="805738"/>
                </a:lnTo>
                <a:lnTo>
                  <a:pt x="1224762" y="808235"/>
                </a:lnTo>
                <a:lnTo>
                  <a:pt x="1295706" y="809750"/>
                </a:lnTo>
                <a:lnTo>
                  <a:pt x="1367790" y="810260"/>
                </a:lnTo>
                <a:lnTo>
                  <a:pt x="1439985" y="809750"/>
                </a:lnTo>
                <a:lnTo>
                  <a:pt x="1511026" y="808235"/>
                </a:lnTo>
                <a:lnTo>
                  <a:pt x="1580840" y="805738"/>
                </a:lnTo>
                <a:lnTo>
                  <a:pt x="1649350" y="802280"/>
                </a:lnTo>
                <a:lnTo>
                  <a:pt x="1716483" y="797883"/>
                </a:lnTo>
                <a:lnTo>
                  <a:pt x="1782163" y="792570"/>
                </a:lnTo>
                <a:lnTo>
                  <a:pt x="1846317" y="786363"/>
                </a:lnTo>
                <a:lnTo>
                  <a:pt x="1908869" y="779283"/>
                </a:lnTo>
                <a:lnTo>
                  <a:pt x="1969745" y="771354"/>
                </a:lnTo>
                <a:lnTo>
                  <a:pt x="2028870" y="762596"/>
                </a:lnTo>
                <a:lnTo>
                  <a:pt x="2086170" y="753032"/>
                </a:lnTo>
                <a:lnTo>
                  <a:pt x="2141569" y="742684"/>
                </a:lnTo>
                <a:lnTo>
                  <a:pt x="2194994" y="731574"/>
                </a:lnTo>
                <a:lnTo>
                  <a:pt x="2246369" y="719725"/>
                </a:lnTo>
                <a:lnTo>
                  <a:pt x="2295621" y="707158"/>
                </a:lnTo>
                <a:lnTo>
                  <a:pt x="2342673" y="693896"/>
                </a:lnTo>
                <a:lnTo>
                  <a:pt x="2387452" y="679960"/>
                </a:lnTo>
                <a:lnTo>
                  <a:pt x="2429884" y="665373"/>
                </a:lnTo>
                <a:lnTo>
                  <a:pt x="2469892" y="650156"/>
                </a:lnTo>
                <a:lnTo>
                  <a:pt x="2507404" y="634332"/>
                </a:lnTo>
                <a:lnTo>
                  <a:pt x="2542343" y="617923"/>
                </a:lnTo>
                <a:lnTo>
                  <a:pt x="2604207" y="583439"/>
                </a:lnTo>
                <a:lnTo>
                  <a:pt x="2654888" y="546879"/>
                </a:lnTo>
                <a:lnTo>
                  <a:pt x="2693788" y="508421"/>
                </a:lnTo>
                <a:lnTo>
                  <a:pt x="2720311" y="468241"/>
                </a:lnTo>
                <a:lnTo>
                  <a:pt x="2733858" y="426516"/>
                </a:lnTo>
                <a:lnTo>
                  <a:pt x="2735580" y="405130"/>
                </a:lnTo>
                <a:lnTo>
                  <a:pt x="2733858" y="383743"/>
                </a:lnTo>
                <a:lnTo>
                  <a:pt x="2720311" y="342018"/>
                </a:lnTo>
                <a:lnTo>
                  <a:pt x="2693788" y="301838"/>
                </a:lnTo>
                <a:lnTo>
                  <a:pt x="2654888" y="263380"/>
                </a:lnTo>
                <a:lnTo>
                  <a:pt x="2604207" y="226820"/>
                </a:lnTo>
                <a:lnTo>
                  <a:pt x="2542343" y="192336"/>
                </a:lnTo>
                <a:lnTo>
                  <a:pt x="2507404" y="175927"/>
                </a:lnTo>
                <a:lnTo>
                  <a:pt x="2469892" y="160103"/>
                </a:lnTo>
                <a:lnTo>
                  <a:pt x="2429884" y="144886"/>
                </a:lnTo>
                <a:lnTo>
                  <a:pt x="2387452" y="130299"/>
                </a:lnTo>
                <a:lnTo>
                  <a:pt x="2342673" y="116363"/>
                </a:lnTo>
                <a:lnTo>
                  <a:pt x="2295621" y="103101"/>
                </a:lnTo>
                <a:lnTo>
                  <a:pt x="2246369" y="90534"/>
                </a:lnTo>
                <a:lnTo>
                  <a:pt x="2194994" y="78685"/>
                </a:lnTo>
                <a:lnTo>
                  <a:pt x="2141569" y="67575"/>
                </a:lnTo>
                <a:lnTo>
                  <a:pt x="2086170" y="57227"/>
                </a:lnTo>
                <a:lnTo>
                  <a:pt x="2028870" y="47663"/>
                </a:lnTo>
                <a:lnTo>
                  <a:pt x="1969745" y="38905"/>
                </a:lnTo>
                <a:lnTo>
                  <a:pt x="1908869" y="30976"/>
                </a:lnTo>
                <a:lnTo>
                  <a:pt x="1846317" y="23896"/>
                </a:lnTo>
                <a:lnTo>
                  <a:pt x="1782163" y="17689"/>
                </a:lnTo>
                <a:lnTo>
                  <a:pt x="1716483" y="12376"/>
                </a:lnTo>
                <a:lnTo>
                  <a:pt x="1649350" y="7979"/>
                </a:lnTo>
                <a:lnTo>
                  <a:pt x="1580840" y="4521"/>
                </a:lnTo>
                <a:lnTo>
                  <a:pt x="1511026" y="2024"/>
                </a:lnTo>
                <a:lnTo>
                  <a:pt x="1439985" y="509"/>
                </a:lnTo>
                <a:lnTo>
                  <a:pt x="1367790" y="0"/>
                </a:lnTo>
                <a:close/>
              </a:path>
            </a:pathLst>
          </a:custGeom>
          <a:solidFill>
            <a:srgbClr val="FF66FF"/>
          </a:solidFill>
        </p:spPr>
        <p:txBody>
          <a:bodyPr wrap="square" lIns="0" tIns="0" rIns="0" bIns="0" rtlCol="0"/>
          <a:lstStyle/>
          <a:p>
            <a:pPr algn="ctr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Кондитерський цех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2714612" y="1643050"/>
            <a:ext cx="2735580" cy="810260"/>
          </a:xfrm>
          <a:custGeom>
            <a:avLst/>
            <a:gdLst/>
            <a:ahLst/>
            <a:cxnLst/>
            <a:rect l="l" t="t" r="r" b="b"/>
            <a:pathLst>
              <a:path w="2735579" h="810260">
                <a:moveTo>
                  <a:pt x="1367790" y="0"/>
                </a:moveTo>
                <a:lnTo>
                  <a:pt x="1439985" y="509"/>
                </a:lnTo>
                <a:lnTo>
                  <a:pt x="1511026" y="2024"/>
                </a:lnTo>
                <a:lnTo>
                  <a:pt x="1580840" y="4521"/>
                </a:lnTo>
                <a:lnTo>
                  <a:pt x="1649350" y="7979"/>
                </a:lnTo>
                <a:lnTo>
                  <a:pt x="1716483" y="12376"/>
                </a:lnTo>
                <a:lnTo>
                  <a:pt x="1782163" y="17689"/>
                </a:lnTo>
                <a:lnTo>
                  <a:pt x="1846317" y="23896"/>
                </a:lnTo>
                <a:lnTo>
                  <a:pt x="1908869" y="30976"/>
                </a:lnTo>
                <a:lnTo>
                  <a:pt x="1969745" y="38905"/>
                </a:lnTo>
                <a:lnTo>
                  <a:pt x="2028870" y="47663"/>
                </a:lnTo>
                <a:lnTo>
                  <a:pt x="2086170" y="57227"/>
                </a:lnTo>
                <a:lnTo>
                  <a:pt x="2141569" y="67575"/>
                </a:lnTo>
                <a:lnTo>
                  <a:pt x="2194994" y="78685"/>
                </a:lnTo>
                <a:lnTo>
                  <a:pt x="2246369" y="90534"/>
                </a:lnTo>
                <a:lnTo>
                  <a:pt x="2295621" y="103101"/>
                </a:lnTo>
                <a:lnTo>
                  <a:pt x="2342673" y="116363"/>
                </a:lnTo>
                <a:lnTo>
                  <a:pt x="2387452" y="130299"/>
                </a:lnTo>
                <a:lnTo>
                  <a:pt x="2429884" y="144886"/>
                </a:lnTo>
                <a:lnTo>
                  <a:pt x="2469892" y="160103"/>
                </a:lnTo>
                <a:lnTo>
                  <a:pt x="2507404" y="175927"/>
                </a:lnTo>
                <a:lnTo>
                  <a:pt x="2542343" y="192336"/>
                </a:lnTo>
                <a:lnTo>
                  <a:pt x="2604207" y="226820"/>
                </a:lnTo>
                <a:lnTo>
                  <a:pt x="2654888" y="263380"/>
                </a:lnTo>
                <a:lnTo>
                  <a:pt x="2693788" y="301838"/>
                </a:lnTo>
                <a:lnTo>
                  <a:pt x="2720311" y="342018"/>
                </a:lnTo>
                <a:lnTo>
                  <a:pt x="2733858" y="383743"/>
                </a:lnTo>
                <a:lnTo>
                  <a:pt x="2735580" y="405130"/>
                </a:lnTo>
                <a:lnTo>
                  <a:pt x="2733858" y="426516"/>
                </a:lnTo>
                <a:lnTo>
                  <a:pt x="2720311" y="468241"/>
                </a:lnTo>
                <a:lnTo>
                  <a:pt x="2693788" y="508421"/>
                </a:lnTo>
                <a:lnTo>
                  <a:pt x="2654888" y="546879"/>
                </a:lnTo>
                <a:lnTo>
                  <a:pt x="2604207" y="583439"/>
                </a:lnTo>
                <a:lnTo>
                  <a:pt x="2542343" y="617923"/>
                </a:lnTo>
                <a:lnTo>
                  <a:pt x="2507404" y="634332"/>
                </a:lnTo>
                <a:lnTo>
                  <a:pt x="2469892" y="650156"/>
                </a:lnTo>
                <a:lnTo>
                  <a:pt x="2429884" y="665373"/>
                </a:lnTo>
                <a:lnTo>
                  <a:pt x="2387452" y="679960"/>
                </a:lnTo>
                <a:lnTo>
                  <a:pt x="2342673" y="693896"/>
                </a:lnTo>
                <a:lnTo>
                  <a:pt x="2295621" y="707158"/>
                </a:lnTo>
                <a:lnTo>
                  <a:pt x="2246369" y="719725"/>
                </a:lnTo>
                <a:lnTo>
                  <a:pt x="2194994" y="731574"/>
                </a:lnTo>
                <a:lnTo>
                  <a:pt x="2141569" y="742684"/>
                </a:lnTo>
                <a:lnTo>
                  <a:pt x="2086170" y="753032"/>
                </a:lnTo>
                <a:lnTo>
                  <a:pt x="2028870" y="762596"/>
                </a:lnTo>
                <a:lnTo>
                  <a:pt x="1969745" y="771354"/>
                </a:lnTo>
                <a:lnTo>
                  <a:pt x="1908869" y="779283"/>
                </a:lnTo>
                <a:lnTo>
                  <a:pt x="1846317" y="786363"/>
                </a:lnTo>
                <a:lnTo>
                  <a:pt x="1782163" y="792570"/>
                </a:lnTo>
                <a:lnTo>
                  <a:pt x="1716483" y="797883"/>
                </a:lnTo>
                <a:lnTo>
                  <a:pt x="1649350" y="802280"/>
                </a:lnTo>
                <a:lnTo>
                  <a:pt x="1580840" y="805738"/>
                </a:lnTo>
                <a:lnTo>
                  <a:pt x="1511026" y="808235"/>
                </a:lnTo>
                <a:lnTo>
                  <a:pt x="1439985" y="809750"/>
                </a:lnTo>
                <a:lnTo>
                  <a:pt x="1367790" y="810260"/>
                </a:lnTo>
                <a:lnTo>
                  <a:pt x="1295706" y="809750"/>
                </a:lnTo>
                <a:lnTo>
                  <a:pt x="1224762" y="808235"/>
                </a:lnTo>
                <a:lnTo>
                  <a:pt x="1155033" y="805738"/>
                </a:lnTo>
                <a:lnTo>
                  <a:pt x="1086594" y="802280"/>
                </a:lnTo>
                <a:lnTo>
                  <a:pt x="1019520" y="797883"/>
                </a:lnTo>
                <a:lnTo>
                  <a:pt x="953887" y="792570"/>
                </a:lnTo>
                <a:lnTo>
                  <a:pt x="889771" y="786363"/>
                </a:lnTo>
                <a:lnTo>
                  <a:pt x="827246" y="779283"/>
                </a:lnTo>
                <a:lnTo>
                  <a:pt x="766388" y="771354"/>
                </a:lnTo>
                <a:lnTo>
                  <a:pt x="707272" y="762596"/>
                </a:lnTo>
                <a:lnTo>
                  <a:pt x="649973" y="753032"/>
                </a:lnTo>
                <a:lnTo>
                  <a:pt x="594568" y="742684"/>
                </a:lnTo>
                <a:lnTo>
                  <a:pt x="541131" y="731574"/>
                </a:lnTo>
                <a:lnTo>
                  <a:pt x="489737" y="719725"/>
                </a:lnTo>
                <a:lnTo>
                  <a:pt x="440462" y="707158"/>
                </a:lnTo>
                <a:lnTo>
                  <a:pt x="393382" y="693896"/>
                </a:lnTo>
                <a:lnTo>
                  <a:pt x="348571" y="679960"/>
                </a:lnTo>
                <a:lnTo>
                  <a:pt x="306105" y="665373"/>
                </a:lnTo>
                <a:lnTo>
                  <a:pt x="266060" y="650156"/>
                </a:lnTo>
                <a:lnTo>
                  <a:pt x="228510" y="634332"/>
                </a:lnTo>
                <a:lnTo>
                  <a:pt x="193531" y="617923"/>
                </a:lnTo>
                <a:lnTo>
                  <a:pt x="131588" y="583439"/>
                </a:lnTo>
                <a:lnTo>
                  <a:pt x="80833" y="546879"/>
                </a:lnTo>
                <a:lnTo>
                  <a:pt x="41869" y="508421"/>
                </a:lnTo>
                <a:lnTo>
                  <a:pt x="15299" y="468241"/>
                </a:lnTo>
                <a:lnTo>
                  <a:pt x="1725" y="426516"/>
                </a:lnTo>
                <a:lnTo>
                  <a:pt x="0" y="405130"/>
                </a:lnTo>
                <a:lnTo>
                  <a:pt x="1725" y="383743"/>
                </a:lnTo>
                <a:lnTo>
                  <a:pt x="15299" y="342018"/>
                </a:lnTo>
                <a:lnTo>
                  <a:pt x="41869" y="301838"/>
                </a:lnTo>
                <a:lnTo>
                  <a:pt x="80833" y="263380"/>
                </a:lnTo>
                <a:lnTo>
                  <a:pt x="131588" y="226820"/>
                </a:lnTo>
                <a:lnTo>
                  <a:pt x="193531" y="192336"/>
                </a:lnTo>
                <a:lnTo>
                  <a:pt x="228510" y="175927"/>
                </a:lnTo>
                <a:lnTo>
                  <a:pt x="266060" y="160103"/>
                </a:lnTo>
                <a:lnTo>
                  <a:pt x="306105" y="144886"/>
                </a:lnTo>
                <a:lnTo>
                  <a:pt x="348571" y="130299"/>
                </a:lnTo>
                <a:lnTo>
                  <a:pt x="393382" y="116363"/>
                </a:lnTo>
                <a:lnTo>
                  <a:pt x="440462" y="103101"/>
                </a:lnTo>
                <a:lnTo>
                  <a:pt x="489737" y="90534"/>
                </a:lnTo>
                <a:lnTo>
                  <a:pt x="541131" y="78685"/>
                </a:lnTo>
                <a:lnTo>
                  <a:pt x="594568" y="67575"/>
                </a:lnTo>
                <a:lnTo>
                  <a:pt x="649973" y="57227"/>
                </a:lnTo>
                <a:lnTo>
                  <a:pt x="707272" y="47663"/>
                </a:lnTo>
                <a:lnTo>
                  <a:pt x="766388" y="38905"/>
                </a:lnTo>
                <a:lnTo>
                  <a:pt x="827246" y="30976"/>
                </a:lnTo>
                <a:lnTo>
                  <a:pt x="889771" y="23896"/>
                </a:lnTo>
                <a:lnTo>
                  <a:pt x="953887" y="17689"/>
                </a:lnTo>
                <a:lnTo>
                  <a:pt x="1019520" y="12376"/>
                </a:lnTo>
                <a:lnTo>
                  <a:pt x="1086594" y="7979"/>
                </a:lnTo>
                <a:lnTo>
                  <a:pt x="1155033" y="4521"/>
                </a:lnTo>
                <a:lnTo>
                  <a:pt x="1224762" y="2024"/>
                </a:lnTo>
                <a:lnTo>
                  <a:pt x="1295706" y="509"/>
                </a:lnTo>
                <a:lnTo>
                  <a:pt x="136779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2700020" y="18465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5435600" y="265811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304540" y="2927350"/>
            <a:ext cx="1799589" cy="876300"/>
          </a:xfrm>
          <a:custGeom>
            <a:avLst/>
            <a:gdLst/>
            <a:ahLst/>
            <a:cxnLst/>
            <a:rect l="l" t="t" r="r" b="b"/>
            <a:pathLst>
              <a:path w="1799589" h="876300">
                <a:moveTo>
                  <a:pt x="1653539" y="0"/>
                </a:moveTo>
                <a:lnTo>
                  <a:pt x="0" y="0"/>
                </a:lnTo>
                <a:lnTo>
                  <a:pt x="0" y="730250"/>
                </a:lnTo>
                <a:lnTo>
                  <a:pt x="146050" y="876300"/>
                </a:lnTo>
                <a:lnTo>
                  <a:pt x="1799589" y="876300"/>
                </a:lnTo>
                <a:lnTo>
                  <a:pt x="1799589" y="146050"/>
                </a:lnTo>
                <a:lnTo>
                  <a:pt x="1653539" y="0"/>
                </a:lnTo>
                <a:close/>
              </a:path>
            </a:pathLst>
          </a:custGeom>
          <a:solidFill>
            <a:srgbClr val="CFC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304540" y="2927350"/>
            <a:ext cx="1799589" cy="876300"/>
          </a:xfrm>
          <a:custGeom>
            <a:avLst/>
            <a:gdLst/>
            <a:ahLst/>
            <a:cxnLst/>
            <a:rect l="l" t="t" r="r" b="b"/>
            <a:pathLst>
              <a:path w="1799589" h="876300">
                <a:moveTo>
                  <a:pt x="0" y="0"/>
                </a:moveTo>
                <a:lnTo>
                  <a:pt x="1653539" y="0"/>
                </a:lnTo>
                <a:lnTo>
                  <a:pt x="1799589" y="146050"/>
                </a:lnTo>
                <a:lnTo>
                  <a:pt x="1799589" y="876300"/>
                </a:lnTo>
                <a:lnTo>
                  <a:pt x="146050" y="87630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304540" y="29273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5104129" y="38036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 txBox="1"/>
          <p:nvPr/>
        </p:nvSpPr>
        <p:spPr>
          <a:xfrm>
            <a:off x="3495040" y="3215640"/>
            <a:ext cx="1420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ресторанах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812800" y="2927350"/>
            <a:ext cx="1800860" cy="876300"/>
          </a:xfrm>
          <a:custGeom>
            <a:avLst/>
            <a:gdLst/>
            <a:ahLst/>
            <a:cxnLst/>
            <a:rect l="l" t="t" r="r" b="b"/>
            <a:pathLst>
              <a:path w="1800860" h="876300">
                <a:moveTo>
                  <a:pt x="1654810" y="0"/>
                </a:moveTo>
                <a:lnTo>
                  <a:pt x="0" y="0"/>
                </a:lnTo>
                <a:lnTo>
                  <a:pt x="0" y="730250"/>
                </a:lnTo>
                <a:lnTo>
                  <a:pt x="146050" y="876300"/>
                </a:lnTo>
                <a:lnTo>
                  <a:pt x="1800860" y="876300"/>
                </a:lnTo>
                <a:lnTo>
                  <a:pt x="1800860" y="146050"/>
                </a:lnTo>
                <a:lnTo>
                  <a:pt x="1654810" y="0"/>
                </a:lnTo>
                <a:close/>
              </a:path>
            </a:pathLst>
          </a:custGeom>
          <a:solidFill>
            <a:srgbClr val="CFC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812800" y="2927350"/>
            <a:ext cx="1800860" cy="876300"/>
          </a:xfrm>
          <a:custGeom>
            <a:avLst/>
            <a:gdLst/>
            <a:ahLst/>
            <a:cxnLst/>
            <a:rect l="l" t="t" r="r" b="b"/>
            <a:pathLst>
              <a:path w="1800860" h="876300">
                <a:moveTo>
                  <a:pt x="0" y="0"/>
                </a:moveTo>
                <a:lnTo>
                  <a:pt x="1654810" y="0"/>
                </a:lnTo>
                <a:lnTo>
                  <a:pt x="1800860" y="146050"/>
                </a:lnTo>
                <a:lnTo>
                  <a:pt x="1800860" y="876300"/>
                </a:lnTo>
                <a:lnTo>
                  <a:pt x="146050" y="87630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812800" y="29273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2613660" y="38036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 txBox="1"/>
          <p:nvPr/>
        </p:nvSpPr>
        <p:spPr>
          <a:xfrm>
            <a:off x="967739" y="2941320"/>
            <a:ext cx="14916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на       з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ел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х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закладах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6130290" y="2929889"/>
            <a:ext cx="1799589" cy="877569"/>
          </a:xfrm>
          <a:custGeom>
            <a:avLst/>
            <a:gdLst/>
            <a:ahLst/>
            <a:cxnLst/>
            <a:rect l="l" t="t" r="r" b="b"/>
            <a:pathLst>
              <a:path w="1799590" h="877570">
                <a:moveTo>
                  <a:pt x="1653539" y="0"/>
                </a:moveTo>
                <a:lnTo>
                  <a:pt x="0" y="0"/>
                </a:lnTo>
                <a:lnTo>
                  <a:pt x="0" y="730250"/>
                </a:lnTo>
                <a:lnTo>
                  <a:pt x="146050" y="877570"/>
                </a:lnTo>
                <a:lnTo>
                  <a:pt x="1799589" y="877570"/>
                </a:lnTo>
                <a:lnTo>
                  <a:pt x="1799589" y="146050"/>
                </a:lnTo>
                <a:lnTo>
                  <a:pt x="1653539" y="0"/>
                </a:lnTo>
                <a:close/>
              </a:path>
            </a:pathLst>
          </a:custGeom>
          <a:solidFill>
            <a:srgbClr val="CFC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6130290" y="2929889"/>
            <a:ext cx="1799589" cy="877569"/>
          </a:xfrm>
          <a:custGeom>
            <a:avLst/>
            <a:gdLst/>
            <a:ahLst/>
            <a:cxnLst/>
            <a:rect l="l" t="t" r="r" b="b"/>
            <a:pathLst>
              <a:path w="1799590" h="877570">
                <a:moveTo>
                  <a:pt x="0" y="0"/>
                </a:moveTo>
                <a:lnTo>
                  <a:pt x="1653539" y="0"/>
                </a:lnTo>
                <a:lnTo>
                  <a:pt x="1799589" y="146050"/>
                </a:lnTo>
                <a:lnTo>
                  <a:pt x="1799589" y="877570"/>
                </a:lnTo>
                <a:lnTo>
                  <a:pt x="146050" y="87757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6130290" y="292988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29880" y="380745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 txBox="1"/>
          <p:nvPr/>
        </p:nvSpPr>
        <p:spPr>
          <a:xfrm>
            <a:off x="6428740" y="3081020"/>
            <a:ext cx="1202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 marR="5080" indent="-31877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їдальнях,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кафе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2285984" y="2428868"/>
            <a:ext cx="1115060" cy="386080"/>
          </a:xfrm>
          <a:custGeom>
            <a:avLst/>
            <a:gdLst/>
            <a:ahLst/>
            <a:cxnLst/>
            <a:rect l="l" t="t" r="r" b="b"/>
            <a:pathLst>
              <a:path w="1115060" h="386080">
                <a:moveTo>
                  <a:pt x="1115059" y="0"/>
                </a:moveTo>
                <a:lnTo>
                  <a:pt x="0" y="386079"/>
                </a:lnTo>
              </a:path>
            </a:pathLst>
          </a:custGeom>
          <a:ln w="8889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2123439" y="2867660"/>
            <a:ext cx="83820" cy="71120"/>
          </a:xfrm>
          <a:custGeom>
            <a:avLst/>
            <a:gdLst/>
            <a:ahLst/>
            <a:cxnLst/>
            <a:rect l="l" t="t" r="r" b="b"/>
            <a:pathLst>
              <a:path w="83819" h="71119">
                <a:moveTo>
                  <a:pt x="58420" y="0"/>
                </a:moveTo>
                <a:lnTo>
                  <a:pt x="0" y="59689"/>
                </a:lnTo>
                <a:lnTo>
                  <a:pt x="83820" y="71119"/>
                </a:lnTo>
                <a:lnTo>
                  <a:pt x="5842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4071934" y="2571744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29"/>
                </a:lnTo>
              </a:path>
            </a:pathLst>
          </a:custGeom>
          <a:ln w="8890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4029709" y="2943860"/>
            <a:ext cx="762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76200" y="0"/>
                </a:moveTo>
                <a:lnTo>
                  <a:pt x="0" y="0"/>
                </a:lnTo>
                <a:lnTo>
                  <a:pt x="38100" y="74929"/>
                </a:lnTo>
                <a:lnTo>
                  <a:pt x="7620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5035550" y="2538729"/>
            <a:ext cx="1108086" cy="390205"/>
          </a:xfrm>
          <a:custGeom>
            <a:avLst/>
            <a:gdLst/>
            <a:ahLst/>
            <a:cxnLst/>
            <a:rect l="l" t="t" r="r" b="b"/>
            <a:pathLst>
              <a:path w="2829559" h="1239520">
                <a:moveTo>
                  <a:pt x="0" y="0"/>
                </a:moveTo>
                <a:lnTo>
                  <a:pt x="2829559" y="1239520"/>
                </a:lnTo>
              </a:path>
            </a:pathLst>
          </a:custGeom>
          <a:ln w="8890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846059" y="3742690"/>
            <a:ext cx="83820" cy="68580"/>
          </a:xfrm>
          <a:custGeom>
            <a:avLst/>
            <a:gdLst/>
            <a:ahLst/>
            <a:cxnLst/>
            <a:rect l="l" t="t" r="r" b="b"/>
            <a:pathLst>
              <a:path w="83820" h="68579">
                <a:moveTo>
                  <a:pt x="29210" y="0"/>
                </a:moveTo>
                <a:lnTo>
                  <a:pt x="0" y="68580"/>
                </a:lnTo>
                <a:lnTo>
                  <a:pt x="83820" y="64770"/>
                </a:lnTo>
                <a:lnTo>
                  <a:pt x="2921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601980" y="5116829"/>
            <a:ext cx="1657350" cy="358140"/>
          </a:xfrm>
          <a:custGeom>
            <a:avLst/>
            <a:gdLst/>
            <a:ahLst/>
            <a:cxnLst/>
            <a:rect l="l" t="t" r="r" b="b"/>
            <a:pathLst>
              <a:path w="1657350" h="358139">
                <a:moveTo>
                  <a:pt x="1461770" y="0"/>
                </a:moveTo>
                <a:lnTo>
                  <a:pt x="194310" y="0"/>
                </a:lnTo>
                <a:lnTo>
                  <a:pt x="122693" y="3512"/>
                </a:lnTo>
                <a:lnTo>
                  <a:pt x="60483" y="12858"/>
                </a:lnTo>
                <a:lnTo>
                  <a:pt x="16609" y="26253"/>
                </a:lnTo>
                <a:lnTo>
                  <a:pt x="0" y="41910"/>
                </a:lnTo>
                <a:lnTo>
                  <a:pt x="0" y="316230"/>
                </a:lnTo>
                <a:lnTo>
                  <a:pt x="16609" y="331350"/>
                </a:lnTo>
                <a:lnTo>
                  <a:pt x="60483" y="344805"/>
                </a:lnTo>
                <a:lnTo>
                  <a:pt x="122693" y="354449"/>
                </a:lnTo>
                <a:lnTo>
                  <a:pt x="194310" y="358140"/>
                </a:lnTo>
                <a:lnTo>
                  <a:pt x="1461770" y="358140"/>
                </a:lnTo>
                <a:lnTo>
                  <a:pt x="1533584" y="354449"/>
                </a:lnTo>
                <a:lnTo>
                  <a:pt x="1596231" y="344805"/>
                </a:lnTo>
                <a:lnTo>
                  <a:pt x="1640542" y="331350"/>
                </a:lnTo>
                <a:lnTo>
                  <a:pt x="1657350" y="316230"/>
                </a:lnTo>
                <a:lnTo>
                  <a:pt x="1657350" y="41910"/>
                </a:lnTo>
                <a:lnTo>
                  <a:pt x="1640542" y="26253"/>
                </a:lnTo>
                <a:lnTo>
                  <a:pt x="1596231" y="12858"/>
                </a:lnTo>
                <a:lnTo>
                  <a:pt x="1533584" y="3512"/>
                </a:lnTo>
                <a:lnTo>
                  <a:pt x="1461770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601980" y="5116829"/>
            <a:ext cx="1657350" cy="358140"/>
          </a:xfrm>
          <a:custGeom>
            <a:avLst/>
            <a:gdLst/>
            <a:ahLst/>
            <a:cxnLst/>
            <a:rect l="l" t="t" r="r" b="b"/>
            <a:pathLst>
              <a:path w="1657350" h="358139">
                <a:moveTo>
                  <a:pt x="0" y="41910"/>
                </a:moveTo>
                <a:lnTo>
                  <a:pt x="16609" y="26253"/>
                </a:lnTo>
                <a:lnTo>
                  <a:pt x="60483" y="12858"/>
                </a:lnTo>
                <a:lnTo>
                  <a:pt x="122693" y="3512"/>
                </a:lnTo>
                <a:lnTo>
                  <a:pt x="194310" y="0"/>
                </a:lnTo>
                <a:lnTo>
                  <a:pt x="1461770" y="0"/>
                </a:lnTo>
                <a:lnTo>
                  <a:pt x="1533584" y="3512"/>
                </a:lnTo>
                <a:lnTo>
                  <a:pt x="1596231" y="12858"/>
                </a:lnTo>
                <a:lnTo>
                  <a:pt x="1640542" y="26253"/>
                </a:lnTo>
                <a:lnTo>
                  <a:pt x="1657350" y="41910"/>
                </a:lnTo>
                <a:lnTo>
                  <a:pt x="1657350" y="316230"/>
                </a:lnTo>
                <a:lnTo>
                  <a:pt x="1640542" y="331350"/>
                </a:lnTo>
                <a:lnTo>
                  <a:pt x="1596231" y="344805"/>
                </a:lnTo>
                <a:lnTo>
                  <a:pt x="1533584" y="354449"/>
                </a:lnTo>
                <a:lnTo>
                  <a:pt x="1461770" y="358140"/>
                </a:lnTo>
                <a:lnTo>
                  <a:pt x="194310" y="358140"/>
                </a:lnTo>
                <a:lnTo>
                  <a:pt x="122693" y="354449"/>
                </a:lnTo>
                <a:lnTo>
                  <a:pt x="60483" y="344805"/>
                </a:lnTo>
                <a:lnTo>
                  <a:pt x="16609" y="331350"/>
                </a:lnTo>
                <a:lnTo>
                  <a:pt x="0" y="316230"/>
                </a:lnTo>
                <a:lnTo>
                  <a:pt x="0" y="4191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601980" y="511682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2259329" y="54749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 txBox="1"/>
          <p:nvPr/>
        </p:nvSpPr>
        <p:spPr>
          <a:xfrm>
            <a:off x="749300" y="5146040"/>
            <a:ext cx="13614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з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листкового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2757170" y="514095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1461770" y="0"/>
                </a:moveTo>
                <a:lnTo>
                  <a:pt x="194310" y="0"/>
                </a:lnTo>
                <a:lnTo>
                  <a:pt x="123229" y="3512"/>
                </a:lnTo>
                <a:lnTo>
                  <a:pt x="60959" y="12858"/>
                </a:lnTo>
                <a:lnTo>
                  <a:pt x="16787" y="26253"/>
                </a:lnTo>
                <a:lnTo>
                  <a:pt x="0" y="41909"/>
                </a:lnTo>
                <a:lnTo>
                  <a:pt x="0" y="316229"/>
                </a:lnTo>
                <a:lnTo>
                  <a:pt x="16787" y="331350"/>
                </a:lnTo>
                <a:lnTo>
                  <a:pt x="60960" y="344804"/>
                </a:lnTo>
                <a:lnTo>
                  <a:pt x="123229" y="354449"/>
                </a:lnTo>
                <a:lnTo>
                  <a:pt x="194310" y="358139"/>
                </a:lnTo>
                <a:lnTo>
                  <a:pt x="1461770" y="358139"/>
                </a:lnTo>
                <a:lnTo>
                  <a:pt x="1532850" y="354449"/>
                </a:lnTo>
                <a:lnTo>
                  <a:pt x="1595120" y="344804"/>
                </a:lnTo>
                <a:lnTo>
                  <a:pt x="1639292" y="331350"/>
                </a:lnTo>
                <a:lnTo>
                  <a:pt x="1656080" y="316229"/>
                </a:lnTo>
                <a:lnTo>
                  <a:pt x="1656080" y="41909"/>
                </a:lnTo>
                <a:lnTo>
                  <a:pt x="1639292" y="26253"/>
                </a:lnTo>
                <a:lnTo>
                  <a:pt x="1595120" y="12858"/>
                </a:lnTo>
                <a:lnTo>
                  <a:pt x="1532850" y="3512"/>
                </a:lnTo>
                <a:lnTo>
                  <a:pt x="1461770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2757170" y="514095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0" y="41909"/>
                </a:moveTo>
                <a:lnTo>
                  <a:pt x="16787" y="26253"/>
                </a:lnTo>
                <a:lnTo>
                  <a:pt x="60960" y="12858"/>
                </a:lnTo>
                <a:lnTo>
                  <a:pt x="123229" y="3512"/>
                </a:lnTo>
                <a:lnTo>
                  <a:pt x="194310" y="0"/>
                </a:lnTo>
                <a:lnTo>
                  <a:pt x="1461770" y="0"/>
                </a:lnTo>
                <a:lnTo>
                  <a:pt x="1532850" y="3512"/>
                </a:lnTo>
                <a:lnTo>
                  <a:pt x="1595120" y="12858"/>
                </a:lnTo>
                <a:lnTo>
                  <a:pt x="1639292" y="26253"/>
                </a:lnTo>
                <a:lnTo>
                  <a:pt x="1656080" y="41909"/>
                </a:lnTo>
                <a:lnTo>
                  <a:pt x="1656080" y="316229"/>
                </a:lnTo>
                <a:lnTo>
                  <a:pt x="1639292" y="331350"/>
                </a:lnTo>
                <a:lnTo>
                  <a:pt x="1595120" y="344804"/>
                </a:lnTo>
                <a:lnTo>
                  <a:pt x="1532850" y="354449"/>
                </a:lnTo>
                <a:lnTo>
                  <a:pt x="1461770" y="358139"/>
                </a:lnTo>
                <a:lnTo>
                  <a:pt x="194310" y="358139"/>
                </a:lnTo>
                <a:lnTo>
                  <a:pt x="123229" y="354449"/>
                </a:lnTo>
                <a:lnTo>
                  <a:pt x="60959" y="344804"/>
                </a:lnTo>
                <a:lnTo>
                  <a:pt x="16787" y="331350"/>
                </a:lnTo>
                <a:lnTo>
                  <a:pt x="0" y="316229"/>
                </a:lnTo>
                <a:lnTo>
                  <a:pt x="0" y="41909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2757170" y="514095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413250" y="54991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 txBox="1"/>
          <p:nvPr/>
        </p:nvSpPr>
        <p:spPr>
          <a:xfrm>
            <a:off x="3003550" y="5170170"/>
            <a:ext cx="1162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бісквітного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4842509" y="516000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1461769" y="0"/>
                </a:moveTo>
                <a:lnTo>
                  <a:pt x="195579" y="0"/>
                </a:lnTo>
                <a:lnTo>
                  <a:pt x="123765" y="3512"/>
                </a:lnTo>
                <a:lnTo>
                  <a:pt x="61118" y="12858"/>
                </a:lnTo>
                <a:lnTo>
                  <a:pt x="16807" y="26253"/>
                </a:lnTo>
                <a:lnTo>
                  <a:pt x="0" y="41909"/>
                </a:lnTo>
                <a:lnTo>
                  <a:pt x="0" y="316229"/>
                </a:lnTo>
                <a:lnTo>
                  <a:pt x="16807" y="331350"/>
                </a:lnTo>
                <a:lnTo>
                  <a:pt x="61118" y="344804"/>
                </a:lnTo>
                <a:lnTo>
                  <a:pt x="123765" y="354449"/>
                </a:lnTo>
                <a:lnTo>
                  <a:pt x="195579" y="358139"/>
                </a:lnTo>
                <a:lnTo>
                  <a:pt x="1461769" y="358139"/>
                </a:lnTo>
                <a:lnTo>
                  <a:pt x="1533386" y="354449"/>
                </a:lnTo>
                <a:lnTo>
                  <a:pt x="1595596" y="344804"/>
                </a:lnTo>
                <a:lnTo>
                  <a:pt x="1639470" y="331350"/>
                </a:lnTo>
                <a:lnTo>
                  <a:pt x="1656079" y="316229"/>
                </a:lnTo>
                <a:lnTo>
                  <a:pt x="1656079" y="41909"/>
                </a:lnTo>
                <a:lnTo>
                  <a:pt x="1639470" y="26253"/>
                </a:lnTo>
                <a:lnTo>
                  <a:pt x="1595596" y="12858"/>
                </a:lnTo>
                <a:lnTo>
                  <a:pt x="1533386" y="3512"/>
                </a:lnTo>
                <a:lnTo>
                  <a:pt x="1461769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4842509" y="516000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0" y="41909"/>
                </a:moveTo>
                <a:lnTo>
                  <a:pt x="16807" y="26253"/>
                </a:lnTo>
                <a:lnTo>
                  <a:pt x="61118" y="12858"/>
                </a:lnTo>
                <a:lnTo>
                  <a:pt x="123765" y="3512"/>
                </a:lnTo>
                <a:lnTo>
                  <a:pt x="195579" y="0"/>
                </a:lnTo>
                <a:lnTo>
                  <a:pt x="1461769" y="0"/>
                </a:lnTo>
                <a:lnTo>
                  <a:pt x="1533386" y="3512"/>
                </a:lnTo>
                <a:lnTo>
                  <a:pt x="1595596" y="12858"/>
                </a:lnTo>
                <a:lnTo>
                  <a:pt x="1639470" y="26253"/>
                </a:lnTo>
                <a:lnTo>
                  <a:pt x="1656079" y="41909"/>
                </a:lnTo>
                <a:lnTo>
                  <a:pt x="1656079" y="316229"/>
                </a:lnTo>
                <a:lnTo>
                  <a:pt x="1639470" y="331350"/>
                </a:lnTo>
                <a:lnTo>
                  <a:pt x="1595596" y="344804"/>
                </a:lnTo>
                <a:lnTo>
                  <a:pt x="1533386" y="354449"/>
                </a:lnTo>
                <a:lnTo>
                  <a:pt x="1461769" y="358139"/>
                </a:lnTo>
                <a:lnTo>
                  <a:pt x="195579" y="358139"/>
                </a:lnTo>
                <a:lnTo>
                  <a:pt x="123765" y="354449"/>
                </a:lnTo>
                <a:lnTo>
                  <a:pt x="61118" y="344804"/>
                </a:lnTo>
                <a:lnTo>
                  <a:pt x="16807" y="331350"/>
                </a:lnTo>
                <a:lnTo>
                  <a:pt x="0" y="316229"/>
                </a:lnTo>
                <a:lnTo>
                  <a:pt x="0" y="41909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4842509" y="516000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6498590" y="55181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 txBox="1"/>
          <p:nvPr/>
        </p:nvSpPr>
        <p:spPr>
          <a:xfrm>
            <a:off x="5123179" y="5189220"/>
            <a:ext cx="1096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з</a:t>
            </a:r>
            <a:r>
              <a:rPr sz="1800" spc="-15" dirty="0">
                <a:latin typeface="Arial"/>
                <a:cs typeface="Arial"/>
              </a:rPr>
              <a:t>а</a:t>
            </a:r>
            <a:r>
              <a:rPr sz="1800" spc="10" dirty="0">
                <a:latin typeface="Arial"/>
                <a:cs typeface="Arial"/>
              </a:rPr>
              <a:t>в</a:t>
            </a:r>
            <a:r>
              <a:rPr sz="1800" spc="-15" dirty="0">
                <a:latin typeface="Arial"/>
                <a:cs typeface="Arial"/>
              </a:rPr>
              <a:t>а</a:t>
            </a:r>
            <a:r>
              <a:rPr sz="1800" spc="-5" dirty="0">
                <a:latin typeface="Arial"/>
                <a:cs typeface="Arial"/>
              </a:rPr>
              <a:t>рно</a:t>
            </a:r>
            <a:r>
              <a:rPr sz="1800" dirty="0">
                <a:latin typeface="Arial"/>
                <a:cs typeface="Arial"/>
              </a:rPr>
              <a:t>го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6840219" y="516000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1461770" y="0"/>
                </a:moveTo>
                <a:lnTo>
                  <a:pt x="194309" y="0"/>
                </a:lnTo>
                <a:lnTo>
                  <a:pt x="123229" y="3512"/>
                </a:lnTo>
                <a:lnTo>
                  <a:pt x="60959" y="12858"/>
                </a:lnTo>
                <a:lnTo>
                  <a:pt x="16787" y="26253"/>
                </a:lnTo>
                <a:lnTo>
                  <a:pt x="0" y="41909"/>
                </a:lnTo>
                <a:lnTo>
                  <a:pt x="0" y="316229"/>
                </a:lnTo>
                <a:lnTo>
                  <a:pt x="16787" y="331350"/>
                </a:lnTo>
                <a:lnTo>
                  <a:pt x="60960" y="344804"/>
                </a:lnTo>
                <a:lnTo>
                  <a:pt x="123229" y="354449"/>
                </a:lnTo>
                <a:lnTo>
                  <a:pt x="194309" y="358139"/>
                </a:lnTo>
                <a:lnTo>
                  <a:pt x="1461770" y="358139"/>
                </a:lnTo>
                <a:lnTo>
                  <a:pt x="1533386" y="354449"/>
                </a:lnTo>
                <a:lnTo>
                  <a:pt x="1595596" y="344804"/>
                </a:lnTo>
                <a:lnTo>
                  <a:pt x="1639470" y="331350"/>
                </a:lnTo>
                <a:lnTo>
                  <a:pt x="1656079" y="316229"/>
                </a:lnTo>
                <a:lnTo>
                  <a:pt x="1656079" y="41909"/>
                </a:lnTo>
                <a:lnTo>
                  <a:pt x="1639470" y="26253"/>
                </a:lnTo>
                <a:lnTo>
                  <a:pt x="1595596" y="12858"/>
                </a:lnTo>
                <a:lnTo>
                  <a:pt x="1533386" y="3512"/>
                </a:lnTo>
                <a:lnTo>
                  <a:pt x="1461770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6840219" y="5160009"/>
            <a:ext cx="1656080" cy="358140"/>
          </a:xfrm>
          <a:custGeom>
            <a:avLst/>
            <a:gdLst/>
            <a:ahLst/>
            <a:cxnLst/>
            <a:rect l="l" t="t" r="r" b="b"/>
            <a:pathLst>
              <a:path w="1656079" h="358139">
                <a:moveTo>
                  <a:pt x="0" y="41909"/>
                </a:moveTo>
                <a:lnTo>
                  <a:pt x="16787" y="26253"/>
                </a:lnTo>
                <a:lnTo>
                  <a:pt x="60959" y="12858"/>
                </a:lnTo>
                <a:lnTo>
                  <a:pt x="123229" y="3512"/>
                </a:lnTo>
                <a:lnTo>
                  <a:pt x="194309" y="0"/>
                </a:lnTo>
                <a:lnTo>
                  <a:pt x="1461770" y="0"/>
                </a:lnTo>
                <a:lnTo>
                  <a:pt x="1533386" y="3512"/>
                </a:lnTo>
                <a:lnTo>
                  <a:pt x="1595596" y="12858"/>
                </a:lnTo>
                <a:lnTo>
                  <a:pt x="1639470" y="26253"/>
                </a:lnTo>
                <a:lnTo>
                  <a:pt x="1656079" y="41909"/>
                </a:lnTo>
                <a:lnTo>
                  <a:pt x="1656079" y="316229"/>
                </a:lnTo>
                <a:lnTo>
                  <a:pt x="1639470" y="331350"/>
                </a:lnTo>
                <a:lnTo>
                  <a:pt x="1595596" y="344804"/>
                </a:lnTo>
                <a:lnTo>
                  <a:pt x="1533386" y="354449"/>
                </a:lnTo>
                <a:lnTo>
                  <a:pt x="1461770" y="358139"/>
                </a:lnTo>
                <a:lnTo>
                  <a:pt x="194309" y="358139"/>
                </a:lnTo>
                <a:lnTo>
                  <a:pt x="123229" y="354449"/>
                </a:lnTo>
                <a:lnTo>
                  <a:pt x="60960" y="344804"/>
                </a:lnTo>
                <a:lnTo>
                  <a:pt x="16787" y="331350"/>
                </a:lnTo>
                <a:lnTo>
                  <a:pt x="0" y="316229"/>
                </a:lnTo>
                <a:lnTo>
                  <a:pt x="0" y="41909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6840219" y="516000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496300" y="55181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 txBox="1"/>
          <p:nvPr/>
        </p:nvSpPr>
        <p:spPr>
          <a:xfrm>
            <a:off x="7045959" y="5189220"/>
            <a:ext cx="12439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інших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видів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3649979" y="4815840"/>
            <a:ext cx="657860" cy="295910"/>
          </a:xfrm>
          <a:custGeom>
            <a:avLst/>
            <a:gdLst/>
            <a:ahLst/>
            <a:cxnLst/>
            <a:rect l="l" t="t" r="r" b="b"/>
            <a:pathLst>
              <a:path w="657860" h="295910">
                <a:moveTo>
                  <a:pt x="657860" y="0"/>
                </a:moveTo>
                <a:lnTo>
                  <a:pt x="0" y="295910"/>
                </a:lnTo>
              </a:path>
            </a:pathLst>
          </a:custGeom>
          <a:ln w="8890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3585209" y="5074920"/>
            <a:ext cx="85090" cy="68580"/>
          </a:xfrm>
          <a:custGeom>
            <a:avLst/>
            <a:gdLst/>
            <a:ahLst/>
            <a:cxnLst/>
            <a:rect l="l" t="t" r="r" b="b"/>
            <a:pathLst>
              <a:path w="85089" h="68579">
                <a:moveTo>
                  <a:pt x="54610" y="0"/>
                </a:moveTo>
                <a:lnTo>
                  <a:pt x="0" y="66039"/>
                </a:lnTo>
                <a:lnTo>
                  <a:pt x="85089" y="68579"/>
                </a:lnTo>
                <a:lnTo>
                  <a:pt x="5461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4843779" y="4819650"/>
            <a:ext cx="762000" cy="313690"/>
          </a:xfrm>
          <a:custGeom>
            <a:avLst/>
            <a:gdLst/>
            <a:ahLst/>
            <a:cxnLst/>
            <a:rect l="l" t="t" r="r" b="b"/>
            <a:pathLst>
              <a:path w="762000" h="313689">
                <a:moveTo>
                  <a:pt x="0" y="0"/>
                </a:moveTo>
                <a:lnTo>
                  <a:pt x="762000" y="313689"/>
                </a:lnTo>
              </a:path>
            </a:pathLst>
          </a:custGeom>
          <a:ln w="8890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5586729" y="5095240"/>
            <a:ext cx="85090" cy="69850"/>
          </a:xfrm>
          <a:custGeom>
            <a:avLst/>
            <a:gdLst/>
            <a:ahLst/>
            <a:cxnLst/>
            <a:rect l="l" t="t" r="r" b="b"/>
            <a:pathLst>
              <a:path w="85089" h="69850">
                <a:moveTo>
                  <a:pt x="29210" y="0"/>
                </a:moveTo>
                <a:lnTo>
                  <a:pt x="0" y="69850"/>
                </a:lnTo>
                <a:lnTo>
                  <a:pt x="85090" y="64770"/>
                </a:lnTo>
                <a:lnTo>
                  <a:pt x="2921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5739129" y="4819650"/>
            <a:ext cx="1859280" cy="327660"/>
          </a:xfrm>
          <a:custGeom>
            <a:avLst/>
            <a:gdLst/>
            <a:ahLst/>
            <a:cxnLst/>
            <a:rect l="l" t="t" r="r" b="b"/>
            <a:pathLst>
              <a:path w="1859279" h="327660">
                <a:moveTo>
                  <a:pt x="0" y="0"/>
                </a:moveTo>
                <a:lnTo>
                  <a:pt x="1859279" y="327660"/>
                </a:lnTo>
              </a:path>
            </a:pathLst>
          </a:custGeom>
          <a:ln w="8890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7586980" y="5109209"/>
            <a:ext cx="81280" cy="74930"/>
          </a:xfrm>
          <a:custGeom>
            <a:avLst/>
            <a:gdLst/>
            <a:ahLst/>
            <a:cxnLst/>
            <a:rect l="l" t="t" r="r" b="b"/>
            <a:pathLst>
              <a:path w="81279" h="74929">
                <a:moveTo>
                  <a:pt x="13970" y="0"/>
                </a:moveTo>
                <a:lnTo>
                  <a:pt x="0" y="74929"/>
                </a:lnTo>
                <a:lnTo>
                  <a:pt x="81279" y="50800"/>
                </a:lnTo>
                <a:lnTo>
                  <a:pt x="1397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499869" y="4819650"/>
            <a:ext cx="1294130" cy="281940"/>
          </a:xfrm>
          <a:custGeom>
            <a:avLst/>
            <a:gdLst/>
            <a:ahLst/>
            <a:cxnLst/>
            <a:rect l="l" t="t" r="r" b="b"/>
            <a:pathLst>
              <a:path w="1294130" h="281939">
                <a:moveTo>
                  <a:pt x="1294130" y="0"/>
                </a:moveTo>
                <a:lnTo>
                  <a:pt x="0" y="281939"/>
                </a:lnTo>
              </a:path>
            </a:pathLst>
          </a:custGeom>
          <a:ln w="8889">
            <a:solidFill>
              <a:srgbClr val="9292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430019" y="5063490"/>
            <a:ext cx="82550" cy="73660"/>
          </a:xfrm>
          <a:custGeom>
            <a:avLst/>
            <a:gdLst/>
            <a:ahLst/>
            <a:cxnLst/>
            <a:rect l="l" t="t" r="r" b="b"/>
            <a:pathLst>
              <a:path w="82550" h="73660">
                <a:moveTo>
                  <a:pt x="66040" y="0"/>
                </a:moveTo>
                <a:lnTo>
                  <a:pt x="0" y="53340"/>
                </a:lnTo>
                <a:lnTo>
                  <a:pt x="82550" y="73660"/>
                </a:lnTo>
                <a:lnTo>
                  <a:pt x="66040" y="0"/>
                </a:lnTo>
                <a:close/>
              </a:path>
            </a:pathLst>
          </a:custGeom>
          <a:solidFill>
            <a:srgbClr val="929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H:\pirog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968" y="142852"/>
            <a:ext cx="3382032" cy="2500309"/>
          </a:xfrm>
          <a:prstGeom prst="rect">
            <a:avLst/>
          </a:prstGeom>
          <a:noFill/>
        </p:spPr>
      </p:pic>
      <p:pic>
        <p:nvPicPr>
          <p:cNvPr id="2051" name="Picture 3" descr="H:\keks1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2469130" cy="2522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166" y="285728"/>
            <a:ext cx="6120130" cy="355225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303530">
              <a:lnSpc>
                <a:spcPct val="100000"/>
              </a:lnSpc>
              <a:spcBef>
                <a:spcPts val="370"/>
              </a:spcBef>
            </a:pPr>
            <a:r>
              <a:rPr sz="2000" i="1" spc="-125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Операції, </a:t>
            </a:r>
            <a:r>
              <a:rPr sz="2000" i="1" spc="-200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що </a:t>
            </a:r>
            <a:r>
              <a:rPr sz="2000" i="1" spc="-165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виконують </a:t>
            </a:r>
            <a:r>
              <a:rPr sz="2000" i="1" spc="-175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sz="2000" i="1" spc="-150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кондитерському</a:t>
            </a:r>
            <a:r>
              <a:rPr sz="2000" i="1" spc="150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i="1" spc="-170" dirty="0">
                <a:solidFill>
                  <a:srgbClr val="6F6FFF"/>
                </a:solidFill>
                <a:latin typeface="Times New Roman" pitchFamily="18" charset="0"/>
                <a:cs typeface="Times New Roman" pitchFamily="18" charset="0"/>
              </a:rPr>
              <a:t>цеху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5720" y="714356"/>
            <a:ext cx="4929222" cy="56836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3440" indent="-285750">
              <a:lnSpc>
                <a:spcPts val="2085"/>
              </a:lnSpc>
              <a:spcBef>
                <a:spcPts val="100"/>
              </a:spcBef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просіювання</a:t>
            </a:r>
            <a:r>
              <a:rPr sz="1800" b="1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борошна,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14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1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приготування (замішування)</a:t>
            </a:r>
            <a:r>
              <a:rPr sz="1800" b="1" spc="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тіста,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14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1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формування,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14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випікання,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14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1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оформлення </a:t>
            </a: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виробів після</a:t>
            </a:r>
            <a:r>
              <a:rPr sz="1800" b="1" spc="2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випікання,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14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10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приготування </a:t>
            </a: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помадок, сиропів,</a:t>
            </a:r>
            <a:r>
              <a:rPr sz="1800" b="1" spc="2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кремів,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90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r>
              <a:rPr sz="1800" b="1" spc="-5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збивання</a:t>
            </a:r>
            <a:r>
              <a:rPr sz="1800" b="1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smtClean="0">
                <a:solidFill>
                  <a:srgbClr val="00007C"/>
                </a:solidFill>
                <a:latin typeface="Times New Roman" pitchFamily="18" charset="0"/>
                <a:cs typeface="Times New Roman" pitchFamily="18" charset="0"/>
              </a:rPr>
              <a:t>білків</a:t>
            </a:r>
            <a:endParaRPr lang="uk-UA" sz="1800" b="1" spc="-5" dirty="0" smtClean="0">
              <a:solidFill>
                <a:srgbClr val="00007C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3440" indent="-285750">
              <a:lnSpc>
                <a:spcPts val="2090"/>
              </a:lnSpc>
              <a:buFont typeface="Arial"/>
              <a:buChar char="•"/>
              <a:tabLst>
                <a:tab pos="852805" algn="l"/>
                <a:tab pos="853440" algn="l"/>
              </a:tabLst>
            </a:pP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5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Основним </a:t>
            </a:r>
            <a:r>
              <a:rPr sz="1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принципом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організації виробничого процесу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sz="18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кондитерському </a:t>
            </a:r>
            <a:r>
              <a:rPr sz="1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є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виділення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самостійних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ліній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ділянок для 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виготовлення окремих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видів </a:t>
            </a:r>
            <a:r>
              <a:rPr sz="1800" b="1" spc="-15" dirty="0">
                <a:latin typeface="Times New Roman" pitchFamily="18" charset="0"/>
                <a:cs typeface="Times New Roman" pitchFamily="18" charset="0"/>
              </a:rPr>
              <a:t>тіста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відповідних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готових</a:t>
            </a:r>
            <a:r>
              <a:rPr sz="1800" b="1" spc="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sz="18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 marR="6985" algn="just">
              <a:lnSpc>
                <a:spcPct val="100000"/>
              </a:lnSpc>
            </a:pPr>
            <a:r>
              <a:rPr sz="1800" i="1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відділенні замішування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ділянка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замішування </a:t>
            </a:r>
            <a:r>
              <a:rPr sz="1800" i="1" spc="-10" dirty="0">
                <a:latin typeface="Times New Roman" pitchFamily="18" charset="0"/>
                <a:cs typeface="Times New Roman" pitchFamily="18" charset="0"/>
              </a:rPr>
              <a:t>тіста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i="1" spc="-10" dirty="0">
                <a:latin typeface="Times New Roman" pitchFamily="18" charset="0"/>
                <a:cs typeface="Times New Roman" pitchFamily="18" charset="0"/>
              </a:rPr>
              <a:t>видами, 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відділенні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оброблення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1800" i="1" spc="-5" dirty="0">
                <a:latin typeface="Times New Roman" pitchFamily="18" charset="0"/>
                <a:cs typeface="Times New Roman" pitchFamily="18" charset="0"/>
              </a:rPr>
              <a:t>лінії оброблення </a:t>
            </a:r>
            <a:r>
              <a:rPr sz="1800" i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i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i="1" spc="-5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sz="1800" i="1"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i="1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6985" algn="just">
              <a:lnSpc>
                <a:spcPct val="100000"/>
              </a:lnSpc>
            </a:pP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b="1" spc="-1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Виняток </a:t>
            </a:r>
            <a:r>
              <a:rPr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1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ділянка </a:t>
            </a:r>
            <a:r>
              <a:rPr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випікання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де випікаються вироби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усіх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видів  тіста.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:\pirog34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214422"/>
            <a:ext cx="3857620" cy="5376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83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551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107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6625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30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7862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54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910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478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033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5892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157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712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281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836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3920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960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5157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084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639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207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763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3187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886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442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010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566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1215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689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2452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813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369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0937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0492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0482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163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1718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87401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82956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8511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419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69747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6543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098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666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222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47777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3458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39013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34696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30251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25806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2148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17042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272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0828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0396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951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5072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90753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86308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81991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7546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73101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878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4337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6002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557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1256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46811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42366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8048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33603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29286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24841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20396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16078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1633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0731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287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8551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94106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9661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5343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0899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658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213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7690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3373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10869" y="4086859"/>
            <a:ext cx="1270" cy="21590"/>
          </a:xfrm>
          <a:custGeom>
            <a:avLst/>
            <a:gdLst/>
            <a:ahLst/>
            <a:cxnLst/>
            <a:rect l="l" t="t" r="r" b="b"/>
            <a:pathLst>
              <a:path w="1270" h="21589">
                <a:moveTo>
                  <a:pt x="1270" y="21589"/>
                </a:moveTo>
                <a:lnTo>
                  <a:pt x="0" y="21589"/>
                </a:ln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10869" y="40436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10869" y="39992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10869" y="39547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5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10869" y="39116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10869" y="38671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10869" y="38239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10869" y="37795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0869" y="373634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10869" y="36918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10869" y="364744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10869" y="36042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10869" y="355980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10869" y="35166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610869" y="34721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10869" y="342772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10869" y="33845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10869" y="334010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10869" y="32969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0869" y="32524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10869" y="32092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10869" y="31648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10869" y="312038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10869" y="30772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10869" y="303276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10869" y="29895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610869" y="29451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10869" y="29006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10869" y="28575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610869" y="28130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610869" y="27698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610869" y="27254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610869" y="26822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10869" y="26377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610869" y="259333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610869" y="255016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10869" y="25057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10869" y="24625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10869" y="24180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10869" y="237362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10869" y="23304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10869" y="228600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10869" y="22428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10869" y="21983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10869" y="21551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10869" y="21107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10869" y="206628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610869" y="20231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10869" y="197866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10869" y="19354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10869" y="18910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10869" y="18465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10869" y="18034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10869" y="17589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10869" y="17157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10869" y="16713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10869" y="16281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10869" y="158368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10869" y="1539239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10869" y="149606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10869" y="145161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10869" y="140843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10869" y="136398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10869" y="131953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10869" y="127635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10869" y="123190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10869" y="118871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10869" y="114426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10869" y="110108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10869" y="105663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10869" y="1012189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10869" y="96901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10869" y="92456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10869" y="88138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610869" y="83693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610869" y="79248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610869" y="74930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10869" y="70485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6197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6642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086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7518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7962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3946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8391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9271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9715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0160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05918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10363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114681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119126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123571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127888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132333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36651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41096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4541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4986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5430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58623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6306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67386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71831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76276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80593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85038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89357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93802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9812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0256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0701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11327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1577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20091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24536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28981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33298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37743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42062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46507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5082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5527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5971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64032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6847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72796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77241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81686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86003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90448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94767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99212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30353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30797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1242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1673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2118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25500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2994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3439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3870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4315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47472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51917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5623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6068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6512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6944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37388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7820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8265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8709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9141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9585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400177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404622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40894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41338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41783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42214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42659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430910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43535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43980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44411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44856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452882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457327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46164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46609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47053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47485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47929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48361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48806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49250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49682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50126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505587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510032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51435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51879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52324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52755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53200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536320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54076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54521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4952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55397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558292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562737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56705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57150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57594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58026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58470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58902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59347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597789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60223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60667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610997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615442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61976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62420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62865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632967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637412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641730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64617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650494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65493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65938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663701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668146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67246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67691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68135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685673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690118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69443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69888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03199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0764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1208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716406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720851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72517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2961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73406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738378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742823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47140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751585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55904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6034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6479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69111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73556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77875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8232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8676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91083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95528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99845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6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04290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08609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13054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17499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218169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262619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8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305800" y="6921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0" y="0"/>
                </a:moveTo>
                <a:lnTo>
                  <a:pt x="22859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835025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394700" y="6921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59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430259" y="70104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430259" y="74421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430259" y="78866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430259" y="83185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430259" y="87630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430259" y="92075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430259" y="96393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430259" y="100838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430259" y="105156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430259" y="109601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430259" y="1139189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430259" y="118363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430259" y="122808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430259" y="127126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430259" y="1315719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430259" y="135890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430259" y="140335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430259" y="144780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430259" y="149098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430259" y="1535430"/>
            <a:ext cx="0" cy="21590"/>
          </a:xfrm>
          <a:custGeom>
            <a:avLst/>
            <a:gdLst/>
            <a:ahLst/>
            <a:cxnLst/>
            <a:rect l="l" t="t" r="r" b="b"/>
            <a:pathLst>
              <a:path h="21590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8430259" y="1578610"/>
            <a:ext cx="0" cy="22860"/>
          </a:xfrm>
          <a:custGeom>
            <a:avLst/>
            <a:gdLst/>
            <a:ahLst/>
            <a:cxnLst/>
            <a:rect l="l" t="t" r="r" b="b"/>
            <a:pathLst>
              <a:path h="22859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8430259" y="162306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8430259" y="166623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8430259" y="17106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8430259" y="17551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8430259" y="17983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8430259" y="18427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8430259" y="18859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430259" y="19304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430259" y="19748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430259" y="20180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430259" y="20624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430259" y="210566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430259" y="21501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8430259" y="219328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430259" y="22377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430259" y="22821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430259" y="23253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430259" y="23698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8430259" y="241300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8430259" y="24574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8430259" y="25019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8430259" y="25450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8430259" y="25895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8430259" y="263271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8430259" y="267716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8430259" y="272033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8430259" y="276478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8430259" y="280923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8430259" y="28524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8430259" y="28968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430259" y="29400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8430259" y="29845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8430259" y="30289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430259" y="30721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8430259" y="31165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8430259" y="315976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8430259" y="320421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430259" y="324738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8430259" y="329184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430259" y="33362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430259" y="33794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8430259" y="34239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430259" y="346710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430259" y="351155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8430259" y="355472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430259" y="359917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8430259" y="364362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8430259" y="368680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29"/>
                </a:moveTo>
                <a:lnTo>
                  <a:pt x="11429" y="11429"/>
                </a:lnTo>
              </a:path>
            </a:pathLst>
          </a:custGeom>
          <a:ln w="2285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430259" y="373125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8430259" y="377444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8430259" y="381889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8430259" y="386334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5"/>
                </a:moveTo>
                <a:lnTo>
                  <a:pt x="11429" y="10795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8430259" y="390652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8430259" y="395097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9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8430259" y="3994150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8430259" y="4038600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-11429" y="10794"/>
                </a:moveTo>
                <a:lnTo>
                  <a:pt x="11429" y="10794"/>
                </a:lnTo>
              </a:path>
            </a:pathLst>
          </a:custGeom>
          <a:ln w="2158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8430259" y="4081779"/>
            <a:ext cx="0" cy="22860"/>
          </a:xfrm>
          <a:custGeom>
            <a:avLst/>
            <a:gdLst/>
            <a:ahLst/>
            <a:cxnLst/>
            <a:rect l="l" t="t" r="r" b="b"/>
            <a:pathLst>
              <a:path h="22860">
                <a:moveTo>
                  <a:pt x="-11429" y="11430"/>
                </a:moveTo>
                <a:lnTo>
                  <a:pt x="11429" y="11430"/>
                </a:lnTo>
              </a:path>
            </a:pathLst>
          </a:custGeom>
          <a:ln w="22859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838961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83464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830199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82588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82143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817118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812673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808228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80391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79946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795146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790701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786256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78193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777494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77317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76873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764413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759968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755523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75120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74676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742441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737996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733551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72923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724789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72047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71602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711708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707263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702818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69850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9405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89736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85291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80846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7652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72084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6776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6332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659003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654558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650112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59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64579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64135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3703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63258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628142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62382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619379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61506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61061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60629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60185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597407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59309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588645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58432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57988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575437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57111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566674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56235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55791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55359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54914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544702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540385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535940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53162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52717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522732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518414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513969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50965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50520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500887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496442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9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4919979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487680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483235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478917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474472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470027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5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4657090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4612640" y="4108450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22860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456945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4525009" y="4108450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589" y="0"/>
                </a:moveTo>
                <a:lnTo>
                  <a:pt x="0" y="0"/>
                </a:lnTo>
              </a:path>
            </a:pathLst>
          </a:custGeom>
          <a:ln w="2286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 txBox="1"/>
          <p:nvPr/>
        </p:nvSpPr>
        <p:spPr>
          <a:xfrm>
            <a:off x="688340" y="751840"/>
            <a:ext cx="7661275" cy="308045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350520" indent="69850">
              <a:lnSpc>
                <a:spcPct val="101899"/>
              </a:lnSpc>
              <a:spcBef>
                <a:spcPts val="55"/>
              </a:spcBef>
            </a:pPr>
            <a:r>
              <a:rPr sz="1800" spc="5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відсутності тістомісильних машин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універсальних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приводів заміс  тіста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здійснюють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вручну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спеціальному столі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ящику: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00000"/>
              </a:lnSpc>
              <a:buSzPct val="94444"/>
              <a:buChar char="•"/>
              <a:tabLst>
                <a:tab pos="93980" algn="l"/>
                <a:tab pos="441325" algn="l"/>
                <a:tab pos="2368550" algn="l"/>
                <a:tab pos="3626485" algn="l"/>
                <a:tab pos="5513705" algn="l"/>
                <a:tab pos="6473190" algn="l"/>
                <a:tab pos="7256145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У	т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си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му	в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ід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ілен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ані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є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ься	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обо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е	м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е	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1800" spc="5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я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виконання підсобних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операцій: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buSzPct val="94444"/>
              <a:buChar char="•"/>
              <a:tabLst>
                <a:tab pos="9398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перебирання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промивання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ізюму,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buSzPct val="94444"/>
              <a:buChar char="•"/>
              <a:tabLst>
                <a:tab pos="93980" algn="l"/>
              </a:tabLst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приготування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проціджування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цукрового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сиропу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sz="18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солі.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 pitchFamily="18" charset="0"/>
                <a:cs typeface="Times New Roman" pitchFamily="18" charset="0"/>
              </a:rPr>
              <a:t>Тут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встановлюють виробничий стіл із вмонтованою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кришку  раковиною,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якої підведена холодна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гаряча вода. Поряд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столом  ставлять ящик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для солі і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цукру.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інструментів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інвентарю на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робочому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місці встановлюють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шафу.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4857752" y="4357694"/>
            <a:ext cx="4000528" cy="2500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337" name="Picture 1" descr="H:\10124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91006"/>
            <a:ext cx="4551937" cy="2566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0034" y="285728"/>
            <a:ext cx="8143932" cy="2236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Універсальні приводи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кондитерських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цехів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поєднанні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універсальною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збивальною машиною дозволяють  приготовляти </a:t>
            </a:r>
            <a:r>
              <a:rPr sz="1800" b="1" spc="-1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багато </a:t>
            </a:r>
            <a:r>
              <a:rPr sz="1800" b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видів </a:t>
            </a:r>
            <a:r>
              <a:rPr sz="1800" b="1" spc="-1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заварне тісто,  тісто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бісквіта, тортів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тістечок,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помадку,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вершковий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білковий креми.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відсутності машин ці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процеси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здійснюються  </a:t>
            </a:r>
            <a:r>
              <a:rPr sz="1800" b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вручну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b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допомогою </a:t>
            </a:r>
            <a:r>
              <a:rPr sz="1800" b="1" spc="-1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кондитерських</a:t>
            </a:r>
            <a:r>
              <a:rPr sz="1800" b="1" spc="-4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вінчиків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 pitchFamily="18" charset="0"/>
              <a:cs typeface="Times New Roman" pitchFamily="18" charset="0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виконання інших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операцій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застосовують різні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інструменти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пристрої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ступки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пестиками,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ручні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електричні кавомолки,  сита,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друшляки, грохоти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180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ін.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0034" y="2571744"/>
            <a:ext cx="3636019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415" indent="64769" algn="just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sz="1800" b="1" i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приготуванні листкового тіста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після кожного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розкачування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його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охолоджують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холодильній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шафі.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Готові  вироби викладають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лотки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зберігають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реалізації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окремому приміщенні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sz="18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експедиції.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їх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транспортують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пересувних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стелажах або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візках.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2910" y="4857760"/>
            <a:ext cx="3357586" cy="1785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2" name="AutoShape 2" descr="Картинки по запросу ві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H:\MR-1172.jpg"/>
          <p:cNvPicPr>
            <a:picLocks noChangeAspect="1" noChangeArrowheads="1"/>
          </p:cNvPicPr>
          <p:nvPr/>
        </p:nvPicPr>
        <p:blipFill>
          <a:blip r:embed="rId3"/>
          <a:srcRect t="10811" b="10810"/>
          <a:stretch>
            <a:fillRect/>
          </a:stretch>
        </p:blipFill>
        <p:spPr bwMode="auto">
          <a:xfrm>
            <a:off x="4786314" y="3143248"/>
            <a:ext cx="3950500" cy="3440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04850" y="2183129"/>
          <a:ext cx="7201534" cy="41748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9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8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909">
                <a:tc>
                  <a:txBody>
                    <a:bodyPr/>
                    <a:lstStyle/>
                    <a:p>
                      <a:pPr marR="16065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spc="-5" dirty="0">
                          <a:latin typeface="Times New Roman" pitchFamily="18" charset="0"/>
                          <a:cs typeface="Times New Roman" pitchFamily="18" charset="0"/>
                        </a:rPr>
                        <a:t>Вироби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b="1" spc="-5" dirty="0">
                          <a:latin typeface="Times New Roman" pitchFamily="18" charset="0"/>
                          <a:cs typeface="Times New Roman" pitchFamily="18" charset="0"/>
                        </a:rPr>
                        <a:t>Термін</a:t>
                      </a:r>
                      <a:r>
                        <a:rPr sz="1800" b="1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800" b="1" spc="-5" dirty="0">
                          <a:latin typeface="Times New Roman" pitchFamily="18" charset="0"/>
                          <a:cs typeface="Times New Roman" pitchFamily="18" charset="0"/>
                        </a:rPr>
                        <a:t>реалізації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99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526">
                <a:tc gridSpan="2">
                  <a:txBody>
                    <a:bodyPr/>
                    <a:lstStyle/>
                    <a:p>
                      <a:pPr marL="138557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b="1" i="1" spc="-10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Торти </a:t>
                      </a:r>
                      <a:r>
                        <a:rPr sz="1600" b="1" i="1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sz="1600" b="1" i="1" spc="-15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b="1" i="1" spc="-5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тістечка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70" marB="0">
                    <a:solidFill>
                      <a:srgbClr val="DDD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072">
                <a:tc>
                  <a:txBody>
                    <a:bodyPr/>
                    <a:lstStyle/>
                    <a:p>
                      <a:pPr marL="91440" marR="458470">
                        <a:lnSpc>
                          <a:spcPts val="1770"/>
                        </a:lnSpc>
                        <a:spcBef>
                          <a:spcPts val="390"/>
                        </a:spcBef>
                      </a:pP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Без оздоблення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кремом, </a:t>
                      </a: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білковим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 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або </a:t>
                      </a: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фруктовим</a:t>
                      </a:r>
                      <a:r>
                        <a:rPr sz="16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оздобленням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953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455">
                <a:tc>
                  <a:txBody>
                    <a:bodyPr/>
                    <a:lstStyle/>
                    <a:p>
                      <a:pPr marL="91440">
                        <a:lnSpc>
                          <a:spcPts val="1850"/>
                        </a:lnSpc>
                        <a:spcBef>
                          <a:spcPts val="209"/>
                        </a:spcBef>
                      </a:pP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вершковим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кремом, </a:t>
                      </a: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у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т.ч.</a:t>
                      </a:r>
                      <a:r>
                        <a:rPr sz="1600" spc="-6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тістечко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91440">
                        <a:lnSpc>
                          <a:spcPts val="1850"/>
                        </a:lnSpc>
                      </a:pP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«Картопля»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91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заварним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 </a:t>
                      </a: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і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 </a:t>
                      </a: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із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збитих</a:t>
                      </a:r>
                      <a:r>
                        <a:rPr sz="1600" spc="-8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вершків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60">
                <a:tc gridSpan="2">
                  <a:txBody>
                    <a:bodyPr/>
                    <a:lstStyle/>
                    <a:p>
                      <a:pPr marL="137033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600" b="1" i="1" spc="-5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Рулети</a:t>
                      </a:r>
                      <a:r>
                        <a:rPr sz="1600" b="1" i="1" spc="-20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b="1" i="1" spc="-10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бісквітні: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DDDD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46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sz="16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spc="-10" dirty="0">
                          <a:latin typeface="Times New Roman" pitchFamily="18" charset="0"/>
                          <a:cs typeface="Times New Roman" pitchFamily="18" charset="0"/>
                        </a:rPr>
                        <a:t>кремом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69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dirty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sz="16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spc="-5" dirty="0">
                          <a:latin typeface="Times New Roman" pitchFamily="18" charset="0"/>
                          <a:cs typeface="Times New Roman" pitchFamily="18" charset="0"/>
                        </a:rPr>
                        <a:t>сиром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70" marB="0">
                    <a:solidFill>
                      <a:srgbClr val="DDDD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DD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160">
                <a:tc>
                  <a:txBody>
                    <a:bodyPr/>
                    <a:lstStyle/>
                    <a:p>
                      <a:pPr marR="15176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600" b="1" i="1" spc="-10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Торт</a:t>
                      </a:r>
                      <a:r>
                        <a:rPr sz="1600" b="1" i="1" spc="-15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600" b="1" i="1" spc="-10" dirty="0">
                          <a:solidFill>
                            <a:srgbClr val="CC33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сирний</a:t>
                      </a:r>
                      <a:endParaRPr sz="16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6670" marB="0"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pPr marR="9652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1800" spc="-10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25400" marB="0">
                    <a:solidFill>
                      <a:srgbClr val="EE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421640" y="654050"/>
            <a:ext cx="7306945" cy="1492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Обладнання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кондитерського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підбираються залежно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від 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передбачуваної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продуктивності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цеху (враховується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кількість  завантажень, час роботи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коефіцієнт використання кожної</a:t>
            </a:r>
            <a:r>
              <a:rPr sz="18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машини).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35"/>
              </a:spcBef>
            </a:pPr>
            <a:endParaRPr sz="2500">
              <a:latin typeface="Times New Roman" pitchFamily="18" charset="0"/>
              <a:cs typeface="Times New Roman" pitchFamily="18" charset="0"/>
            </a:endParaRPr>
          </a:p>
          <a:p>
            <a:pPr marL="1217295" algn="just">
              <a:lnSpc>
                <a:spcPct val="100000"/>
              </a:lnSpc>
            </a:pP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Терміни реалізації </a:t>
            </a:r>
            <a:r>
              <a:rPr sz="1800" b="1" spc="-10" dirty="0">
                <a:latin typeface="Times New Roman" pitchFamily="18" charset="0"/>
                <a:cs typeface="Times New Roman" pitchFamily="18" charset="0"/>
              </a:rPr>
              <a:t>кондитерських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виробів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4546" y="285728"/>
            <a:ext cx="49371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 </a:t>
            </a:r>
            <a:r>
              <a:rPr sz="2000" b="1" spc="-1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роботи </a:t>
            </a:r>
            <a:r>
              <a:rPr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000" b="1" spc="-1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кондитерському</a:t>
            </a:r>
            <a:r>
              <a:rPr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цеху</a:t>
            </a:r>
          </a:p>
        </p:txBody>
      </p:sp>
      <p:sp>
        <p:nvSpPr>
          <p:cNvPr id="3" name="object 3"/>
          <p:cNvSpPr/>
          <p:nvPr/>
        </p:nvSpPr>
        <p:spPr>
          <a:xfrm>
            <a:off x="3059429" y="3304540"/>
            <a:ext cx="2736850" cy="647700"/>
          </a:xfrm>
          <a:custGeom>
            <a:avLst/>
            <a:gdLst/>
            <a:ahLst/>
            <a:cxnLst/>
            <a:rect l="l" t="t" r="r" b="b"/>
            <a:pathLst>
              <a:path w="2736850" h="647700">
                <a:moveTo>
                  <a:pt x="2736849" y="0"/>
                </a:moveTo>
                <a:lnTo>
                  <a:pt x="107950" y="0"/>
                </a:lnTo>
                <a:lnTo>
                  <a:pt x="65901" y="8473"/>
                </a:lnTo>
                <a:lnTo>
                  <a:pt x="31591" y="31591"/>
                </a:lnTo>
                <a:lnTo>
                  <a:pt x="8473" y="65901"/>
                </a:lnTo>
                <a:lnTo>
                  <a:pt x="0" y="107950"/>
                </a:lnTo>
                <a:lnTo>
                  <a:pt x="0" y="647700"/>
                </a:lnTo>
                <a:lnTo>
                  <a:pt x="2628899" y="647700"/>
                </a:lnTo>
                <a:lnTo>
                  <a:pt x="2670948" y="639226"/>
                </a:lnTo>
                <a:lnTo>
                  <a:pt x="2705258" y="616108"/>
                </a:lnTo>
                <a:lnTo>
                  <a:pt x="2728376" y="581798"/>
                </a:lnTo>
                <a:lnTo>
                  <a:pt x="2736849" y="539750"/>
                </a:lnTo>
                <a:lnTo>
                  <a:pt x="2736849" y="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59429" y="3304540"/>
            <a:ext cx="2736850" cy="647700"/>
          </a:xfrm>
          <a:custGeom>
            <a:avLst/>
            <a:gdLst/>
            <a:ahLst/>
            <a:cxnLst/>
            <a:rect l="l" t="t" r="r" b="b"/>
            <a:pathLst>
              <a:path w="2736850" h="647700">
                <a:moveTo>
                  <a:pt x="107950" y="0"/>
                </a:moveTo>
                <a:lnTo>
                  <a:pt x="2736849" y="0"/>
                </a:lnTo>
                <a:lnTo>
                  <a:pt x="2736849" y="539750"/>
                </a:lnTo>
                <a:lnTo>
                  <a:pt x="2728376" y="581798"/>
                </a:lnTo>
                <a:lnTo>
                  <a:pt x="2705258" y="616108"/>
                </a:lnTo>
                <a:lnTo>
                  <a:pt x="2670948" y="639226"/>
                </a:lnTo>
                <a:lnTo>
                  <a:pt x="2628899" y="647700"/>
                </a:lnTo>
                <a:lnTo>
                  <a:pt x="0" y="647700"/>
                </a:lnTo>
                <a:lnTo>
                  <a:pt x="0" y="107950"/>
                </a:lnTo>
                <a:lnTo>
                  <a:pt x="8473" y="65901"/>
                </a:lnTo>
                <a:lnTo>
                  <a:pt x="31591" y="31591"/>
                </a:lnTo>
                <a:lnTo>
                  <a:pt x="65901" y="8473"/>
                </a:lnTo>
                <a:lnTo>
                  <a:pt x="10795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59429" y="330454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96279" y="395224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57450" y="5624829"/>
            <a:ext cx="4465320" cy="1151890"/>
          </a:xfrm>
          <a:custGeom>
            <a:avLst/>
            <a:gdLst/>
            <a:ahLst/>
            <a:cxnLst/>
            <a:rect l="l" t="t" r="r" b="b"/>
            <a:pathLst>
              <a:path w="4465320" h="1151890">
                <a:moveTo>
                  <a:pt x="0" y="118110"/>
                </a:moveTo>
                <a:lnTo>
                  <a:pt x="0" y="1035050"/>
                </a:lnTo>
                <a:lnTo>
                  <a:pt x="19661" y="1047000"/>
                </a:lnTo>
                <a:lnTo>
                  <a:pt x="73197" y="1067958"/>
                </a:lnTo>
                <a:lnTo>
                  <a:pt x="143708" y="1085358"/>
                </a:lnTo>
                <a:lnTo>
                  <a:pt x="184588" y="1092861"/>
                </a:lnTo>
                <a:lnTo>
                  <a:pt x="228823" y="1099640"/>
                </a:lnTo>
                <a:lnTo>
                  <a:pt x="276117" y="1105750"/>
                </a:lnTo>
                <a:lnTo>
                  <a:pt x="326173" y="1111246"/>
                </a:lnTo>
                <a:lnTo>
                  <a:pt x="378695" y="1116183"/>
                </a:lnTo>
                <a:lnTo>
                  <a:pt x="433387" y="1120616"/>
                </a:lnTo>
                <a:lnTo>
                  <a:pt x="489952" y="1124600"/>
                </a:lnTo>
                <a:lnTo>
                  <a:pt x="607518" y="1131444"/>
                </a:lnTo>
                <a:lnTo>
                  <a:pt x="1093470" y="1151890"/>
                </a:lnTo>
                <a:lnTo>
                  <a:pt x="1570571" y="1133987"/>
                </a:lnTo>
                <a:lnTo>
                  <a:pt x="1688513" y="1127777"/>
                </a:lnTo>
                <a:lnTo>
                  <a:pt x="1801301" y="1120141"/>
                </a:lnTo>
                <a:lnTo>
                  <a:pt x="1855041" y="1115674"/>
                </a:lnTo>
                <a:lnTo>
                  <a:pt x="1906626" y="1110714"/>
                </a:lnTo>
                <a:lnTo>
                  <a:pt x="1955769" y="1105214"/>
                </a:lnTo>
                <a:lnTo>
                  <a:pt x="2002179" y="1099130"/>
                </a:lnTo>
                <a:lnTo>
                  <a:pt x="2045570" y="1092415"/>
                </a:lnTo>
                <a:lnTo>
                  <a:pt x="2085650" y="1085023"/>
                </a:lnTo>
                <a:lnTo>
                  <a:pt x="2154729" y="1068028"/>
                </a:lnTo>
                <a:lnTo>
                  <a:pt x="2207106" y="1047779"/>
                </a:lnTo>
                <a:lnTo>
                  <a:pt x="2244154" y="1023434"/>
                </a:lnTo>
                <a:lnTo>
                  <a:pt x="2268205" y="1011583"/>
                </a:lnTo>
                <a:lnTo>
                  <a:pt x="2332960" y="990797"/>
                </a:lnTo>
                <a:lnTo>
                  <a:pt x="2372680" y="981769"/>
                </a:lnTo>
                <a:lnTo>
                  <a:pt x="2416641" y="973590"/>
                </a:lnTo>
                <a:lnTo>
                  <a:pt x="2464350" y="966214"/>
                </a:lnTo>
                <a:lnTo>
                  <a:pt x="2515315" y="959593"/>
                </a:lnTo>
                <a:lnTo>
                  <a:pt x="2569046" y="953682"/>
                </a:lnTo>
                <a:lnTo>
                  <a:pt x="2625050" y="948434"/>
                </a:lnTo>
                <a:lnTo>
                  <a:pt x="2682836" y="943803"/>
                </a:lnTo>
                <a:lnTo>
                  <a:pt x="2801786" y="936207"/>
                </a:lnTo>
                <a:lnTo>
                  <a:pt x="2981284" y="928280"/>
                </a:lnTo>
                <a:lnTo>
                  <a:pt x="3336290" y="919480"/>
                </a:lnTo>
                <a:lnTo>
                  <a:pt x="4465320" y="919480"/>
                </a:lnTo>
                <a:lnTo>
                  <a:pt x="4465320" y="232410"/>
                </a:lnTo>
                <a:lnTo>
                  <a:pt x="1109979" y="232410"/>
                </a:lnTo>
                <a:lnTo>
                  <a:pt x="581183" y="209848"/>
                </a:lnTo>
                <a:lnTo>
                  <a:pt x="466407" y="202882"/>
                </a:lnTo>
                <a:lnTo>
                  <a:pt x="411075" y="198746"/>
                </a:lnTo>
                <a:lnTo>
                  <a:pt x="357488" y="194090"/>
                </a:lnTo>
                <a:lnTo>
                  <a:pt x="305925" y="188848"/>
                </a:lnTo>
                <a:lnTo>
                  <a:pt x="256669" y="182956"/>
                </a:lnTo>
                <a:lnTo>
                  <a:pt x="209999" y="176350"/>
                </a:lnTo>
                <a:lnTo>
                  <a:pt x="166196" y="168966"/>
                </a:lnTo>
                <a:lnTo>
                  <a:pt x="125540" y="160738"/>
                </a:lnTo>
                <a:lnTo>
                  <a:pt x="88311" y="151603"/>
                </a:lnTo>
                <a:lnTo>
                  <a:pt x="25261" y="130353"/>
                </a:lnTo>
                <a:lnTo>
                  <a:pt x="0" y="118110"/>
                </a:lnTo>
                <a:close/>
              </a:path>
              <a:path w="4465320" h="1151890">
                <a:moveTo>
                  <a:pt x="4465320" y="919480"/>
                </a:moveTo>
                <a:lnTo>
                  <a:pt x="3336290" y="919480"/>
                </a:lnTo>
                <a:lnTo>
                  <a:pt x="3860323" y="935834"/>
                </a:lnTo>
                <a:lnTo>
                  <a:pt x="3969167" y="942084"/>
                </a:lnTo>
                <a:lnTo>
                  <a:pt x="4021631" y="945896"/>
                </a:lnTo>
                <a:lnTo>
                  <a:pt x="4072585" y="950240"/>
                </a:lnTo>
                <a:lnTo>
                  <a:pt x="4121876" y="955171"/>
                </a:lnTo>
                <a:lnTo>
                  <a:pt x="4169349" y="960744"/>
                </a:lnTo>
                <a:lnTo>
                  <a:pt x="4214853" y="967014"/>
                </a:lnTo>
                <a:lnTo>
                  <a:pt x="4258232" y="974036"/>
                </a:lnTo>
                <a:lnTo>
                  <a:pt x="4299335" y="981865"/>
                </a:lnTo>
                <a:lnTo>
                  <a:pt x="4338007" y="990557"/>
                </a:lnTo>
                <a:lnTo>
                  <a:pt x="4407445" y="1010748"/>
                </a:lnTo>
                <a:lnTo>
                  <a:pt x="4465320" y="1035050"/>
                </a:lnTo>
                <a:lnTo>
                  <a:pt x="4465320" y="919480"/>
                </a:lnTo>
                <a:close/>
              </a:path>
              <a:path w="4465320" h="1151890">
                <a:moveTo>
                  <a:pt x="3338829" y="0"/>
                </a:moveTo>
                <a:lnTo>
                  <a:pt x="2999125" y="7699"/>
                </a:lnTo>
                <a:lnTo>
                  <a:pt x="2823161" y="14804"/>
                </a:lnTo>
                <a:lnTo>
                  <a:pt x="2708845" y="21630"/>
                </a:lnTo>
                <a:lnTo>
                  <a:pt x="2653447" y="25815"/>
                </a:lnTo>
                <a:lnTo>
                  <a:pt x="2599603" y="30578"/>
                </a:lnTo>
                <a:lnTo>
                  <a:pt x="2547601" y="35969"/>
                </a:lnTo>
                <a:lnTo>
                  <a:pt x="2497728" y="42034"/>
                </a:lnTo>
                <a:lnTo>
                  <a:pt x="2450271" y="48823"/>
                </a:lnTo>
                <a:lnTo>
                  <a:pt x="2405516" y="56383"/>
                </a:lnTo>
                <a:lnTo>
                  <a:pt x="2363750" y="64764"/>
                </a:lnTo>
                <a:lnTo>
                  <a:pt x="2325260" y="74012"/>
                </a:lnTo>
                <a:lnTo>
                  <a:pt x="2259257" y="95305"/>
                </a:lnTo>
                <a:lnTo>
                  <a:pt x="2190716" y="131946"/>
                </a:lnTo>
                <a:lnTo>
                  <a:pt x="2166579" y="142317"/>
                </a:lnTo>
                <a:lnTo>
                  <a:pt x="2104415" y="160480"/>
                </a:lnTo>
                <a:lnTo>
                  <a:pt x="2067020" y="168373"/>
                </a:lnTo>
                <a:lnTo>
                  <a:pt x="2025837" y="175541"/>
                </a:lnTo>
                <a:lnTo>
                  <a:pt x="1981184" y="182033"/>
                </a:lnTo>
                <a:lnTo>
                  <a:pt x="1933377" y="187899"/>
                </a:lnTo>
                <a:lnTo>
                  <a:pt x="1882731" y="193190"/>
                </a:lnTo>
                <a:lnTo>
                  <a:pt x="1829563" y="197956"/>
                </a:lnTo>
                <a:lnTo>
                  <a:pt x="1716927" y="206113"/>
                </a:lnTo>
                <a:lnTo>
                  <a:pt x="1597999" y="212769"/>
                </a:lnTo>
                <a:lnTo>
                  <a:pt x="1109979" y="232410"/>
                </a:lnTo>
                <a:lnTo>
                  <a:pt x="4465320" y="232410"/>
                </a:lnTo>
                <a:lnTo>
                  <a:pt x="4465320" y="118110"/>
                </a:lnTo>
                <a:lnTo>
                  <a:pt x="4439510" y="105837"/>
                </a:lnTo>
                <a:lnTo>
                  <a:pt x="4380319" y="84066"/>
                </a:lnTo>
                <a:lnTo>
                  <a:pt x="4311451" y="65716"/>
                </a:lnTo>
                <a:lnTo>
                  <a:pt x="4273545" y="57721"/>
                </a:lnTo>
                <a:lnTo>
                  <a:pt x="4233407" y="50458"/>
                </a:lnTo>
                <a:lnTo>
                  <a:pt x="4191101" y="43885"/>
                </a:lnTo>
                <a:lnTo>
                  <a:pt x="4146688" y="37960"/>
                </a:lnTo>
                <a:lnTo>
                  <a:pt x="4100231" y="32644"/>
                </a:lnTo>
                <a:lnTo>
                  <a:pt x="4051794" y="27893"/>
                </a:lnTo>
                <a:lnTo>
                  <a:pt x="4001438" y="23667"/>
                </a:lnTo>
                <a:lnTo>
                  <a:pt x="3949227" y="19925"/>
                </a:lnTo>
                <a:lnTo>
                  <a:pt x="3839488" y="13725"/>
                </a:lnTo>
                <a:lnTo>
                  <a:pt x="3662527" y="7019"/>
                </a:lnTo>
                <a:lnTo>
                  <a:pt x="3338829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57450" y="562482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22769" y="677671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7269" y="3448050"/>
            <a:ext cx="2042160" cy="1409700"/>
          </a:xfrm>
          <a:custGeom>
            <a:avLst/>
            <a:gdLst/>
            <a:ahLst/>
            <a:cxnLst/>
            <a:rect l="l" t="t" r="r" b="b"/>
            <a:pathLst>
              <a:path w="2042160" h="1409700">
                <a:moveTo>
                  <a:pt x="1863663" y="1237017"/>
                </a:moveTo>
                <a:lnTo>
                  <a:pt x="1687830" y="1409700"/>
                </a:lnTo>
                <a:lnTo>
                  <a:pt x="1964690" y="1238250"/>
                </a:lnTo>
                <a:lnTo>
                  <a:pt x="1863663" y="1237017"/>
                </a:lnTo>
                <a:close/>
              </a:path>
              <a:path w="2042160" h="1409700">
                <a:moveTo>
                  <a:pt x="2042160" y="0"/>
                </a:moveTo>
                <a:lnTo>
                  <a:pt x="1935480" y="0"/>
                </a:lnTo>
                <a:lnTo>
                  <a:pt x="1722120" y="5079"/>
                </a:lnTo>
                <a:lnTo>
                  <a:pt x="1617980" y="8889"/>
                </a:lnTo>
                <a:lnTo>
                  <a:pt x="1410970" y="21589"/>
                </a:lnTo>
                <a:lnTo>
                  <a:pt x="1310640" y="29210"/>
                </a:lnTo>
                <a:lnTo>
                  <a:pt x="1211580" y="38100"/>
                </a:lnTo>
                <a:lnTo>
                  <a:pt x="1115060" y="48260"/>
                </a:lnTo>
                <a:lnTo>
                  <a:pt x="929640" y="71120"/>
                </a:lnTo>
                <a:lnTo>
                  <a:pt x="842010" y="83820"/>
                </a:lnTo>
                <a:lnTo>
                  <a:pt x="756919" y="97789"/>
                </a:lnTo>
                <a:lnTo>
                  <a:pt x="675640" y="113029"/>
                </a:lnTo>
                <a:lnTo>
                  <a:pt x="598170" y="129539"/>
                </a:lnTo>
                <a:lnTo>
                  <a:pt x="524510" y="146050"/>
                </a:lnTo>
                <a:lnTo>
                  <a:pt x="454660" y="163830"/>
                </a:lnTo>
                <a:lnTo>
                  <a:pt x="389890" y="181610"/>
                </a:lnTo>
                <a:lnTo>
                  <a:pt x="328930" y="200660"/>
                </a:lnTo>
                <a:lnTo>
                  <a:pt x="274320" y="220980"/>
                </a:lnTo>
                <a:lnTo>
                  <a:pt x="222250" y="241300"/>
                </a:lnTo>
                <a:lnTo>
                  <a:pt x="176530" y="261619"/>
                </a:lnTo>
                <a:lnTo>
                  <a:pt x="135890" y="283210"/>
                </a:lnTo>
                <a:lnTo>
                  <a:pt x="100330" y="304800"/>
                </a:lnTo>
                <a:lnTo>
                  <a:pt x="69850" y="327660"/>
                </a:lnTo>
                <a:lnTo>
                  <a:pt x="25400" y="373380"/>
                </a:lnTo>
                <a:lnTo>
                  <a:pt x="2540" y="419100"/>
                </a:lnTo>
                <a:lnTo>
                  <a:pt x="0" y="441960"/>
                </a:lnTo>
                <a:lnTo>
                  <a:pt x="0" y="796289"/>
                </a:lnTo>
                <a:lnTo>
                  <a:pt x="11430" y="840739"/>
                </a:lnTo>
                <a:lnTo>
                  <a:pt x="43180" y="885189"/>
                </a:lnTo>
                <a:lnTo>
                  <a:pt x="95250" y="929639"/>
                </a:lnTo>
                <a:lnTo>
                  <a:pt x="129540" y="951230"/>
                </a:lnTo>
                <a:lnTo>
                  <a:pt x="167640" y="971550"/>
                </a:lnTo>
                <a:lnTo>
                  <a:pt x="212090" y="991869"/>
                </a:lnTo>
                <a:lnTo>
                  <a:pt x="260350" y="1012189"/>
                </a:lnTo>
                <a:lnTo>
                  <a:pt x="313690" y="1031239"/>
                </a:lnTo>
                <a:lnTo>
                  <a:pt x="372110" y="1050289"/>
                </a:lnTo>
                <a:lnTo>
                  <a:pt x="434340" y="1069339"/>
                </a:lnTo>
                <a:lnTo>
                  <a:pt x="500380" y="1085850"/>
                </a:lnTo>
                <a:lnTo>
                  <a:pt x="645160" y="1118870"/>
                </a:lnTo>
                <a:lnTo>
                  <a:pt x="722630" y="1134110"/>
                </a:lnTo>
                <a:lnTo>
                  <a:pt x="803910" y="1148080"/>
                </a:lnTo>
                <a:lnTo>
                  <a:pt x="976630" y="1173480"/>
                </a:lnTo>
                <a:lnTo>
                  <a:pt x="1066800" y="1184910"/>
                </a:lnTo>
                <a:lnTo>
                  <a:pt x="1159510" y="1195070"/>
                </a:lnTo>
                <a:lnTo>
                  <a:pt x="1352550" y="1212850"/>
                </a:lnTo>
                <a:lnTo>
                  <a:pt x="1551940" y="1225550"/>
                </a:lnTo>
                <a:lnTo>
                  <a:pt x="1653540" y="1230630"/>
                </a:lnTo>
                <a:lnTo>
                  <a:pt x="1756410" y="1234439"/>
                </a:lnTo>
                <a:lnTo>
                  <a:pt x="1860550" y="1236980"/>
                </a:lnTo>
                <a:lnTo>
                  <a:pt x="1863663" y="1237017"/>
                </a:lnTo>
                <a:lnTo>
                  <a:pt x="2042160" y="1061720"/>
                </a:lnTo>
                <a:lnTo>
                  <a:pt x="1866616" y="883030"/>
                </a:lnTo>
                <a:lnTo>
                  <a:pt x="1734820" y="880110"/>
                </a:lnTo>
                <a:lnTo>
                  <a:pt x="1510030" y="869950"/>
                </a:lnTo>
                <a:lnTo>
                  <a:pt x="1346200" y="858519"/>
                </a:lnTo>
                <a:lnTo>
                  <a:pt x="1135380" y="838200"/>
                </a:lnTo>
                <a:lnTo>
                  <a:pt x="1132840" y="400050"/>
                </a:lnTo>
                <a:lnTo>
                  <a:pt x="1189990" y="393700"/>
                </a:lnTo>
                <a:lnTo>
                  <a:pt x="1363980" y="378460"/>
                </a:lnTo>
                <a:lnTo>
                  <a:pt x="1605280" y="363219"/>
                </a:lnTo>
                <a:lnTo>
                  <a:pt x="1667510" y="360680"/>
                </a:lnTo>
                <a:lnTo>
                  <a:pt x="1729740" y="359410"/>
                </a:lnTo>
                <a:lnTo>
                  <a:pt x="1791970" y="356869"/>
                </a:lnTo>
                <a:lnTo>
                  <a:pt x="1916430" y="354330"/>
                </a:lnTo>
                <a:lnTo>
                  <a:pt x="1979930" y="354330"/>
                </a:lnTo>
                <a:lnTo>
                  <a:pt x="2042160" y="353060"/>
                </a:lnTo>
                <a:lnTo>
                  <a:pt x="2042160" y="0"/>
                </a:lnTo>
                <a:close/>
              </a:path>
              <a:path w="2042160" h="1409700">
                <a:moveTo>
                  <a:pt x="1687830" y="701039"/>
                </a:moveTo>
                <a:lnTo>
                  <a:pt x="1866616" y="883030"/>
                </a:lnTo>
                <a:lnTo>
                  <a:pt x="1907540" y="883919"/>
                </a:lnTo>
                <a:lnTo>
                  <a:pt x="1964690" y="883919"/>
                </a:lnTo>
                <a:lnTo>
                  <a:pt x="1687830" y="701039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17269" y="3448050"/>
            <a:ext cx="2042160" cy="1409700"/>
          </a:xfrm>
          <a:custGeom>
            <a:avLst/>
            <a:gdLst/>
            <a:ahLst/>
            <a:cxnLst/>
            <a:rect l="l" t="t" r="r" b="b"/>
            <a:pathLst>
              <a:path w="2042160" h="1409700">
                <a:moveTo>
                  <a:pt x="2042160" y="0"/>
                </a:moveTo>
                <a:lnTo>
                  <a:pt x="1935480" y="0"/>
                </a:lnTo>
                <a:lnTo>
                  <a:pt x="1828800" y="2539"/>
                </a:lnTo>
                <a:lnTo>
                  <a:pt x="1722120" y="5079"/>
                </a:lnTo>
                <a:lnTo>
                  <a:pt x="1617980" y="8889"/>
                </a:lnTo>
                <a:lnTo>
                  <a:pt x="1513840" y="15239"/>
                </a:lnTo>
                <a:lnTo>
                  <a:pt x="1410970" y="21589"/>
                </a:lnTo>
                <a:lnTo>
                  <a:pt x="1310640" y="29210"/>
                </a:lnTo>
                <a:lnTo>
                  <a:pt x="1211580" y="38100"/>
                </a:lnTo>
                <a:lnTo>
                  <a:pt x="1115060" y="48260"/>
                </a:lnTo>
                <a:lnTo>
                  <a:pt x="1021080" y="59689"/>
                </a:lnTo>
                <a:lnTo>
                  <a:pt x="929640" y="71120"/>
                </a:lnTo>
                <a:lnTo>
                  <a:pt x="842010" y="83820"/>
                </a:lnTo>
                <a:lnTo>
                  <a:pt x="756919" y="97789"/>
                </a:lnTo>
                <a:lnTo>
                  <a:pt x="675640" y="113029"/>
                </a:lnTo>
                <a:lnTo>
                  <a:pt x="598170" y="129539"/>
                </a:lnTo>
                <a:lnTo>
                  <a:pt x="524510" y="146050"/>
                </a:lnTo>
                <a:lnTo>
                  <a:pt x="454660" y="163830"/>
                </a:lnTo>
                <a:lnTo>
                  <a:pt x="389890" y="181610"/>
                </a:lnTo>
                <a:lnTo>
                  <a:pt x="328930" y="200660"/>
                </a:lnTo>
                <a:lnTo>
                  <a:pt x="274320" y="220980"/>
                </a:lnTo>
                <a:lnTo>
                  <a:pt x="222250" y="241300"/>
                </a:lnTo>
                <a:lnTo>
                  <a:pt x="176530" y="261619"/>
                </a:lnTo>
                <a:lnTo>
                  <a:pt x="135890" y="283210"/>
                </a:lnTo>
                <a:lnTo>
                  <a:pt x="100330" y="304800"/>
                </a:lnTo>
                <a:lnTo>
                  <a:pt x="69850" y="327660"/>
                </a:lnTo>
                <a:lnTo>
                  <a:pt x="25400" y="373380"/>
                </a:lnTo>
                <a:lnTo>
                  <a:pt x="2540" y="419100"/>
                </a:lnTo>
                <a:lnTo>
                  <a:pt x="0" y="441960"/>
                </a:lnTo>
                <a:lnTo>
                  <a:pt x="0" y="796289"/>
                </a:lnTo>
                <a:lnTo>
                  <a:pt x="11430" y="840739"/>
                </a:lnTo>
                <a:lnTo>
                  <a:pt x="43180" y="885189"/>
                </a:lnTo>
                <a:lnTo>
                  <a:pt x="95250" y="929639"/>
                </a:lnTo>
                <a:lnTo>
                  <a:pt x="129540" y="951230"/>
                </a:lnTo>
                <a:lnTo>
                  <a:pt x="167640" y="971550"/>
                </a:lnTo>
                <a:lnTo>
                  <a:pt x="212090" y="991869"/>
                </a:lnTo>
                <a:lnTo>
                  <a:pt x="260350" y="1012189"/>
                </a:lnTo>
                <a:lnTo>
                  <a:pt x="313690" y="1031239"/>
                </a:lnTo>
                <a:lnTo>
                  <a:pt x="372110" y="1050289"/>
                </a:lnTo>
                <a:lnTo>
                  <a:pt x="434340" y="1069339"/>
                </a:lnTo>
                <a:lnTo>
                  <a:pt x="500380" y="1085850"/>
                </a:lnTo>
                <a:lnTo>
                  <a:pt x="571500" y="1102360"/>
                </a:lnTo>
                <a:lnTo>
                  <a:pt x="645160" y="1118870"/>
                </a:lnTo>
                <a:lnTo>
                  <a:pt x="722630" y="1134110"/>
                </a:lnTo>
                <a:lnTo>
                  <a:pt x="803910" y="1148080"/>
                </a:lnTo>
                <a:lnTo>
                  <a:pt x="889000" y="1160780"/>
                </a:lnTo>
                <a:lnTo>
                  <a:pt x="976630" y="1173480"/>
                </a:lnTo>
                <a:lnTo>
                  <a:pt x="1066800" y="1184910"/>
                </a:lnTo>
                <a:lnTo>
                  <a:pt x="1159510" y="1195070"/>
                </a:lnTo>
                <a:lnTo>
                  <a:pt x="1254760" y="1203960"/>
                </a:lnTo>
                <a:lnTo>
                  <a:pt x="1352550" y="1212850"/>
                </a:lnTo>
                <a:lnTo>
                  <a:pt x="1451610" y="1219200"/>
                </a:lnTo>
                <a:lnTo>
                  <a:pt x="1551940" y="1225550"/>
                </a:lnTo>
                <a:lnTo>
                  <a:pt x="1653540" y="1230630"/>
                </a:lnTo>
                <a:lnTo>
                  <a:pt x="1756410" y="1234439"/>
                </a:lnTo>
                <a:lnTo>
                  <a:pt x="1860550" y="1236980"/>
                </a:lnTo>
                <a:lnTo>
                  <a:pt x="1964690" y="1238250"/>
                </a:lnTo>
                <a:lnTo>
                  <a:pt x="1687830" y="1409700"/>
                </a:lnTo>
                <a:lnTo>
                  <a:pt x="2042160" y="1061720"/>
                </a:lnTo>
                <a:lnTo>
                  <a:pt x="1687830" y="701039"/>
                </a:lnTo>
                <a:lnTo>
                  <a:pt x="1964690" y="883919"/>
                </a:lnTo>
                <a:lnTo>
                  <a:pt x="1907540" y="883919"/>
                </a:lnTo>
                <a:lnTo>
                  <a:pt x="1849120" y="882650"/>
                </a:lnTo>
                <a:lnTo>
                  <a:pt x="1791970" y="881380"/>
                </a:lnTo>
                <a:lnTo>
                  <a:pt x="1734820" y="880110"/>
                </a:lnTo>
                <a:lnTo>
                  <a:pt x="1678940" y="877569"/>
                </a:lnTo>
                <a:lnTo>
                  <a:pt x="1621790" y="875030"/>
                </a:lnTo>
                <a:lnTo>
                  <a:pt x="1565910" y="872489"/>
                </a:lnTo>
                <a:lnTo>
                  <a:pt x="1510030" y="869950"/>
                </a:lnTo>
                <a:lnTo>
                  <a:pt x="1455420" y="866139"/>
                </a:lnTo>
                <a:lnTo>
                  <a:pt x="1400810" y="862330"/>
                </a:lnTo>
                <a:lnTo>
                  <a:pt x="1346200" y="858519"/>
                </a:lnTo>
                <a:lnTo>
                  <a:pt x="1292860" y="853439"/>
                </a:lnTo>
                <a:lnTo>
                  <a:pt x="1239520" y="848360"/>
                </a:lnTo>
                <a:lnTo>
                  <a:pt x="1186180" y="843280"/>
                </a:lnTo>
                <a:lnTo>
                  <a:pt x="1135380" y="838200"/>
                </a:lnTo>
                <a:lnTo>
                  <a:pt x="1132840" y="400050"/>
                </a:lnTo>
                <a:lnTo>
                  <a:pt x="1189990" y="393700"/>
                </a:lnTo>
                <a:lnTo>
                  <a:pt x="1247140" y="388619"/>
                </a:lnTo>
                <a:lnTo>
                  <a:pt x="1305560" y="383539"/>
                </a:lnTo>
                <a:lnTo>
                  <a:pt x="1363980" y="378460"/>
                </a:lnTo>
                <a:lnTo>
                  <a:pt x="1423670" y="374650"/>
                </a:lnTo>
                <a:lnTo>
                  <a:pt x="1483360" y="370839"/>
                </a:lnTo>
                <a:lnTo>
                  <a:pt x="1544320" y="367030"/>
                </a:lnTo>
                <a:lnTo>
                  <a:pt x="1605280" y="363219"/>
                </a:lnTo>
                <a:lnTo>
                  <a:pt x="1667510" y="360680"/>
                </a:lnTo>
                <a:lnTo>
                  <a:pt x="1729740" y="359410"/>
                </a:lnTo>
                <a:lnTo>
                  <a:pt x="1791970" y="356869"/>
                </a:lnTo>
                <a:lnTo>
                  <a:pt x="1854200" y="355600"/>
                </a:lnTo>
                <a:lnTo>
                  <a:pt x="1916430" y="354330"/>
                </a:lnTo>
                <a:lnTo>
                  <a:pt x="1979930" y="354330"/>
                </a:lnTo>
                <a:lnTo>
                  <a:pt x="2042160" y="353060"/>
                </a:lnTo>
                <a:lnTo>
                  <a:pt x="204216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17269" y="34480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59429" y="48641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17269" y="3448050"/>
            <a:ext cx="2042160" cy="838200"/>
          </a:xfrm>
          <a:custGeom>
            <a:avLst/>
            <a:gdLst/>
            <a:ahLst/>
            <a:cxnLst/>
            <a:rect l="l" t="t" r="r" b="b"/>
            <a:pathLst>
              <a:path w="2042160" h="838200">
                <a:moveTo>
                  <a:pt x="2042160" y="0"/>
                </a:moveTo>
                <a:lnTo>
                  <a:pt x="1935480" y="0"/>
                </a:lnTo>
                <a:lnTo>
                  <a:pt x="1722120" y="5079"/>
                </a:lnTo>
                <a:lnTo>
                  <a:pt x="1617980" y="8889"/>
                </a:lnTo>
                <a:lnTo>
                  <a:pt x="1410970" y="21589"/>
                </a:lnTo>
                <a:lnTo>
                  <a:pt x="1310640" y="29210"/>
                </a:lnTo>
                <a:lnTo>
                  <a:pt x="1211580" y="38100"/>
                </a:lnTo>
                <a:lnTo>
                  <a:pt x="1115060" y="48260"/>
                </a:lnTo>
                <a:lnTo>
                  <a:pt x="929640" y="71120"/>
                </a:lnTo>
                <a:lnTo>
                  <a:pt x="842010" y="83820"/>
                </a:lnTo>
                <a:lnTo>
                  <a:pt x="756919" y="97789"/>
                </a:lnTo>
                <a:lnTo>
                  <a:pt x="675640" y="113029"/>
                </a:lnTo>
                <a:lnTo>
                  <a:pt x="598170" y="129539"/>
                </a:lnTo>
                <a:lnTo>
                  <a:pt x="524510" y="146050"/>
                </a:lnTo>
                <a:lnTo>
                  <a:pt x="454660" y="163830"/>
                </a:lnTo>
                <a:lnTo>
                  <a:pt x="389890" y="181610"/>
                </a:lnTo>
                <a:lnTo>
                  <a:pt x="328930" y="200660"/>
                </a:lnTo>
                <a:lnTo>
                  <a:pt x="274320" y="220980"/>
                </a:lnTo>
                <a:lnTo>
                  <a:pt x="222250" y="241300"/>
                </a:lnTo>
                <a:lnTo>
                  <a:pt x="176530" y="261619"/>
                </a:lnTo>
                <a:lnTo>
                  <a:pt x="135890" y="283210"/>
                </a:lnTo>
                <a:lnTo>
                  <a:pt x="100330" y="304800"/>
                </a:lnTo>
                <a:lnTo>
                  <a:pt x="69850" y="327660"/>
                </a:lnTo>
                <a:lnTo>
                  <a:pt x="25400" y="373380"/>
                </a:lnTo>
                <a:lnTo>
                  <a:pt x="2540" y="419100"/>
                </a:lnTo>
                <a:lnTo>
                  <a:pt x="0" y="441960"/>
                </a:lnTo>
                <a:lnTo>
                  <a:pt x="2540" y="466089"/>
                </a:lnTo>
                <a:lnTo>
                  <a:pt x="25400" y="511810"/>
                </a:lnTo>
                <a:lnTo>
                  <a:pt x="71120" y="557530"/>
                </a:lnTo>
                <a:lnTo>
                  <a:pt x="138430" y="601980"/>
                </a:lnTo>
                <a:lnTo>
                  <a:pt x="180340" y="623569"/>
                </a:lnTo>
                <a:lnTo>
                  <a:pt x="227330" y="645160"/>
                </a:lnTo>
                <a:lnTo>
                  <a:pt x="279400" y="665480"/>
                </a:lnTo>
                <a:lnTo>
                  <a:pt x="397510" y="704850"/>
                </a:lnTo>
                <a:lnTo>
                  <a:pt x="463550" y="722630"/>
                </a:lnTo>
                <a:lnTo>
                  <a:pt x="534670" y="740410"/>
                </a:lnTo>
                <a:lnTo>
                  <a:pt x="609600" y="756919"/>
                </a:lnTo>
                <a:lnTo>
                  <a:pt x="688340" y="773430"/>
                </a:lnTo>
                <a:lnTo>
                  <a:pt x="770890" y="788669"/>
                </a:lnTo>
                <a:lnTo>
                  <a:pt x="857250" y="802639"/>
                </a:lnTo>
                <a:lnTo>
                  <a:pt x="1038860" y="828039"/>
                </a:lnTo>
                <a:lnTo>
                  <a:pt x="1135380" y="838200"/>
                </a:lnTo>
                <a:lnTo>
                  <a:pt x="1132840" y="400050"/>
                </a:lnTo>
                <a:lnTo>
                  <a:pt x="1189990" y="393700"/>
                </a:lnTo>
                <a:lnTo>
                  <a:pt x="1363980" y="378460"/>
                </a:lnTo>
                <a:lnTo>
                  <a:pt x="1605280" y="363219"/>
                </a:lnTo>
                <a:lnTo>
                  <a:pt x="1667510" y="360680"/>
                </a:lnTo>
                <a:lnTo>
                  <a:pt x="1729740" y="359410"/>
                </a:lnTo>
                <a:lnTo>
                  <a:pt x="1791970" y="356869"/>
                </a:lnTo>
                <a:lnTo>
                  <a:pt x="1916430" y="354330"/>
                </a:lnTo>
                <a:lnTo>
                  <a:pt x="1979930" y="354330"/>
                </a:lnTo>
                <a:lnTo>
                  <a:pt x="2042160" y="353060"/>
                </a:lnTo>
                <a:lnTo>
                  <a:pt x="2042160" y="0"/>
                </a:lnTo>
                <a:close/>
              </a:path>
            </a:pathLst>
          </a:custGeom>
          <a:solidFill>
            <a:srgbClr val="6A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7269" y="3448050"/>
            <a:ext cx="2042160" cy="838200"/>
          </a:xfrm>
          <a:custGeom>
            <a:avLst/>
            <a:gdLst/>
            <a:ahLst/>
            <a:cxnLst/>
            <a:rect l="l" t="t" r="r" b="b"/>
            <a:pathLst>
              <a:path w="2042160" h="838200">
                <a:moveTo>
                  <a:pt x="2042160" y="0"/>
                </a:moveTo>
                <a:lnTo>
                  <a:pt x="1935480" y="0"/>
                </a:lnTo>
                <a:lnTo>
                  <a:pt x="1828800" y="2539"/>
                </a:lnTo>
                <a:lnTo>
                  <a:pt x="1722120" y="5079"/>
                </a:lnTo>
                <a:lnTo>
                  <a:pt x="1617980" y="8889"/>
                </a:lnTo>
                <a:lnTo>
                  <a:pt x="1513840" y="15239"/>
                </a:lnTo>
                <a:lnTo>
                  <a:pt x="1410970" y="21589"/>
                </a:lnTo>
                <a:lnTo>
                  <a:pt x="1310640" y="29210"/>
                </a:lnTo>
                <a:lnTo>
                  <a:pt x="1211580" y="38100"/>
                </a:lnTo>
                <a:lnTo>
                  <a:pt x="1115060" y="48260"/>
                </a:lnTo>
                <a:lnTo>
                  <a:pt x="1021080" y="59689"/>
                </a:lnTo>
                <a:lnTo>
                  <a:pt x="929640" y="71120"/>
                </a:lnTo>
                <a:lnTo>
                  <a:pt x="842010" y="83820"/>
                </a:lnTo>
                <a:lnTo>
                  <a:pt x="756919" y="97789"/>
                </a:lnTo>
                <a:lnTo>
                  <a:pt x="675640" y="113029"/>
                </a:lnTo>
                <a:lnTo>
                  <a:pt x="598170" y="129539"/>
                </a:lnTo>
                <a:lnTo>
                  <a:pt x="524510" y="146050"/>
                </a:lnTo>
                <a:lnTo>
                  <a:pt x="454660" y="163830"/>
                </a:lnTo>
                <a:lnTo>
                  <a:pt x="389890" y="181610"/>
                </a:lnTo>
                <a:lnTo>
                  <a:pt x="328930" y="200660"/>
                </a:lnTo>
                <a:lnTo>
                  <a:pt x="274320" y="220980"/>
                </a:lnTo>
                <a:lnTo>
                  <a:pt x="222250" y="241300"/>
                </a:lnTo>
                <a:lnTo>
                  <a:pt x="176530" y="261619"/>
                </a:lnTo>
                <a:lnTo>
                  <a:pt x="135890" y="283210"/>
                </a:lnTo>
                <a:lnTo>
                  <a:pt x="100330" y="304800"/>
                </a:lnTo>
                <a:lnTo>
                  <a:pt x="69850" y="327660"/>
                </a:lnTo>
                <a:lnTo>
                  <a:pt x="25400" y="373380"/>
                </a:lnTo>
                <a:lnTo>
                  <a:pt x="2540" y="419100"/>
                </a:lnTo>
                <a:lnTo>
                  <a:pt x="0" y="441960"/>
                </a:lnTo>
                <a:lnTo>
                  <a:pt x="11430" y="488950"/>
                </a:lnTo>
                <a:lnTo>
                  <a:pt x="45720" y="534669"/>
                </a:lnTo>
                <a:lnTo>
                  <a:pt x="101600" y="580389"/>
                </a:lnTo>
                <a:lnTo>
                  <a:pt x="138430" y="601980"/>
                </a:lnTo>
                <a:lnTo>
                  <a:pt x="180340" y="623569"/>
                </a:lnTo>
                <a:lnTo>
                  <a:pt x="227330" y="645160"/>
                </a:lnTo>
                <a:lnTo>
                  <a:pt x="279400" y="665480"/>
                </a:lnTo>
                <a:lnTo>
                  <a:pt x="336550" y="684530"/>
                </a:lnTo>
                <a:lnTo>
                  <a:pt x="397510" y="704850"/>
                </a:lnTo>
                <a:lnTo>
                  <a:pt x="463550" y="722630"/>
                </a:lnTo>
                <a:lnTo>
                  <a:pt x="534670" y="740410"/>
                </a:lnTo>
                <a:lnTo>
                  <a:pt x="609600" y="756919"/>
                </a:lnTo>
                <a:lnTo>
                  <a:pt x="688340" y="773430"/>
                </a:lnTo>
                <a:lnTo>
                  <a:pt x="770890" y="788669"/>
                </a:lnTo>
                <a:lnTo>
                  <a:pt x="857250" y="802639"/>
                </a:lnTo>
                <a:lnTo>
                  <a:pt x="947419" y="815339"/>
                </a:lnTo>
                <a:lnTo>
                  <a:pt x="1038860" y="828039"/>
                </a:lnTo>
                <a:lnTo>
                  <a:pt x="1135380" y="838200"/>
                </a:lnTo>
                <a:lnTo>
                  <a:pt x="1132840" y="400050"/>
                </a:lnTo>
                <a:lnTo>
                  <a:pt x="1189990" y="393700"/>
                </a:lnTo>
                <a:lnTo>
                  <a:pt x="1247140" y="388619"/>
                </a:lnTo>
                <a:lnTo>
                  <a:pt x="1305560" y="383539"/>
                </a:lnTo>
                <a:lnTo>
                  <a:pt x="1363980" y="378460"/>
                </a:lnTo>
                <a:lnTo>
                  <a:pt x="1423670" y="374650"/>
                </a:lnTo>
                <a:lnTo>
                  <a:pt x="1483360" y="370839"/>
                </a:lnTo>
                <a:lnTo>
                  <a:pt x="1544320" y="367030"/>
                </a:lnTo>
                <a:lnTo>
                  <a:pt x="1605280" y="363219"/>
                </a:lnTo>
                <a:lnTo>
                  <a:pt x="1667510" y="360680"/>
                </a:lnTo>
                <a:lnTo>
                  <a:pt x="1729740" y="359410"/>
                </a:lnTo>
                <a:lnTo>
                  <a:pt x="1791970" y="356869"/>
                </a:lnTo>
                <a:lnTo>
                  <a:pt x="1854200" y="355600"/>
                </a:lnTo>
                <a:lnTo>
                  <a:pt x="1916430" y="354330"/>
                </a:lnTo>
                <a:lnTo>
                  <a:pt x="1979930" y="354330"/>
                </a:lnTo>
                <a:lnTo>
                  <a:pt x="2042160" y="353060"/>
                </a:lnTo>
                <a:lnTo>
                  <a:pt x="204216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17269" y="34480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59429" y="48641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24429" y="4221479"/>
            <a:ext cx="4464050" cy="1153160"/>
          </a:xfrm>
          <a:custGeom>
            <a:avLst/>
            <a:gdLst/>
            <a:ahLst/>
            <a:cxnLst/>
            <a:rect l="l" t="t" r="r" b="b"/>
            <a:pathLst>
              <a:path w="4464050" h="1153160">
                <a:moveTo>
                  <a:pt x="0" y="118110"/>
                </a:moveTo>
                <a:lnTo>
                  <a:pt x="0" y="1036320"/>
                </a:lnTo>
                <a:lnTo>
                  <a:pt x="19661" y="1048270"/>
                </a:lnTo>
                <a:lnTo>
                  <a:pt x="73197" y="1069228"/>
                </a:lnTo>
                <a:lnTo>
                  <a:pt x="143708" y="1086628"/>
                </a:lnTo>
                <a:lnTo>
                  <a:pt x="184588" y="1094131"/>
                </a:lnTo>
                <a:lnTo>
                  <a:pt x="228823" y="1100910"/>
                </a:lnTo>
                <a:lnTo>
                  <a:pt x="276117" y="1107020"/>
                </a:lnTo>
                <a:lnTo>
                  <a:pt x="326173" y="1112516"/>
                </a:lnTo>
                <a:lnTo>
                  <a:pt x="378695" y="1117453"/>
                </a:lnTo>
                <a:lnTo>
                  <a:pt x="433387" y="1121886"/>
                </a:lnTo>
                <a:lnTo>
                  <a:pt x="489952" y="1125870"/>
                </a:lnTo>
                <a:lnTo>
                  <a:pt x="607518" y="1132714"/>
                </a:lnTo>
                <a:lnTo>
                  <a:pt x="1093470" y="1153160"/>
                </a:lnTo>
                <a:lnTo>
                  <a:pt x="1570571" y="1135204"/>
                </a:lnTo>
                <a:lnTo>
                  <a:pt x="1688513" y="1128942"/>
                </a:lnTo>
                <a:lnTo>
                  <a:pt x="1801301" y="1121230"/>
                </a:lnTo>
                <a:lnTo>
                  <a:pt x="1855041" y="1116715"/>
                </a:lnTo>
                <a:lnTo>
                  <a:pt x="1906626" y="1111697"/>
                </a:lnTo>
                <a:lnTo>
                  <a:pt x="1955769" y="1106132"/>
                </a:lnTo>
                <a:lnTo>
                  <a:pt x="2002179" y="1099972"/>
                </a:lnTo>
                <a:lnTo>
                  <a:pt x="2045570" y="1093172"/>
                </a:lnTo>
                <a:lnTo>
                  <a:pt x="2085650" y="1085684"/>
                </a:lnTo>
                <a:lnTo>
                  <a:pt x="2154729" y="1068463"/>
                </a:lnTo>
                <a:lnTo>
                  <a:pt x="2207106" y="1047937"/>
                </a:lnTo>
                <a:lnTo>
                  <a:pt x="2244002" y="1023441"/>
                </a:lnTo>
                <a:lnTo>
                  <a:pt x="2267928" y="1011609"/>
                </a:lnTo>
                <a:lnTo>
                  <a:pt x="2332501" y="990892"/>
                </a:lnTo>
                <a:lnTo>
                  <a:pt x="2372160" y="981910"/>
                </a:lnTo>
                <a:lnTo>
                  <a:pt x="2416075" y="973782"/>
                </a:lnTo>
                <a:lnTo>
                  <a:pt x="2463753" y="966459"/>
                </a:lnTo>
                <a:lnTo>
                  <a:pt x="2514698" y="959894"/>
                </a:lnTo>
                <a:lnTo>
                  <a:pt x="2568418" y="954037"/>
                </a:lnTo>
                <a:lnTo>
                  <a:pt x="2624416" y="948841"/>
                </a:lnTo>
                <a:lnTo>
                  <a:pt x="2682201" y="944258"/>
                </a:lnTo>
                <a:lnTo>
                  <a:pt x="2801150" y="936736"/>
                </a:lnTo>
                <a:lnTo>
                  <a:pt x="2980611" y="928841"/>
                </a:lnTo>
                <a:lnTo>
                  <a:pt x="3335020" y="919480"/>
                </a:lnTo>
                <a:lnTo>
                  <a:pt x="4464050" y="919480"/>
                </a:lnTo>
                <a:lnTo>
                  <a:pt x="4464050" y="232410"/>
                </a:lnTo>
                <a:lnTo>
                  <a:pt x="1109980" y="232410"/>
                </a:lnTo>
                <a:lnTo>
                  <a:pt x="581183" y="209848"/>
                </a:lnTo>
                <a:lnTo>
                  <a:pt x="466407" y="202882"/>
                </a:lnTo>
                <a:lnTo>
                  <a:pt x="411075" y="198746"/>
                </a:lnTo>
                <a:lnTo>
                  <a:pt x="357488" y="194090"/>
                </a:lnTo>
                <a:lnTo>
                  <a:pt x="305925" y="188848"/>
                </a:lnTo>
                <a:lnTo>
                  <a:pt x="256669" y="182956"/>
                </a:lnTo>
                <a:lnTo>
                  <a:pt x="209999" y="176350"/>
                </a:lnTo>
                <a:lnTo>
                  <a:pt x="166196" y="168966"/>
                </a:lnTo>
                <a:lnTo>
                  <a:pt x="125540" y="160738"/>
                </a:lnTo>
                <a:lnTo>
                  <a:pt x="88311" y="151603"/>
                </a:lnTo>
                <a:lnTo>
                  <a:pt x="25261" y="130353"/>
                </a:lnTo>
                <a:lnTo>
                  <a:pt x="0" y="118110"/>
                </a:lnTo>
                <a:close/>
              </a:path>
              <a:path w="4464050" h="1153160">
                <a:moveTo>
                  <a:pt x="4464050" y="919480"/>
                </a:moveTo>
                <a:lnTo>
                  <a:pt x="3335020" y="919480"/>
                </a:lnTo>
                <a:lnTo>
                  <a:pt x="3859053" y="936462"/>
                </a:lnTo>
                <a:lnTo>
                  <a:pt x="3967897" y="942719"/>
                </a:lnTo>
                <a:lnTo>
                  <a:pt x="4020361" y="946531"/>
                </a:lnTo>
                <a:lnTo>
                  <a:pt x="4071315" y="950877"/>
                </a:lnTo>
                <a:lnTo>
                  <a:pt x="4120606" y="955813"/>
                </a:lnTo>
                <a:lnTo>
                  <a:pt x="4168079" y="961397"/>
                </a:lnTo>
                <a:lnTo>
                  <a:pt x="4213583" y="967687"/>
                </a:lnTo>
                <a:lnTo>
                  <a:pt x="4256962" y="974740"/>
                </a:lnTo>
                <a:lnTo>
                  <a:pt x="4298065" y="982615"/>
                </a:lnTo>
                <a:lnTo>
                  <a:pt x="4336737" y="991368"/>
                </a:lnTo>
                <a:lnTo>
                  <a:pt x="4406175" y="1011741"/>
                </a:lnTo>
                <a:lnTo>
                  <a:pt x="4464050" y="1036320"/>
                </a:lnTo>
                <a:lnTo>
                  <a:pt x="4464050" y="919480"/>
                </a:lnTo>
                <a:close/>
              </a:path>
              <a:path w="4464050" h="1153160">
                <a:moveTo>
                  <a:pt x="3337559" y="0"/>
                </a:moveTo>
                <a:lnTo>
                  <a:pt x="2998398" y="7699"/>
                </a:lnTo>
                <a:lnTo>
                  <a:pt x="2822443" y="14804"/>
                </a:lnTo>
                <a:lnTo>
                  <a:pt x="2708071" y="21630"/>
                </a:lnTo>
                <a:lnTo>
                  <a:pt x="2652631" y="25815"/>
                </a:lnTo>
                <a:lnTo>
                  <a:pt x="2598740" y="30578"/>
                </a:lnTo>
                <a:lnTo>
                  <a:pt x="2546686" y="35969"/>
                </a:lnTo>
                <a:lnTo>
                  <a:pt x="2496759" y="42034"/>
                </a:lnTo>
                <a:lnTo>
                  <a:pt x="2449246" y="48823"/>
                </a:lnTo>
                <a:lnTo>
                  <a:pt x="2404437" y="56383"/>
                </a:lnTo>
                <a:lnTo>
                  <a:pt x="2362621" y="64764"/>
                </a:lnTo>
                <a:lnTo>
                  <a:pt x="2324086" y="74012"/>
                </a:lnTo>
                <a:lnTo>
                  <a:pt x="2258013" y="95305"/>
                </a:lnTo>
                <a:lnTo>
                  <a:pt x="2208530" y="120650"/>
                </a:lnTo>
                <a:lnTo>
                  <a:pt x="2189611" y="131946"/>
                </a:lnTo>
                <a:lnTo>
                  <a:pt x="2165625" y="142317"/>
                </a:lnTo>
                <a:lnTo>
                  <a:pt x="2103720" y="160480"/>
                </a:lnTo>
                <a:lnTo>
                  <a:pt x="2066434" y="168373"/>
                </a:lnTo>
                <a:lnTo>
                  <a:pt x="2025349" y="175541"/>
                </a:lnTo>
                <a:lnTo>
                  <a:pt x="1980782" y="182033"/>
                </a:lnTo>
                <a:lnTo>
                  <a:pt x="1933049" y="187899"/>
                </a:lnTo>
                <a:lnTo>
                  <a:pt x="1882469" y="193190"/>
                </a:lnTo>
                <a:lnTo>
                  <a:pt x="1829357" y="197956"/>
                </a:lnTo>
                <a:lnTo>
                  <a:pt x="1716808" y="206113"/>
                </a:lnTo>
                <a:lnTo>
                  <a:pt x="1597938" y="212769"/>
                </a:lnTo>
                <a:lnTo>
                  <a:pt x="1109980" y="232410"/>
                </a:lnTo>
                <a:lnTo>
                  <a:pt x="4464050" y="232410"/>
                </a:lnTo>
                <a:lnTo>
                  <a:pt x="4464050" y="118110"/>
                </a:lnTo>
                <a:lnTo>
                  <a:pt x="4438240" y="105837"/>
                </a:lnTo>
                <a:lnTo>
                  <a:pt x="4379049" y="84066"/>
                </a:lnTo>
                <a:lnTo>
                  <a:pt x="4310181" y="65716"/>
                </a:lnTo>
                <a:lnTo>
                  <a:pt x="4272275" y="57721"/>
                </a:lnTo>
                <a:lnTo>
                  <a:pt x="4232137" y="50458"/>
                </a:lnTo>
                <a:lnTo>
                  <a:pt x="4189831" y="43885"/>
                </a:lnTo>
                <a:lnTo>
                  <a:pt x="4145418" y="37960"/>
                </a:lnTo>
                <a:lnTo>
                  <a:pt x="4098961" y="32644"/>
                </a:lnTo>
                <a:lnTo>
                  <a:pt x="4050524" y="27893"/>
                </a:lnTo>
                <a:lnTo>
                  <a:pt x="4000168" y="23667"/>
                </a:lnTo>
                <a:lnTo>
                  <a:pt x="3947957" y="19925"/>
                </a:lnTo>
                <a:lnTo>
                  <a:pt x="3838218" y="13725"/>
                </a:lnTo>
                <a:lnTo>
                  <a:pt x="3661257" y="7019"/>
                </a:lnTo>
                <a:lnTo>
                  <a:pt x="3337559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24429" y="4221479"/>
            <a:ext cx="4464050" cy="1153160"/>
          </a:xfrm>
          <a:custGeom>
            <a:avLst/>
            <a:gdLst/>
            <a:ahLst/>
            <a:cxnLst/>
            <a:rect l="l" t="t" r="r" b="b"/>
            <a:pathLst>
              <a:path w="4464050" h="1153160">
                <a:moveTo>
                  <a:pt x="0" y="118110"/>
                </a:moveTo>
                <a:lnTo>
                  <a:pt x="54792" y="141496"/>
                </a:lnTo>
                <a:lnTo>
                  <a:pt x="125540" y="160738"/>
                </a:lnTo>
                <a:lnTo>
                  <a:pt x="166196" y="168966"/>
                </a:lnTo>
                <a:lnTo>
                  <a:pt x="209999" y="176350"/>
                </a:lnTo>
                <a:lnTo>
                  <a:pt x="256669" y="182956"/>
                </a:lnTo>
                <a:lnTo>
                  <a:pt x="305925" y="188848"/>
                </a:lnTo>
                <a:lnTo>
                  <a:pt x="357488" y="194090"/>
                </a:lnTo>
                <a:lnTo>
                  <a:pt x="411075" y="198746"/>
                </a:lnTo>
                <a:lnTo>
                  <a:pt x="466407" y="202882"/>
                </a:lnTo>
                <a:lnTo>
                  <a:pt x="523203" y="206561"/>
                </a:lnTo>
                <a:lnTo>
                  <a:pt x="581183" y="209848"/>
                </a:lnTo>
                <a:lnTo>
                  <a:pt x="640066" y="212807"/>
                </a:lnTo>
                <a:lnTo>
                  <a:pt x="699572" y="215503"/>
                </a:lnTo>
                <a:lnTo>
                  <a:pt x="759419" y="218000"/>
                </a:lnTo>
                <a:lnTo>
                  <a:pt x="819329" y="220362"/>
                </a:lnTo>
                <a:lnTo>
                  <a:pt x="879019" y="222654"/>
                </a:lnTo>
                <a:lnTo>
                  <a:pt x="938210" y="224940"/>
                </a:lnTo>
                <a:lnTo>
                  <a:pt x="996620" y="227286"/>
                </a:lnTo>
                <a:lnTo>
                  <a:pt x="1053970" y="229754"/>
                </a:lnTo>
                <a:lnTo>
                  <a:pt x="1109980" y="232410"/>
                </a:lnTo>
                <a:lnTo>
                  <a:pt x="1168738" y="230040"/>
                </a:lnTo>
                <a:lnTo>
                  <a:pt x="1228769" y="227746"/>
                </a:lnTo>
                <a:lnTo>
                  <a:pt x="1289756" y="225477"/>
                </a:lnTo>
                <a:lnTo>
                  <a:pt x="1351383" y="223185"/>
                </a:lnTo>
                <a:lnTo>
                  <a:pt x="1413331" y="220818"/>
                </a:lnTo>
                <a:lnTo>
                  <a:pt x="1475284" y="218326"/>
                </a:lnTo>
                <a:lnTo>
                  <a:pt x="1536926" y="215660"/>
                </a:lnTo>
                <a:lnTo>
                  <a:pt x="1597938" y="212769"/>
                </a:lnTo>
                <a:lnTo>
                  <a:pt x="1658004" y="209603"/>
                </a:lnTo>
                <a:lnTo>
                  <a:pt x="1716808" y="206113"/>
                </a:lnTo>
                <a:lnTo>
                  <a:pt x="1774031" y="202247"/>
                </a:lnTo>
                <a:lnTo>
                  <a:pt x="1829357" y="197956"/>
                </a:lnTo>
                <a:lnTo>
                  <a:pt x="1882469" y="193190"/>
                </a:lnTo>
                <a:lnTo>
                  <a:pt x="1933049" y="187899"/>
                </a:lnTo>
                <a:lnTo>
                  <a:pt x="1980782" y="182033"/>
                </a:lnTo>
                <a:lnTo>
                  <a:pt x="2025349" y="175541"/>
                </a:lnTo>
                <a:lnTo>
                  <a:pt x="2066434" y="168373"/>
                </a:lnTo>
                <a:lnTo>
                  <a:pt x="2103720" y="160480"/>
                </a:lnTo>
                <a:lnTo>
                  <a:pt x="2165625" y="142317"/>
                </a:lnTo>
                <a:lnTo>
                  <a:pt x="2208530" y="120650"/>
                </a:lnTo>
                <a:lnTo>
                  <a:pt x="2231053" y="107447"/>
                </a:lnTo>
                <a:lnTo>
                  <a:pt x="2289120" y="84176"/>
                </a:lnTo>
                <a:lnTo>
                  <a:pt x="2362621" y="64764"/>
                </a:lnTo>
                <a:lnTo>
                  <a:pt x="2404437" y="56383"/>
                </a:lnTo>
                <a:lnTo>
                  <a:pt x="2449246" y="48823"/>
                </a:lnTo>
                <a:lnTo>
                  <a:pt x="2496759" y="42034"/>
                </a:lnTo>
                <a:lnTo>
                  <a:pt x="2546686" y="35969"/>
                </a:lnTo>
                <a:lnTo>
                  <a:pt x="2598740" y="30578"/>
                </a:lnTo>
                <a:lnTo>
                  <a:pt x="2652631" y="25815"/>
                </a:lnTo>
                <a:lnTo>
                  <a:pt x="2708071" y="21630"/>
                </a:lnTo>
                <a:lnTo>
                  <a:pt x="2764771" y="17976"/>
                </a:lnTo>
                <a:lnTo>
                  <a:pt x="2822443" y="14804"/>
                </a:lnTo>
                <a:lnTo>
                  <a:pt x="2880797" y="12066"/>
                </a:lnTo>
                <a:lnTo>
                  <a:pt x="2939545" y="9714"/>
                </a:lnTo>
                <a:lnTo>
                  <a:pt x="2998398" y="7699"/>
                </a:lnTo>
                <a:lnTo>
                  <a:pt x="3057068" y="5974"/>
                </a:lnTo>
                <a:lnTo>
                  <a:pt x="3115266" y="4490"/>
                </a:lnTo>
                <a:lnTo>
                  <a:pt x="3172702" y="3198"/>
                </a:lnTo>
                <a:lnTo>
                  <a:pt x="3229089" y="2052"/>
                </a:lnTo>
                <a:lnTo>
                  <a:pt x="3284138" y="1001"/>
                </a:lnTo>
                <a:lnTo>
                  <a:pt x="3337559" y="0"/>
                </a:lnTo>
                <a:lnTo>
                  <a:pt x="3404883" y="1180"/>
                </a:lnTo>
                <a:lnTo>
                  <a:pt x="3470977" y="2431"/>
                </a:lnTo>
                <a:lnTo>
                  <a:pt x="3535779" y="3794"/>
                </a:lnTo>
                <a:lnTo>
                  <a:pt x="3599227" y="5309"/>
                </a:lnTo>
                <a:lnTo>
                  <a:pt x="3661257" y="7019"/>
                </a:lnTo>
                <a:lnTo>
                  <a:pt x="3721807" y="8964"/>
                </a:lnTo>
                <a:lnTo>
                  <a:pt x="3780815" y="11185"/>
                </a:lnTo>
                <a:lnTo>
                  <a:pt x="3838218" y="13725"/>
                </a:lnTo>
                <a:lnTo>
                  <a:pt x="3893953" y="16625"/>
                </a:lnTo>
                <a:lnTo>
                  <a:pt x="3947957" y="19925"/>
                </a:lnTo>
                <a:lnTo>
                  <a:pt x="4000168" y="23667"/>
                </a:lnTo>
                <a:lnTo>
                  <a:pt x="4050524" y="27893"/>
                </a:lnTo>
                <a:lnTo>
                  <a:pt x="4098961" y="32644"/>
                </a:lnTo>
                <a:lnTo>
                  <a:pt x="4145418" y="37960"/>
                </a:lnTo>
                <a:lnTo>
                  <a:pt x="4189831" y="43885"/>
                </a:lnTo>
                <a:lnTo>
                  <a:pt x="4232137" y="50458"/>
                </a:lnTo>
                <a:lnTo>
                  <a:pt x="4272275" y="57721"/>
                </a:lnTo>
                <a:lnTo>
                  <a:pt x="4310181" y="65716"/>
                </a:lnTo>
                <a:lnTo>
                  <a:pt x="4379049" y="84066"/>
                </a:lnTo>
                <a:lnTo>
                  <a:pt x="4438240" y="105837"/>
                </a:lnTo>
                <a:lnTo>
                  <a:pt x="4464050" y="118110"/>
                </a:lnTo>
                <a:lnTo>
                  <a:pt x="4464050" y="1036320"/>
                </a:lnTo>
                <a:lnTo>
                  <a:pt x="4436634" y="1023475"/>
                </a:lnTo>
                <a:lnTo>
                  <a:pt x="4406175" y="1011741"/>
                </a:lnTo>
                <a:lnTo>
                  <a:pt x="4336737" y="991368"/>
                </a:lnTo>
                <a:lnTo>
                  <a:pt x="4298065" y="982615"/>
                </a:lnTo>
                <a:lnTo>
                  <a:pt x="4256962" y="974740"/>
                </a:lnTo>
                <a:lnTo>
                  <a:pt x="4213583" y="967687"/>
                </a:lnTo>
                <a:lnTo>
                  <a:pt x="4168079" y="961397"/>
                </a:lnTo>
                <a:lnTo>
                  <a:pt x="4120606" y="955813"/>
                </a:lnTo>
                <a:lnTo>
                  <a:pt x="4071315" y="950877"/>
                </a:lnTo>
                <a:lnTo>
                  <a:pt x="4020361" y="946531"/>
                </a:lnTo>
                <a:lnTo>
                  <a:pt x="3967897" y="942719"/>
                </a:lnTo>
                <a:lnTo>
                  <a:pt x="3914077" y="939382"/>
                </a:lnTo>
                <a:lnTo>
                  <a:pt x="3859053" y="936462"/>
                </a:lnTo>
                <a:lnTo>
                  <a:pt x="3802980" y="933903"/>
                </a:lnTo>
                <a:lnTo>
                  <a:pt x="3746010" y="931647"/>
                </a:lnTo>
                <a:lnTo>
                  <a:pt x="3688298" y="929635"/>
                </a:lnTo>
                <a:lnTo>
                  <a:pt x="3629997" y="927810"/>
                </a:lnTo>
                <a:lnTo>
                  <a:pt x="3571259" y="926115"/>
                </a:lnTo>
                <a:lnTo>
                  <a:pt x="3512239" y="924492"/>
                </a:lnTo>
                <a:lnTo>
                  <a:pt x="3453091" y="922884"/>
                </a:lnTo>
                <a:lnTo>
                  <a:pt x="3393966" y="921232"/>
                </a:lnTo>
                <a:lnTo>
                  <a:pt x="3335020" y="919480"/>
                </a:lnTo>
                <a:lnTo>
                  <a:pt x="3294351" y="920474"/>
                </a:lnTo>
                <a:lnTo>
                  <a:pt x="3249539" y="921503"/>
                </a:lnTo>
                <a:lnTo>
                  <a:pt x="3201077" y="922613"/>
                </a:lnTo>
                <a:lnTo>
                  <a:pt x="3149459" y="923854"/>
                </a:lnTo>
                <a:lnTo>
                  <a:pt x="3095179" y="925274"/>
                </a:lnTo>
                <a:lnTo>
                  <a:pt x="3038732" y="926920"/>
                </a:lnTo>
                <a:lnTo>
                  <a:pt x="2980611" y="928841"/>
                </a:lnTo>
                <a:lnTo>
                  <a:pt x="2921311" y="931085"/>
                </a:lnTo>
                <a:lnTo>
                  <a:pt x="2861326" y="933701"/>
                </a:lnTo>
                <a:lnTo>
                  <a:pt x="2801150" y="936736"/>
                </a:lnTo>
                <a:lnTo>
                  <a:pt x="2741277" y="940239"/>
                </a:lnTo>
                <a:lnTo>
                  <a:pt x="2682201" y="944258"/>
                </a:lnTo>
                <a:lnTo>
                  <a:pt x="2624416" y="948841"/>
                </a:lnTo>
                <a:lnTo>
                  <a:pt x="2568418" y="954037"/>
                </a:lnTo>
                <a:lnTo>
                  <a:pt x="2514698" y="959894"/>
                </a:lnTo>
                <a:lnTo>
                  <a:pt x="2463753" y="966459"/>
                </a:lnTo>
                <a:lnTo>
                  <a:pt x="2416075" y="973782"/>
                </a:lnTo>
                <a:lnTo>
                  <a:pt x="2372160" y="981910"/>
                </a:lnTo>
                <a:lnTo>
                  <a:pt x="2332501" y="990892"/>
                </a:lnTo>
                <a:lnTo>
                  <a:pt x="2267928" y="1011609"/>
                </a:lnTo>
                <a:lnTo>
                  <a:pt x="2226310" y="1036320"/>
                </a:lnTo>
                <a:lnTo>
                  <a:pt x="2207106" y="1047937"/>
                </a:lnTo>
                <a:lnTo>
                  <a:pt x="2154729" y="1068463"/>
                </a:lnTo>
                <a:lnTo>
                  <a:pt x="2085650" y="1085684"/>
                </a:lnTo>
                <a:lnTo>
                  <a:pt x="2045570" y="1093172"/>
                </a:lnTo>
                <a:lnTo>
                  <a:pt x="2002179" y="1099972"/>
                </a:lnTo>
                <a:lnTo>
                  <a:pt x="1955769" y="1106132"/>
                </a:lnTo>
                <a:lnTo>
                  <a:pt x="1906626" y="1111697"/>
                </a:lnTo>
                <a:lnTo>
                  <a:pt x="1855041" y="1116715"/>
                </a:lnTo>
                <a:lnTo>
                  <a:pt x="1801301" y="1121230"/>
                </a:lnTo>
                <a:lnTo>
                  <a:pt x="1745695" y="1125291"/>
                </a:lnTo>
                <a:lnTo>
                  <a:pt x="1688513" y="1128942"/>
                </a:lnTo>
                <a:lnTo>
                  <a:pt x="1630042" y="1132231"/>
                </a:lnTo>
                <a:lnTo>
                  <a:pt x="1570571" y="1135204"/>
                </a:lnTo>
                <a:lnTo>
                  <a:pt x="1510390" y="1137906"/>
                </a:lnTo>
                <a:lnTo>
                  <a:pt x="1449786" y="1140385"/>
                </a:lnTo>
                <a:lnTo>
                  <a:pt x="1389050" y="1142687"/>
                </a:lnTo>
                <a:lnTo>
                  <a:pt x="1328468" y="1144858"/>
                </a:lnTo>
                <a:lnTo>
                  <a:pt x="1268331" y="1146944"/>
                </a:lnTo>
                <a:lnTo>
                  <a:pt x="1208926" y="1148992"/>
                </a:lnTo>
                <a:lnTo>
                  <a:pt x="1150543" y="1151049"/>
                </a:lnTo>
                <a:lnTo>
                  <a:pt x="1093470" y="1153160"/>
                </a:lnTo>
                <a:lnTo>
                  <a:pt x="1034464" y="1150631"/>
                </a:lnTo>
                <a:lnTo>
                  <a:pt x="974369" y="1148205"/>
                </a:lnTo>
                <a:lnTo>
                  <a:pt x="913481" y="1145827"/>
                </a:lnTo>
                <a:lnTo>
                  <a:pt x="852097" y="1143440"/>
                </a:lnTo>
                <a:lnTo>
                  <a:pt x="790512" y="1140991"/>
                </a:lnTo>
                <a:lnTo>
                  <a:pt x="729023" y="1138423"/>
                </a:lnTo>
                <a:lnTo>
                  <a:pt x="667927" y="1135683"/>
                </a:lnTo>
                <a:lnTo>
                  <a:pt x="607518" y="1132714"/>
                </a:lnTo>
                <a:lnTo>
                  <a:pt x="548095" y="1129461"/>
                </a:lnTo>
                <a:lnTo>
                  <a:pt x="489952" y="1125870"/>
                </a:lnTo>
                <a:lnTo>
                  <a:pt x="433387" y="1121886"/>
                </a:lnTo>
                <a:lnTo>
                  <a:pt x="378695" y="1117453"/>
                </a:lnTo>
                <a:lnTo>
                  <a:pt x="326173" y="1112516"/>
                </a:lnTo>
                <a:lnTo>
                  <a:pt x="276117" y="1107020"/>
                </a:lnTo>
                <a:lnTo>
                  <a:pt x="228823" y="1100910"/>
                </a:lnTo>
                <a:lnTo>
                  <a:pt x="184588" y="1094131"/>
                </a:lnTo>
                <a:lnTo>
                  <a:pt x="143708" y="1086628"/>
                </a:lnTo>
                <a:lnTo>
                  <a:pt x="106479" y="1078345"/>
                </a:lnTo>
                <a:lnTo>
                  <a:pt x="44159" y="1059221"/>
                </a:lnTo>
                <a:lnTo>
                  <a:pt x="0" y="1036320"/>
                </a:lnTo>
                <a:lnTo>
                  <a:pt x="0" y="11811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24429" y="42214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88480" y="537464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57158" y="714356"/>
            <a:ext cx="8068945" cy="60119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Керівництво кондитерським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цехом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здійснює </a:t>
            </a:r>
            <a:r>
              <a:rPr sz="1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начальник</a:t>
            </a:r>
            <a:r>
              <a:rPr sz="1800" b="1" spc="5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цеху: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97790" indent="-85090" algn="just">
              <a:lnSpc>
                <a:spcPct val="100000"/>
              </a:lnSpc>
              <a:buSzPct val="94736"/>
              <a:buChar char="•"/>
              <a:tabLst>
                <a:tab pos="98425" algn="l"/>
              </a:tabLst>
            </a:pPr>
            <a:r>
              <a:rPr sz="1900" spc="-10" dirty="0">
                <a:latin typeface="Times New Roman" pitchFamily="18" charset="0"/>
                <a:cs typeface="Times New Roman" pitchFamily="18" charset="0"/>
              </a:rPr>
              <a:t>ознайомлює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бригадирів 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асортиментом виробів, що</a:t>
            </a:r>
            <a:r>
              <a:rPr sz="19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випускаються,</a:t>
            </a:r>
            <a:endParaRPr sz="1900">
              <a:latin typeface="Times New Roman" pitchFamily="18" charset="0"/>
              <a:cs typeface="Times New Roman" pitchFamily="18" charset="0"/>
            </a:endParaRPr>
          </a:p>
          <a:p>
            <a:pPr marL="162560" indent="-149860" algn="just">
              <a:lnSpc>
                <a:spcPct val="100000"/>
              </a:lnSpc>
              <a:buSzPct val="94736"/>
              <a:buChar char="•"/>
              <a:tabLst>
                <a:tab pos="162560" algn="l"/>
              </a:tabLst>
            </a:pPr>
            <a:r>
              <a:rPr sz="1900" spc="-5" dirty="0">
                <a:latin typeface="Times New Roman" pitchFamily="18" charset="0"/>
                <a:cs typeface="Times New Roman" pitchFamily="18" charset="0"/>
              </a:rPr>
              <a:t>розподіляє </a:t>
            </a:r>
            <a:r>
              <a:rPr sz="1900" spc="-10" dirty="0">
                <a:latin typeface="Times New Roman" pitchFamily="18" charset="0"/>
                <a:cs typeface="Times New Roman" pitchFamily="18" charset="0"/>
              </a:rPr>
              <a:t>сировину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бригадами,</a:t>
            </a:r>
            <a:endParaRPr sz="1900">
              <a:latin typeface="Times New Roman" pitchFamily="18" charset="0"/>
              <a:cs typeface="Times New Roman" pitchFamily="18" charset="0"/>
            </a:endParaRPr>
          </a:p>
          <a:p>
            <a:pPr marL="97790" indent="-85090" algn="just">
              <a:lnSpc>
                <a:spcPct val="100000"/>
              </a:lnSpc>
              <a:buSzPct val="94736"/>
              <a:buChar char="•"/>
              <a:tabLst>
                <a:tab pos="98425" algn="l"/>
              </a:tabLst>
            </a:pPr>
            <a:r>
              <a:rPr sz="1900" spc="-5" dirty="0">
                <a:latin typeface="Times New Roman" pitchFamily="18" charset="0"/>
                <a:cs typeface="Times New Roman" pitchFamily="18" charset="0"/>
              </a:rPr>
              <a:t>контролює </a:t>
            </a:r>
            <a:r>
              <a:rPr sz="1900" spc="-10" dirty="0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sz="19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spc="-5" dirty="0">
                <a:latin typeface="Times New Roman" pitchFamily="18" charset="0"/>
                <a:cs typeface="Times New Roman" pitchFamily="18" charset="0"/>
              </a:rPr>
              <a:t>процес.</a:t>
            </a:r>
            <a:endParaRPr sz="19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великих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цехах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робота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організовується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в дві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зміни,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у не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великих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— в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одну. 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кожній зміні працюють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2 – 3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кондитери V,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IV і ІІІ</a:t>
            </a:r>
            <a:r>
              <a:rPr sz="1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розряду.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uk-UA" sz="26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2962910">
              <a:lnSpc>
                <a:spcPct val="100000"/>
              </a:lnSpc>
            </a:pPr>
            <a:r>
              <a:rPr sz="1800" spc="-5" dirty="0">
                <a:latin typeface="Times New Roman" pitchFamily="18" charset="0"/>
                <a:cs typeface="Times New Roman" pitchFamily="18" charset="0"/>
              </a:rPr>
              <a:t>Бригади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формуються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Times New Roman"/>
              <a:cs typeface="Times New Roman"/>
            </a:endParaRPr>
          </a:p>
          <a:p>
            <a:pPr marL="2382520" marR="1783080" algn="ctr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видом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продукції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(одна</a:t>
            </a:r>
            <a:r>
              <a:rPr sz="18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виготовляє  вироби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дріжджового тіста; інша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— 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торти,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тістечка)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Times New Roman"/>
              <a:cs typeface="Times New Roman"/>
            </a:endParaRPr>
          </a:p>
          <a:p>
            <a:pPr marL="2327275" marR="1654175" algn="ctr">
              <a:lnSpc>
                <a:spcPct val="100000"/>
              </a:lnSpc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операціями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технологічного </a:t>
            </a:r>
            <a:r>
              <a:rPr sz="1800" spc="-10" dirty="0">
                <a:latin typeface="Times New Roman" pitchFamily="18" charset="0"/>
                <a:cs typeface="Times New Roman" pitchFamily="18" charset="0"/>
              </a:rPr>
              <a:t>процесу  (замісу, формування, </a:t>
            </a:r>
            <a:r>
              <a:rPr sz="1800" spc="-5" dirty="0">
                <a:latin typeface="Times New Roman" pitchFamily="18" charset="0"/>
                <a:cs typeface="Times New Roman" pitchFamily="18" charset="0"/>
              </a:rPr>
              <a:t>випікання</a:t>
            </a:r>
            <a:r>
              <a:rPr sz="18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dirty="0">
                <a:latin typeface="Times New Roman" pitchFamily="18" charset="0"/>
                <a:cs typeface="Times New Roman" pitchFamily="18" charset="0"/>
              </a:rPr>
              <a:t>і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3181350">
              <a:lnSpc>
                <a:spcPct val="100000"/>
              </a:lnSpc>
              <a:tabLst>
                <a:tab pos="6391275" algn="l"/>
              </a:tabLst>
            </a:pPr>
            <a:r>
              <a:rPr sz="1800" dirty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sz="1800" u="heavy" spc="-140" dirty="0">
                <a:uFill>
                  <a:solidFill>
                    <a:srgbClr val="6E6EBB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u="heavy" spc="-5" dirty="0">
                <a:uFill>
                  <a:solidFill>
                    <a:srgbClr val="6E6EBB"/>
                  </a:solidFill>
                </a:uFill>
                <a:latin typeface="Times New Roman" pitchFamily="18" charset="0"/>
                <a:cs typeface="Times New Roman" pitchFamily="18" charset="0"/>
              </a:rPr>
              <a:t>виробів).</a:t>
            </a:r>
            <a:r>
              <a:rPr sz="1800" u="heavy" spc="-5" dirty="0">
                <a:uFill>
                  <a:solidFill>
                    <a:srgbClr val="6E6EBB"/>
                  </a:solidFill>
                </a:uFill>
                <a:latin typeface="Arial"/>
                <a:cs typeface="Arial"/>
              </a:rPr>
              <a:t>	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06450" y="5008879"/>
            <a:ext cx="1651000" cy="1579880"/>
          </a:xfrm>
          <a:custGeom>
            <a:avLst/>
            <a:gdLst/>
            <a:ahLst/>
            <a:cxnLst/>
            <a:rect l="l" t="t" r="r" b="b"/>
            <a:pathLst>
              <a:path w="1651000" h="1579879">
                <a:moveTo>
                  <a:pt x="1447500" y="1392062"/>
                </a:moveTo>
                <a:lnTo>
                  <a:pt x="1252220" y="1579880"/>
                </a:lnTo>
                <a:lnTo>
                  <a:pt x="1527810" y="1394460"/>
                </a:lnTo>
                <a:lnTo>
                  <a:pt x="1447500" y="1392062"/>
                </a:lnTo>
                <a:close/>
              </a:path>
              <a:path w="1651000" h="1579879">
                <a:moveTo>
                  <a:pt x="1651000" y="0"/>
                </a:moveTo>
                <a:lnTo>
                  <a:pt x="1564639" y="0"/>
                </a:lnTo>
                <a:lnTo>
                  <a:pt x="1393189" y="5080"/>
                </a:lnTo>
                <a:lnTo>
                  <a:pt x="1308100" y="10160"/>
                </a:lnTo>
                <a:lnTo>
                  <a:pt x="1224280" y="16510"/>
                </a:lnTo>
                <a:lnTo>
                  <a:pt x="1141730" y="24130"/>
                </a:lnTo>
                <a:lnTo>
                  <a:pt x="1059180" y="33020"/>
                </a:lnTo>
                <a:lnTo>
                  <a:pt x="901700" y="53340"/>
                </a:lnTo>
                <a:lnTo>
                  <a:pt x="825500" y="66040"/>
                </a:lnTo>
                <a:lnTo>
                  <a:pt x="751840" y="80010"/>
                </a:lnTo>
                <a:lnTo>
                  <a:pt x="612140" y="110490"/>
                </a:lnTo>
                <a:lnTo>
                  <a:pt x="546100" y="127000"/>
                </a:lnTo>
                <a:lnTo>
                  <a:pt x="424180" y="163830"/>
                </a:lnTo>
                <a:lnTo>
                  <a:pt x="368300" y="184150"/>
                </a:lnTo>
                <a:lnTo>
                  <a:pt x="314959" y="204470"/>
                </a:lnTo>
                <a:lnTo>
                  <a:pt x="266700" y="226060"/>
                </a:lnTo>
                <a:lnTo>
                  <a:pt x="220980" y="248920"/>
                </a:lnTo>
                <a:lnTo>
                  <a:pt x="180340" y="271780"/>
                </a:lnTo>
                <a:lnTo>
                  <a:pt x="142240" y="295910"/>
                </a:lnTo>
                <a:lnTo>
                  <a:pt x="109219" y="320040"/>
                </a:lnTo>
                <a:lnTo>
                  <a:pt x="55880" y="369570"/>
                </a:lnTo>
                <a:lnTo>
                  <a:pt x="20319" y="420370"/>
                </a:lnTo>
                <a:lnTo>
                  <a:pt x="2540" y="472440"/>
                </a:lnTo>
                <a:lnTo>
                  <a:pt x="0" y="497840"/>
                </a:lnTo>
                <a:lnTo>
                  <a:pt x="0" y="896620"/>
                </a:lnTo>
                <a:lnTo>
                  <a:pt x="8890" y="948690"/>
                </a:lnTo>
                <a:lnTo>
                  <a:pt x="34290" y="999490"/>
                </a:lnTo>
                <a:lnTo>
                  <a:pt x="78740" y="1049020"/>
                </a:lnTo>
                <a:lnTo>
                  <a:pt x="138430" y="1097280"/>
                </a:lnTo>
                <a:lnTo>
                  <a:pt x="173990" y="1120140"/>
                </a:lnTo>
                <a:lnTo>
                  <a:pt x="214630" y="1143000"/>
                </a:lnTo>
                <a:lnTo>
                  <a:pt x="259080" y="1164590"/>
                </a:lnTo>
                <a:lnTo>
                  <a:pt x="306069" y="1186180"/>
                </a:lnTo>
                <a:lnTo>
                  <a:pt x="356869" y="1206500"/>
                </a:lnTo>
                <a:lnTo>
                  <a:pt x="412750" y="1226820"/>
                </a:lnTo>
                <a:lnTo>
                  <a:pt x="469900" y="1245870"/>
                </a:lnTo>
                <a:lnTo>
                  <a:pt x="530860" y="1263650"/>
                </a:lnTo>
                <a:lnTo>
                  <a:pt x="661669" y="1296670"/>
                </a:lnTo>
                <a:lnTo>
                  <a:pt x="803910" y="1324610"/>
                </a:lnTo>
                <a:lnTo>
                  <a:pt x="877569" y="1337310"/>
                </a:lnTo>
                <a:lnTo>
                  <a:pt x="953769" y="1348740"/>
                </a:lnTo>
                <a:lnTo>
                  <a:pt x="1032510" y="1358900"/>
                </a:lnTo>
                <a:lnTo>
                  <a:pt x="1192530" y="1376680"/>
                </a:lnTo>
                <a:lnTo>
                  <a:pt x="1275080" y="1383030"/>
                </a:lnTo>
                <a:lnTo>
                  <a:pt x="1358900" y="1388110"/>
                </a:lnTo>
                <a:lnTo>
                  <a:pt x="1442720" y="1391920"/>
                </a:lnTo>
                <a:lnTo>
                  <a:pt x="1447500" y="1392062"/>
                </a:lnTo>
                <a:lnTo>
                  <a:pt x="1651000" y="1196340"/>
                </a:lnTo>
                <a:lnTo>
                  <a:pt x="1454977" y="992826"/>
                </a:lnTo>
                <a:lnTo>
                  <a:pt x="1410970" y="991870"/>
                </a:lnTo>
                <a:lnTo>
                  <a:pt x="1353820" y="988060"/>
                </a:lnTo>
                <a:lnTo>
                  <a:pt x="1296670" y="985520"/>
                </a:lnTo>
                <a:lnTo>
                  <a:pt x="1239520" y="980440"/>
                </a:lnTo>
                <a:lnTo>
                  <a:pt x="1183639" y="976630"/>
                </a:lnTo>
                <a:lnTo>
                  <a:pt x="1127760" y="971550"/>
                </a:lnTo>
                <a:lnTo>
                  <a:pt x="1018539" y="958850"/>
                </a:lnTo>
                <a:lnTo>
                  <a:pt x="861060" y="935990"/>
                </a:lnTo>
                <a:lnTo>
                  <a:pt x="760730" y="918210"/>
                </a:lnTo>
                <a:lnTo>
                  <a:pt x="712469" y="908050"/>
                </a:lnTo>
                <a:lnTo>
                  <a:pt x="712469" y="486410"/>
                </a:lnTo>
                <a:lnTo>
                  <a:pt x="767080" y="476250"/>
                </a:lnTo>
                <a:lnTo>
                  <a:pt x="824230" y="464820"/>
                </a:lnTo>
                <a:lnTo>
                  <a:pt x="1003300" y="438150"/>
                </a:lnTo>
                <a:lnTo>
                  <a:pt x="1064260" y="430530"/>
                </a:lnTo>
                <a:lnTo>
                  <a:pt x="1191260" y="417830"/>
                </a:lnTo>
                <a:lnTo>
                  <a:pt x="1256030" y="412750"/>
                </a:lnTo>
                <a:lnTo>
                  <a:pt x="1451610" y="401320"/>
                </a:lnTo>
                <a:lnTo>
                  <a:pt x="1584960" y="398780"/>
                </a:lnTo>
                <a:lnTo>
                  <a:pt x="1651000" y="398780"/>
                </a:lnTo>
                <a:lnTo>
                  <a:pt x="1651000" y="0"/>
                </a:lnTo>
                <a:close/>
              </a:path>
              <a:path w="1651000" h="1579879">
                <a:moveTo>
                  <a:pt x="1252220" y="782320"/>
                </a:moveTo>
                <a:lnTo>
                  <a:pt x="1454977" y="992826"/>
                </a:lnTo>
                <a:lnTo>
                  <a:pt x="1469389" y="993140"/>
                </a:lnTo>
                <a:lnTo>
                  <a:pt x="1527810" y="995680"/>
                </a:lnTo>
                <a:lnTo>
                  <a:pt x="1252220" y="78232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6450" y="5008879"/>
            <a:ext cx="1651000" cy="1579880"/>
          </a:xfrm>
          <a:custGeom>
            <a:avLst/>
            <a:gdLst/>
            <a:ahLst/>
            <a:cxnLst/>
            <a:rect l="l" t="t" r="r" b="b"/>
            <a:pathLst>
              <a:path w="1651000" h="1579879">
                <a:moveTo>
                  <a:pt x="1651000" y="0"/>
                </a:moveTo>
                <a:lnTo>
                  <a:pt x="1564639" y="0"/>
                </a:lnTo>
                <a:lnTo>
                  <a:pt x="1478280" y="2540"/>
                </a:lnTo>
                <a:lnTo>
                  <a:pt x="1393189" y="5080"/>
                </a:lnTo>
                <a:lnTo>
                  <a:pt x="1308100" y="10160"/>
                </a:lnTo>
                <a:lnTo>
                  <a:pt x="1224280" y="16510"/>
                </a:lnTo>
                <a:lnTo>
                  <a:pt x="1141730" y="24130"/>
                </a:lnTo>
                <a:lnTo>
                  <a:pt x="1059180" y="33020"/>
                </a:lnTo>
                <a:lnTo>
                  <a:pt x="979169" y="43180"/>
                </a:lnTo>
                <a:lnTo>
                  <a:pt x="901700" y="53340"/>
                </a:lnTo>
                <a:lnTo>
                  <a:pt x="825500" y="66040"/>
                </a:lnTo>
                <a:lnTo>
                  <a:pt x="751840" y="80010"/>
                </a:lnTo>
                <a:lnTo>
                  <a:pt x="680719" y="95250"/>
                </a:lnTo>
                <a:lnTo>
                  <a:pt x="612140" y="110490"/>
                </a:lnTo>
                <a:lnTo>
                  <a:pt x="546100" y="127000"/>
                </a:lnTo>
                <a:lnTo>
                  <a:pt x="483869" y="146050"/>
                </a:lnTo>
                <a:lnTo>
                  <a:pt x="424180" y="163830"/>
                </a:lnTo>
                <a:lnTo>
                  <a:pt x="368300" y="184150"/>
                </a:lnTo>
                <a:lnTo>
                  <a:pt x="314959" y="204470"/>
                </a:lnTo>
                <a:lnTo>
                  <a:pt x="266700" y="226060"/>
                </a:lnTo>
                <a:lnTo>
                  <a:pt x="220980" y="248920"/>
                </a:lnTo>
                <a:lnTo>
                  <a:pt x="180340" y="271780"/>
                </a:lnTo>
                <a:lnTo>
                  <a:pt x="142240" y="295910"/>
                </a:lnTo>
                <a:lnTo>
                  <a:pt x="109219" y="320040"/>
                </a:lnTo>
                <a:lnTo>
                  <a:pt x="55880" y="369570"/>
                </a:lnTo>
                <a:lnTo>
                  <a:pt x="20319" y="420370"/>
                </a:lnTo>
                <a:lnTo>
                  <a:pt x="2540" y="472440"/>
                </a:lnTo>
                <a:lnTo>
                  <a:pt x="0" y="497840"/>
                </a:lnTo>
                <a:lnTo>
                  <a:pt x="0" y="896620"/>
                </a:lnTo>
                <a:lnTo>
                  <a:pt x="8890" y="948690"/>
                </a:lnTo>
                <a:lnTo>
                  <a:pt x="34290" y="999490"/>
                </a:lnTo>
                <a:lnTo>
                  <a:pt x="78740" y="1049020"/>
                </a:lnTo>
                <a:lnTo>
                  <a:pt x="138430" y="1097280"/>
                </a:lnTo>
                <a:lnTo>
                  <a:pt x="173990" y="1120140"/>
                </a:lnTo>
                <a:lnTo>
                  <a:pt x="214630" y="1143000"/>
                </a:lnTo>
                <a:lnTo>
                  <a:pt x="259080" y="1164590"/>
                </a:lnTo>
                <a:lnTo>
                  <a:pt x="306069" y="1186180"/>
                </a:lnTo>
                <a:lnTo>
                  <a:pt x="356869" y="1206500"/>
                </a:lnTo>
                <a:lnTo>
                  <a:pt x="412750" y="1226820"/>
                </a:lnTo>
                <a:lnTo>
                  <a:pt x="469900" y="1245870"/>
                </a:lnTo>
                <a:lnTo>
                  <a:pt x="530860" y="1263650"/>
                </a:lnTo>
                <a:lnTo>
                  <a:pt x="595630" y="1280160"/>
                </a:lnTo>
                <a:lnTo>
                  <a:pt x="661669" y="1296670"/>
                </a:lnTo>
                <a:lnTo>
                  <a:pt x="731519" y="1310640"/>
                </a:lnTo>
                <a:lnTo>
                  <a:pt x="803910" y="1324610"/>
                </a:lnTo>
                <a:lnTo>
                  <a:pt x="877569" y="1337310"/>
                </a:lnTo>
                <a:lnTo>
                  <a:pt x="953769" y="1348740"/>
                </a:lnTo>
                <a:lnTo>
                  <a:pt x="1032510" y="1358900"/>
                </a:lnTo>
                <a:lnTo>
                  <a:pt x="1111250" y="1367790"/>
                </a:lnTo>
                <a:lnTo>
                  <a:pt x="1192530" y="1376680"/>
                </a:lnTo>
                <a:lnTo>
                  <a:pt x="1275080" y="1383030"/>
                </a:lnTo>
                <a:lnTo>
                  <a:pt x="1358900" y="1388110"/>
                </a:lnTo>
                <a:lnTo>
                  <a:pt x="1442720" y="1391920"/>
                </a:lnTo>
                <a:lnTo>
                  <a:pt x="1527810" y="1394460"/>
                </a:lnTo>
                <a:lnTo>
                  <a:pt x="1252220" y="1579880"/>
                </a:lnTo>
                <a:lnTo>
                  <a:pt x="1651000" y="1196340"/>
                </a:lnTo>
                <a:lnTo>
                  <a:pt x="1252220" y="782320"/>
                </a:lnTo>
                <a:lnTo>
                  <a:pt x="1527810" y="995680"/>
                </a:lnTo>
                <a:lnTo>
                  <a:pt x="1469389" y="993140"/>
                </a:lnTo>
                <a:lnTo>
                  <a:pt x="1410970" y="991870"/>
                </a:lnTo>
                <a:lnTo>
                  <a:pt x="1353820" y="988060"/>
                </a:lnTo>
                <a:lnTo>
                  <a:pt x="1296670" y="985520"/>
                </a:lnTo>
                <a:lnTo>
                  <a:pt x="1239520" y="980440"/>
                </a:lnTo>
                <a:lnTo>
                  <a:pt x="1183639" y="976630"/>
                </a:lnTo>
                <a:lnTo>
                  <a:pt x="1127760" y="971550"/>
                </a:lnTo>
                <a:lnTo>
                  <a:pt x="1073150" y="965200"/>
                </a:lnTo>
                <a:lnTo>
                  <a:pt x="1018539" y="958850"/>
                </a:lnTo>
                <a:lnTo>
                  <a:pt x="965200" y="951230"/>
                </a:lnTo>
                <a:lnTo>
                  <a:pt x="913130" y="943610"/>
                </a:lnTo>
                <a:lnTo>
                  <a:pt x="861060" y="935990"/>
                </a:lnTo>
                <a:lnTo>
                  <a:pt x="810260" y="927100"/>
                </a:lnTo>
                <a:lnTo>
                  <a:pt x="760730" y="918210"/>
                </a:lnTo>
                <a:lnTo>
                  <a:pt x="712469" y="908050"/>
                </a:lnTo>
                <a:lnTo>
                  <a:pt x="712469" y="486410"/>
                </a:lnTo>
                <a:lnTo>
                  <a:pt x="767080" y="476250"/>
                </a:lnTo>
                <a:lnTo>
                  <a:pt x="824230" y="464820"/>
                </a:lnTo>
                <a:lnTo>
                  <a:pt x="882650" y="455930"/>
                </a:lnTo>
                <a:lnTo>
                  <a:pt x="942339" y="447040"/>
                </a:lnTo>
                <a:lnTo>
                  <a:pt x="1003300" y="438150"/>
                </a:lnTo>
                <a:lnTo>
                  <a:pt x="1064260" y="430530"/>
                </a:lnTo>
                <a:lnTo>
                  <a:pt x="1127760" y="424180"/>
                </a:lnTo>
                <a:lnTo>
                  <a:pt x="1191260" y="417830"/>
                </a:lnTo>
                <a:lnTo>
                  <a:pt x="1256030" y="412750"/>
                </a:lnTo>
                <a:lnTo>
                  <a:pt x="1320800" y="408940"/>
                </a:lnTo>
                <a:lnTo>
                  <a:pt x="1385570" y="405130"/>
                </a:lnTo>
                <a:lnTo>
                  <a:pt x="1451610" y="401320"/>
                </a:lnTo>
                <a:lnTo>
                  <a:pt x="1517650" y="400050"/>
                </a:lnTo>
                <a:lnTo>
                  <a:pt x="1584960" y="398780"/>
                </a:lnTo>
                <a:lnTo>
                  <a:pt x="1651000" y="398780"/>
                </a:lnTo>
                <a:lnTo>
                  <a:pt x="165100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6450" y="50088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57450" y="6604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6450" y="5008879"/>
            <a:ext cx="1651000" cy="908050"/>
          </a:xfrm>
          <a:custGeom>
            <a:avLst/>
            <a:gdLst/>
            <a:ahLst/>
            <a:cxnLst/>
            <a:rect l="l" t="t" r="r" b="b"/>
            <a:pathLst>
              <a:path w="1651000" h="908050">
                <a:moveTo>
                  <a:pt x="1651000" y="0"/>
                </a:moveTo>
                <a:lnTo>
                  <a:pt x="1564639" y="0"/>
                </a:lnTo>
                <a:lnTo>
                  <a:pt x="1393189" y="5080"/>
                </a:lnTo>
                <a:lnTo>
                  <a:pt x="1308100" y="10160"/>
                </a:lnTo>
                <a:lnTo>
                  <a:pt x="1224280" y="16510"/>
                </a:lnTo>
                <a:lnTo>
                  <a:pt x="1141730" y="24130"/>
                </a:lnTo>
                <a:lnTo>
                  <a:pt x="1059180" y="33020"/>
                </a:lnTo>
                <a:lnTo>
                  <a:pt x="901700" y="53340"/>
                </a:lnTo>
                <a:lnTo>
                  <a:pt x="825500" y="66040"/>
                </a:lnTo>
                <a:lnTo>
                  <a:pt x="751840" y="80010"/>
                </a:lnTo>
                <a:lnTo>
                  <a:pt x="612140" y="110490"/>
                </a:lnTo>
                <a:lnTo>
                  <a:pt x="546100" y="127000"/>
                </a:lnTo>
                <a:lnTo>
                  <a:pt x="424180" y="163830"/>
                </a:lnTo>
                <a:lnTo>
                  <a:pt x="368300" y="184150"/>
                </a:lnTo>
                <a:lnTo>
                  <a:pt x="314959" y="204470"/>
                </a:lnTo>
                <a:lnTo>
                  <a:pt x="266700" y="226060"/>
                </a:lnTo>
                <a:lnTo>
                  <a:pt x="220980" y="248920"/>
                </a:lnTo>
                <a:lnTo>
                  <a:pt x="180340" y="271780"/>
                </a:lnTo>
                <a:lnTo>
                  <a:pt x="142240" y="295910"/>
                </a:lnTo>
                <a:lnTo>
                  <a:pt x="109219" y="320040"/>
                </a:lnTo>
                <a:lnTo>
                  <a:pt x="55880" y="369570"/>
                </a:lnTo>
                <a:lnTo>
                  <a:pt x="20319" y="420370"/>
                </a:lnTo>
                <a:lnTo>
                  <a:pt x="2540" y="472440"/>
                </a:lnTo>
                <a:lnTo>
                  <a:pt x="0" y="497840"/>
                </a:lnTo>
                <a:lnTo>
                  <a:pt x="2540" y="524510"/>
                </a:lnTo>
                <a:lnTo>
                  <a:pt x="21590" y="577850"/>
                </a:lnTo>
                <a:lnTo>
                  <a:pt x="58419" y="629920"/>
                </a:lnTo>
                <a:lnTo>
                  <a:pt x="115569" y="680720"/>
                </a:lnTo>
                <a:lnTo>
                  <a:pt x="149859" y="704850"/>
                </a:lnTo>
                <a:lnTo>
                  <a:pt x="187959" y="728980"/>
                </a:lnTo>
                <a:lnTo>
                  <a:pt x="232409" y="753110"/>
                </a:lnTo>
                <a:lnTo>
                  <a:pt x="279400" y="775970"/>
                </a:lnTo>
                <a:lnTo>
                  <a:pt x="330200" y="797560"/>
                </a:lnTo>
                <a:lnTo>
                  <a:pt x="386080" y="817880"/>
                </a:lnTo>
                <a:lnTo>
                  <a:pt x="444500" y="838200"/>
                </a:lnTo>
                <a:lnTo>
                  <a:pt x="506730" y="857250"/>
                </a:lnTo>
                <a:lnTo>
                  <a:pt x="571500" y="875030"/>
                </a:lnTo>
                <a:lnTo>
                  <a:pt x="640080" y="892810"/>
                </a:lnTo>
                <a:lnTo>
                  <a:pt x="712469" y="908050"/>
                </a:lnTo>
                <a:lnTo>
                  <a:pt x="712469" y="486410"/>
                </a:lnTo>
                <a:lnTo>
                  <a:pt x="767080" y="476250"/>
                </a:lnTo>
                <a:lnTo>
                  <a:pt x="824230" y="464820"/>
                </a:lnTo>
                <a:lnTo>
                  <a:pt x="1003300" y="438150"/>
                </a:lnTo>
                <a:lnTo>
                  <a:pt x="1064260" y="430530"/>
                </a:lnTo>
                <a:lnTo>
                  <a:pt x="1191260" y="417830"/>
                </a:lnTo>
                <a:lnTo>
                  <a:pt x="1256030" y="412750"/>
                </a:lnTo>
                <a:lnTo>
                  <a:pt x="1451610" y="401320"/>
                </a:lnTo>
                <a:lnTo>
                  <a:pt x="1584960" y="398780"/>
                </a:lnTo>
                <a:lnTo>
                  <a:pt x="1651000" y="398780"/>
                </a:lnTo>
                <a:lnTo>
                  <a:pt x="1651000" y="0"/>
                </a:lnTo>
                <a:close/>
              </a:path>
            </a:pathLst>
          </a:custGeom>
          <a:solidFill>
            <a:srgbClr val="6A6A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06450" y="5008879"/>
            <a:ext cx="1651000" cy="908050"/>
          </a:xfrm>
          <a:custGeom>
            <a:avLst/>
            <a:gdLst/>
            <a:ahLst/>
            <a:cxnLst/>
            <a:rect l="l" t="t" r="r" b="b"/>
            <a:pathLst>
              <a:path w="1651000" h="908050">
                <a:moveTo>
                  <a:pt x="1651000" y="0"/>
                </a:moveTo>
                <a:lnTo>
                  <a:pt x="1564639" y="0"/>
                </a:lnTo>
                <a:lnTo>
                  <a:pt x="1478280" y="2540"/>
                </a:lnTo>
                <a:lnTo>
                  <a:pt x="1393189" y="5080"/>
                </a:lnTo>
                <a:lnTo>
                  <a:pt x="1308100" y="10160"/>
                </a:lnTo>
                <a:lnTo>
                  <a:pt x="1224280" y="16510"/>
                </a:lnTo>
                <a:lnTo>
                  <a:pt x="1141730" y="24130"/>
                </a:lnTo>
                <a:lnTo>
                  <a:pt x="1059180" y="33020"/>
                </a:lnTo>
                <a:lnTo>
                  <a:pt x="979169" y="43180"/>
                </a:lnTo>
                <a:lnTo>
                  <a:pt x="901700" y="53340"/>
                </a:lnTo>
                <a:lnTo>
                  <a:pt x="825500" y="66040"/>
                </a:lnTo>
                <a:lnTo>
                  <a:pt x="751840" y="80010"/>
                </a:lnTo>
                <a:lnTo>
                  <a:pt x="680719" y="95250"/>
                </a:lnTo>
                <a:lnTo>
                  <a:pt x="612140" y="110490"/>
                </a:lnTo>
                <a:lnTo>
                  <a:pt x="546100" y="127000"/>
                </a:lnTo>
                <a:lnTo>
                  <a:pt x="483869" y="146050"/>
                </a:lnTo>
                <a:lnTo>
                  <a:pt x="424180" y="163830"/>
                </a:lnTo>
                <a:lnTo>
                  <a:pt x="368300" y="184150"/>
                </a:lnTo>
                <a:lnTo>
                  <a:pt x="314959" y="204470"/>
                </a:lnTo>
                <a:lnTo>
                  <a:pt x="266700" y="226060"/>
                </a:lnTo>
                <a:lnTo>
                  <a:pt x="220980" y="248920"/>
                </a:lnTo>
                <a:lnTo>
                  <a:pt x="180340" y="271780"/>
                </a:lnTo>
                <a:lnTo>
                  <a:pt x="142240" y="295910"/>
                </a:lnTo>
                <a:lnTo>
                  <a:pt x="109219" y="320040"/>
                </a:lnTo>
                <a:lnTo>
                  <a:pt x="55880" y="369570"/>
                </a:lnTo>
                <a:lnTo>
                  <a:pt x="20319" y="420370"/>
                </a:lnTo>
                <a:lnTo>
                  <a:pt x="2540" y="472440"/>
                </a:lnTo>
                <a:lnTo>
                  <a:pt x="0" y="497840"/>
                </a:lnTo>
                <a:lnTo>
                  <a:pt x="8890" y="551180"/>
                </a:lnTo>
                <a:lnTo>
                  <a:pt x="38100" y="604520"/>
                </a:lnTo>
                <a:lnTo>
                  <a:pt x="85090" y="655320"/>
                </a:lnTo>
                <a:lnTo>
                  <a:pt x="115569" y="680720"/>
                </a:lnTo>
                <a:lnTo>
                  <a:pt x="149859" y="704850"/>
                </a:lnTo>
                <a:lnTo>
                  <a:pt x="187959" y="728980"/>
                </a:lnTo>
                <a:lnTo>
                  <a:pt x="232409" y="753110"/>
                </a:lnTo>
                <a:lnTo>
                  <a:pt x="279400" y="775970"/>
                </a:lnTo>
                <a:lnTo>
                  <a:pt x="330200" y="797560"/>
                </a:lnTo>
                <a:lnTo>
                  <a:pt x="386080" y="817880"/>
                </a:lnTo>
                <a:lnTo>
                  <a:pt x="444500" y="838200"/>
                </a:lnTo>
                <a:lnTo>
                  <a:pt x="506730" y="857250"/>
                </a:lnTo>
                <a:lnTo>
                  <a:pt x="571500" y="875030"/>
                </a:lnTo>
                <a:lnTo>
                  <a:pt x="640080" y="892810"/>
                </a:lnTo>
                <a:lnTo>
                  <a:pt x="712469" y="908050"/>
                </a:lnTo>
                <a:lnTo>
                  <a:pt x="712469" y="486410"/>
                </a:lnTo>
                <a:lnTo>
                  <a:pt x="767080" y="476250"/>
                </a:lnTo>
                <a:lnTo>
                  <a:pt x="824230" y="464820"/>
                </a:lnTo>
                <a:lnTo>
                  <a:pt x="882650" y="455930"/>
                </a:lnTo>
                <a:lnTo>
                  <a:pt x="942339" y="447040"/>
                </a:lnTo>
                <a:lnTo>
                  <a:pt x="1003300" y="438150"/>
                </a:lnTo>
                <a:lnTo>
                  <a:pt x="1064260" y="430530"/>
                </a:lnTo>
                <a:lnTo>
                  <a:pt x="1127760" y="424180"/>
                </a:lnTo>
                <a:lnTo>
                  <a:pt x="1191260" y="417830"/>
                </a:lnTo>
                <a:lnTo>
                  <a:pt x="1256030" y="412750"/>
                </a:lnTo>
                <a:lnTo>
                  <a:pt x="1320800" y="408940"/>
                </a:lnTo>
                <a:lnTo>
                  <a:pt x="1385570" y="405130"/>
                </a:lnTo>
                <a:lnTo>
                  <a:pt x="1451610" y="401320"/>
                </a:lnTo>
                <a:lnTo>
                  <a:pt x="1517650" y="400050"/>
                </a:lnTo>
                <a:lnTo>
                  <a:pt x="1584960" y="398780"/>
                </a:lnTo>
                <a:lnTo>
                  <a:pt x="1651000" y="398780"/>
                </a:lnTo>
                <a:lnTo>
                  <a:pt x="1651000" y="0"/>
                </a:lnTo>
                <a:close/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06450" y="50088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57450" y="6604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5518">
            <a:solidFill>
              <a:srgbClr val="6E6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792</Words>
  <Application>Microsoft Office PowerPoint</Application>
  <PresentationFormat>Экран (4:3)</PresentationFormat>
  <Paragraphs>134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Тема 4.5. СПЕЦІАЛІЗОВАНІ ЦЕХИ  ТА ДОДАТКОВІ ПРИМІЩЕННЯ ЗАКЛАДІВ РЕСТОРАННОГО ГОСПОДАРСТВА</vt:lpstr>
      <vt:lpstr>План</vt:lpstr>
      <vt:lpstr>Презентация PowerPoint</vt:lpstr>
      <vt:lpstr>Презентация PowerPoint</vt:lpstr>
      <vt:lpstr>Операції, що виконують у кондитерському цеху</vt:lpstr>
      <vt:lpstr>Презентация PowerPoint</vt:lpstr>
      <vt:lpstr>Презентация PowerPoint</vt:lpstr>
      <vt:lpstr>Презентация PowerPoint</vt:lpstr>
      <vt:lpstr>Організація роботи в кондитерському цеху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Олег</cp:lastModifiedBy>
  <cp:revision>102</cp:revision>
  <dcterms:modified xsi:type="dcterms:W3CDTF">2020-05-01T10:49:49Z</dcterms:modified>
</cp:coreProperties>
</file>