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5" r:id="rId7"/>
    <p:sldId id="264" r:id="rId8"/>
    <p:sldId id="261" r:id="rId9"/>
    <p:sldId id="262" r:id="rId10"/>
    <p:sldId id="266" r:id="rId11"/>
    <p:sldId id="267" r:id="rId12"/>
    <p:sldId id="270" r:id="rId13"/>
    <p:sldId id="272" r:id="rId14"/>
    <p:sldId id="271" r:id="rId15"/>
    <p:sldId id="269" r:id="rId16"/>
    <p:sldId id="279" r:id="rId17"/>
    <p:sldId id="268" r:id="rId18"/>
    <p:sldId id="273" r:id="rId19"/>
    <p:sldId id="280" r:id="rId20"/>
    <p:sldId id="281" r:id="rId21"/>
    <p:sldId id="274" r:id="rId22"/>
    <p:sldId id="276" r:id="rId23"/>
    <p:sldId id="282" r:id="rId24"/>
    <p:sldId id="275" r:id="rId25"/>
    <p:sldId id="283" r:id="rId26"/>
    <p:sldId id="284" r:id="rId27"/>
    <p:sldId id="263" r:id="rId28"/>
    <p:sldId id="277" r:id="rId29"/>
    <p:sldId id="278" r:id="rId30"/>
    <p:sldId id="285" r:id="rId31"/>
    <p:sldId id="286" r:id="rId3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50"/>
    <p:restoredTop sz="94452"/>
  </p:normalViewPr>
  <p:slideViewPr>
    <p:cSldViewPr snapToGrid="0">
      <p:cViewPr varScale="1">
        <p:scale>
          <a:sx n="105" d="100"/>
          <a:sy n="105" d="100"/>
        </p:scale>
        <p:origin x="20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ЦІНОВА ПОЛІТИКА В СФЕРІ ПОСЛУГ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2800" b="1" ker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циклу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ЖЦП,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ЖЦП. Так,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уповільнити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продовживши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боку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спаду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Для кожного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ЖЦП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своя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вершків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"),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"лазерного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променя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").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спаду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6410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безліч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сегмент ринку,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(бомонд, люди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доходу);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соціально-важливі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форма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6263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Типи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пакетів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4.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D4B332-C8E2-F739-7602-41D01C4CE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084" y="1087437"/>
            <a:ext cx="7280416" cy="435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1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схожі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метод)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простота,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та рекламу.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неврахування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фірми-виробника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 "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плюс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…".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сума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кон’юнктури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попит і, як результат,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недотримуються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та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беззбитковості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17669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4.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Емпіричний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метод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експеримент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5.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Параметричні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експертної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параметри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(характеристики)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ступені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ціноутворення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засновані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психологічних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підходах</a:t>
            </a:r>
            <a:endParaRPr lang="ru-RU" sz="2000" b="0" i="1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відіграє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фактор. Тому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ціноутворенні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застосовувати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4.5).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31AB27-A87E-ED29-F7AA-27FC1A02A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15" y="2604725"/>
            <a:ext cx="7123235" cy="41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31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компенсації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збитки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компенсуються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авіаперевізники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Ryanair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Wizz Air,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квитки за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багаж,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борту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пріоритетна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посадка,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коштують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дорожче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базову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квиток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коштувати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багаж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додає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20–40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5–15 </a:t>
            </a:r>
            <a:r>
              <a:rPr lang="ru-RU" sz="2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-клуби: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абонемент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-клуб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недорого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(йога,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пілатес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Метод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Стрімінгові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Netflix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Spotify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1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оплачуючи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Салон: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20–30% на першу процедуру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стрижку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манікюр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«приведи друга»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базу.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3655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5696384-529D-643B-A425-0EFDDEDBA0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677" y="199292"/>
            <a:ext cx="11716361" cy="5571271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відволікаючого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маневру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ряду.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Мережа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«АТБ»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молоко,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цукор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молоко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Оператор,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Vodafone,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тариф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дзвінки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/день),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конкурентами.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високошвидкісний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пакети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Остаточний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</a:p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оплату за результат у справах,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позовах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виграшу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8421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Онлайн-платформа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мов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Duolingo Premium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Coursera)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курсу,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школа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6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оплату.</a:t>
            </a:r>
          </a:p>
          <a:p>
            <a:pPr algn="ctr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типи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6).</a:t>
            </a:r>
          </a:p>
          <a:p>
            <a:pPr algn="just"/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5389F3-81FC-CDDE-129C-C1F185873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462" y="2307879"/>
            <a:ext cx="4598258" cy="280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01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Розбивний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пакет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весь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разом,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набору.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Карпатах,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 (автобус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трансфер),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сніданки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озеро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Синевир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/доба) і транспорт (200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відмовившись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сніданків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/день).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15%,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850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 грн.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весь пакет.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Фітнес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-клуб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Фітнес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-центр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тренажерного залу (400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(йога,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пілатес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300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сауну (150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тренажерний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зал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басейн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заплативши 600 грн.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20%,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становить 800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1050 грн.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361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C7F6F8C-3F07-96CB-C858-F908E65584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5847" y="175846"/>
            <a:ext cx="11681192" cy="5594717"/>
          </a:xfrm>
        </p:spPr>
        <p:txBody>
          <a:bodyPr/>
          <a:lstStyle/>
          <a:p>
            <a:pPr marL="457200" lvl="1" indent="0" algn="just" rtl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Нерозбивний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пакет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набору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такому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Винний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just" rtl="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3-денний тур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Закарпаття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за 5000 грн. Пакет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вин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виноробнях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погребів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вечерю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локальною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кухнею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майстер-клас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сомельє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вечерю,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занурення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тематику.</a:t>
            </a:r>
          </a:p>
          <a:p>
            <a:pPr algn="just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Весільний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у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just" rtl="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весільний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за 200000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залу,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меню (закуски,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страви,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десерти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ведучого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залу.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декорацій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ведучого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весілля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ключ».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синхронізованій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бездоганний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1558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тактики, умов оплати,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3CE704-8C8C-07F7-F630-139D460D6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356" y="2038864"/>
            <a:ext cx="5240144" cy="3422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140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08868F3-87A1-5831-A821-68CE07CC82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2739" y="281354"/>
            <a:ext cx="11634300" cy="5489209"/>
          </a:xfrm>
        </p:spPr>
        <p:txBody>
          <a:bodyPr/>
          <a:lstStyle/>
          <a:p>
            <a:pPr marL="457200" lvl="1" indent="0" algn="just" rtl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синхронізованій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Цілісний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пакет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бездоганний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77765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(рис. 4.7).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-новинки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зняття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вершків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смартфони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запускає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iPhone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iPhone 16)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США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ентузіастів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преміум-клієнтів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новинку першими. Через 6–12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релізу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Apple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100–200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ціночутливих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-сегменту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Люксові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Gucci,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сумок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заможних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сезон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два, коли тренд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сумки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розпродаж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30–50%,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ширшу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4969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E9440D-122F-BC7A-2DDC-329D4207C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81" y="-354137"/>
            <a:ext cx="9281469" cy="615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481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0A3CE75-7FE3-0D1F-E79F-82D722BDF2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05508"/>
            <a:ext cx="11704638" cy="5665055"/>
          </a:xfrm>
        </p:spPr>
        <p:txBody>
          <a:bodyPr/>
          <a:lstStyle/>
          <a:p>
            <a:pPr marL="457200" lvl="1" indent="0">
              <a:buNone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Початкова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 бренду,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продати</a:t>
            </a:r>
            <a:endParaRPr lang="ru-RU" sz="2000" dirty="0"/>
          </a:p>
          <a:p>
            <a:pPr marL="457200" lvl="1" indent="0" rtl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"лазерного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променя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("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ринку", "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прориву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Стрімінгові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Netflix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Східній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платформами.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базу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передплатників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7–10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звикли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початкова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Wizz Air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запуску нового маршруту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–Лондон)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квитки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перевізниками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маршрут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попит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квитки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30–50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тариф.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попит, а подальше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2216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престижних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престижних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люксові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ресторани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Люксові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аксесуарів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Louis Vuitton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сумку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Neverfull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MM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1500–2000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 бренду,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високоякісних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асоціацію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розкішшю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зміцнює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як символу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розкоші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заможних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Преміум-ресторани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Ресторан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зіркою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Michelin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Києві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дегустаційне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меню за 5000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особу.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гастрономічний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рідкісні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інгредієнти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сервіс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ресторан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Престижна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винятковості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32525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BA99D41-F1B3-D660-A380-3D364BED7E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185" y="199292"/>
            <a:ext cx="11610853" cy="5571271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найнижчої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Супермаркети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-сегменту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Мережа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супермаркетів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«АТБ»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молоко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15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молоко за 20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бюджетом,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мережами, такими як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Сільпо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де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лояльність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шукають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Оператор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Lifecell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тарифний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 за 100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ГБ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необмежені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дзвінки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100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пенсіонерів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ціночутливих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Vodafone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Київстар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Доступна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8102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BA99D41-F1B3-D660-A380-3D364BED7E1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185" y="199292"/>
            <a:ext cx="11610853" cy="5571271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комплексного продажу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пакету.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заощадивши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але й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екскурсії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незаокруглених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10000 грн., а 9998 грн.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дивлячись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дивиться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перше число: не 10,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9 тис. грн.!).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507528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80CCCB-CF04-947D-4094-36757F657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41" y="316206"/>
            <a:ext cx="9758704" cy="411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57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46592F-451F-E955-DD25-982446DC8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69" y="-207190"/>
            <a:ext cx="8899281" cy="580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641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1263" y="211756"/>
            <a:ext cx="11218368" cy="5380152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гнучких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пори року, дня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говорилось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привезти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складу, коли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максимуму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покласти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склад,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спадатиме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гнучкі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нічний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дешевші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путівок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несезонний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Авіакомпанія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Ryanair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квитки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сезону, часу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бронювання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рейсу.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квиток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два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вильоту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попит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тиждень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рейсу,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80%,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80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євро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Різдво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попит, а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сезон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рейсів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заповнювати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рейси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4764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6185" y="222422"/>
            <a:ext cx="11610853" cy="5548141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ринку: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максимального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за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очевидно,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максимізація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Шляхами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елітних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97248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0E0B88BF-4D60-44C3-FEEB-F7E85B1D31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1" y="187570"/>
            <a:ext cx="11704638" cy="5582994"/>
          </a:xfrm>
        </p:spPr>
        <p:txBody>
          <a:bodyPr/>
          <a:lstStyle/>
          <a:p>
            <a:pPr algn="just"/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0">
              <a:buFont typeface="+mj-lt"/>
              <a:buAutoNum type="arabicPeriod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рітейл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-магазин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Rozetka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електроніку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смартфони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навушники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смартфон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продаватися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20 000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запуску,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п’ятниці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16 000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платформами.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Rozetka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скоригувати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залишитися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розпродажів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незмінними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білет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музею,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пори року, дня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дискримінаційних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5859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37A53F9-22CC-55BC-4BA8-29F00FD1F8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7569" y="93786"/>
            <a:ext cx="11669469" cy="5676778"/>
          </a:xfrm>
        </p:spPr>
        <p:txBody>
          <a:bodyPr/>
          <a:lstStyle/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Кінотеатри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Кінотеатр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Києві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квитки на один і той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сеансу.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квиток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пенсіонери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придбати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квиток за 120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посвідчення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сеанси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(до 12:00)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сеанси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250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пенсіонерів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відвідуваність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SaaS)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Adobe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Photoshop,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типу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США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підписка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Adobe Creative Cloud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еквівалент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нижчу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 (30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доларів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США),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-тариф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rtl="0">
              <a:buFont typeface="+mj-lt"/>
              <a:buAutoNum type="arabicPeriod"/>
            </a:pP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Дискримінаційні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ширшу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ринки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максимізувати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преміум-клієнтів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580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виживання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Метою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мінімізація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Причина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попитом.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незбереженою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згода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0144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діапазоні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нижньої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верхньої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межах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граничних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2).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D23E71-C6EC-20C3-B694-7E6FF0AB7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901" y="1309816"/>
            <a:ext cx="7036899" cy="345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61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Але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адекватного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3).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A2E57F-8A09-AD5F-A5D6-93AC4C26C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300" y="1013339"/>
            <a:ext cx="68834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681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конкурентного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легкістю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переорієнтуватись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чистої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рідко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все одно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матимуть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продуктом,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пакет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навряд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пакети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однорідними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-ресторанного сектору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нецінових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4137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кожному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олігополії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залізничних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авіаперевезень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максимально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невисокими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соціально-необхід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Прикладом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міського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пасажирського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транспорту,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монополістичному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державою.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Витрати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(сума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забезпечувала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беззбитковість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4699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2AB91E9-9A10-457F-1360-B218666DB7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281" y="222422"/>
            <a:ext cx="11708757" cy="5548141"/>
          </a:xfrm>
        </p:spPr>
        <p:txBody>
          <a:bodyPr/>
          <a:lstStyle/>
          <a:p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Попит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еластичності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еластичним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диктує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обирати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еластичним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недоцільним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практично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де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монополії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олігополії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звертатись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Законодавче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нормативно-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правове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постанови,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стосуватися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першу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загально-соціальне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2907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2277</TotalTime>
  <Words>4017</Words>
  <Application>Microsoft Macintosh PowerPoint</Application>
  <PresentationFormat>Широкоэкранный</PresentationFormat>
  <Paragraphs>145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Montserrat</vt:lpstr>
      <vt:lpstr>Montserrat ExtraBold</vt:lpstr>
      <vt:lpstr>Times New Roman</vt:lpstr>
      <vt:lpstr>Тема Office</vt:lpstr>
      <vt:lpstr> ЦІНОВА ПОЛІТИКА В СФЕРІ ПОСЛУГ  Лекція 12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203</cp:revision>
  <dcterms:created xsi:type="dcterms:W3CDTF">2023-01-12T09:20:21Z</dcterms:created>
  <dcterms:modified xsi:type="dcterms:W3CDTF">2026-01-19T14:58:21Z</dcterms:modified>
</cp:coreProperties>
</file>