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6" r:id="rId11"/>
    <p:sldId id="267" r:id="rId12"/>
    <p:sldId id="270" r:id="rId13"/>
    <p:sldId id="272" r:id="rId14"/>
    <p:sldId id="271" r:id="rId15"/>
    <p:sldId id="269" r:id="rId16"/>
    <p:sldId id="279" r:id="rId17"/>
    <p:sldId id="268" r:id="rId18"/>
    <p:sldId id="273" r:id="rId19"/>
    <p:sldId id="280" r:id="rId20"/>
    <p:sldId id="281" r:id="rId21"/>
    <p:sldId id="274" r:id="rId22"/>
    <p:sldId id="276" r:id="rId23"/>
    <p:sldId id="282" r:id="rId24"/>
    <p:sldId id="275" r:id="rId25"/>
    <p:sldId id="283" r:id="rId26"/>
    <p:sldId id="284" r:id="rId27"/>
    <p:sldId id="263" r:id="rId28"/>
    <p:sldId id="277" r:id="rId29"/>
    <p:sldId id="278" r:id="rId30"/>
    <p:sldId id="285" r:id="rId31"/>
    <p:sldId id="286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/>
    <p:restoredTop sz="94452"/>
  </p:normalViewPr>
  <p:slideViewPr>
    <p:cSldViewPr snapToGrid="0">
      <p:cViewPr varScale="1">
        <p:scale>
          <a:sx n="105" d="100"/>
          <a:sy n="105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19.01.2026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 ПОЛІТИКА В СФЕРІ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2800" b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ЖЦП,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ЖЦП. Так,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боку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спаду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ЖЦП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своя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вершків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"лазерного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спаду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беззбитковості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41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сегмент ринку,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(бомонд, люди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соціально-важливі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626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ціноутворення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Типи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пакетів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ціноутворення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4.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4B332-C8E2-F739-7602-41D01C4C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84" y="1087437"/>
            <a:ext cx="7280416" cy="43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метод)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простота,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рекламу.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неврахування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"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плюс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…".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сума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попит і, як результат,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недотримуються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та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беззбитковості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76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4.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Емпіричний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метод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експеримент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5.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Параметричні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(характеристики)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Методи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ціноутворення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засновані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психологічних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підходах</a:t>
            </a:r>
            <a:endParaRPr lang="ru-RU" sz="2000" b="0" i="1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відіграє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фактор. Тому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ціноутворенні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4.5).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31AB27-A87E-ED29-F7AA-27FC1A02A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5" y="2604725"/>
            <a:ext cx="7123235" cy="41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3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Метод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компенсації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компенсуються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авіаперевізники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Ryanair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Wizz Air,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квитки за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багаж,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борту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посадка,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компенсує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квиток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багаж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20–40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5–15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-клуби: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абонемент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-клуб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недорого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(йога,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пілатес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Метод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Стрімінгові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Netflix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Spotify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Салон: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20–30% на першу процедуру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стрижку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манікюр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«приведи друга»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65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5696384-529D-643B-A425-0EFDDEDBA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77" y="199292"/>
            <a:ext cx="11716361" cy="5571271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відволікаючого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маневру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ряду.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Мережа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«АТБ»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Сільпо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молоко,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Оператор,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Vodafone,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/день),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високошвидкісний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за результат у справах,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виграшу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42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Онлайн-платформа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Duolingo Premium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Coursera)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оплату.</a:t>
            </a:r>
          </a:p>
          <a:p>
            <a:pPr algn="ctr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типи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6).</a:t>
            </a:r>
          </a:p>
          <a:p>
            <a:pPr algn="just"/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389F3-81FC-CDDE-129C-C1F18587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2" y="2307879"/>
            <a:ext cx="4598258" cy="28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пакет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Карпатах,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 (автобус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озеро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Синевир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/доба) і транспорт (200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відмовившись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/день).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850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грн.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пакет.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тренажерного залу (400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(йога,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пілатес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сауну (150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заплативши 600 грн.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800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1050 грн.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6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C7F6F8C-3F07-96CB-C858-F908E6558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847" y="175846"/>
            <a:ext cx="11681192" cy="5594717"/>
          </a:xfrm>
        </p:spPr>
        <p:txBody>
          <a:bodyPr/>
          <a:lstStyle/>
          <a:p>
            <a:pPr marL="457200" lvl="1" indent="0" algn="just" rtl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Нерозбивний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пакет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такому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3-денний тур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5000 грн.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виноробнях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вечерю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локальною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кухнею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сомельє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вечерю,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тематику.</a:t>
            </a:r>
          </a:p>
          <a:p>
            <a:pPr algn="just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за 200000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(закуски,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страви,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синхронізованій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55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тактики, умов оплати,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CE704-8C8C-07F7-F630-139D460D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56" y="2038864"/>
            <a:ext cx="5240144" cy="34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8868F3-87A1-5831-A821-68CE07CC8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739" y="281354"/>
            <a:ext cx="11634300" cy="5489209"/>
          </a:xfrm>
        </p:spPr>
        <p:txBody>
          <a:bodyPr/>
          <a:lstStyle/>
          <a:p>
            <a:pPr marL="457200" lvl="1" indent="0" algn="just" rtl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синхронізованій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77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(рис. 4.7).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-новинки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вершків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iPhone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iPhone 16)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новинку першими. Через 6–12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100–200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ціночутливих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-сегменту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Люксові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Gucci,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сумок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сезон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два, коли тренд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сумки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розпродаж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30–50%,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96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E9440D-122F-BC7A-2DDC-329D4207C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-354137"/>
            <a:ext cx="9281469" cy="61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0A3CE75-7FE3-0D1F-E79F-82D722BDF2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5508"/>
            <a:ext cx="11704638" cy="5665055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Початкова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 бренду,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endParaRPr lang="ru-RU" sz="2000" dirty="0"/>
          </a:p>
          <a:p>
            <a:pPr marL="457200" lvl="1" indent="0" rtl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"лазерного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("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ринку", "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прориву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Стрімінгові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Netflix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базу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передплатників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7–10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звикли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Wizz Air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запуску нового маршруту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–Лондон)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квитки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перевізниками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маршрут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попит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квитки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30–50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попит, а подальше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21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люксові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Люксові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аксесуарів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Vuitton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сумку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Neverfull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1500–2000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 бренду,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розкішшю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як символу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Преміум-ресторани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Ресторан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Michelin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за 5000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особу.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Престижна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25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BA99D41-F1B3-D660-A380-3D364BED7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185" y="199292"/>
            <a:ext cx="11610853" cy="5571271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-сегменту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Мережа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«АТБ»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за 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бюджетом,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мережами, такими як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Сільпо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Оператор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Lifecell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за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ГБ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ціночутливих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Vodafone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Доступна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10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BA99D41-F1B3-D660-A380-3D364BED7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185" y="199292"/>
            <a:ext cx="11610853" cy="557127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продажу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пакету.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незаокруглених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10000 грн., а 9998 грн.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дивиться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перше число: не 10,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тис. грн.!).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7528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0CCCB-CF04-947D-4094-36757F65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" y="316206"/>
            <a:ext cx="9758704" cy="41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6592F-451F-E955-DD25-982446DC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-207190"/>
            <a:ext cx="8899281" cy="58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263" y="211756"/>
            <a:ext cx="11218368" cy="5380152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пори року, дня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Як говорилось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привезти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коли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склад,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спадатиме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нічний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дешевші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путівок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Ryanair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квитки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сезону, часу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рейсу.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квиток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попит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рейсу,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80%,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80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Різдво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попит, 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сезон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76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185" y="222422"/>
            <a:ext cx="11610853" cy="5548141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ринку: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максимального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за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очевидно,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Шляхами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724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E0B88BF-4D60-44C3-FEEB-F7E85B1D31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87570"/>
            <a:ext cx="11704638" cy="5582994"/>
          </a:xfrm>
        </p:spPr>
        <p:txBody>
          <a:bodyPr/>
          <a:lstStyle/>
          <a:p>
            <a:pPr algn="just"/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-магазин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Rozetka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навушники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смартфон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20 000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запуску,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16 000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Rozetka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скоригувати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розпродажів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білет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музею,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пори року, дня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859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37A53F9-22CC-55BC-4BA8-29F00FD1F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569" y="93786"/>
            <a:ext cx="11669469" cy="5676778"/>
          </a:xfrm>
        </p:spPr>
        <p:txBody>
          <a:bodyPr/>
          <a:lstStyle/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Кінотеатри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Кінотеатр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квитки на один і той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сеансу.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квиток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квиток за 120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12:00)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Adobe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Photoshop,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типу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Adobe Creative Cloud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(30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США),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-тариф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ринки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580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виживання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Метою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перш,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над попитом.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незбереженою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маневрування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14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діапазоні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верхньої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межах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граничних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2).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23E71-C6EC-20C3-B694-7E6FF0AB7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01" y="1309816"/>
            <a:ext cx="7036899" cy="34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6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3).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2E57F-8A09-AD5F-A5D6-93AC4C26C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013339"/>
            <a:ext cx="6883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конкурентного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переорієнтуватись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і все одно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матимуть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пакет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і навряд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пакети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монополістичної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тип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сектору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нецінової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нецінових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13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кожному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авіаперевезень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максимально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соціально-необхід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монополістичному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(сума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забезпечувала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беззбитковість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69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Попит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диктує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обирати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недоцільним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монополії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олігополії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звертатись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загально-соціальне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907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4017</Words>
  <Application>Microsoft Macintosh PowerPoint</Application>
  <PresentationFormat>Широкоэкранный</PresentationFormat>
  <Paragraphs>145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Montserrat</vt:lpstr>
      <vt:lpstr>Montserrat ExtraBold</vt:lpstr>
      <vt:lpstr>Times New Roman</vt:lpstr>
      <vt:lpstr>Тема Office</vt:lpstr>
      <vt:lpstr> ЦІНОВА ПОЛІТИКА В СФЕРІ ПОСЛУГ  Лекція 12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203</cp:revision>
  <dcterms:created xsi:type="dcterms:W3CDTF">2023-01-12T09:20:21Z</dcterms:created>
  <dcterms:modified xsi:type="dcterms:W3CDTF">2026-01-19T14:58:21Z</dcterms:modified>
</cp:coreProperties>
</file>