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РЧР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1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4784"/>
            <a:ext cx="9039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452688"/>
            <a:ext cx="9134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82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4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630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7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9182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495925"/>
            <a:ext cx="900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9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725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124200"/>
            <a:ext cx="9029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4149080"/>
            <a:ext cx="911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0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725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2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84784"/>
            <a:ext cx="9172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" y="3603973"/>
            <a:ext cx="9105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" y="5085184"/>
            <a:ext cx="9058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0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144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57363"/>
            <a:ext cx="9124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3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53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5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" y="1412776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" y="2806701"/>
            <a:ext cx="906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9039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220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" y="1412776"/>
            <a:ext cx="91154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1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115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3886766"/>
            <a:ext cx="8305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5"/>
            <a:ext cx="9153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5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1556792"/>
            <a:ext cx="9153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" y="1628800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" y="1700808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1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84784"/>
            <a:ext cx="9096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8" y="5144792"/>
            <a:ext cx="92011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6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96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6" y="3861048"/>
            <a:ext cx="9048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8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198"/>
            <a:ext cx="91630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9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7338"/>
            <a:ext cx="9086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" y="1973103"/>
            <a:ext cx="9029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71750"/>
            <a:ext cx="9134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1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63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4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3" y="1340768"/>
            <a:ext cx="92392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154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5099339"/>
            <a:ext cx="9048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3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05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081"/>
            <a:ext cx="9077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1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14"/>
            <a:ext cx="9191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0" y="4005064"/>
            <a:ext cx="9163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2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44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83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Ефективність використання РЧР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Ефективність використання РЧР</dc:title>
  <dc:creator>User</dc:creator>
  <cp:lastModifiedBy>User</cp:lastModifiedBy>
  <cp:revision>32</cp:revision>
  <dcterms:created xsi:type="dcterms:W3CDTF">2025-02-17T12:25:30Z</dcterms:created>
  <dcterms:modified xsi:type="dcterms:W3CDTF">2025-02-25T22:36:05Z</dcterms:modified>
</cp:coreProperties>
</file>