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Ефективність</a:t>
            </a:r>
            <a:r>
              <a:rPr lang="ru-RU" dirty="0" smtClean="0"/>
              <a:t> </a:t>
            </a:r>
            <a:r>
              <a:rPr lang="ru-RU" dirty="0" err="1" smtClean="0"/>
              <a:t>використання</a:t>
            </a:r>
            <a:r>
              <a:rPr lang="ru-RU" dirty="0" smtClean="0"/>
              <a:t> РЧР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9817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1484784"/>
            <a:ext cx="903922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2452688"/>
            <a:ext cx="9134475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81128"/>
            <a:ext cx="7429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176"/>
            <a:ext cx="91821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3048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0188"/>
            <a:ext cx="916305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3473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2075"/>
            <a:ext cx="9182100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" y="5495925"/>
            <a:ext cx="90011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8893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72576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3124200"/>
            <a:ext cx="9029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" y="4149080"/>
            <a:ext cx="9115425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9801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172575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9421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484784"/>
            <a:ext cx="9172575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3" y="3603973"/>
            <a:ext cx="91059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2" y="5085184"/>
            <a:ext cx="905827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5004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988840"/>
            <a:ext cx="9144000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010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757363"/>
            <a:ext cx="9124950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16356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9238"/>
            <a:ext cx="9153525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094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8210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0457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8" y="1412776"/>
            <a:ext cx="914400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8" y="2806701"/>
            <a:ext cx="90678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005064"/>
            <a:ext cx="9039225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949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22020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284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2" y="1412776"/>
            <a:ext cx="9115425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55113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556792"/>
            <a:ext cx="911542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7" y="3886766"/>
            <a:ext cx="830580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037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2625"/>
            <a:ext cx="915352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95542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5" y="1556792"/>
            <a:ext cx="91535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021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0" y="1628800"/>
            <a:ext cx="909637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8530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54" y="1700808"/>
            <a:ext cx="9144000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8161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484784"/>
            <a:ext cx="9096375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58" y="5144792"/>
            <a:ext cx="920115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39613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9096375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16" y="3861048"/>
            <a:ext cx="904875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61829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4198"/>
            <a:ext cx="9163050" cy="546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7596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557338"/>
            <a:ext cx="908685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27564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8" y="1973103"/>
            <a:ext cx="90297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2571750"/>
            <a:ext cx="913447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2411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9144000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7518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0688"/>
            <a:ext cx="9163050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3342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83" y="1340768"/>
            <a:ext cx="923925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530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15425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" y="5099339"/>
            <a:ext cx="904875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2535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059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5081"/>
            <a:ext cx="9077325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0510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9814"/>
            <a:ext cx="9191625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40" y="4005064"/>
            <a:ext cx="916305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3426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3525"/>
            <a:ext cx="9144000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6836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3</Words>
  <Application>Microsoft Office PowerPoint</Application>
  <PresentationFormat>Экран (4:3)</PresentationFormat>
  <Paragraphs>1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Ефективність використання РЧР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Ефективність використання РЧР</dc:title>
  <dc:creator>User</dc:creator>
  <cp:lastModifiedBy>User</cp:lastModifiedBy>
  <cp:revision>32</cp:revision>
  <dcterms:created xsi:type="dcterms:W3CDTF">2025-02-17T12:25:30Z</dcterms:created>
  <dcterms:modified xsi:type="dcterms:W3CDTF">2025-02-25T22:36:05Z</dcterms:modified>
</cp:coreProperties>
</file>