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0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65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16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51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5893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738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295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944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921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96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36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96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36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91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65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2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55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2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A522-2E27-43A7-B051-34ED41D27BB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135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AEA4F-3108-4958-B281-F7E1623CA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334" y="2742465"/>
            <a:ext cx="8144134" cy="1373070"/>
          </a:xfrm>
        </p:spPr>
        <p:txBody>
          <a:bodyPr/>
          <a:lstStyle/>
          <a:p>
            <a:r>
              <a:rPr lang="uk-UA" dirty="0"/>
              <a:t>Логістика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E269C45-0024-46FB-A1C5-AD34378D9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76" y="4365759"/>
            <a:ext cx="9468406" cy="2317845"/>
          </a:xfrm>
        </p:spPr>
        <p:txBody>
          <a:bodyPr>
            <a:normAutofit/>
          </a:bodyPr>
          <a:lstStyle/>
          <a:p>
            <a:r>
              <a:rPr lang="uk-UA" dirty="0"/>
              <a:t>Структура курсу «Логістика»</a:t>
            </a:r>
          </a:p>
          <a:p>
            <a:r>
              <a:rPr lang="uk-UA" dirty="0"/>
              <a:t>Викладач: Виговський Володимир Георгійович</a:t>
            </a:r>
          </a:p>
          <a:p>
            <a:r>
              <a:rPr lang="uk-UA" dirty="0"/>
              <a:t>Доцент кафедри менеджменту, бізнесу та маркетингових технологій,</a:t>
            </a:r>
          </a:p>
          <a:p>
            <a:r>
              <a:rPr lang="uk-UA" dirty="0"/>
              <a:t> аудиторія 401а        </a:t>
            </a:r>
            <a:r>
              <a:rPr lang="en-US" dirty="0"/>
              <a:t>E-mail</a:t>
            </a:r>
            <a:r>
              <a:rPr lang="uk-UA" dirty="0"/>
              <a:t>:</a:t>
            </a:r>
            <a:r>
              <a:rPr lang="en-US" dirty="0"/>
              <a:t> </a:t>
            </a:r>
            <a:r>
              <a:rPr lang="en-US" dirty="0" smtClean="0"/>
              <a:t>ek_vvg@ztu.edu.ua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92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Метою вивчення навчальної дисципліни є сформувати у майбутніх спеціалістів системи знань про логістику як важливу складову маркетингової діяльності підприємства, розуміння принципів і методів управління матеріальними, інформаційними та товарними потоками в умовах ринку, а також набуття практичних навичок застосування логістичних інструментів у забезпеченні ефективності маркетингових рішень, оптимізації каналів збуту та підвищенні конкурентоспроможності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162730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69507" y="2005797"/>
            <a:ext cx="9613861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Завданнями навчальної дисципліни є набуття здобувачами вищої освіти теоретичних знань щодо концепції, стратегії та тактики логістики в системі маркетингу; засвоєння принципів формування, організації та управління матеріальними, товарними, інформаційними і сервісними потоками в ланцюгах постачання; опанування методичного інструментарію розроблення, реалізації та контролю логістичних рішень у маркетинговій діяльності підприємства; формування навичок логістичного управління збутом, запасами, транспортуванням та обслуговуванням споживачів; розроблення пропозицій щодо вдосконалення логістичних систем підприємства з урахуванням маркетингових стратегій; набуття умінь оцінювати економічну ефективність логістичних заходів та їх вплив на конкурентоспроможність і ринкову позицію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95055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776086"/>
            <a:ext cx="10846677" cy="55458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uk-UA" dirty="0"/>
              <a:t>Зміст навчальної дисципліни направлений на формування наступних компетентностей, визначених стандартом вищої освіти зі спеціальності 075 «Маркетинг та освітньо-професійною програмою «Маркетинг»: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ІК</a:t>
            </a:r>
            <a:r>
              <a:rPr lang="uk-UA" dirty="0"/>
              <a:t>. Здатність вирішувати складні спеціалізовані задачі та практичні проблеми у сфері маркетингової діяльності або у процесі навчання, що передбачає застосування відповідних теорій та методів і характеризується комплексністю та невизначеністю умов.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ЗК3</a:t>
            </a:r>
            <a:r>
              <a:rPr lang="uk-UA" dirty="0"/>
              <a:t>. Здатність до абстрактного мислення, аналізу та синтезу. СК7. Здатність визначати вплив функціональних областей маркетингу на результати господарської діяльності ринкових суб'єктів.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СК11</a:t>
            </a:r>
            <a:r>
              <a:rPr lang="uk-UA" dirty="0"/>
              <a:t>. Здатність аналізувати поведінку ринкових суб'єктів та визначати особливості функціонування ринків.</a:t>
            </a:r>
          </a:p>
        </p:txBody>
      </p:sp>
    </p:spTree>
    <p:extLst>
      <p:ext uri="{BB962C8B-B14F-4D97-AF65-F5344CB8AC3E}">
        <p14:creationId xmlns:p14="http://schemas.microsoft.com/office/powerpoint/2010/main" val="396250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634196"/>
            <a:ext cx="11682248" cy="55458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uk-UA" dirty="0"/>
              <a:t>Отримані знання з навчальної дисципліни стануть складовими наступних програмних результатів навчання за спеціальністю 075 «Маркетинг»: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endParaRPr lang="uk-UA" dirty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ПР2</a:t>
            </a:r>
            <a:r>
              <a:rPr lang="uk-UA" dirty="0"/>
              <a:t>. Аналізувати і прогнозувати ринкові явища та процеси на основі застосування фундаментальних принципів, теоретичних знань і прикладних навичок здійснення маркетингової діяльності.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ПР4</a:t>
            </a:r>
            <a:r>
              <a:rPr lang="uk-UA" dirty="0"/>
              <a:t>. Збирати та аналізувати необхідну інформацію, розраховувати економічні та маркетингові показники, обґрунтовувати управлінські рішення на основі використання необхідного аналітичного й методичного інструментарію.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ПР6</a:t>
            </a:r>
            <a:r>
              <a:rPr lang="uk-UA" dirty="0"/>
              <a:t>. Визначати функціональні області маркетингової діяльності ринкового </a:t>
            </a:r>
            <a:r>
              <a:rPr lang="uk-UA" dirty="0" smtClean="0"/>
              <a:t>суб'єкта </a:t>
            </a:r>
            <a:r>
              <a:rPr lang="uk-UA" dirty="0"/>
              <a:t>та їх взаємозв'язки в системі управління, розраховувати відповідні показники, які характеризують результативність такої діяльності.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ПР11</a:t>
            </a:r>
            <a:r>
              <a:rPr lang="uk-UA" dirty="0"/>
              <a:t>. Демонструвати вміння застосовувати міждисциплінарний підхід та здійснювати маркетингові функції ринкового суб'єкта.</a:t>
            </a:r>
          </a:p>
        </p:txBody>
      </p:sp>
    </p:spTree>
    <p:extLst>
      <p:ext uri="{BB962C8B-B14F-4D97-AF65-F5344CB8AC3E}">
        <p14:creationId xmlns:p14="http://schemas.microsoft.com/office/powerpoint/2010/main" val="1724716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634196"/>
            <a:ext cx="11682248" cy="55458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Під </a:t>
            </a:r>
            <a:r>
              <a:rPr lang="uk-UA" dirty="0"/>
              <a:t>час вивчення навчальної дисципліни здобувачі вищої освіти зможуть отримати наступні </a:t>
            </a:r>
            <a:r>
              <a:rPr lang="en-AU" dirty="0"/>
              <a:t>Soft skills: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endParaRPr lang="uk-UA" dirty="0"/>
          </a:p>
          <a:p>
            <a:pPr marL="0" indent="0">
              <a:lnSpc>
                <a:spcPct val="100000"/>
              </a:lnSpc>
              <a:buNone/>
            </a:pPr>
            <a:r>
              <a:rPr lang="en-AU" dirty="0" smtClean="0"/>
              <a:t>– </a:t>
            </a:r>
            <a:r>
              <a:rPr lang="uk-UA" dirty="0"/>
              <a:t>комунікативні навички: письмове, вербальне й невербальне спілкування; вести дискусію і відстоювати свою позицію; вміння шукати, аналізувати та використовувати інформацію, вміння вести переговори особисто або по телефону, вміння чітко висловлювати власну думку;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– </a:t>
            </a:r>
            <a:r>
              <a:rPr lang="uk-UA" dirty="0"/>
              <a:t>уміння виступати привселюдно: вміння публічно та </a:t>
            </a:r>
            <a:r>
              <a:rPr lang="uk-UA" dirty="0" err="1"/>
              <a:t>професійно</a:t>
            </a:r>
            <a:r>
              <a:rPr lang="uk-UA" dirty="0"/>
              <a:t> робити промови та презентувати власні ідеї;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– </a:t>
            </a:r>
            <a:r>
              <a:rPr lang="uk-UA" dirty="0"/>
              <a:t>гнучкість і адаптивність: уміння аналізувати ситуацію, орієнтування на вирішення проблеми; </a:t>
            </a:r>
            <a:endParaRPr lang="uk-UA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dirty="0" smtClean="0"/>
              <a:t>– </a:t>
            </a:r>
            <a:r>
              <a:rPr lang="uk-UA" dirty="0"/>
              <a:t>особисті якості: креативне й критичне мислення; етичність, доброчесність, повага до оточуючих. </a:t>
            </a:r>
          </a:p>
        </p:txBody>
      </p:sp>
    </p:spTree>
    <p:extLst>
      <p:ext uri="{BB962C8B-B14F-4D97-AF65-F5344CB8AC3E}">
        <p14:creationId xmlns:p14="http://schemas.microsoft.com/office/powerpoint/2010/main" val="1725466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9644F-6974-4E4F-B55B-6F1323D7A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867266"/>
            <a:ext cx="9613861" cy="966900"/>
          </a:xfrm>
        </p:spPr>
        <p:txBody>
          <a:bodyPr>
            <a:normAutofit fontScale="90000"/>
          </a:bodyPr>
          <a:lstStyle/>
          <a:p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 навчальної дисципліни «ЛОГІСТИКА»</a:t>
            </a:r>
            <a: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0714BF-61DD-498B-AC94-AE902EF63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841" y="2108234"/>
            <a:ext cx="11525053" cy="4328303"/>
          </a:xfrm>
        </p:spPr>
        <p:txBody>
          <a:bodyPr>
            <a:noAutofit/>
          </a:bodyPr>
          <a:lstStyle/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Логістика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інструмент розвитку ринкової економіки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Об'єкти логістичного управління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Концепції логістики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Логістичні системи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Логістика 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закупівель</a:t>
            </a: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6. Логістика запасів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Виробнича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Логістика розподілу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Складська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Транспортна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11. Інформаційна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12. Сервіс у логістиці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8601747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342</TotalTime>
  <Words>555</Words>
  <Application>Microsoft Office PowerPoint</Application>
  <PresentationFormat>Широкий екран</PresentationFormat>
  <Paragraphs>36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Trebuchet MS</vt:lpstr>
      <vt:lpstr>Берлин</vt:lpstr>
      <vt:lpstr>Логістика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Програма навчальної дисципліни «ЛОГІСТИКА»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Логістика</dc:title>
  <dc:creator>Lenovo</dc:creator>
  <cp:lastModifiedBy>admin</cp:lastModifiedBy>
  <cp:revision>6</cp:revision>
  <dcterms:created xsi:type="dcterms:W3CDTF">2022-08-31T15:20:17Z</dcterms:created>
  <dcterms:modified xsi:type="dcterms:W3CDTF">2026-01-28T10:57:40Z</dcterms:modified>
</cp:coreProperties>
</file>