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4" r:id="rId10"/>
    <p:sldId id="266" r:id="rId11"/>
    <p:sldId id="263" r:id="rId12"/>
    <p:sldId id="268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86"/>
  </p:normalViewPr>
  <p:slideViewPr>
    <p:cSldViewPr snapToGrid="0">
      <p:cViewPr varScale="1">
        <p:scale>
          <a:sx n="109" d="100"/>
          <a:sy n="109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8204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3902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470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143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85175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02922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690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260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934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145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022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9053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3516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99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260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8A13-5D21-124F-BC68-20B3AB33BC10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486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B9833-D744-40FF-0137-D3E66E8548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Конкуренція в каналах розподілу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AE7BDC-8557-C0A7-36F6-72C6D0F05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2794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32500" lnSpcReduction="20000"/>
          </a:bodyPr>
          <a:lstStyle/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за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пізнати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корисного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дисфункціональні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каналу,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згортання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за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діадичні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дехто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міжканальні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за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динамікою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затяжні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4299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70000" lnSpcReduction="2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некеровані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згасання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спонтанно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припиняються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самих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ззовні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тактичною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формою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морально-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етичною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нерівномірність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члени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причиною,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каталізатором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незбалансованість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5873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протиборством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морально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змагальності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приводу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аналогічного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проводиться за такими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диверсифікації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основною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заготівлями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правильного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контингентів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281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6569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Культура і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удосконалення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нерозривно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продажу широкого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навичками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персоналу,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правил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установленням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режиму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розвитком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матеріально-технічної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традиційним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методом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виставлених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вітринах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правильно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лінійне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так, при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6—7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шафи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прилавки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впритул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відокремлює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підсобних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вздовж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не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маневрувати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508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торгового залу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вимоги,згідно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залу, а не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Оптимальною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ширина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1,5 м.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Прискоренню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магазинах,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прилавок,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винесення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хронометражних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Хронометраж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повинна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математичного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9542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D1C96E-DF7B-2342-BF48-DD62A163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304800"/>
            <a:ext cx="11183816" cy="6166337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25—30 %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покупку.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культура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виду і типу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Робота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покупки;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високопродуктивних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(ЕККА),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експрес-кас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772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каналах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одного, так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спостерігатися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партнерство,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(див. п. 2));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ту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передача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</a:t>
            </a: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перцептивність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один одного та</a:t>
            </a: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порозуміння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збудження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характерне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одного каналу.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оптовики та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одному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приносить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б вони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поодинці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могли б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пов’язаного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невиправданим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завищенням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показано на рис. 10.1, основою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гармонійних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38DECD-8FDC-E95B-EB5E-C72B3D63E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700" y="1803400"/>
            <a:ext cx="75946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6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характеру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партнерство;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показано на рис. 10.2,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протилежних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боках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транзакцій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7C77DC-FC3E-E303-5EE0-48629705C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104662"/>
            <a:ext cx="7772400" cy="29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7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Транзакції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той час,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Партнерство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часом.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партнерства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зобов’язань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передпродажному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післяпродажному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для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партнерства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ролей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согласовані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74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5752AE-ECB0-6BA4-F656-9784F0197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246185"/>
            <a:ext cx="11183815" cy="614289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стала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цільного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консолідації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секторах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домінуючі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споживчогоринку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у прямому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магазином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непрямому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виробляється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план маркетингу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співвідношення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лідером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оптовик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ринком,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державою. Так,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приносить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послаблювати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зловживань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дилерства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послаблення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685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</a:t>
            </a:r>
          </a:p>
          <a:p>
            <a:pPr algn="just"/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протиборством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протилежно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результат.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Так,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як правило, не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каналах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несумісністю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ролей і прав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900" dirty="0">
                <a:solidFill>
                  <a:srgbClr val="FB000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  <a:r>
              <a:rPr lang="ru-RU" sz="2900" dirty="0">
                <a:solidFill>
                  <a:srgbClr val="FB000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не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свою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конфліктної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реального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протиборства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неподільність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того,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конфліктуючих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8791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зачеплені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сторонами.</a:t>
            </a:r>
          </a:p>
          <a:p>
            <a:pPr algn="just"/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за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вираженості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конфліктного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явно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війн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конфліктуючими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сторонами, але при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(один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єзалежним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за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одному і тому самому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й того самого каналу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іж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подорожчанням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негнучкою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ціновою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298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непривабливе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шкодить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способом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розв’язання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антагоністичні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протиріччя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зникнення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конфліктуючого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руйнування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каналу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виграшу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допускають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поставок,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прагматичні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подолання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перешкод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переслідують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каталізатором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закономірні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за причинами,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вимушені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спонтанно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причинами;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84793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21</TotalTime>
  <Words>2525</Words>
  <Application>Microsoft Macintosh PowerPoint</Application>
  <PresentationFormat>Широкоэкранный</PresentationFormat>
  <Paragraphs>124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Trebuchet MS</vt:lpstr>
      <vt:lpstr>Wingdings 3</vt:lpstr>
      <vt:lpstr>Аспект</vt:lpstr>
      <vt:lpstr>Конкуренція в каналах розподілу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Конкуренція в каналах розподілу</dc:title>
  <dc:creator>Александр Ткачук</dc:creator>
  <cp:lastModifiedBy>Александр Ткачук</cp:lastModifiedBy>
  <cp:revision>12</cp:revision>
  <dcterms:created xsi:type="dcterms:W3CDTF">2026-01-14T12:32:14Z</dcterms:created>
  <dcterms:modified xsi:type="dcterms:W3CDTF">2026-01-14T12:53:31Z</dcterms:modified>
</cp:coreProperties>
</file>