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61" r:id="rId4"/>
    <p:sldId id="263" r:id="rId5"/>
    <p:sldId id="264" r:id="rId6"/>
    <p:sldId id="266" r:id="rId7"/>
    <p:sldId id="268" r:id="rId8"/>
    <p:sldId id="25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Радіомоніторинг</a:t>
            </a:r>
            <a:r>
              <a:rPr lang="ru-RU" dirty="0" smtClean="0"/>
              <a:t> та</a:t>
            </a:r>
            <a:r>
              <a:rPr lang="uk-UA" dirty="0" smtClean="0"/>
              <a:t> КРЧР засобами на основі </a:t>
            </a:r>
            <a:r>
              <a:rPr lang="en-US" dirty="0" smtClean="0"/>
              <a:t>SDR-</a:t>
            </a:r>
            <a:r>
              <a:rPr lang="uk-UA" dirty="0" smtClean="0"/>
              <a:t>технології</a:t>
            </a:r>
            <a:r>
              <a:rPr lang="ru-RU" altLang="uk-UA" dirty="0" smtClean="0"/>
              <a:t> </a:t>
            </a:r>
            <a:endParaRPr lang="uk-UA" altLang="uk-UA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/>
              <a:t>SDR - </a:t>
            </a:r>
            <a:r>
              <a:rPr lang="uk-UA" altLang="ru-RU" dirty="0"/>
              <a:t>приймач</a:t>
            </a:r>
            <a:endParaRPr lang="ru-RU" altLang="ru-RU" dirty="0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700213"/>
            <a:ext cx="7704138" cy="301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690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819150"/>
            <a:ext cx="8208963" cy="563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560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052513"/>
            <a:ext cx="7170738" cy="488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360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53" y="188640"/>
            <a:ext cx="7993063" cy="640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322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549275"/>
            <a:ext cx="8875712" cy="583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939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5" y="-12700"/>
            <a:ext cx="9240838" cy="688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930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Посилання на</a:t>
            </a:r>
            <a:r>
              <a:rPr lang="en-US" dirty="0" smtClean="0"/>
              <a:t> Online SDR </a:t>
            </a:r>
            <a:r>
              <a:rPr lang="uk-UA" dirty="0" smtClean="0"/>
              <a:t>приймачі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42005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2492896"/>
            <a:ext cx="572452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61" y="3356992"/>
            <a:ext cx="58197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61" y="4653136"/>
            <a:ext cx="39243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661248"/>
            <a:ext cx="28289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693" y="1659733"/>
            <a:ext cx="2049686" cy="575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322" y="5527875"/>
            <a:ext cx="3802537" cy="749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16</Words>
  <Application>Microsoft Office PowerPoint</Application>
  <PresentationFormat>Экран (4:3)</PresentationFormat>
  <Paragraphs>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Радіомоніторинг та КРЧР засобами на основі SDR-технології </vt:lpstr>
      <vt:lpstr>SDR - приймач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Посилання на Online SDR приймачі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Перелік посилань засобів КРЧР з SDR-технологією</dc:title>
  <dc:creator>User</dc:creator>
  <cp:lastModifiedBy>User</cp:lastModifiedBy>
  <cp:revision>16</cp:revision>
  <dcterms:created xsi:type="dcterms:W3CDTF">2024-10-14T17:09:00Z</dcterms:created>
  <dcterms:modified xsi:type="dcterms:W3CDTF">2025-04-22T08:32:45Z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8EE328F2D9994FAB90CE0338F8845268_12</vt:lpwstr>
  </property>
  <property fmtid="{D5CDD505-2E9C-101B-9397-08002B2CF9AE}" pid="3" name="KSOProductBuildVer">
    <vt:lpwstr>1049-12.2.0.19307</vt:lpwstr>
  </property>
</Properties>
</file>