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Радіомоніторинг</a:t>
            </a:r>
            <a:r>
              <a:rPr lang="ru-RU" dirty="0" smtClean="0"/>
              <a:t> та</a:t>
            </a:r>
            <a:r>
              <a:rPr lang="uk-UA" dirty="0" smtClean="0"/>
              <a:t> КРЧР засобами на основі </a:t>
            </a:r>
            <a:r>
              <a:rPr lang="en-US" dirty="0" smtClean="0"/>
              <a:t>SDR-</a:t>
            </a:r>
            <a:r>
              <a:rPr lang="uk-UA" dirty="0" smtClean="0"/>
              <a:t>технології</a:t>
            </a:r>
            <a:r>
              <a:rPr lang="ru-RU" altLang="uk-UA" dirty="0" smtClean="0"/>
              <a:t> </a:t>
            </a:r>
            <a:endParaRPr lang="uk-UA" altLang="uk-UA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SDR - </a:t>
            </a:r>
            <a:r>
              <a:rPr lang="uk-UA" altLang="ru-RU" dirty="0"/>
              <a:t>приймач</a:t>
            </a:r>
            <a:endParaRPr lang="ru-RU" altLang="ru-RU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704138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9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19150"/>
            <a:ext cx="8208963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6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17073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6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3" y="188640"/>
            <a:ext cx="7993063" cy="64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2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9275"/>
            <a:ext cx="8875712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3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2700"/>
            <a:ext cx="9240838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3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Посилання на</a:t>
            </a:r>
            <a:r>
              <a:rPr lang="en-US" dirty="0" smtClean="0"/>
              <a:t> Online SDR </a:t>
            </a:r>
            <a:r>
              <a:rPr lang="uk-UA" dirty="0" smtClean="0"/>
              <a:t>приймачі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200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92896"/>
            <a:ext cx="5724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1" y="3356992"/>
            <a:ext cx="58197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1" y="4653136"/>
            <a:ext cx="3924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8"/>
            <a:ext cx="2828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93" y="1659733"/>
            <a:ext cx="2049686" cy="5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22" y="5527875"/>
            <a:ext cx="3802537" cy="7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Радіомоніторинг та КРЧР засобами на основі SDR-технології </vt:lpstr>
      <vt:lpstr>SDR - приймач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Посилання на Online SDR приймачі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Перелік посилань засобів КРЧР з SDR-технологією</dc:title>
  <dc:creator>User</dc:creator>
  <cp:lastModifiedBy>User</cp:lastModifiedBy>
  <cp:revision>16</cp:revision>
  <dcterms:created xsi:type="dcterms:W3CDTF">2024-10-14T17:09:00Z</dcterms:created>
  <dcterms:modified xsi:type="dcterms:W3CDTF">2025-04-22T08:32:45Z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8EE328F2D9994FAB90CE0338F8845268_12</vt:lpwstr>
  </property>
  <property fmtid="{D5CDD505-2E9C-101B-9397-08002B2CF9AE}" pid="3" name="KSOProductBuildVer">
    <vt:lpwstr>1049-12.2.0.19307</vt:lpwstr>
  </property>
</Properties>
</file>