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3" r:id="rId5"/>
    <p:sldId id="262" r:id="rId6"/>
    <p:sldId id="264" r:id="rId7"/>
    <p:sldId id="265" r:id="rId8"/>
    <p:sldId id="259" r:id="rId9"/>
    <p:sldId id="261" r:id="rId10"/>
    <p:sldId id="266" r:id="rId11"/>
    <p:sldId id="26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/>
    <p:restoredTop sz="94640"/>
  </p:normalViewPr>
  <p:slideViewPr>
    <p:cSldViewPr snapToGrid="0">
      <p:cViewPr varScale="1">
        <p:scale>
          <a:sx n="116" d="100"/>
          <a:sy n="116" d="100"/>
        </p:scale>
        <p:origin x="4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78874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6885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9222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56635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9132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16024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04620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58015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27481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25607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47941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9899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98309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77119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9153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62860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682A8-EB38-744E-9DB3-7C905B297738}" type="datetimeFigureOut">
              <a:rPr lang="ru-UA" smtClean="0"/>
              <a:t>11.05.2025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EBE34D1-CC3E-0241-A9F2-DD8C9CD25480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78310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EFEFD1-C622-C30F-1520-BC87BC3812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РОЗПОДІЛЕННЯ І МАРКЕТИНГОВА ЛОГІСТИКА</a:t>
            </a:r>
            <a:b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7AB0C7-91E5-B040-B139-ED1D3ECD3A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5327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B459D8-E2F7-B1A5-EE96-DE91821E4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7" y="243069"/>
            <a:ext cx="11505234" cy="61808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Матеріально-технічна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підсистема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тарне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ремонту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компоненти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рганізаційно-економічна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підсистема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контролю,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Соціально-психологіч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підсистема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об’єднує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взаємопов’язані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кадри,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спонукальні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Нормативно-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право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підсистема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нормативну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базу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підзаконні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нормативи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регламентують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порядок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часом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маркетингу ряду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DRP</a:t>
            </a:r>
            <a:r>
              <a:rPr lang="uk-UA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(</a:t>
            </a:r>
            <a:r>
              <a:rPr lang="en-US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Distribution requirement plannin</a:t>
            </a:r>
            <a:r>
              <a:rPr lang="en-US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g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кон’юнктуру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а й активно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стійкі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зв’язки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MRP. </a:t>
            </a:r>
            <a:endParaRPr lang="uk-UA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агреговане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прогнозів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надійшли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другому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комплектуючих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MRP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ресурсах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потужностях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8777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B459D8-E2F7-B1A5-EE96-DE91821E4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7" y="243069"/>
            <a:ext cx="11505234" cy="6180880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Система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DRP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базою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логістичних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узгодження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Вона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прогнозувати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ймовірності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кон’юнктуру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товарорух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поставки та запаси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кон’юнктури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DRP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оброблюються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заявки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транспортне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виправляються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графіки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Довгострокові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основою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потреби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засобах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коригування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оперативного становища.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бази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DRP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1556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B459D8-E2F7-B1A5-EE96-DE91821E4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7" y="243069"/>
            <a:ext cx="11505234" cy="618088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Сутність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упакування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логістика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ґрунтується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об’єднанні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спрямована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комплексне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контроль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фізичних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готових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продуктів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починаючи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супроводі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фінансових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сервісних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),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закінчуючи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доведенням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з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метою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оптимізації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витратних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часових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характеристик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зазначених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запитів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логістичних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принципах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координація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починаючи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закінчуючи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починаючи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закінчуючи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контролем;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адаптація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канального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та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платоспроможного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стосовно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режиму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8212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B459D8-E2F7-B1A5-EE96-DE91821E4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7" y="243069"/>
            <a:ext cx="11505234" cy="6180880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Головна мета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мінімальними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витратами</a:t>
            </a:r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природа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разом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принципами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розкрити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Склад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два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(табл. 11.1).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практики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завданнями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потужностей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кон’юнктури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3873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EB9EC0B-5385-9A73-25CA-C737265C6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3246" y="591676"/>
            <a:ext cx="84709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081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B459D8-E2F7-B1A5-EE96-DE91821E4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7" y="243069"/>
            <a:ext cx="11505234" cy="618088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кожного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наведених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дотримуватись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правил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жаль,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нерідко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ігноруються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По-перше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досягти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шляхом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проблем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По-друге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направляти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можливос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ринку, а не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По-третє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високих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набуття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дійсного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лідерства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ринку, 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покладаючись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думку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спеціалістів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інтуїцію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</a:t>
            </a:r>
            <a:r>
              <a:rPr lang="en-US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o-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четверте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спочивати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лаврах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досягнутого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минає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провідне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становище на ринку.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По-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п’яте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пущена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практично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неправильно.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Легше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сформулювати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правила,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дотримуватися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зовнішнє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середовище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 і,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головне,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ефективне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424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A74C47-67AC-B2CB-2C30-6576EE139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263" y="289367"/>
            <a:ext cx="11285317" cy="6227180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поєднати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три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свою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передбачають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кон’юнктури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споживацького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кошторисів-витрат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виокремити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тарного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і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передпродажного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післяпродажного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представництв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9639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F52EC8-034C-A6C5-D012-34BB972E4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67" y="289367"/>
            <a:ext cx="11389489" cy="6134582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сукупності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контролю та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регулюванн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віднести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статистичний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бухгалтерський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укрупнити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такими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блоками 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придбанням-продажем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передавання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змістом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підтримуючі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забезпечуючі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стандартизацію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операцій,страхування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5676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B459D8-E2F7-B1A5-EE96-DE91821E4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7" y="243069"/>
            <a:ext cx="11505234" cy="6180880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DRP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системою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взаємопов’язаних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організаційно-економічну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суб’єктів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об’єднаних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 масштабом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охоплення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правомірно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відокремити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макро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- і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мікрологістичні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ефективні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межах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промислово-фінансових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холдингів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останні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моделювання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принципами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кадрове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висококваліфікованих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маркетологів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налагодження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протиріч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паритету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компромісів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націленість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вдосконалення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Будь-яка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гнучка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адаптивна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підсистем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(рис. 11.1).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3664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B459D8-E2F7-B1A5-EE96-DE91821E4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7" y="243069"/>
            <a:ext cx="11505234" cy="6180880"/>
          </a:xfrm>
        </p:spPr>
        <p:txBody>
          <a:bodyPr/>
          <a:lstStyle/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5A4854-2C52-BDF7-1BD8-91B68ACDF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990" y="529301"/>
            <a:ext cx="77343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59394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64</TotalTime>
  <Words>1329</Words>
  <Application>Microsoft Macintosh PowerPoint</Application>
  <PresentationFormat>Широкоэкранный</PresentationFormat>
  <Paragraphs>82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Аспект</vt:lpstr>
      <vt:lpstr>РОЗПОДІЛЕННЯ І МАРКЕТИНГОВА ЛОГІСТИКА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РОЗПОДІЛЕННЯ І МАРКЕТИНГОВА ЛОГІСТИКА </dc:title>
  <dc:creator>Александр Ткачук</dc:creator>
  <cp:lastModifiedBy>Александр Ткачук</cp:lastModifiedBy>
  <cp:revision>15</cp:revision>
  <dcterms:created xsi:type="dcterms:W3CDTF">2025-04-30T13:41:10Z</dcterms:created>
  <dcterms:modified xsi:type="dcterms:W3CDTF">2025-05-11T14:33:45Z</dcterms:modified>
</cp:coreProperties>
</file>