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0" r:id="rId33"/>
    <p:sldId id="288" r:id="rId34"/>
    <p:sldId id="289" r:id="rId35"/>
    <p:sldId id="290" r:id="rId36"/>
    <p:sldId id="291" r:id="rId37"/>
    <p:sldId id="292" r:id="rId38"/>
    <p:sldId id="293" r:id="rId39"/>
    <p:sldId id="296" r:id="rId40"/>
    <p:sldId id="297" r:id="rId41"/>
    <p:sldId id="298" r:id="rId42"/>
    <p:sldId id="299" r:id="rId43"/>
    <p:sldId id="294" r:id="rId44"/>
    <p:sldId id="295"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varScale="1">
        <p:scale>
          <a:sx n="109" d="100"/>
          <a:sy n="109" d="100"/>
        </p:scale>
        <p:origin x="1674" y="96"/>
      </p:cViewPr>
      <p:guideLst>
        <p:guide pos="2880"/>
        <p:guide orient="horz" pos="22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C79C9-8943-4EB9-8878-4EC2D762EFDE}" type="doc">
      <dgm:prSet loTypeId="urn:microsoft.com/office/officeart/2005/8/layout/cycle8" loCatId="cycle" qsTypeId="urn:microsoft.com/office/officeart/2005/8/quickstyle/simple1" qsCatId="simple" csTypeId="urn:microsoft.com/office/officeart/2005/8/colors/accent1_2" csCatId="accent1" phldr="1"/>
      <dgm:spPr/>
    </dgm:pt>
    <dgm:pt modelId="{79B84950-1138-41E9-BC6F-8BCF47A1C36D}">
      <dgm:prSet custT="1">
        <dgm:style>
          <a:lnRef idx="1">
            <a:schemeClr val="accent5"/>
          </a:lnRef>
          <a:fillRef idx="2">
            <a:schemeClr val="accent5"/>
          </a:fillRef>
          <a:effectRef idx="1">
            <a:schemeClr val="accent5"/>
          </a:effectRef>
          <a:fontRef idx="minor">
            <a:schemeClr val="dk1"/>
          </a:fontRef>
        </dgm:style>
      </dgm:prSet>
      <dgm:spPr/>
      <dgm:t>
        <a:bodyPr/>
        <a:lstStyle/>
        <a:p>
          <a:r>
            <a:rPr lang="uk-UA" sz="1300" dirty="0" smtClean="0">
              <a:latin typeface="Times New Roman" pitchFamily="18" charset="0"/>
              <a:cs typeface="Times New Roman" pitchFamily="18" charset="0"/>
            </a:rPr>
            <a:t>Послуги харчування</a:t>
          </a:r>
          <a:endParaRPr lang="ru-RU" sz="1300" dirty="0">
            <a:latin typeface="Times New Roman" pitchFamily="18" charset="0"/>
            <a:cs typeface="Times New Roman" pitchFamily="18" charset="0"/>
          </a:endParaRPr>
        </a:p>
      </dgm:t>
    </dgm:pt>
    <dgm:pt modelId="{8D0A3B44-9EEB-4050-B05B-4FFABD9ECFFC}" type="parTrans" cxnId="{488844FF-D637-46EC-9389-EA7D443A343B}">
      <dgm:prSet/>
      <dgm:spPr/>
      <dgm:t>
        <a:bodyPr/>
        <a:lstStyle/>
        <a:p>
          <a:endParaRPr lang="ru-RU" sz="1300">
            <a:latin typeface="Times New Roman" pitchFamily="18" charset="0"/>
            <a:cs typeface="Times New Roman" pitchFamily="18" charset="0"/>
          </a:endParaRPr>
        </a:p>
      </dgm:t>
    </dgm:pt>
    <dgm:pt modelId="{76656A0A-BD3E-45D0-B0DB-56689FDFFDDC}" type="sibTrans" cxnId="{488844FF-D637-46EC-9389-EA7D443A343B}">
      <dgm:prSet/>
      <dgm:spPr/>
      <dgm:t>
        <a:bodyPr/>
        <a:lstStyle/>
        <a:p>
          <a:endParaRPr lang="ru-RU" sz="1300">
            <a:latin typeface="Times New Roman" pitchFamily="18" charset="0"/>
            <a:cs typeface="Times New Roman" pitchFamily="18" charset="0"/>
          </a:endParaRPr>
        </a:p>
      </dgm:t>
    </dgm:pt>
    <dgm:pt modelId="{C2B7C5FB-C430-453B-9A85-F3D38D6E9A85}">
      <dgm:prSet custT="1">
        <dgm:style>
          <a:lnRef idx="1">
            <a:schemeClr val="accent1"/>
          </a:lnRef>
          <a:fillRef idx="2">
            <a:schemeClr val="accent1"/>
          </a:fillRef>
          <a:effectRef idx="1">
            <a:schemeClr val="accent1"/>
          </a:effectRef>
          <a:fontRef idx="minor">
            <a:schemeClr val="dk1"/>
          </a:fontRef>
        </dgm:style>
      </dgm:prSet>
      <dgm:spPr/>
      <dgm:t>
        <a:bodyPr/>
        <a:lstStyle/>
        <a:p>
          <a:r>
            <a:rPr lang="uk-UA" sz="1300" dirty="0" smtClean="0">
              <a:latin typeface="Times New Roman" pitchFamily="18" charset="0"/>
              <a:cs typeface="Times New Roman" pitchFamily="18" charset="0"/>
            </a:rPr>
            <a:t>послуги з виготовлення кулінарної продукції та кондитерських виробів;</a:t>
          </a:r>
          <a:endParaRPr lang="ru-RU" sz="1300" dirty="0">
            <a:latin typeface="Times New Roman" pitchFamily="18" charset="0"/>
            <a:cs typeface="Times New Roman" pitchFamily="18" charset="0"/>
          </a:endParaRPr>
        </a:p>
      </dgm:t>
    </dgm:pt>
    <dgm:pt modelId="{755329BE-65DD-49E2-B2E3-8D7A4573A2A1}" type="parTrans" cxnId="{86FF2ACA-C31F-40D3-9005-507863EEA503}">
      <dgm:prSet/>
      <dgm:spPr/>
      <dgm:t>
        <a:bodyPr/>
        <a:lstStyle/>
        <a:p>
          <a:endParaRPr lang="ru-RU" sz="1300">
            <a:latin typeface="Times New Roman" pitchFamily="18" charset="0"/>
            <a:cs typeface="Times New Roman" pitchFamily="18" charset="0"/>
          </a:endParaRPr>
        </a:p>
      </dgm:t>
    </dgm:pt>
    <dgm:pt modelId="{498AE419-50DA-4081-B09F-6F0EDC8E02B6}" type="sibTrans" cxnId="{86FF2ACA-C31F-40D3-9005-507863EEA503}">
      <dgm:prSet/>
      <dgm:spPr/>
      <dgm:t>
        <a:bodyPr/>
        <a:lstStyle/>
        <a:p>
          <a:endParaRPr lang="ru-RU" sz="1300">
            <a:latin typeface="Times New Roman" pitchFamily="18" charset="0"/>
            <a:cs typeface="Times New Roman" pitchFamily="18" charset="0"/>
          </a:endParaRPr>
        </a:p>
      </dgm:t>
    </dgm:pt>
    <dgm:pt modelId="{8A04D2E4-41DC-43C7-A0E0-C0BC6D9F192C}">
      <dgm:prSet custT="1">
        <dgm:style>
          <a:lnRef idx="1">
            <a:schemeClr val="accent6"/>
          </a:lnRef>
          <a:fillRef idx="2">
            <a:schemeClr val="accent6"/>
          </a:fillRef>
          <a:effectRef idx="1">
            <a:schemeClr val="accent6"/>
          </a:effectRef>
          <a:fontRef idx="minor">
            <a:schemeClr val="dk1"/>
          </a:fontRef>
        </dgm:style>
      </dgm:prSet>
      <dgm:spPr/>
      <dgm:t>
        <a:bodyPr/>
        <a:lstStyle/>
        <a:p>
          <a:r>
            <a:rPr lang="uk-UA" sz="1300" smtClean="0">
              <a:latin typeface="Times New Roman" pitchFamily="18" charset="0"/>
              <a:cs typeface="Times New Roman" pitchFamily="18" charset="0"/>
            </a:rPr>
            <a:t>послуги з реалізації продукції;</a:t>
          </a:r>
          <a:endParaRPr lang="ru-RU" sz="1300">
            <a:latin typeface="Times New Roman" pitchFamily="18" charset="0"/>
            <a:cs typeface="Times New Roman" pitchFamily="18" charset="0"/>
          </a:endParaRPr>
        </a:p>
      </dgm:t>
    </dgm:pt>
    <dgm:pt modelId="{EF64B128-4A6C-43EA-8C75-695E552A8C0A}" type="parTrans" cxnId="{8134E151-9B41-4F06-9E83-49DBFCA78DBF}">
      <dgm:prSet/>
      <dgm:spPr/>
      <dgm:t>
        <a:bodyPr/>
        <a:lstStyle/>
        <a:p>
          <a:endParaRPr lang="ru-RU" sz="1300">
            <a:latin typeface="Times New Roman" pitchFamily="18" charset="0"/>
            <a:cs typeface="Times New Roman" pitchFamily="18" charset="0"/>
          </a:endParaRPr>
        </a:p>
      </dgm:t>
    </dgm:pt>
    <dgm:pt modelId="{BE5CEC4C-287F-47D7-AA16-719A216E99E0}" type="sibTrans" cxnId="{8134E151-9B41-4F06-9E83-49DBFCA78DBF}">
      <dgm:prSet/>
      <dgm:spPr/>
      <dgm:t>
        <a:bodyPr/>
        <a:lstStyle/>
        <a:p>
          <a:endParaRPr lang="ru-RU" sz="1300">
            <a:latin typeface="Times New Roman" pitchFamily="18" charset="0"/>
            <a:cs typeface="Times New Roman" pitchFamily="18" charset="0"/>
          </a:endParaRPr>
        </a:p>
      </dgm:t>
    </dgm:pt>
    <dgm:pt modelId="{F74CF149-9F6A-45A1-BA02-5DB84594FFA3}">
      <dgm:prSet custT="1">
        <dgm:style>
          <a:lnRef idx="1">
            <a:schemeClr val="accent2"/>
          </a:lnRef>
          <a:fillRef idx="2">
            <a:schemeClr val="accent2"/>
          </a:fillRef>
          <a:effectRef idx="1">
            <a:schemeClr val="accent2"/>
          </a:effectRef>
          <a:fontRef idx="minor">
            <a:schemeClr val="dk1"/>
          </a:fontRef>
        </dgm:style>
      </dgm:prSet>
      <dgm:spPr/>
      <dgm:t>
        <a:bodyPr/>
        <a:lstStyle/>
        <a:p>
          <a:r>
            <a:rPr lang="uk-UA" sz="1300" dirty="0" smtClean="0">
              <a:latin typeface="Times New Roman" pitchFamily="18" charset="0"/>
              <a:cs typeface="Times New Roman" pitchFamily="18" charset="0"/>
            </a:rPr>
            <a:t>послуги з організації  </a:t>
          </a:r>
          <a:r>
            <a:rPr lang="uk-UA" sz="1200" dirty="0" smtClean="0">
              <a:latin typeface="Times New Roman" pitchFamily="18" charset="0"/>
              <a:cs typeface="Times New Roman" pitchFamily="18" charset="0"/>
            </a:rPr>
            <a:t>обслуговування </a:t>
          </a:r>
          <a:r>
            <a:rPr lang="uk-UA" sz="1300" dirty="0" smtClean="0">
              <a:latin typeface="Times New Roman" pitchFamily="18" charset="0"/>
              <a:cs typeface="Times New Roman" pitchFamily="18" charset="0"/>
            </a:rPr>
            <a:t>споживачів;</a:t>
          </a:r>
          <a:endParaRPr lang="ru-RU" sz="1300" dirty="0">
            <a:latin typeface="Times New Roman" pitchFamily="18" charset="0"/>
            <a:cs typeface="Times New Roman" pitchFamily="18" charset="0"/>
          </a:endParaRPr>
        </a:p>
      </dgm:t>
    </dgm:pt>
    <dgm:pt modelId="{C568D5E4-5A74-47D5-A9EA-0BBF1A9AEC21}" type="parTrans" cxnId="{B827DE69-8FD7-47CC-9479-BD168ED68E35}">
      <dgm:prSet/>
      <dgm:spPr/>
      <dgm:t>
        <a:bodyPr/>
        <a:lstStyle/>
        <a:p>
          <a:endParaRPr lang="ru-RU" sz="1300">
            <a:latin typeface="Times New Roman" pitchFamily="18" charset="0"/>
            <a:cs typeface="Times New Roman" pitchFamily="18" charset="0"/>
          </a:endParaRPr>
        </a:p>
      </dgm:t>
    </dgm:pt>
    <dgm:pt modelId="{8E60FE64-EC5B-4DFB-8113-9EEC0D3EED04}" type="sibTrans" cxnId="{B827DE69-8FD7-47CC-9479-BD168ED68E35}">
      <dgm:prSet/>
      <dgm:spPr/>
      <dgm:t>
        <a:bodyPr/>
        <a:lstStyle/>
        <a:p>
          <a:endParaRPr lang="ru-RU" sz="1300">
            <a:latin typeface="Times New Roman" pitchFamily="18" charset="0"/>
            <a:cs typeface="Times New Roman" pitchFamily="18" charset="0"/>
          </a:endParaRPr>
        </a:p>
      </dgm:t>
    </dgm:pt>
    <dgm:pt modelId="{7CF81BCE-9049-448D-8529-72345B581D30}">
      <dgm:prSet custT="1">
        <dgm:style>
          <a:lnRef idx="1">
            <a:schemeClr val="accent3"/>
          </a:lnRef>
          <a:fillRef idx="2">
            <a:schemeClr val="accent3"/>
          </a:fillRef>
          <a:effectRef idx="1">
            <a:schemeClr val="accent3"/>
          </a:effectRef>
          <a:fontRef idx="minor">
            <a:schemeClr val="dk1"/>
          </a:fontRef>
        </dgm:style>
      </dgm:prSet>
      <dgm:spPr/>
      <dgm:t>
        <a:bodyPr/>
        <a:lstStyle/>
        <a:p>
          <a:r>
            <a:rPr lang="uk-UA" sz="1300" smtClean="0">
              <a:latin typeface="Times New Roman" pitchFamily="18" charset="0"/>
              <a:cs typeface="Times New Roman" pitchFamily="18" charset="0"/>
            </a:rPr>
            <a:t>послуги з організації дозвілля;</a:t>
          </a:r>
          <a:endParaRPr lang="ru-RU" sz="1300">
            <a:latin typeface="Times New Roman" pitchFamily="18" charset="0"/>
            <a:cs typeface="Times New Roman" pitchFamily="18" charset="0"/>
          </a:endParaRPr>
        </a:p>
      </dgm:t>
    </dgm:pt>
    <dgm:pt modelId="{824F4D76-7399-4E45-980C-A77B03DFD569}" type="parTrans" cxnId="{FB90F2F2-677E-4070-B78B-0FC6F968202B}">
      <dgm:prSet/>
      <dgm:spPr/>
      <dgm:t>
        <a:bodyPr/>
        <a:lstStyle/>
        <a:p>
          <a:endParaRPr lang="ru-RU" sz="1300">
            <a:latin typeface="Times New Roman" pitchFamily="18" charset="0"/>
            <a:cs typeface="Times New Roman" pitchFamily="18" charset="0"/>
          </a:endParaRPr>
        </a:p>
      </dgm:t>
    </dgm:pt>
    <dgm:pt modelId="{CD2EBD2F-A310-4E1D-9BE6-C2D08753BD93}" type="sibTrans" cxnId="{FB90F2F2-677E-4070-B78B-0FC6F968202B}">
      <dgm:prSet/>
      <dgm:spPr/>
      <dgm:t>
        <a:bodyPr/>
        <a:lstStyle/>
        <a:p>
          <a:endParaRPr lang="ru-RU" sz="1300">
            <a:latin typeface="Times New Roman" pitchFamily="18" charset="0"/>
            <a:cs typeface="Times New Roman" pitchFamily="18" charset="0"/>
          </a:endParaRPr>
        </a:p>
      </dgm:t>
    </dgm:pt>
    <dgm:pt modelId="{F9E9AEE1-44F7-4A40-AACA-0C4794F7B83A}">
      <dgm:prSet custT="1">
        <dgm:style>
          <a:lnRef idx="1">
            <a:schemeClr val="dk1"/>
          </a:lnRef>
          <a:fillRef idx="2">
            <a:schemeClr val="dk1"/>
          </a:fillRef>
          <a:effectRef idx="1">
            <a:schemeClr val="dk1"/>
          </a:effectRef>
          <a:fontRef idx="minor">
            <a:schemeClr val="dk1"/>
          </a:fontRef>
        </dgm:style>
      </dgm:prSet>
      <dgm:spPr/>
      <dgm:t>
        <a:bodyPr/>
        <a:lstStyle/>
        <a:p>
          <a:r>
            <a:rPr lang="uk-UA" sz="1300" dirty="0" smtClean="0">
              <a:latin typeface="Times New Roman" pitchFamily="18" charset="0"/>
              <a:cs typeface="Times New Roman" pitchFamily="18" charset="0"/>
            </a:rPr>
            <a:t>інформаційно-консультативні послуги;</a:t>
          </a:r>
          <a:endParaRPr lang="ru-RU" sz="1300" dirty="0">
            <a:latin typeface="Times New Roman" pitchFamily="18" charset="0"/>
            <a:cs typeface="Times New Roman" pitchFamily="18" charset="0"/>
          </a:endParaRPr>
        </a:p>
      </dgm:t>
    </dgm:pt>
    <dgm:pt modelId="{AD1B7788-0173-4CDE-B05D-37385EE9C9C1}" type="parTrans" cxnId="{DB8C09A8-6529-4D8A-A05E-900B21818475}">
      <dgm:prSet/>
      <dgm:spPr/>
      <dgm:t>
        <a:bodyPr/>
        <a:lstStyle/>
        <a:p>
          <a:endParaRPr lang="ru-RU" sz="1300">
            <a:latin typeface="Times New Roman" pitchFamily="18" charset="0"/>
            <a:cs typeface="Times New Roman" pitchFamily="18" charset="0"/>
          </a:endParaRPr>
        </a:p>
      </dgm:t>
    </dgm:pt>
    <dgm:pt modelId="{D85FF4C7-BB85-4639-8ABD-16A646DB97E4}" type="sibTrans" cxnId="{DB8C09A8-6529-4D8A-A05E-900B21818475}">
      <dgm:prSet/>
      <dgm:spPr/>
      <dgm:t>
        <a:bodyPr/>
        <a:lstStyle/>
        <a:p>
          <a:endParaRPr lang="ru-RU" sz="1300">
            <a:latin typeface="Times New Roman" pitchFamily="18" charset="0"/>
            <a:cs typeface="Times New Roman" pitchFamily="18" charset="0"/>
          </a:endParaRPr>
        </a:p>
      </dgm:t>
    </dgm:pt>
    <dgm:pt modelId="{F1176593-91F2-4B1B-BEB9-8DF4C192D3D1}">
      <dgm:prSet custT="1">
        <dgm:style>
          <a:lnRef idx="2">
            <a:schemeClr val="accent5"/>
          </a:lnRef>
          <a:fillRef idx="1">
            <a:schemeClr val="lt1"/>
          </a:fillRef>
          <a:effectRef idx="0">
            <a:schemeClr val="accent5"/>
          </a:effectRef>
          <a:fontRef idx="minor">
            <a:schemeClr val="dk1"/>
          </a:fontRef>
        </dgm:style>
      </dgm:prSet>
      <dgm:spPr/>
      <dgm:t>
        <a:bodyPr/>
        <a:lstStyle/>
        <a:p>
          <a:r>
            <a:rPr lang="uk-UA" sz="1300" smtClean="0">
              <a:latin typeface="Times New Roman" pitchFamily="18" charset="0"/>
              <a:cs typeface="Times New Roman" pitchFamily="18" charset="0"/>
            </a:rPr>
            <a:t>інші послуги</a:t>
          </a:r>
          <a:endParaRPr lang="ru-RU" sz="1300">
            <a:latin typeface="Times New Roman" pitchFamily="18" charset="0"/>
            <a:cs typeface="Times New Roman" pitchFamily="18" charset="0"/>
          </a:endParaRPr>
        </a:p>
      </dgm:t>
    </dgm:pt>
    <dgm:pt modelId="{CCC29B88-74A7-48C8-9BB4-5E281C7AF486}" type="parTrans" cxnId="{4B219CC9-7DAF-48B4-984E-13788F321616}">
      <dgm:prSet/>
      <dgm:spPr/>
      <dgm:t>
        <a:bodyPr/>
        <a:lstStyle/>
        <a:p>
          <a:endParaRPr lang="ru-RU" sz="1300">
            <a:latin typeface="Times New Roman" pitchFamily="18" charset="0"/>
            <a:cs typeface="Times New Roman" pitchFamily="18" charset="0"/>
          </a:endParaRPr>
        </a:p>
      </dgm:t>
    </dgm:pt>
    <dgm:pt modelId="{71DB6ED6-4B26-4412-AC91-7A9ACEEDDBAC}" type="sibTrans" cxnId="{4B219CC9-7DAF-48B4-984E-13788F321616}">
      <dgm:prSet/>
      <dgm:spPr/>
      <dgm:t>
        <a:bodyPr/>
        <a:lstStyle/>
        <a:p>
          <a:endParaRPr lang="ru-RU" sz="1300">
            <a:latin typeface="Times New Roman" pitchFamily="18" charset="0"/>
            <a:cs typeface="Times New Roman" pitchFamily="18" charset="0"/>
          </a:endParaRPr>
        </a:p>
      </dgm:t>
    </dgm:pt>
    <dgm:pt modelId="{745F716E-FD79-4DD4-B01C-E9D063EB0683}" type="pres">
      <dgm:prSet presAssocID="{16AC79C9-8943-4EB9-8878-4EC2D762EFDE}" presName="compositeShape" presStyleCnt="0">
        <dgm:presLayoutVars>
          <dgm:chMax val="7"/>
          <dgm:dir/>
          <dgm:resizeHandles val="exact"/>
        </dgm:presLayoutVars>
      </dgm:prSet>
      <dgm:spPr/>
    </dgm:pt>
    <dgm:pt modelId="{B46330BF-97BE-4017-BF7C-1D22F1DA0B6D}" type="pres">
      <dgm:prSet presAssocID="{16AC79C9-8943-4EB9-8878-4EC2D762EFDE}" presName="wedge1" presStyleLbl="node1" presStyleIdx="0" presStyleCnt="7"/>
      <dgm:spPr/>
      <dgm:t>
        <a:bodyPr/>
        <a:lstStyle/>
        <a:p>
          <a:endParaRPr lang="ru-RU"/>
        </a:p>
      </dgm:t>
    </dgm:pt>
    <dgm:pt modelId="{28E7E9F3-9724-42D5-8549-82334A07E366}" type="pres">
      <dgm:prSet presAssocID="{16AC79C9-8943-4EB9-8878-4EC2D762EFDE}" presName="dummy1a" presStyleCnt="0"/>
      <dgm:spPr/>
    </dgm:pt>
    <dgm:pt modelId="{CD330EEA-0BFF-4CA5-BE0E-DC4B418F7445}" type="pres">
      <dgm:prSet presAssocID="{16AC79C9-8943-4EB9-8878-4EC2D762EFDE}" presName="dummy1b" presStyleCnt="0"/>
      <dgm:spPr/>
    </dgm:pt>
    <dgm:pt modelId="{8FD04D2A-5D17-4F1B-9003-332BF0F07BA6}" type="pres">
      <dgm:prSet presAssocID="{16AC79C9-8943-4EB9-8878-4EC2D762EFDE}" presName="wedge1Tx" presStyleLbl="node1" presStyleIdx="0" presStyleCnt="7">
        <dgm:presLayoutVars>
          <dgm:chMax val="0"/>
          <dgm:chPref val="0"/>
          <dgm:bulletEnabled val="1"/>
        </dgm:presLayoutVars>
      </dgm:prSet>
      <dgm:spPr/>
      <dgm:t>
        <a:bodyPr/>
        <a:lstStyle/>
        <a:p>
          <a:endParaRPr lang="ru-RU"/>
        </a:p>
      </dgm:t>
    </dgm:pt>
    <dgm:pt modelId="{0AA19AB4-DED2-43C0-9511-B386D673FAA7}" type="pres">
      <dgm:prSet presAssocID="{16AC79C9-8943-4EB9-8878-4EC2D762EFDE}" presName="wedge2" presStyleLbl="node1" presStyleIdx="1" presStyleCnt="7"/>
      <dgm:spPr/>
      <dgm:t>
        <a:bodyPr/>
        <a:lstStyle/>
        <a:p>
          <a:endParaRPr lang="ru-RU"/>
        </a:p>
      </dgm:t>
    </dgm:pt>
    <dgm:pt modelId="{A2CE9B36-F75A-46C4-AE83-6660B7F2CE09}" type="pres">
      <dgm:prSet presAssocID="{16AC79C9-8943-4EB9-8878-4EC2D762EFDE}" presName="dummy2a" presStyleCnt="0"/>
      <dgm:spPr/>
    </dgm:pt>
    <dgm:pt modelId="{8F66EFD3-2B76-4A14-ADED-F6A1FEDCBC18}" type="pres">
      <dgm:prSet presAssocID="{16AC79C9-8943-4EB9-8878-4EC2D762EFDE}" presName="dummy2b" presStyleCnt="0"/>
      <dgm:spPr/>
    </dgm:pt>
    <dgm:pt modelId="{C99C16EE-2D4A-4229-86B6-0F7BD3A4A8D4}" type="pres">
      <dgm:prSet presAssocID="{16AC79C9-8943-4EB9-8878-4EC2D762EFDE}" presName="wedge2Tx" presStyleLbl="node1" presStyleIdx="1" presStyleCnt="7">
        <dgm:presLayoutVars>
          <dgm:chMax val="0"/>
          <dgm:chPref val="0"/>
          <dgm:bulletEnabled val="1"/>
        </dgm:presLayoutVars>
      </dgm:prSet>
      <dgm:spPr/>
      <dgm:t>
        <a:bodyPr/>
        <a:lstStyle/>
        <a:p>
          <a:endParaRPr lang="ru-RU"/>
        </a:p>
      </dgm:t>
    </dgm:pt>
    <dgm:pt modelId="{3E9602AC-FB75-46F6-942E-6BFBD2F3AB59}" type="pres">
      <dgm:prSet presAssocID="{16AC79C9-8943-4EB9-8878-4EC2D762EFDE}" presName="wedge3" presStyleLbl="node1" presStyleIdx="2" presStyleCnt="7"/>
      <dgm:spPr/>
      <dgm:t>
        <a:bodyPr/>
        <a:lstStyle/>
        <a:p>
          <a:endParaRPr lang="ru-RU"/>
        </a:p>
      </dgm:t>
    </dgm:pt>
    <dgm:pt modelId="{D19EF94D-1CE9-4159-A3F6-8381B6896CA9}" type="pres">
      <dgm:prSet presAssocID="{16AC79C9-8943-4EB9-8878-4EC2D762EFDE}" presName="dummy3a" presStyleCnt="0"/>
      <dgm:spPr/>
    </dgm:pt>
    <dgm:pt modelId="{9A1640B5-E462-4AD3-914E-4ECE8B00A9D1}" type="pres">
      <dgm:prSet presAssocID="{16AC79C9-8943-4EB9-8878-4EC2D762EFDE}" presName="dummy3b" presStyleCnt="0"/>
      <dgm:spPr/>
    </dgm:pt>
    <dgm:pt modelId="{A17F894B-586E-4A64-810D-D03B1BA86FBC}" type="pres">
      <dgm:prSet presAssocID="{16AC79C9-8943-4EB9-8878-4EC2D762EFDE}" presName="wedge3Tx" presStyleLbl="node1" presStyleIdx="2" presStyleCnt="7">
        <dgm:presLayoutVars>
          <dgm:chMax val="0"/>
          <dgm:chPref val="0"/>
          <dgm:bulletEnabled val="1"/>
        </dgm:presLayoutVars>
      </dgm:prSet>
      <dgm:spPr/>
      <dgm:t>
        <a:bodyPr/>
        <a:lstStyle/>
        <a:p>
          <a:endParaRPr lang="ru-RU"/>
        </a:p>
      </dgm:t>
    </dgm:pt>
    <dgm:pt modelId="{E9A424F6-BDBC-4BEA-8483-205F04722F3C}" type="pres">
      <dgm:prSet presAssocID="{16AC79C9-8943-4EB9-8878-4EC2D762EFDE}" presName="wedge4" presStyleLbl="node1" presStyleIdx="3" presStyleCnt="7" custLinFactNeighborX="94" custLinFactNeighborY="324"/>
      <dgm:spPr/>
      <dgm:t>
        <a:bodyPr/>
        <a:lstStyle/>
        <a:p>
          <a:endParaRPr lang="ru-RU"/>
        </a:p>
      </dgm:t>
    </dgm:pt>
    <dgm:pt modelId="{5AD96B91-3E55-45B2-A350-3631C3241CA1}" type="pres">
      <dgm:prSet presAssocID="{16AC79C9-8943-4EB9-8878-4EC2D762EFDE}" presName="dummy4a" presStyleCnt="0"/>
      <dgm:spPr/>
    </dgm:pt>
    <dgm:pt modelId="{A23DC69A-452B-4F5D-AC98-1667FBA5F9E2}" type="pres">
      <dgm:prSet presAssocID="{16AC79C9-8943-4EB9-8878-4EC2D762EFDE}" presName="dummy4b" presStyleCnt="0"/>
      <dgm:spPr/>
    </dgm:pt>
    <dgm:pt modelId="{EECA71C0-56C2-469E-AFAA-4CA9D05942CE}" type="pres">
      <dgm:prSet presAssocID="{16AC79C9-8943-4EB9-8878-4EC2D762EFDE}" presName="wedge4Tx" presStyleLbl="node1" presStyleIdx="3" presStyleCnt="7">
        <dgm:presLayoutVars>
          <dgm:chMax val="0"/>
          <dgm:chPref val="0"/>
          <dgm:bulletEnabled val="1"/>
        </dgm:presLayoutVars>
      </dgm:prSet>
      <dgm:spPr/>
      <dgm:t>
        <a:bodyPr/>
        <a:lstStyle/>
        <a:p>
          <a:endParaRPr lang="ru-RU"/>
        </a:p>
      </dgm:t>
    </dgm:pt>
    <dgm:pt modelId="{64A7846C-7AAA-4884-A178-086D2B575B6E}" type="pres">
      <dgm:prSet presAssocID="{16AC79C9-8943-4EB9-8878-4EC2D762EFDE}" presName="wedge5" presStyleLbl="node1" presStyleIdx="4" presStyleCnt="7"/>
      <dgm:spPr/>
      <dgm:t>
        <a:bodyPr/>
        <a:lstStyle/>
        <a:p>
          <a:endParaRPr lang="ru-RU"/>
        </a:p>
      </dgm:t>
    </dgm:pt>
    <dgm:pt modelId="{63C067D3-6BEB-4C1C-A383-6EBD91537203}" type="pres">
      <dgm:prSet presAssocID="{16AC79C9-8943-4EB9-8878-4EC2D762EFDE}" presName="dummy5a" presStyleCnt="0"/>
      <dgm:spPr/>
    </dgm:pt>
    <dgm:pt modelId="{3E9D122D-95F2-4856-85DB-0A208AD8C4A3}" type="pres">
      <dgm:prSet presAssocID="{16AC79C9-8943-4EB9-8878-4EC2D762EFDE}" presName="dummy5b" presStyleCnt="0"/>
      <dgm:spPr/>
    </dgm:pt>
    <dgm:pt modelId="{6E075B92-7CCA-4213-A7E2-73E9F319AF93}" type="pres">
      <dgm:prSet presAssocID="{16AC79C9-8943-4EB9-8878-4EC2D762EFDE}" presName="wedge5Tx" presStyleLbl="node1" presStyleIdx="4" presStyleCnt="7">
        <dgm:presLayoutVars>
          <dgm:chMax val="0"/>
          <dgm:chPref val="0"/>
          <dgm:bulletEnabled val="1"/>
        </dgm:presLayoutVars>
      </dgm:prSet>
      <dgm:spPr/>
      <dgm:t>
        <a:bodyPr/>
        <a:lstStyle/>
        <a:p>
          <a:endParaRPr lang="ru-RU"/>
        </a:p>
      </dgm:t>
    </dgm:pt>
    <dgm:pt modelId="{00E6FEE4-343C-4991-AC63-2A4687898C8E}" type="pres">
      <dgm:prSet presAssocID="{16AC79C9-8943-4EB9-8878-4EC2D762EFDE}" presName="wedge6" presStyleLbl="node1" presStyleIdx="5" presStyleCnt="7"/>
      <dgm:spPr/>
      <dgm:t>
        <a:bodyPr/>
        <a:lstStyle/>
        <a:p>
          <a:endParaRPr lang="ru-RU"/>
        </a:p>
      </dgm:t>
    </dgm:pt>
    <dgm:pt modelId="{76744699-DE63-4E2E-A4ED-9C5A5B017B27}" type="pres">
      <dgm:prSet presAssocID="{16AC79C9-8943-4EB9-8878-4EC2D762EFDE}" presName="dummy6a" presStyleCnt="0"/>
      <dgm:spPr/>
    </dgm:pt>
    <dgm:pt modelId="{BE3BEEF5-EF1B-461F-9F60-ACFEE28FD6EA}" type="pres">
      <dgm:prSet presAssocID="{16AC79C9-8943-4EB9-8878-4EC2D762EFDE}" presName="dummy6b" presStyleCnt="0"/>
      <dgm:spPr/>
    </dgm:pt>
    <dgm:pt modelId="{FC005E4A-F7B6-496F-B8A6-F3EC21FB94FB}" type="pres">
      <dgm:prSet presAssocID="{16AC79C9-8943-4EB9-8878-4EC2D762EFDE}" presName="wedge6Tx" presStyleLbl="node1" presStyleIdx="5" presStyleCnt="7">
        <dgm:presLayoutVars>
          <dgm:chMax val="0"/>
          <dgm:chPref val="0"/>
          <dgm:bulletEnabled val="1"/>
        </dgm:presLayoutVars>
      </dgm:prSet>
      <dgm:spPr/>
      <dgm:t>
        <a:bodyPr/>
        <a:lstStyle/>
        <a:p>
          <a:endParaRPr lang="ru-RU"/>
        </a:p>
      </dgm:t>
    </dgm:pt>
    <dgm:pt modelId="{1D7AAC4B-7F1A-49DE-91DF-1DE92ED410FA}" type="pres">
      <dgm:prSet presAssocID="{16AC79C9-8943-4EB9-8878-4EC2D762EFDE}" presName="wedge7" presStyleLbl="node1" presStyleIdx="6" presStyleCnt="7"/>
      <dgm:spPr/>
      <dgm:t>
        <a:bodyPr/>
        <a:lstStyle/>
        <a:p>
          <a:endParaRPr lang="ru-RU"/>
        </a:p>
      </dgm:t>
    </dgm:pt>
    <dgm:pt modelId="{45416DE3-82D7-4C07-9097-CE5D08197835}" type="pres">
      <dgm:prSet presAssocID="{16AC79C9-8943-4EB9-8878-4EC2D762EFDE}" presName="dummy7a" presStyleCnt="0"/>
      <dgm:spPr/>
    </dgm:pt>
    <dgm:pt modelId="{2870B7EB-CE58-4E63-BEFF-881AC5CC47BC}" type="pres">
      <dgm:prSet presAssocID="{16AC79C9-8943-4EB9-8878-4EC2D762EFDE}" presName="dummy7b" presStyleCnt="0"/>
      <dgm:spPr/>
    </dgm:pt>
    <dgm:pt modelId="{C7E8FE07-4D8F-4547-A020-62744F6F1ADB}" type="pres">
      <dgm:prSet presAssocID="{16AC79C9-8943-4EB9-8878-4EC2D762EFDE}" presName="wedge7Tx" presStyleLbl="node1" presStyleIdx="6" presStyleCnt="7">
        <dgm:presLayoutVars>
          <dgm:chMax val="0"/>
          <dgm:chPref val="0"/>
          <dgm:bulletEnabled val="1"/>
        </dgm:presLayoutVars>
      </dgm:prSet>
      <dgm:spPr/>
      <dgm:t>
        <a:bodyPr/>
        <a:lstStyle/>
        <a:p>
          <a:endParaRPr lang="ru-RU"/>
        </a:p>
      </dgm:t>
    </dgm:pt>
    <dgm:pt modelId="{79C3AC1C-6299-4E0C-8BEF-57FF978729F7}" type="pres">
      <dgm:prSet presAssocID="{76656A0A-BD3E-45D0-B0DB-56689FDFFDDC}" presName="arrowWedge1" presStyleLbl="fgSibTrans2D1" presStyleIdx="0" presStyleCnt="7"/>
      <dgm:spPr/>
    </dgm:pt>
    <dgm:pt modelId="{9821EBCF-9B6D-435B-8CC7-17550A772FAF}" type="pres">
      <dgm:prSet presAssocID="{498AE419-50DA-4081-B09F-6F0EDC8E02B6}" presName="arrowWedge2" presStyleLbl="fgSibTrans2D1" presStyleIdx="1" presStyleCnt="7"/>
      <dgm:spPr/>
    </dgm:pt>
    <dgm:pt modelId="{9367EA19-B7BD-4701-AAEB-B03535715668}" type="pres">
      <dgm:prSet presAssocID="{BE5CEC4C-287F-47D7-AA16-719A216E99E0}" presName="arrowWedge3" presStyleLbl="fgSibTrans2D1" presStyleIdx="2" presStyleCnt="7"/>
      <dgm:spPr/>
    </dgm:pt>
    <dgm:pt modelId="{2EF731FC-6917-4B8B-8D77-B761A4539CAC}" type="pres">
      <dgm:prSet presAssocID="{8E60FE64-EC5B-4DFB-8113-9EEC0D3EED04}" presName="arrowWedge4" presStyleLbl="fgSibTrans2D1" presStyleIdx="3" presStyleCnt="7"/>
      <dgm:spPr/>
    </dgm:pt>
    <dgm:pt modelId="{AA07E619-9524-4463-B3DF-9CD4F8BBE972}" type="pres">
      <dgm:prSet presAssocID="{CD2EBD2F-A310-4E1D-9BE6-C2D08753BD93}" presName="arrowWedge5" presStyleLbl="fgSibTrans2D1" presStyleIdx="4" presStyleCnt="7"/>
      <dgm:spPr/>
    </dgm:pt>
    <dgm:pt modelId="{34F77259-8454-4D31-87F8-489FBB13C264}" type="pres">
      <dgm:prSet presAssocID="{D85FF4C7-BB85-4639-8ABD-16A646DB97E4}" presName="arrowWedge6" presStyleLbl="fgSibTrans2D1" presStyleIdx="5" presStyleCnt="7"/>
      <dgm:spPr/>
    </dgm:pt>
    <dgm:pt modelId="{CBEAF6C7-0A5D-4F88-B5FD-D4FA442FA5E9}" type="pres">
      <dgm:prSet presAssocID="{71DB6ED6-4B26-4412-AC91-7A9ACEEDDBAC}" presName="arrowWedge7" presStyleLbl="fgSibTrans2D1" presStyleIdx="6" presStyleCnt="7"/>
      <dgm:spPr/>
    </dgm:pt>
  </dgm:ptLst>
  <dgm:cxnLst>
    <dgm:cxn modelId="{52F470D3-DC81-43AD-A232-D15ACCB7D549}" type="presOf" srcId="{79B84950-1138-41E9-BC6F-8BCF47A1C36D}" destId="{B46330BF-97BE-4017-BF7C-1D22F1DA0B6D}" srcOrd="0" destOrd="0" presId="urn:microsoft.com/office/officeart/2005/8/layout/cycle8"/>
    <dgm:cxn modelId="{86FF2ACA-C31F-40D3-9005-507863EEA503}" srcId="{16AC79C9-8943-4EB9-8878-4EC2D762EFDE}" destId="{C2B7C5FB-C430-453B-9A85-F3D38D6E9A85}" srcOrd="1" destOrd="0" parTransId="{755329BE-65DD-49E2-B2E3-8D7A4573A2A1}" sibTransId="{498AE419-50DA-4081-B09F-6F0EDC8E02B6}"/>
    <dgm:cxn modelId="{D6A0C267-C407-42AB-9D4E-AB845F8B6A99}" type="presOf" srcId="{8A04D2E4-41DC-43C7-A0E0-C0BC6D9F192C}" destId="{3E9602AC-FB75-46F6-942E-6BFBD2F3AB59}" srcOrd="0" destOrd="0" presId="urn:microsoft.com/office/officeart/2005/8/layout/cycle8"/>
    <dgm:cxn modelId="{301E5648-262D-4081-9CCB-4C3D6455E8D6}" type="presOf" srcId="{7CF81BCE-9049-448D-8529-72345B581D30}" destId="{6E075B92-7CCA-4213-A7E2-73E9F319AF93}" srcOrd="1" destOrd="0" presId="urn:microsoft.com/office/officeart/2005/8/layout/cycle8"/>
    <dgm:cxn modelId="{DB8C09A8-6529-4D8A-A05E-900B21818475}" srcId="{16AC79C9-8943-4EB9-8878-4EC2D762EFDE}" destId="{F9E9AEE1-44F7-4A40-AACA-0C4794F7B83A}" srcOrd="5" destOrd="0" parTransId="{AD1B7788-0173-4CDE-B05D-37385EE9C9C1}" sibTransId="{D85FF4C7-BB85-4639-8ABD-16A646DB97E4}"/>
    <dgm:cxn modelId="{488844FF-D637-46EC-9389-EA7D443A343B}" srcId="{16AC79C9-8943-4EB9-8878-4EC2D762EFDE}" destId="{79B84950-1138-41E9-BC6F-8BCF47A1C36D}" srcOrd="0" destOrd="0" parTransId="{8D0A3B44-9EEB-4050-B05B-4FFABD9ECFFC}" sibTransId="{76656A0A-BD3E-45D0-B0DB-56689FDFFDDC}"/>
    <dgm:cxn modelId="{B827DE69-8FD7-47CC-9479-BD168ED68E35}" srcId="{16AC79C9-8943-4EB9-8878-4EC2D762EFDE}" destId="{F74CF149-9F6A-45A1-BA02-5DB84594FFA3}" srcOrd="3" destOrd="0" parTransId="{C568D5E4-5A74-47D5-A9EA-0BBF1A9AEC21}" sibTransId="{8E60FE64-EC5B-4DFB-8113-9EEC0D3EED04}"/>
    <dgm:cxn modelId="{18E92E9A-01C2-493D-9ACB-38445F65404F}" type="presOf" srcId="{F74CF149-9F6A-45A1-BA02-5DB84594FFA3}" destId="{E9A424F6-BDBC-4BEA-8483-205F04722F3C}" srcOrd="0" destOrd="0" presId="urn:microsoft.com/office/officeart/2005/8/layout/cycle8"/>
    <dgm:cxn modelId="{C65E8DAA-7A8C-4E96-8D54-6F1B60C618BA}" type="presOf" srcId="{F74CF149-9F6A-45A1-BA02-5DB84594FFA3}" destId="{EECA71C0-56C2-469E-AFAA-4CA9D05942CE}" srcOrd="1" destOrd="0" presId="urn:microsoft.com/office/officeart/2005/8/layout/cycle8"/>
    <dgm:cxn modelId="{CA6FDD9B-FEC8-4BD4-9A60-5049DB0AA19A}" type="presOf" srcId="{F1176593-91F2-4B1B-BEB9-8DF4C192D3D1}" destId="{C7E8FE07-4D8F-4547-A020-62744F6F1ADB}" srcOrd="1" destOrd="0" presId="urn:microsoft.com/office/officeart/2005/8/layout/cycle8"/>
    <dgm:cxn modelId="{4B219CC9-7DAF-48B4-984E-13788F321616}" srcId="{16AC79C9-8943-4EB9-8878-4EC2D762EFDE}" destId="{F1176593-91F2-4B1B-BEB9-8DF4C192D3D1}" srcOrd="6" destOrd="0" parTransId="{CCC29B88-74A7-48C8-9BB4-5E281C7AF486}" sibTransId="{71DB6ED6-4B26-4412-AC91-7A9ACEEDDBAC}"/>
    <dgm:cxn modelId="{AB7AD3D0-121F-4F8F-B083-537A4DB64598}" type="presOf" srcId="{79B84950-1138-41E9-BC6F-8BCF47A1C36D}" destId="{8FD04D2A-5D17-4F1B-9003-332BF0F07BA6}" srcOrd="1" destOrd="0" presId="urn:microsoft.com/office/officeart/2005/8/layout/cycle8"/>
    <dgm:cxn modelId="{56D08E0E-8EBA-4078-BB69-0282F49AE324}" type="presOf" srcId="{F9E9AEE1-44F7-4A40-AACA-0C4794F7B83A}" destId="{FC005E4A-F7B6-496F-B8A6-F3EC21FB94FB}" srcOrd="1" destOrd="0" presId="urn:microsoft.com/office/officeart/2005/8/layout/cycle8"/>
    <dgm:cxn modelId="{F5892241-1A83-4B21-9D4A-60748AAD4794}" type="presOf" srcId="{C2B7C5FB-C430-453B-9A85-F3D38D6E9A85}" destId="{0AA19AB4-DED2-43C0-9511-B386D673FAA7}" srcOrd="0" destOrd="0" presId="urn:microsoft.com/office/officeart/2005/8/layout/cycle8"/>
    <dgm:cxn modelId="{74827F31-7C33-4A5E-93AD-67E8639135B6}" type="presOf" srcId="{F9E9AEE1-44F7-4A40-AACA-0C4794F7B83A}" destId="{00E6FEE4-343C-4991-AC63-2A4687898C8E}" srcOrd="0" destOrd="0" presId="urn:microsoft.com/office/officeart/2005/8/layout/cycle8"/>
    <dgm:cxn modelId="{C554035A-5B6A-498D-AF5D-BD02653EC4F1}" type="presOf" srcId="{8A04D2E4-41DC-43C7-A0E0-C0BC6D9F192C}" destId="{A17F894B-586E-4A64-810D-D03B1BA86FBC}" srcOrd="1" destOrd="0" presId="urn:microsoft.com/office/officeart/2005/8/layout/cycle8"/>
    <dgm:cxn modelId="{FB90F2F2-677E-4070-B78B-0FC6F968202B}" srcId="{16AC79C9-8943-4EB9-8878-4EC2D762EFDE}" destId="{7CF81BCE-9049-448D-8529-72345B581D30}" srcOrd="4" destOrd="0" parTransId="{824F4D76-7399-4E45-980C-A77B03DFD569}" sibTransId="{CD2EBD2F-A310-4E1D-9BE6-C2D08753BD93}"/>
    <dgm:cxn modelId="{53EE5B5A-1E20-4168-A8DE-EB4107B4151B}" type="presOf" srcId="{7CF81BCE-9049-448D-8529-72345B581D30}" destId="{64A7846C-7AAA-4884-A178-086D2B575B6E}" srcOrd="0" destOrd="0" presId="urn:microsoft.com/office/officeart/2005/8/layout/cycle8"/>
    <dgm:cxn modelId="{46B8257D-F2AC-4094-96B0-930453A5B68D}" type="presOf" srcId="{F1176593-91F2-4B1B-BEB9-8DF4C192D3D1}" destId="{1D7AAC4B-7F1A-49DE-91DF-1DE92ED410FA}" srcOrd="0" destOrd="0" presId="urn:microsoft.com/office/officeart/2005/8/layout/cycle8"/>
    <dgm:cxn modelId="{8134E151-9B41-4F06-9E83-49DBFCA78DBF}" srcId="{16AC79C9-8943-4EB9-8878-4EC2D762EFDE}" destId="{8A04D2E4-41DC-43C7-A0E0-C0BC6D9F192C}" srcOrd="2" destOrd="0" parTransId="{EF64B128-4A6C-43EA-8C75-695E552A8C0A}" sibTransId="{BE5CEC4C-287F-47D7-AA16-719A216E99E0}"/>
    <dgm:cxn modelId="{D1D64D2A-713E-402C-B2F1-B82D61B15454}" type="presOf" srcId="{C2B7C5FB-C430-453B-9A85-F3D38D6E9A85}" destId="{C99C16EE-2D4A-4229-86B6-0F7BD3A4A8D4}" srcOrd="1" destOrd="0" presId="urn:microsoft.com/office/officeart/2005/8/layout/cycle8"/>
    <dgm:cxn modelId="{990DC112-5B2F-4590-A4DC-658068DD2739}" type="presOf" srcId="{16AC79C9-8943-4EB9-8878-4EC2D762EFDE}" destId="{745F716E-FD79-4DD4-B01C-E9D063EB0683}" srcOrd="0" destOrd="0" presId="urn:microsoft.com/office/officeart/2005/8/layout/cycle8"/>
    <dgm:cxn modelId="{AE10C0D0-3A12-48C1-9BFB-332FF34ADACB}" type="presParOf" srcId="{745F716E-FD79-4DD4-B01C-E9D063EB0683}" destId="{B46330BF-97BE-4017-BF7C-1D22F1DA0B6D}" srcOrd="0" destOrd="0" presId="urn:microsoft.com/office/officeart/2005/8/layout/cycle8"/>
    <dgm:cxn modelId="{25C01566-8E2E-4F8E-9678-D0132FFE5726}" type="presParOf" srcId="{745F716E-FD79-4DD4-B01C-E9D063EB0683}" destId="{28E7E9F3-9724-42D5-8549-82334A07E366}" srcOrd="1" destOrd="0" presId="urn:microsoft.com/office/officeart/2005/8/layout/cycle8"/>
    <dgm:cxn modelId="{1FBD4147-9CC4-42E2-9C87-D636ED1CAB81}" type="presParOf" srcId="{745F716E-FD79-4DD4-B01C-E9D063EB0683}" destId="{CD330EEA-0BFF-4CA5-BE0E-DC4B418F7445}" srcOrd="2" destOrd="0" presId="urn:microsoft.com/office/officeart/2005/8/layout/cycle8"/>
    <dgm:cxn modelId="{A3802C06-5D5C-4C19-9D5F-7F3E138D0983}" type="presParOf" srcId="{745F716E-FD79-4DD4-B01C-E9D063EB0683}" destId="{8FD04D2A-5D17-4F1B-9003-332BF0F07BA6}" srcOrd="3" destOrd="0" presId="urn:microsoft.com/office/officeart/2005/8/layout/cycle8"/>
    <dgm:cxn modelId="{4353673D-E6B8-4B8D-AF4E-D8938BC48DA6}" type="presParOf" srcId="{745F716E-FD79-4DD4-B01C-E9D063EB0683}" destId="{0AA19AB4-DED2-43C0-9511-B386D673FAA7}" srcOrd="4" destOrd="0" presId="urn:microsoft.com/office/officeart/2005/8/layout/cycle8"/>
    <dgm:cxn modelId="{946D1D48-A0DB-455B-95CB-396BA3B7D3CD}" type="presParOf" srcId="{745F716E-FD79-4DD4-B01C-E9D063EB0683}" destId="{A2CE9B36-F75A-46C4-AE83-6660B7F2CE09}" srcOrd="5" destOrd="0" presId="urn:microsoft.com/office/officeart/2005/8/layout/cycle8"/>
    <dgm:cxn modelId="{A31D8018-B84A-4B15-9C28-2C4215892BAD}" type="presParOf" srcId="{745F716E-FD79-4DD4-B01C-E9D063EB0683}" destId="{8F66EFD3-2B76-4A14-ADED-F6A1FEDCBC18}" srcOrd="6" destOrd="0" presId="urn:microsoft.com/office/officeart/2005/8/layout/cycle8"/>
    <dgm:cxn modelId="{0AC7E1C5-391F-44EA-9DA5-786B8C4B4CC2}" type="presParOf" srcId="{745F716E-FD79-4DD4-B01C-E9D063EB0683}" destId="{C99C16EE-2D4A-4229-86B6-0F7BD3A4A8D4}" srcOrd="7" destOrd="0" presId="urn:microsoft.com/office/officeart/2005/8/layout/cycle8"/>
    <dgm:cxn modelId="{00829A02-F01E-4C80-9577-E62218B77C1E}" type="presParOf" srcId="{745F716E-FD79-4DD4-B01C-E9D063EB0683}" destId="{3E9602AC-FB75-46F6-942E-6BFBD2F3AB59}" srcOrd="8" destOrd="0" presId="urn:microsoft.com/office/officeart/2005/8/layout/cycle8"/>
    <dgm:cxn modelId="{E2BF428B-A6F1-42C0-8F93-F9B77A175CFA}" type="presParOf" srcId="{745F716E-FD79-4DD4-B01C-E9D063EB0683}" destId="{D19EF94D-1CE9-4159-A3F6-8381B6896CA9}" srcOrd="9" destOrd="0" presId="urn:microsoft.com/office/officeart/2005/8/layout/cycle8"/>
    <dgm:cxn modelId="{03980706-8817-4B3C-98EF-5995AEDC85A9}" type="presParOf" srcId="{745F716E-FD79-4DD4-B01C-E9D063EB0683}" destId="{9A1640B5-E462-4AD3-914E-4ECE8B00A9D1}" srcOrd="10" destOrd="0" presId="urn:microsoft.com/office/officeart/2005/8/layout/cycle8"/>
    <dgm:cxn modelId="{3D2635AF-DEA6-4E9F-A986-73B078FE8D7C}" type="presParOf" srcId="{745F716E-FD79-4DD4-B01C-E9D063EB0683}" destId="{A17F894B-586E-4A64-810D-D03B1BA86FBC}" srcOrd="11" destOrd="0" presId="urn:microsoft.com/office/officeart/2005/8/layout/cycle8"/>
    <dgm:cxn modelId="{DA17AC10-2575-4459-885C-5E41D1AEE249}" type="presParOf" srcId="{745F716E-FD79-4DD4-B01C-E9D063EB0683}" destId="{E9A424F6-BDBC-4BEA-8483-205F04722F3C}" srcOrd="12" destOrd="0" presId="urn:microsoft.com/office/officeart/2005/8/layout/cycle8"/>
    <dgm:cxn modelId="{6256C0A8-81BD-4665-9376-E9B9C4E8448B}" type="presParOf" srcId="{745F716E-FD79-4DD4-B01C-E9D063EB0683}" destId="{5AD96B91-3E55-45B2-A350-3631C3241CA1}" srcOrd="13" destOrd="0" presId="urn:microsoft.com/office/officeart/2005/8/layout/cycle8"/>
    <dgm:cxn modelId="{0D1D6443-B20D-478E-90F1-13DC68D52C4A}" type="presParOf" srcId="{745F716E-FD79-4DD4-B01C-E9D063EB0683}" destId="{A23DC69A-452B-4F5D-AC98-1667FBA5F9E2}" srcOrd="14" destOrd="0" presId="urn:microsoft.com/office/officeart/2005/8/layout/cycle8"/>
    <dgm:cxn modelId="{099EFB64-DEA4-478B-9AC3-037B4FBAD5F1}" type="presParOf" srcId="{745F716E-FD79-4DD4-B01C-E9D063EB0683}" destId="{EECA71C0-56C2-469E-AFAA-4CA9D05942CE}" srcOrd="15" destOrd="0" presId="urn:microsoft.com/office/officeart/2005/8/layout/cycle8"/>
    <dgm:cxn modelId="{780F4B13-FA04-47BA-9DF1-BE9E40545235}" type="presParOf" srcId="{745F716E-FD79-4DD4-B01C-E9D063EB0683}" destId="{64A7846C-7AAA-4884-A178-086D2B575B6E}" srcOrd="16" destOrd="0" presId="urn:microsoft.com/office/officeart/2005/8/layout/cycle8"/>
    <dgm:cxn modelId="{39CDC405-5917-4B1A-B97A-0C086879AEA3}" type="presParOf" srcId="{745F716E-FD79-4DD4-B01C-E9D063EB0683}" destId="{63C067D3-6BEB-4C1C-A383-6EBD91537203}" srcOrd="17" destOrd="0" presId="urn:microsoft.com/office/officeart/2005/8/layout/cycle8"/>
    <dgm:cxn modelId="{71C2BC20-C2A9-462B-B67D-7C4F3803DC3A}" type="presParOf" srcId="{745F716E-FD79-4DD4-B01C-E9D063EB0683}" destId="{3E9D122D-95F2-4856-85DB-0A208AD8C4A3}" srcOrd="18" destOrd="0" presId="urn:microsoft.com/office/officeart/2005/8/layout/cycle8"/>
    <dgm:cxn modelId="{16709D02-5FF3-427F-87A3-3DF00E0C80F3}" type="presParOf" srcId="{745F716E-FD79-4DD4-B01C-E9D063EB0683}" destId="{6E075B92-7CCA-4213-A7E2-73E9F319AF93}" srcOrd="19" destOrd="0" presId="urn:microsoft.com/office/officeart/2005/8/layout/cycle8"/>
    <dgm:cxn modelId="{B652EDCF-592C-4A6D-97ED-9AB76585D0EA}" type="presParOf" srcId="{745F716E-FD79-4DD4-B01C-E9D063EB0683}" destId="{00E6FEE4-343C-4991-AC63-2A4687898C8E}" srcOrd="20" destOrd="0" presId="urn:microsoft.com/office/officeart/2005/8/layout/cycle8"/>
    <dgm:cxn modelId="{F01A052C-CDFD-4EE0-83A1-F698257255F2}" type="presParOf" srcId="{745F716E-FD79-4DD4-B01C-E9D063EB0683}" destId="{76744699-DE63-4E2E-A4ED-9C5A5B017B27}" srcOrd="21" destOrd="0" presId="urn:microsoft.com/office/officeart/2005/8/layout/cycle8"/>
    <dgm:cxn modelId="{8BE09BF7-AACC-4105-85BD-DF3F07FF171A}" type="presParOf" srcId="{745F716E-FD79-4DD4-B01C-E9D063EB0683}" destId="{BE3BEEF5-EF1B-461F-9F60-ACFEE28FD6EA}" srcOrd="22" destOrd="0" presId="urn:microsoft.com/office/officeart/2005/8/layout/cycle8"/>
    <dgm:cxn modelId="{C40A244D-6393-4E18-8D16-D9583AFB4E94}" type="presParOf" srcId="{745F716E-FD79-4DD4-B01C-E9D063EB0683}" destId="{FC005E4A-F7B6-496F-B8A6-F3EC21FB94FB}" srcOrd="23" destOrd="0" presId="urn:microsoft.com/office/officeart/2005/8/layout/cycle8"/>
    <dgm:cxn modelId="{0E49163D-9488-45DF-8E84-BF62644E77FF}" type="presParOf" srcId="{745F716E-FD79-4DD4-B01C-E9D063EB0683}" destId="{1D7AAC4B-7F1A-49DE-91DF-1DE92ED410FA}" srcOrd="24" destOrd="0" presId="urn:microsoft.com/office/officeart/2005/8/layout/cycle8"/>
    <dgm:cxn modelId="{DEDF48F0-E46B-4917-9C43-3438DB40FC2E}" type="presParOf" srcId="{745F716E-FD79-4DD4-B01C-E9D063EB0683}" destId="{45416DE3-82D7-4C07-9097-CE5D08197835}" srcOrd="25" destOrd="0" presId="urn:microsoft.com/office/officeart/2005/8/layout/cycle8"/>
    <dgm:cxn modelId="{B167CBEC-B5E7-47B8-B9AA-90F7405ACE7F}" type="presParOf" srcId="{745F716E-FD79-4DD4-B01C-E9D063EB0683}" destId="{2870B7EB-CE58-4E63-BEFF-881AC5CC47BC}" srcOrd="26" destOrd="0" presId="urn:microsoft.com/office/officeart/2005/8/layout/cycle8"/>
    <dgm:cxn modelId="{BC30AEA9-BA58-4952-9BDF-9A7DB8ECCAE3}" type="presParOf" srcId="{745F716E-FD79-4DD4-B01C-E9D063EB0683}" destId="{C7E8FE07-4D8F-4547-A020-62744F6F1ADB}" srcOrd="27" destOrd="0" presId="urn:microsoft.com/office/officeart/2005/8/layout/cycle8"/>
    <dgm:cxn modelId="{8EE02869-0332-4DC5-9A88-2A0EE5086403}" type="presParOf" srcId="{745F716E-FD79-4DD4-B01C-E9D063EB0683}" destId="{79C3AC1C-6299-4E0C-8BEF-57FF978729F7}" srcOrd="28" destOrd="0" presId="urn:microsoft.com/office/officeart/2005/8/layout/cycle8"/>
    <dgm:cxn modelId="{618B933E-62C7-4121-B290-EF302184FF45}" type="presParOf" srcId="{745F716E-FD79-4DD4-B01C-E9D063EB0683}" destId="{9821EBCF-9B6D-435B-8CC7-17550A772FAF}" srcOrd="29" destOrd="0" presId="urn:microsoft.com/office/officeart/2005/8/layout/cycle8"/>
    <dgm:cxn modelId="{AA52DB29-8093-4AEF-8346-578225409B81}" type="presParOf" srcId="{745F716E-FD79-4DD4-B01C-E9D063EB0683}" destId="{9367EA19-B7BD-4701-AAEB-B03535715668}" srcOrd="30" destOrd="0" presId="urn:microsoft.com/office/officeart/2005/8/layout/cycle8"/>
    <dgm:cxn modelId="{D0328697-60E7-4B63-A781-FAAC5126957D}" type="presParOf" srcId="{745F716E-FD79-4DD4-B01C-E9D063EB0683}" destId="{2EF731FC-6917-4B8B-8D77-B761A4539CAC}" srcOrd="31" destOrd="0" presId="urn:microsoft.com/office/officeart/2005/8/layout/cycle8"/>
    <dgm:cxn modelId="{BFDC2D64-2A6D-41C4-A830-646C10D98FCD}" type="presParOf" srcId="{745F716E-FD79-4DD4-B01C-E9D063EB0683}" destId="{AA07E619-9524-4463-B3DF-9CD4F8BBE972}" srcOrd="32" destOrd="0" presId="urn:microsoft.com/office/officeart/2005/8/layout/cycle8"/>
    <dgm:cxn modelId="{81988B2A-1577-443B-9B7B-71D1BBF441B8}" type="presParOf" srcId="{745F716E-FD79-4DD4-B01C-E9D063EB0683}" destId="{34F77259-8454-4D31-87F8-489FBB13C264}" srcOrd="33" destOrd="0" presId="urn:microsoft.com/office/officeart/2005/8/layout/cycle8"/>
    <dgm:cxn modelId="{AA2D8DC3-B3F3-4390-A2AE-F9B53651433C}" type="presParOf" srcId="{745F716E-FD79-4DD4-B01C-E9D063EB0683}" destId="{CBEAF6C7-0A5D-4F88-B5FD-D4FA442FA5E9}"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BC4336-8426-4463-9DD4-3FDAD45511E1}" type="doc">
      <dgm:prSet loTypeId="urn:microsoft.com/office/officeart/2005/8/layout/hList7" loCatId="list" qsTypeId="urn:microsoft.com/office/officeart/2005/8/quickstyle/simple1" qsCatId="simple" csTypeId="urn:microsoft.com/office/officeart/2005/8/colors/accent0_2" csCatId="mainScheme" phldr="1"/>
      <dgm:spPr/>
    </dgm:pt>
    <dgm:pt modelId="{9A0CFA18-6DB5-4AFE-9F83-ECC3C2DE1B98}">
      <dgm:prSet phldrT="[Текст]"/>
      <dgm:spPr/>
      <dgm:t>
        <a:bodyPr/>
        <a:lstStyle/>
        <a:p>
          <a:r>
            <a:rPr lang="uk-UA" dirty="0" smtClean="0">
              <a:latin typeface="Times New Roman" pitchFamily="18" charset="0"/>
              <a:cs typeface="Times New Roman" pitchFamily="18" charset="0"/>
            </a:rPr>
            <a:t>Обслуговування офіціантом (барменом, буфетником)</a:t>
          </a:r>
          <a:endParaRPr lang="ru-RU" dirty="0">
            <a:latin typeface="Times New Roman" pitchFamily="18" charset="0"/>
            <a:cs typeface="Times New Roman" pitchFamily="18" charset="0"/>
          </a:endParaRPr>
        </a:p>
      </dgm:t>
    </dgm:pt>
    <dgm:pt modelId="{70883368-196A-47E5-BACC-1B9A90FF89E6}" type="parTrans" cxnId="{0F7A7256-0535-4AFF-88B5-6015CF9A55C0}">
      <dgm:prSet/>
      <dgm:spPr/>
      <dgm:t>
        <a:bodyPr/>
        <a:lstStyle/>
        <a:p>
          <a:endParaRPr lang="ru-RU">
            <a:latin typeface="Times New Roman" pitchFamily="18" charset="0"/>
            <a:cs typeface="Times New Roman" pitchFamily="18" charset="0"/>
          </a:endParaRPr>
        </a:p>
      </dgm:t>
    </dgm:pt>
    <dgm:pt modelId="{3BACA9F0-9DAA-48BB-8C3F-3E835D283D3D}" type="sibTrans" cxnId="{0F7A7256-0535-4AFF-88B5-6015CF9A55C0}">
      <dgm:prSet/>
      <dgm:spPr/>
      <dgm:t>
        <a:bodyPr/>
        <a:lstStyle/>
        <a:p>
          <a:endParaRPr lang="ru-RU">
            <a:latin typeface="Times New Roman" pitchFamily="18" charset="0"/>
            <a:cs typeface="Times New Roman" pitchFamily="18" charset="0"/>
          </a:endParaRPr>
        </a:p>
      </dgm:t>
    </dgm:pt>
    <dgm:pt modelId="{0B63B842-998C-4017-9A9D-977302940FE6}">
      <dgm:prSet phldrT="[Текст]"/>
      <dgm:spPr/>
      <dgm:t>
        <a:bodyPr/>
        <a:lstStyle/>
        <a:p>
          <a:r>
            <a:rPr lang="uk-UA" dirty="0" smtClean="0">
              <a:latin typeface="Times New Roman" pitchFamily="18" charset="0"/>
              <a:cs typeface="Times New Roman" pitchFamily="18" charset="0"/>
            </a:rPr>
            <a:t>Самообслуговування</a:t>
          </a:r>
          <a:endParaRPr lang="ru-RU" dirty="0">
            <a:latin typeface="Times New Roman" pitchFamily="18" charset="0"/>
            <a:cs typeface="Times New Roman" pitchFamily="18" charset="0"/>
          </a:endParaRPr>
        </a:p>
      </dgm:t>
    </dgm:pt>
    <dgm:pt modelId="{6E0D6879-4AD5-4E28-BD43-1EF402D15110}" type="parTrans" cxnId="{D3C73471-7382-4AF2-8E54-CDDF9D795A31}">
      <dgm:prSet/>
      <dgm:spPr/>
      <dgm:t>
        <a:bodyPr/>
        <a:lstStyle/>
        <a:p>
          <a:endParaRPr lang="ru-RU">
            <a:latin typeface="Times New Roman" pitchFamily="18" charset="0"/>
            <a:cs typeface="Times New Roman" pitchFamily="18" charset="0"/>
          </a:endParaRPr>
        </a:p>
      </dgm:t>
    </dgm:pt>
    <dgm:pt modelId="{0CD3507B-330A-4265-8E2C-FF277675170E}" type="sibTrans" cxnId="{D3C73471-7382-4AF2-8E54-CDDF9D795A31}">
      <dgm:prSet/>
      <dgm:spPr/>
      <dgm:t>
        <a:bodyPr/>
        <a:lstStyle/>
        <a:p>
          <a:endParaRPr lang="ru-RU">
            <a:latin typeface="Times New Roman" pitchFamily="18" charset="0"/>
            <a:cs typeface="Times New Roman" pitchFamily="18" charset="0"/>
          </a:endParaRPr>
        </a:p>
      </dgm:t>
    </dgm:pt>
    <dgm:pt modelId="{7BB9C114-A05D-412F-BFD3-D4E1D8582160}">
      <dgm:prSet phldrT="[Текст]"/>
      <dgm:spPr/>
      <dgm:t>
        <a:bodyPr/>
        <a:lstStyle/>
        <a:p>
          <a:r>
            <a:rPr lang="uk-UA" dirty="0" smtClean="0">
              <a:latin typeface="Times New Roman" pitchFamily="18" charset="0"/>
              <a:cs typeface="Times New Roman" pitchFamily="18" charset="0"/>
            </a:rPr>
            <a:t>Комбіноване обслуговування</a:t>
          </a:r>
          <a:endParaRPr lang="ru-RU" dirty="0">
            <a:latin typeface="Times New Roman" pitchFamily="18" charset="0"/>
            <a:cs typeface="Times New Roman" pitchFamily="18" charset="0"/>
          </a:endParaRPr>
        </a:p>
      </dgm:t>
    </dgm:pt>
    <dgm:pt modelId="{591BA3CB-5938-4446-9598-AC87CD28687C}" type="parTrans" cxnId="{A6AE84E8-3917-4052-ACB7-FBC7DD0C7766}">
      <dgm:prSet/>
      <dgm:spPr/>
      <dgm:t>
        <a:bodyPr/>
        <a:lstStyle/>
        <a:p>
          <a:endParaRPr lang="ru-RU">
            <a:latin typeface="Times New Roman" pitchFamily="18" charset="0"/>
            <a:cs typeface="Times New Roman" pitchFamily="18" charset="0"/>
          </a:endParaRPr>
        </a:p>
      </dgm:t>
    </dgm:pt>
    <dgm:pt modelId="{19B1377B-52C0-40CD-A327-C7A22866533A}" type="sibTrans" cxnId="{A6AE84E8-3917-4052-ACB7-FBC7DD0C7766}">
      <dgm:prSet/>
      <dgm:spPr/>
      <dgm:t>
        <a:bodyPr/>
        <a:lstStyle/>
        <a:p>
          <a:endParaRPr lang="ru-RU">
            <a:latin typeface="Times New Roman" pitchFamily="18" charset="0"/>
            <a:cs typeface="Times New Roman" pitchFamily="18" charset="0"/>
          </a:endParaRPr>
        </a:p>
      </dgm:t>
    </dgm:pt>
    <dgm:pt modelId="{64B2003C-65E0-4577-8CA6-F2EA1F60999D}" type="pres">
      <dgm:prSet presAssocID="{2DBC4336-8426-4463-9DD4-3FDAD45511E1}" presName="Name0" presStyleCnt="0">
        <dgm:presLayoutVars>
          <dgm:dir/>
          <dgm:resizeHandles val="exact"/>
        </dgm:presLayoutVars>
      </dgm:prSet>
      <dgm:spPr/>
    </dgm:pt>
    <dgm:pt modelId="{0432AF39-D0F7-4F1F-9B66-EFFACEE4C202}" type="pres">
      <dgm:prSet presAssocID="{2DBC4336-8426-4463-9DD4-3FDAD45511E1}" presName="fgShape" presStyleLbl="fgShp" presStyleIdx="0" presStyleCnt="1"/>
      <dgm:spPr/>
    </dgm:pt>
    <dgm:pt modelId="{E2F66B17-42C0-4E81-973F-A442DEA5BB73}" type="pres">
      <dgm:prSet presAssocID="{2DBC4336-8426-4463-9DD4-3FDAD45511E1}" presName="linComp" presStyleCnt="0"/>
      <dgm:spPr/>
    </dgm:pt>
    <dgm:pt modelId="{EC72DF2B-6E31-49C6-A279-AC368D6D38B0}" type="pres">
      <dgm:prSet presAssocID="{9A0CFA18-6DB5-4AFE-9F83-ECC3C2DE1B98}" presName="compNode" presStyleCnt="0"/>
      <dgm:spPr/>
    </dgm:pt>
    <dgm:pt modelId="{14F0C72C-347F-4D93-B44B-1588F7BF69DB}" type="pres">
      <dgm:prSet presAssocID="{9A0CFA18-6DB5-4AFE-9F83-ECC3C2DE1B98}" presName="bkgdShape" presStyleLbl="node1" presStyleIdx="0" presStyleCnt="3"/>
      <dgm:spPr/>
      <dgm:t>
        <a:bodyPr/>
        <a:lstStyle/>
        <a:p>
          <a:endParaRPr lang="ru-RU"/>
        </a:p>
      </dgm:t>
    </dgm:pt>
    <dgm:pt modelId="{80AFEA2A-BA0B-4229-95D9-901129FF7716}" type="pres">
      <dgm:prSet presAssocID="{9A0CFA18-6DB5-4AFE-9F83-ECC3C2DE1B98}" presName="nodeTx" presStyleLbl="node1" presStyleIdx="0" presStyleCnt="3">
        <dgm:presLayoutVars>
          <dgm:bulletEnabled val="1"/>
        </dgm:presLayoutVars>
      </dgm:prSet>
      <dgm:spPr/>
      <dgm:t>
        <a:bodyPr/>
        <a:lstStyle/>
        <a:p>
          <a:endParaRPr lang="ru-RU"/>
        </a:p>
      </dgm:t>
    </dgm:pt>
    <dgm:pt modelId="{9161766E-B29B-4AC8-8432-90FE57394CF9}" type="pres">
      <dgm:prSet presAssocID="{9A0CFA18-6DB5-4AFE-9F83-ECC3C2DE1B98}" presName="invisiNode" presStyleLbl="node1" presStyleIdx="0" presStyleCnt="3"/>
      <dgm:spPr/>
    </dgm:pt>
    <dgm:pt modelId="{54B0C9AF-AEF4-4F77-9BA3-891D0E2459E0}" type="pres">
      <dgm:prSet presAssocID="{9A0CFA18-6DB5-4AFE-9F83-ECC3C2DE1B98}" presName="imagNode" presStyleLbl="fgImgPlace1" presStyleIdx="0" presStyleCnt="3" custScaleX="132548" custScaleY="123718"/>
      <dgm:spPr>
        <a:blipFill rotWithShape="0">
          <a:blip xmlns:r="http://schemas.openxmlformats.org/officeDocument/2006/relationships" r:embed="rId1"/>
          <a:stretch>
            <a:fillRect/>
          </a:stretch>
        </a:blipFill>
      </dgm:spPr>
    </dgm:pt>
    <dgm:pt modelId="{CD66A62E-BA9C-49F2-A72C-36D933ACFDD4}" type="pres">
      <dgm:prSet presAssocID="{3BACA9F0-9DAA-48BB-8C3F-3E835D283D3D}" presName="sibTrans" presStyleLbl="sibTrans2D1" presStyleIdx="0" presStyleCnt="0"/>
      <dgm:spPr/>
      <dgm:t>
        <a:bodyPr/>
        <a:lstStyle/>
        <a:p>
          <a:endParaRPr lang="ru-RU"/>
        </a:p>
      </dgm:t>
    </dgm:pt>
    <dgm:pt modelId="{4E8BD3E1-477E-4564-AF0A-2EEC88F86DA0}" type="pres">
      <dgm:prSet presAssocID="{0B63B842-998C-4017-9A9D-977302940FE6}" presName="compNode" presStyleCnt="0"/>
      <dgm:spPr/>
    </dgm:pt>
    <dgm:pt modelId="{823EE146-1C44-4A98-B2A4-28A0C9F56ECF}" type="pres">
      <dgm:prSet presAssocID="{0B63B842-998C-4017-9A9D-977302940FE6}" presName="bkgdShape" presStyleLbl="node1" presStyleIdx="1" presStyleCnt="3"/>
      <dgm:spPr/>
      <dgm:t>
        <a:bodyPr/>
        <a:lstStyle/>
        <a:p>
          <a:endParaRPr lang="ru-RU"/>
        </a:p>
      </dgm:t>
    </dgm:pt>
    <dgm:pt modelId="{427E0E04-C5A5-4F3C-A2C8-3B20EC0412E6}" type="pres">
      <dgm:prSet presAssocID="{0B63B842-998C-4017-9A9D-977302940FE6}" presName="nodeTx" presStyleLbl="node1" presStyleIdx="1" presStyleCnt="3">
        <dgm:presLayoutVars>
          <dgm:bulletEnabled val="1"/>
        </dgm:presLayoutVars>
      </dgm:prSet>
      <dgm:spPr/>
      <dgm:t>
        <a:bodyPr/>
        <a:lstStyle/>
        <a:p>
          <a:endParaRPr lang="ru-RU"/>
        </a:p>
      </dgm:t>
    </dgm:pt>
    <dgm:pt modelId="{EDB24358-54CA-44B4-8542-F7A58E763EB3}" type="pres">
      <dgm:prSet presAssocID="{0B63B842-998C-4017-9A9D-977302940FE6}" presName="invisiNode" presStyleLbl="node1" presStyleIdx="1" presStyleCnt="3"/>
      <dgm:spPr/>
    </dgm:pt>
    <dgm:pt modelId="{CDD76826-4F74-4C0D-A06D-D6F5074FFAD3}" type="pres">
      <dgm:prSet presAssocID="{0B63B842-998C-4017-9A9D-977302940FE6}" presName="imagNode" presStyleLbl="fgImgPlace1" presStyleIdx="1" presStyleCnt="3" custScaleX="147824" custScaleY="134974"/>
      <dgm:spPr>
        <a:blipFill rotWithShape="0">
          <a:blip xmlns:r="http://schemas.openxmlformats.org/officeDocument/2006/relationships" r:embed="rId2"/>
          <a:stretch>
            <a:fillRect/>
          </a:stretch>
        </a:blipFill>
      </dgm:spPr>
    </dgm:pt>
    <dgm:pt modelId="{A0D56407-224A-44BB-BAA9-D2915A7C32D1}" type="pres">
      <dgm:prSet presAssocID="{0CD3507B-330A-4265-8E2C-FF277675170E}" presName="sibTrans" presStyleLbl="sibTrans2D1" presStyleIdx="0" presStyleCnt="0"/>
      <dgm:spPr/>
      <dgm:t>
        <a:bodyPr/>
        <a:lstStyle/>
        <a:p>
          <a:endParaRPr lang="ru-RU"/>
        </a:p>
      </dgm:t>
    </dgm:pt>
    <dgm:pt modelId="{FCBA3B05-F49A-44CE-BD53-A0C56BE7DF40}" type="pres">
      <dgm:prSet presAssocID="{7BB9C114-A05D-412F-BFD3-D4E1D8582160}" presName="compNode" presStyleCnt="0"/>
      <dgm:spPr/>
    </dgm:pt>
    <dgm:pt modelId="{E4078ADB-D93B-4AD3-8F09-204BDAF9141F}" type="pres">
      <dgm:prSet presAssocID="{7BB9C114-A05D-412F-BFD3-D4E1D8582160}" presName="bkgdShape" presStyleLbl="node1" presStyleIdx="2" presStyleCnt="3"/>
      <dgm:spPr/>
      <dgm:t>
        <a:bodyPr/>
        <a:lstStyle/>
        <a:p>
          <a:endParaRPr lang="ru-RU"/>
        </a:p>
      </dgm:t>
    </dgm:pt>
    <dgm:pt modelId="{4ACB1B16-6D94-46D4-B60C-BD475A38120E}" type="pres">
      <dgm:prSet presAssocID="{7BB9C114-A05D-412F-BFD3-D4E1D8582160}" presName="nodeTx" presStyleLbl="node1" presStyleIdx="2" presStyleCnt="3">
        <dgm:presLayoutVars>
          <dgm:bulletEnabled val="1"/>
        </dgm:presLayoutVars>
      </dgm:prSet>
      <dgm:spPr/>
      <dgm:t>
        <a:bodyPr/>
        <a:lstStyle/>
        <a:p>
          <a:endParaRPr lang="ru-RU"/>
        </a:p>
      </dgm:t>
    </dgm:pt>
    <dgm:pt modelId="{7CD2AB85-35DA-40DD-BEB9-FC7ECC3B0DBA}" type="pres">
      <dgm:prSet presAssocID="{7BB9C114-A05D-412F-BFD3-D4E1D8582160}" presName="invisiNode" presStyleLbl="node1" presStyleIdx="2" presStyleCnt="3"/>
      <dgm:spPr/>
    </dgm:pt>
    <dgm:pt modelId="{50A56A5B-900C-41AA-AF7A-E90999B618E8}" type="pres">
      <dgm:prSet presAssocID="{7BB9C114-A05D-412F-BFD3-D4E1D8582160}" presName="imagNode" presStyleLbl="fgImgPlace1" presStyleIdx="2" presStyleCnt="3" custScaleX="132548" custScaleY="134974"/>
      <dgm:spPr>
        <a:blipFill rotWithShape="0">
          <a:blip xmlns:r="http://schemas.openxmlformats.org/officeDocument/2006/relationships" r:embed="rId3"/>
          <a:stretch>
            <a:fillRect/>
          </a:stretch>
        </a:blipFill>
      </dgm:spPr>
    </dgm:pt>
  </dgm:ptLst>
  <dgm:cxnLst>
    <dgm:cxn modelId="{64621CD0-1F0A-4DF2-8C19-8658B1382D90}" type="presOf" srcId="{0B63B842-998C-4017-9A9D-977302940FE6}" destId="{427E0E04-C5A5-4F3C-A2C8-3B20EC0412E6}" srcOrd="1" destOrd="0" presId="urn:microsoft.com/office/officeart/2005/8/layout/hList7"/>
    <dgm:cxn modelId="{0CD5B52D-C52C-4A21-8E0C-4A4545FB3A4A}" type="presOf" srcId="{2DBC4336-8426-4463-9DD4-3FDAD45511E1}" destId="{64B2003C-65E0-4577-8CA6-F2EA1F60999D}" srcOrd="0" destOrd="0" presId="urn:microsoft.com/office/officeart/2005/8/layout/hList7"/>
    <dgm:cxn modelId="{0F7A7256-0535-4AFF-88B5-6015CF9A55C0}" srcId="{2DBC4336-8426-4463-9DD4-3FDAD45511E1}" destId="{9A0CFA18-6DB5-4AFE-9F83-ECC3C2DE1B98}" srcOrd="0" destOrd="0" parTransId="{70883368-196A-47E5-BACC-1B9A90FF89E6}" sibTransId="{3BACA9F0-9DAA-48BB-8C3F-3E835D283D3D}"/>
    <dgm:cxn modelId="{DA936ADB-F082-4E6E-88F7-99855318A7BF}" type="presOf" srcId="{9A0CFA18-6DB5-4AFE-9F83-ECC3C2DE1B98}" destId="{14F0C72C-347F-4D93-B44B-1588F7BF69DB}" srcOrd="0" destOrd="0" presId="urn:microsoft.com/office/officeart/2005/8/layout/hList7"/>
    <dgm:cxn modelId="{6F7B0F36-0410-414F-B028-6D903CF9ABEF}" type="presOf" srcId="{3BACA9F0-9DAA-48BB-8C3F-3E835D283D3D}" destId="{CD66A62E-BA9C-49F2-A72C-36D933ACFDD4}" srcOrd="0" destOrd="0" presId="urn:microsoft.com/office/officeart/2005/8/layout/hList7"/>
    <dgm:cxn modelId="{D3C73471-7382-4AF2-8E54-CDDF9D795A31}" srcId="{2DBC4336-8426-4463-9DD4-3FDAD45511E1}" destId="{0B63B842-998C-4017-9A9D-977302940FE6}" srcOrd="1" destOrd="0" parTransId="{6E0D6879-4AD5-4E28-BD43-1EF402D15110}" sibTransId="{0CD3507B-330A-4265-8E2C-FF277675170E}"/>
    <dgm:cxn modelId="{C9F6CA3C-90F7-42AA-8899-C61D6DC9FDBD}" type="presOf" srcId="{0B63B842-998C-4017-9A9D-977302940FE6}" destId="{823EE146-1C44-4A98-B2A4-28A0C9F56ECF}" srcOrd="0" destOrd="0" presId="urn:microsoft.com/office/officeart/2005/8/layout/hList7"/>
    <dgm:cxn modelId="{A6AE84E8-3917-4052-ACB7-FBC7DD0C7766}" srcId="{2DBC4336-8426-4463-9DD4-3FDAD45511E1}" destId="{7BB9C114-A05D-412F-BFD3-D4E1D8582160}" srcOrd="2" destOrd="0" parTransId="{591BA3CB-5938-4446-9598-AC87CD28687C}" sibTransId="{19B1377B-52C0-40CD-A327-C7A22866533A}"/>
    <dgm:cxn modelId="{8E9F86EB-DE68-48C4-BAFC-FEC1F8CFAE86}" type="presOf" srcId="{9A0CFA18-6DB5-4AFE-9F83-ECC3C2DE1B98}" destId="{80AFEA2A-BA0B-4229-95D9-901129FF7716}" srcOrd="1" destOrd="0" presId="urn:microsoft.com/office/officeart/2005/8/layout/hList7"/>
    <dgm:cxn modelId="{284D1EB9-42FB-4B10-BE12-5A12487FBB86}" type="presOf" srcId="{0CD3507B-330A-4265-8E2C-FF277675170E}" destId="{A0D56407-224A-44BB-BAA9-D2915A7C32D1}" srcOrd="0" destOrd="0" presId="urn:microsoft.com/office/officeart/2005/8/layout/hList7"/>
    <dgm:cxn modelId="{BCD3C485-B216-4DF9-A83C-179A3B5D7998}" type="presOf" srcId="{7BB9C114-A05D-412F-BFD3-D4E1D8582160}" destId="{4ACB1B16-6D94-46D4-B60C-BD475A38120E}" srcOrd="1" destOrd="0" presId="urn:microsoft.com/office/officeart/2005/8/layout/hList7"/>
    <dgm:cxn modelId="{404739A0-C2E4-41F9-8E24-5DB6AD2C8271}" type="presOf" srcId="{7BB9C114-A05D-412F-BFD3-D4E1D8582160}" destId="{E4078ADB-D93B-4AD3-8F09-204BDAF9141F}" srcOrd="0" destOrd="0" presId="urn:microsoft.com/office/officeart/2005/8/layout/hList7"/>
    <dgm:cxn modelId="{C0F1FB1B-B00F-4292-8D22-E2E37A5FBBAD}" type="presParOf" srcId="{64B2003C-65E0-4577-8CA6-F2EA1F60999D}" destId="{0432AF39-D0F7-4F1F-9B66-EFFACEE4C202}" srcOrd="0" destOrd="0" presId="urn:microsoft.com/office/officeart/2005/8/layout/hList7"/>
    <dgm:cxn modelId="{434287D3-65B7-4AAC-BAE1-5F263F800F1D}" type="presParOf" srcId="{64B2003C-65E0-4577-8CA6-F2EA1F60999D}" destId="{E2F66B17-42C0-4E81-973F-A442DEA5BB73}" srcOrd="1" destOrd="0" presId="urn:microsoft.com/office/officeart/2005/8/layout/hList7"/>
    <dgm:cxn modelId="{BE3CB0FD-D113-4841-BA3A-21D4DF4E0515}" type="presParOf" srcId="{E2F66B17-42C0-4E81-973F-A442DEA5BB73}" destId="{EC72DF2B-6E31-49C6-A279-AC368D6D38B0}" srcOrd="0" destOrd="0" presId="urn:microsoft.com/office/officeart/2005/8/layout/hList7"/>
    <dgm:cxn modelId="{69015F4C-5C2B-44DE-8C44-FF93709D64D4}" type="presParOf" srcId="{EC72DF2B-6E31-49C6-A279-AC368D6D38B0}" destId="{14F0C72C-347F-4D93-B44B-1588F7BF69DB}" srcOrd="0" destOrd="0" presId="urn:microsoft.com/office/officeart/2005/8/layout/hList7"/>
    <dgm:cxn modelId="{34A08391-62D9-4C96-B4B3-E3E1469183D1}" type="presParOf" srcId="{EC72DF2B-6E31-49C6-A279-AC368D6D38B0}" destId="{80AFEA2A-BA0B-4229-95D9-901129FF7716}" srcOrd="1" destOrd="0" presId="urn:microsoft.com/office/officeart/2005/8/layout/hList7"/>
    <dgm:cxn modelId="{1D1B3323-98F0-42B0-AD0D-177EF618D5D5}" type="presParOf" srcId="{EC72DF2B-6E31-49C6-A279-AC368D6D38B0}" destId="{9161766E-B29B-4AC8-8432-90FE57394CF9}" srcOrd="2" destOrd="0" presId="urn:microsoft.com/office/officeart/2005/8/layout/hList7"/>
    <dgm:cxn modelId="{1B04C599-CD8B-44E0-AD39-927BFFD91987}" type="presParOf" srcId="{EC72DF2B-6E31-49C6-A279-AC368D6D38B0}" destId="{54B0C9AF-AEF4-4F77-9BA3-891D0E2459E0}" srcOrd="3" destOrd="0" presId="urn:microsoft.com/office/officeart/2005/8/layout/hList7"/>
    <dgm:cxn modelId="{2038ABB3-253E-4D52-AFEB-6BA8C89996E7}" type="presParOf" srcId="{E2F66B17-42C0-4E81-973F-A442DEA5BB73}" destId="{CD66A62E-BA9C-49F2-A72C-36D933ACFDD4}" srcOrd="1" destOrd="0" presId="urn:microsoft.com/office/officeart/2005/8/layout/hList7"/>
    <dgm:cxn modelId="{55EAC356-BEE7-4CD9-B51D-F1661DA4FF68}" type="presParOf" srcId="{E2F66B17-42C0-4E81-973F-A442DEA5BB73}" destId="{4E8BD3E1-477E-4564-AF0A-2EEC88F86DA0}" srcOrd="2" destOrd="0" presId="urn:microsoft.com/office/officeart/2005/8/layout/hList7"/>
    <dgm:cxn modelId="{B5B8DEBD-1D53-4ABB-9DD6-96CBF8342B0C}" type="presParOf" srcId="{4E8BD3E1-477E-4564-AF0A-2EEC88F86DA0}" destId="{823EE146-1C44-4A98-B2A4-28A0C9F56ECF}" srcOrd="0" destOrd="0" presId="urn:microsoft.com/office/officeart/2005/8/layout/hList7"/>
    <dgm:cxn modelId="{9BF67913-CF2D-43F8-B742-9C8B396850E1}" type="presParOf" srcId="{4E8BD3E1-477E-4564-AF0A-2EEC88F86DA0}" destId="{427E0E04-C5A5-4F3C-A2C8-3B20EC0412E6}" srcOrd="1" destOrd="0" presId="urn:microsoft.com/office/officeart/2005/8/layout/hList7"/>
    <dgm:cxn modelId="{91EEFC24-2F05-4F09-A2FA-1D292C520055}" type="presParOf" srcId="{4E8BD3E1-477E-4564-AF0A-2EEC88F86DA0}" destId="{EDB24358-54CA-44B4-8542-F7A58E763EB3}" srcOrd="2" destOrd="0" presId="urn:microsoft.com/office/officeart/2005/8/layout/hList7"/>
    <dgm:cxn modelId="{4FE0F742-584D-4D7C-B698-D5FBD417E138}" type="presParOf" srcId="{4E8BD3E1-477E-4564-AF0A-2EEC88F86DA0}" destId="{CDD76826-4F74-4C0D-A06D-D6F5074FFAD3}" srcOrd="3" destOrd="0" presId="urn:microsoft.com/office/officeart/2005/8/layout/hList7"/>
    <dgm:cxn modelId="{4DFC5EE5-956B-4E6F-8B47-7B62EA020342}" type="presParOf" srcId="{E2F66B17-42C0-4E81-973F-A442DEA5BB73}" destId="{A0D56407-224A-44BB-BAA9-D2915A7C32D1}" srcOrd="3" destOrd="0" presId="urn:microsoft.com/office/officeart/2005/8/layout/hList7"/>
    <dgm:cxn modelId="{DA14FB39-9D4E-4A02-A4EC-6110AB015551}" type="presParOf" srcId="{E2F66B17-42C0-4E81-973F-A442DEA5BB73}" destId="{FCBA3B05-F49A-44CE-BD53-A0C56BE7DF40}" srcOrd="4" destOrd="0" presId="urn:microsoft.com/office/officeart/2005/8/layout/hList7"/>
    <dgm:cxn modelId="{67241EDC-DA33-4ED0-BDA2-ED5B67AE2403}" type="presParOf" srcId="{FCBA3B05-F49A-44CE-BD53-A0C56BE7DF40}" destId="{E4078ADB-D93B-4AD3-8F09-204BDAF9141F}" srcOrd="0" destOrd="0" presId="urn:microsoft.com/office/officeart/2005/8/layout/hList7"/>
    <dgm:cxn modelId="{E47AE8CD-D6EF-4EA0-9C9A-8384985F6F2A}" type="presParOf" srcId="{FCBA3B05-F49A-44CE-BD53-A0C56BE7DF40}" destId="{4ACB1B16-6D94-46D4-B60C-BD475A38120E}" srcOrd="1" destOrd="0" presId="urn:microsoft.com/office/officeart/2005/8/layout/hList7"/>
    <dgm:cxn modelId="{5D299B33-F69D-40BC-B08A-AD7CF8712527}" type="presParOf" srcId="{FCBA3B05-F49A-44CE-BD53-A0C56BE7DF40}" destId="{7CD2AB85-35DA-40DD-BEB9-FC7ECC3B0DBA}" srcOrd="2" destOrd="0" presId="urn:microsoft.com/office/officeart/2005/8/layout/hList7"/>
    <dgm:cxn modelId="{6070D4C7-BBE4-47C0-9278-464CC9E5126E}" type="presParOf" srcId="{FCBA3B05-F49A-44CE-BD53-A0C56BE7DF40}" destId="{50A56A5B-900C-41AA-AF7A-E90999B618E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41F05C-C59C-4E87-9E16-A50C09C9929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8533404B-FD6C-45A2-8355-77D548203B6B}">
      <dgm:prSet phldrT="[Текст]" custT="1"/>
      <dgm:spPr>
        <a:solidFill>
          <a:schemeClr val="bg1"/>
        </a:solidFill>
        <a:ln w="9525">
          <a:solidFill>
            <a:schemeClr val="tx1"/>
          </a:solidFill>
        </a:ln>
      </dgm:spPr>
      <dgm:t>
        <a:bodyPr/>
        <a:lstStyle/>
        <a:p>
          <a:r>
            <a:rPr lang="ru-RU" sz="1400" dirty="0">
              <a:solidFill>
                <a:schemeClr val="tx1"/>
              </a:solidFill>
              <a:latin typeface="Times New Roman" pitchFamily="18" charset="0"/>
              <a:cs typeface="Times New Roman" pitchFamily="18" charset="0"/>
            </a:rPr>
            <a:t>Метод обслуговування</a:t>
          </a:r>
        </a:p>
      </dgm:t>
    </dgm:pt>
    <dgm:pt modelId="{D6AF5859-B7B0-45C1-A0CE-55B2098BA551}" type="parTrans" cxnId="{D485D66A-94D7-42B2-9A13-180B9459C5F5}">
      <dgm:prSet/>
      <dgm:spPr/>
      <dgm:t>
        <a:bodyPr/>
        <a:lstStyle/>
        <a:p>
          <a:endParaRPr lang="ru-RU" sz="1100">
            <a:solidFill>
              <a:schemeClr val="tx1"/>
            </a:solidFill>
            <a:latin typeface="Times New Roman" pitchFamily="18" charset="0"/>
            <a:cs typeface="Times New Roman" pitchFamily="18" charset="0"/>
          </a:endParaRPr>
        </a:p>
      </dgm:t>
    </dgm:pt>
    <dgm:pt modelId="{A061D1FF-791F-41E3-BF03-C7FDF45A8205}" type="sibTrans" cxnId="{D485D66A-94D7-42B2-9A13-180B9459C5F5}">
      <dgm:prSet/>
      <dgm:spPr/>
      <dgm:t>
        <a:bodyPr/>
        <a:lstStyle/>
        <a:p>
          <a:endParaRPr lang="ru-RU" sz="1100">
            <a:solidFill>
              <a:schemeClr val="tx1"/>
            </a:solidFill>
            <a:latin typeface="Times New Roman" pitchFamily="18" charset="0"/>
            <a:cs typeface="Times New Roman" pitchFamily="18" charset="0"/>
          </a:endParaRPr>
        </a:p>
      </dgm:t>
    </dgm:pt>
    <dgm:pt modelId="{BF13F548-28FB-48D8-8BA7-9CD1FABF0BEF}">
      <dgm:prSet phldrT="[Текст]"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Самообслуговування</a:t>
          </a:r>
        </a:p>
      </dgm:t>
    </dgm:pt>
    <dgm:pt modelId="{32ADBBD2-67F8-4D5D-9D6D-A1DA5D82CB1E}" type="parTrans" cxnId="{15C30F97-9985-49EA-AE2A-247CDB9003DA}">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87DA8EF0-F15E-44E7-8D4C-211D3D5EBEDB}" type="sibTrans" cxnId="{15C30F97-9985-49EA-AE2A-247CDB9003DA}">
      <dgm:prSet/>
      <dgm:spPr/>
      <dgm:t>
        <a:bodyPr/>
        <a:lstStyle/>
        <a:p>
          <a:endParaRPr lang="ru-RU" sz="1100">
            <a:solidFill>
              <a:schemeClr val="tx1"/>
            </a:solidFill>
            <a:latin typeface="Times New Roman" pitchFamily="18" charset="0"/>
            <a:cs typeface="Times New Roman" pitchFamily="18" charset="0"/>
          </a:endParaRPr>
        </a:p>
      </dgm:t>
    </dgm:pt>
    <dgm:pt modelId="{CC70DAB5-C529-4270-9D23-6A56D8EA1CCA}">
      <dgm:prSet phldrT="[Текст]"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За способом розрахунку</a:t>
          </a:r>
        </a:p>
      </dgm:t>
    </dgm:pt>
    <dgm:pt modelId="{AF57E519-4956-41FE-96B3-8DC15E97D421}" type="parTrans" cxnId="{D699EA6F-7239-43F3-B746-81C17E63960E}">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611EF427-AE6E-4861-A4D9-7A3DFD422461}" type="sibTrans" cxnId="{D699EA6F-7239-43F3-B746-81C17E63960E}">
      <dgm:prSet/>
      <dgm:spPr/>
      <dgm:t>
        <a:bodyPr/>
        <a:lstStyle/>
        <a:p>
          <a:endParaRPr lang="ru-RU" sz="1100">
            <a:solidFill>
              <a:schemeClr val="tx1"/>
            </a:solidFill>
            <a:latin typeface="Times New Roman" pitchFamily="18" charset="0"/>
            <a:cs typeface="Times New Roman" pitchFamily="18" charset="0"/>
          </a:endParaRPr>
        </a:p>
      </dgm:t>
    </dgm:pt>
    <dgm:pt modelId="{61849E21-5195-49DD-AA3C-621325E9C9AC}">
      <dgm:prSet phldrT="[Текст]"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За способом відпускання продукції</a:t>
          </a:r>
        </a:p>
      </dgm:t>
    </dgm:pt>
    <dgm:pt modelId="{CC70F486-1BD0-4967-9442-8940313614E5}" type="parTrans" cxnId="{6168CBF0-995B-41F6-A6AE-8A3BBDE1CBEB}">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E3976479-F8E6-487E-9FBC-DF233ACD362C}" type="sibTrans" cxnId="{6168CBF0-995B-41F6-A6AE-8A3BBDE1CBEB}">
      <dgm:prSet/>
      <dgm:spPr/>
      <dgm:t>
        <a:bodyPr/>
        <a:lstStyle/>
        <a:p>
          <a:endParaRPr lang="ru-RU" sz="1100">
            <a:solidFill>
              <a:schemeClr val="tx1"/>
            </a:solidFill>
            <a:latin typeface="Times New Roman" pitchFamily="18" charset="0"/>
            <a:cs typeface="Times New Roman" pitchFamily="18" charset="0"/>
          </a:endParaRPr>
        </a:p>
      </dgm:t>
    </dgm:pt>
    <dgm:pt modelId="{EEE14B42-8155-48FC-83FE-63A207FC1DC5}">
      <dgm:prSet phldrT="[Текст]"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Обслуговування офіціантами</a:t>
          </a:r>
        </a:p>
      </dgm:t>
    </dgm:pt>
    <dgm:pt modelId="{564DC03D-971E-4077-9E48-CD793665E8EE}" type="parTrans" cxnId="{A92AF8E0-AFDF-4113-859F-3C8F79E92C71}">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771A8459-1D92-4665-A3A6-93425BFDF2E5}" type="sibTrans" cxnId="{A92AF8E0-AFDF-4113-859F-3C8F79E92C71}">
      <dgm:prSet/>
      <dgm:spPr/>
      <dgm:t>
        <a:bodyPr/>
        <a:lstStyle/>
        <a:p>
          <a:endParaRPr lang="ru-RU" sz="1100">
            <a:solidFill>
              <a:schemeClr val="tx1"/>
            </a:solidFill>
            <a:latin typeface="Times New Roman" pitchFamily="18" charset="0"/>
            <a:cs typeface="Times New Roman" pitchFamily="18" charset="0"/>
          </a:endParaRPr>
        </a:p>
      </dgm:t>
    </dgm:pt>
    <dgm:pt modelId="{FB9022EF-24E9-408A-B873-F3C06E260F74}">
      <dgm:prSet phldrT="[Текст]"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Ланкова</a:t>
          </a:r>
        </a:p>
      </dgm:t>
    </dgm:pt>
    <dgm:pt modelId="{AA869A83-B2F4-4249-9B92-55E498FB89C6}" type="parTrans" cxnId="{4371C088-0EB6-43D1-8612-955F7186513B}">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7C41D592-FD02-4D9C-A17C-B6C353B9C54C}" type="sibTrans" cxnId="{4371C088-0EB6-43D1-8612-955F7186513B}">
      <dgm:prSet/>
      <dgm:spPr/>
      <dgm:t>
        <a:bodyPr/>
        <a:lstStyle/>
        <a:p>
          <a:endParaRPr lang="ru-RU" sz="1100">
            <a:solidFill>
              <a:schemeClr val="tx1"/>
            </a:solidFill>
            <a:latin typeface="Times New Roman" pitchFamily="18" charset="0"/>
            <a:cs typeface="Times New Roman" pitchFamily="18" charset="0"/>
          </a:endParaRPr>
        </a:p>
      </dgm:t>
    </dgm:pt>
    <dgm:pt modelId="{D93E4DCD-DF53-4D98-8749-408B239CD84D}">
      <dgm:prSet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Комбіноване</a:t>
          </a:r>
        </a:p>
      </dgm:t>
    </dgm:pt>
    <dgm:pt modelId="{692853F7-18A1-4A80-8337-11A02C4A1EA1}" type="parTrans" cxnId="{6E1788B0-A69B-4FA2-9E1F-FC21CDC1C331}">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E25ADDC8-C636-4564-99E1-B239A3016149}" type="sibTrans" cxnId="{6E1788B0-A69B-4FA2-9E1F-FC21CDC1C331}">
      <dgm:prSet/>
      <dgm:spPr/>
      <dgm:t>
        <a:bodyPr/>
        <a:lstStyle/>
        <a:p>
          <a:endParaRPr lang="ru-RU" sz="1100">
            <a:solidFill>
              <a:schemeClr val="tx1"/>
            </a:solidFill>
            <a:latin typeface="Times New Roman" pitchFamily="18" charset="0"/>
            <a:cs typeface="Times New Roman" pitchFamily="18" charset="0"/>
          </a:endParaRPr>
        </a:p>
      </dgm:t>
    </dgm:pt>
    <dgm:pt modelId="{495079C5-FF0D-4DDA-9378-61F4F83D47FF}">
      <dgm:prSet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Індивідуальна форма організації праці</a:t>
          </a:r>
        </a:p>
      </dgm:t>
    </dgm:pt>
    <dgm:pt modelId="{B6CD82E0-1865-4DE8-ACEF-DBE25BF86865}" type="parTrans" cxnId="{5B5ACF39-CF17-4A6B-AF26-A94609235D30}">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7FE9F884-492A-4516-8E7D-023F6FFBC503}" type="sibTrans" cxnId="{5B5ACF39-CF17-4A6B-AF26-A94609235D30}">
      <dgm:prSet/>
      <dgm:spPr/>
      <dgm:t>
        <a:bodyPr/>
        <a:lstStyle/>
        <a:p>
          <a:endParaRPr lang="ru-RU" sz="1100">
            <a:solidFill>
              <a:schemeClr val="tx1"/>
            </a:solidFill>
            <a:latin typeface="Times New Roman" pitchFamily="18" charset="0"/>
            <a:cs typeface="Times New Roman" pitchFamily="18" charset="0"/>
          </a:endParaRPr>
        </a:p>
      </dgm:t>
    </dgm:pt>
    <dgm:pt modelId="{63B87853-A607-4DDD-AEA9-EA1CA9EEB5E4}">
      <dgm:prSet custT="1"/>
      <dgm:spPr>
        <a:solidFill>
          <a:schemeClr val="bg1"/>
        </a:solidFill>
        <a:ln w="12700"/>
      </dgm:spPr>
      <dgm:t>
        <a:bodyPr/>
        <a:lstStyle/>
        <a:p>
          <a:r>
            <a:rPr lang="ru-RU" sz="1400" dirty="0">
              <a:solidFill>
                <a:schemeClr val="tx1"/>
              </a:solidFill>
              <a:latin typeface="Times New Roman" pitchFamily="18" charset="0"/>
              <a:cs typeface="Times New Roman" pitchFamily="18" charset="0"/>
            </a:rPr>
            <a:t>Поєднання самообслуговання з обслуговуванням офіціантами</a:t>
          </a:r>
        </a:p>
      </dgm:t>
    </dgm:pt>
    <dgm:pt modelId="{FA5DA6F0-740B-4C58-A1C7-A8545AAAE76B}" type="parTrans" cxnId="{DEC13312-BF82-43B5-9BBF-BB51CD013A20}">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4277D49E-F76D-4A81-9087-ED2DC1007F8E}" type="sibTrans" cxnId="{DEC13312-BF82-43B5-9BBF-BB51CD013A20}">
      <dgm:prSet/>
      <dgm:spPr/>
      <dgm:t>
        <a:bodyPr/>
        <a:lstStyle/>
        <a:p>
          <a:endParaRPr lang="ru-RU" sz="1100">
            <a:solidFill>
              <a:schemeClr val="tx1"/>
            </a:solidFill>
            <a:latin typeface="Times New Roman" pitchFamily="18" charset="0"/>
            <a:cs typeface="Times New Roman" pitchFamily="18" charset="0"/>
          </a:endParaRPr>
        </a:p>
      </dgm:t>
    </dgm:pt>
    <dgm:pt modelId="{90777D14-7F6E-4A36-BA71-2A5C85A95119}">
      <dgm:prSet custT="1"/>
      <dgm:spPr>
        <a:solidFill>
          <a:schemeClr val="bg1"/>
        </a:solidFill>
        <a:ln w="12700"/>
      </dgm:spPr>
      <dgm:t>
        <a:bodyPr/>
        <a:lstStyle/>
        <a:p>
          <a:r>
            <a:rPr lang="ru-RU" sz="1200" dirty="0">
              <a:solidFill>
                <a:schemeClr val="tx1"/>
              </a:solidFill>
              <a:latin typeface="Times New Roman" pitchFamily="18" charset="0"/>
              <a:cs typeface="Times New Roman" pitchFamily="18" charset="0"/>
            </a:rPr>
            <a:t>З попереднім розрахунком</a:t>
          </a:r>
        </a:p>
      </dgm:t>
    </dgm:pt>
    <dgm:pt modelId="{DCF597F6-6766-49A7-B9FA-862F14FF7ADE}" type="parTrans" cxnId="{99C82881-4B66-4C92-A8FA-C0C4B770D761}">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B80A29BD-0C7A-44ED-B6C1-288CAA199251}" type="sibTrans" cxnId="{99C82881-4B66-4C92-A8FA-C0C4B770D761}">
      <dgm:prSet/>
      <dgm:spPr/>
      <dgm:t>
        <a:bodyPr/>
        <a:lstStyle/>
        <a:p>
          <a:endParaRPr lang="ru-RU" sz="1100">
            <a:solidFill>
              <a:schemeClr val="tx1"/>
            </a:solidFill>
            <a:latin typeface="Times New Roman" pitchFamily="18" charset="0"/>
            <a:cs typeface="Times New Roman" pitchFamily="18" charset="0"/>
          </a:endParaRPr>
        </a:p>
      </dgm:t>
    </dgm:pt>
    <dgm:pt modelId="{004DFC68-3B4D-4776-9CF5-A981B551184C}">
      <dgm:prSet custT="1"/>
      <dgm:spPr>
        <a:solidFill>
          <a:schemeClr val="bg1"/>
        </a:solidFill>
        <a:ln w="12700"/>
      </dgm:spPr>
      <dgm:t>
        <a:bodyPr/>
        <a:lstStyle/>
        <a:p>
          <a:r>
            <a:rPr lang="ru-RU" sz="1200" dirty="0">
              <a:solidFill>
                <a:schemeClr val="tx1"/>
              </a:solidFill>
              <a:latin typeface="Times New Roman" pitchFamily="18" charset="0"/>
              <a:cs typeface="Times New Roman" pitchFamily="18" charset="0"/>
            </a:rPr>
            <a:t>З розрахунком після прийому їжі</a:t>
          </a:r>
        </a:p>
      </dgm:t>
    </dgm:pt>
    <dgm:pt modelId="{2C8497A0-A938-465E-BD17-D191EFB3D77B}" type="parTrans" cxnId="{C0051482-9FFB-41E8-8A8E-87E2ADB955B9}">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3CCE2111-CAFB-426E-9B69-2ED4ACBC371F}" type="sibTrans" cxnId="{C0051482-9FFB-41E8-8A8E-87E2ADB955B9}">
      <dgm:prSet/>
      <dgm:spPr/>
      <dgm:t>
        <a:bodyPr/>
        <a:lstStyle/>
        <a:p>
          <a:endParaRPr lang="ru-RU" sz="1100">
            <a:solidFill>
              <a:schemeClr val="tx1"/>
            </a:solidFill>
            <a:latin typeface="Times New Roman" pitchFamily="18" charset="0"/>
            <a:cs typeface="Times New Roman" pitchFamily="18" charset="0"/>
          </a:endParaRPr>
        </a:p>
      </dgm:t>
    </dgm:pt>
    <dgm:pt modelId="{3C8B0B6E-A359-4D76-9897-12BED073D692}">
      <dgm:prSet custT="1"/>
      <dgm:spPr>
        <a:solidFill>
          <a:schemeClr val="bg1"/>
        </a:solidFill>
        <a:ln w="12700"/>
      </dgm:spPr>
      <dgm:t>
        <a:bodyPr/>
        <a:lstStyle/>
        <a:p>
          <a:r>
            <a:rPr lang="ru-RU" sz="1100" dirty="0">
              <a:solidFill>
                <a:schemeClr val="tx1"/>
              </a:solidFill>
              <a:latin typeface="Times New Roman" pitchFamily="18" charset="0"/>
              <a:cs typeface="Times New Roman" pitchFamily="18" charset="0"/>
            </a:rPr>
            <a:t>З </a:t>
          </a:r>
          <a:r>
            <a:rPr lang="ru-RU" sz="1200" dirty="0">
              <a:solidFill>
                <a:schemeClr val="tx1"/>
              </a:solidFill>
              <a:latin typeface="Times New Roman" pitchFamily="18" charset="0"/>
              <a:cs typeface="Times New Roman" pitchFamily="18" charset="0"/>
            </a:rPr>
            <a:t>безпосереднім розрахунком</a:t>
          </a:r>
        </a:p>
      </dgm:t>
    </dgm:pt>
    <dgm:pt modelId="{8BF6E5F3-C538-4EA0-B4A5-42A0170B728B}" type="parTrans" cxnId="{6CFB15E8-8E41-4668-9435-0214B26FBF2D}">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7AA4E0D0-EE1C-4B94-98E1-5A87D35F79BE}" type="sibTrans" cxnId="{6CFB15E8-8E41-4668-9435-0214B26FBF2D}">
      <dgm:prSet/>
      <dgm:spPr/>
      <dgm:t>
        <a:bodyPr/>
        <a:lstStyle/>
        <a:p>
          <a:endParaRPr lang="ru-RU" sz="1100">
            <a:solidFill>
              <a:schemeClr val="tx1"/>
            </a:solidFill>
            <a:latin typeface="Times New Roman" pitchFamily="18" charset="0"/>
            <a:cs typeface="Times New Roman" pitchFamily="18" charset="0"/>
          </a:endParaRPr>
        </a:p>
      </dgm:t>
    </dgm:pt>
    <dgm:pt modelId="{3046A71A-4749-42C2-9CC1-49D7EFDF076E}">
      <dgm:prSet custT="1"/>
      <dgm:spPr>
        <a:solidFill>
          <a:schemeClr val="bg1"/>
        </a:solidFill>
        <a:ln w="12700"/>
      </dgm:spPr>
      <dgm:t>
        <a:bodyPr/>
        <a:lstStyle/>
        <a:p>
          <a:r>
            <a:rPr lang="ru-RU" sz="1100" dirty="0">
              <a:solidFill>
                <a:schemeClr val="tx1"/>
              </a:solidFill>
              <a:latin typeface="Times New Roman" pitchFamily="18" charset="0"/>
              <a:cs typeface="Times New Roman" pitchFamily="18" charset="0"/>
            </a:rPr>
            <a:t>Саморозрахунок</a:t>
          </a:r>
        </a:p>
      </dgm:t>
    </dgm:pt>
    <dgm:pt modelId="{B911DB06-8DAD-46F7-949B-D60E43FDB938}" type="parTrans" cxnId="{0C93368E-A421-4317-82BD-245E5AEBFEE8}">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E4DCB5FC-60C1-413A-BC41-CC22BB54E7D3}" type="sibTrans" cxnId="{0C93368E-A421-4317-82BD-245E5AEBFEE8}">
      <dgm:prSet/>
      <dgm:spPr/>
      <dgm:t>
        <a:bodyPr/>
        <a:lstStyle/>
        <a:p>
          <a:endParaRPr lang="ru-RU" sz="1100">
            <a:solidFill>
              <a:schemeClr val="tx1"/>
            </a:solidFill>
            <a:latin typeface="Times New Roman" pitchFamily="18" charset="0"/>
            <a:cs typeface="Times New Roman" pitchFamily="18" charset="0"/>
          </a:endParaRPr>
        </a:p>
      </dgm:t>
    </dgm:pt>
    <dgm:pt modelId="{D1541414-41DA-4336-9E0B-851C48856CCD}">
      <dgm:prSet custT="1"/>
      <dgm:spPr>
        <a:solidFill>
          <a:schemeClr val="bg1"/>
        </a:solidFill>
        <a:ln w="12700"/>
      </dgm:spPr>
      <dgm:t>
        <a:bodyPr/>
        <a:lstStyle/>
        <a:p>
          <a:r>
            <a:rPr lang="ru-RU" sz="1200" dirty="0">
              <a:solidFill>
                <a:schemeClr val="tx1"/>
              </a:solidFill>
              <a:latin typeface="Times New Roman" pitchFamily="18" charset="0"/>
              <a:cs typeface="Times New Roman" pitchFamily="18" charset="0"/>
            </a:rPr>
            <a:t>З вільним вибором страв</a:t>
          </a:r>
        </a:p>
      </dgm:t>
    </dgm:pt>
    <dgm:pt modelId="{EB807FE8-15F1-4420-8AB2-A56A2786C10E}" type="parTrans" cxnId="{0647896F-92A0-49C6-B895-FF6FABCF44DC}">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F0C76014-70A4-4326-AD4B-161B3B08F1D1}" type="sibTrans" cxnId="{0647896F-92A0-49C6-B895-FF6FABCF44DC}">
      <dgm:prSet/>
      <dgm:spPr/>
      <dgm:t>
        <a:bodyPr/>
        <a:lstStyle/>
        <a:p>
          <a:endParaRPr lang="ru-RU" sz="1100">
            <a:solidFill>
              <a:schemeClr val="tx1"/>
            </a:solidFill>
            <a:latin typeface="Times New Roman" pitchFamily="18" charset="0"/>
            <a:cs typeface="Times New Roman" pitchFamily="18" charset="0"/>
          </a:endParaRPr>
        </a:p>
      </dgm:t>
    </dgm:pt>
    <dgm:pt modelId="{0D421D4C-7445-47BE-9828-8F9824AD56C6}">
      <dgm:prSet custT="1"/>
      <dgm:spPr>
        <a:solidFill>
          <a:schemeClr val="bg1"/>
        </a:solidFill>
        <a:ln w="12700"/>
      </dgm:spPr>
      <dgm:t>
        <a:bodyPr/>
        <a:lstStyle/>
        <a:p>
          <a:r>
            <a:rPr lang="ru-RU" sz="1200" dirty="0">
              <a:solidFill>
                <a:schemeClr val="tx1"/>
              </a:solidFill>
              <a:latin typeface="Times New Roman" pitchFamily="18" charset="0"/>
              <a:cs typeface="Times New Roman" pitchFamily="18" charset="0"/>
            </a:rPr>
            <a:t>Комплексні сніданки, обіди</a:t>
          </a:r>
        </a:p>
      </dgm:t>
    </dgm:pt>
    <dgm:pt modelId="{D5D71B9B-34EE-4C9A-A2B5-23B9D0D3C981}" type="parTrans" cxnId="{FA9C0207-A104-4FF2-8FE1-4F421B99BB46}">
      <dgm:prSet custT="1"/>
      <dgm:spPr>
        <a:ln w="12700">
          <a:solidFill>
            <a:schemeClr val="tx1"/>
          </a:solidFill>
        </a:ln>
      </dgm:spPr>
      <dgm:t>
        <a:bodyPr/>
        <a:lstStyle/>
        <a:p>
          <a:endParaRPr lang="ru-RU" sz="1100">
            <a:solidFill>
              <a:schemeClr val="tx1"/>
            </a:solidFill>
            <a:latin typeface="Times New Roman" pitchFamily="18" charset="0"/>
            <a:cs typeface="Times New Roman" pitchFamily="18" charset="0"/>
          </a:endParaRPr>
        </a:p>
      </dgm:t>
    </dgm:pt>
    <dgm:pt modelId="{2FFF5CDF-D797-40A7-B039-B1ECF9FFCEC4}" type="sibTrans" cxnId="{FA9C0207-A104-4FF2-8FE1-4F421B99BB46}">
      <dgm:prSet/>
      <dgm:spPr/>
      <dgm:t>
        <a:bodyPr/>
        <a:lstStyle/>
        <a:p>
          <a:endParaRPr lang="ru-RU" sz="1100">
            <a:solidFill>
              <a:schemeClr val="tx1"/>
            </a:solidFill>
            <a:latin typeface="Times New Roman" pitchFamily="18" charset="0"/>
            <a:cs typeface="Times New Roman" pitchFamily="18" charset="0"/>
          </a:endParaRPr>
        </a:p>
      </dgm:t>
    </dgm:pt>
    <dgm:pt modelId="{82F7A851-B7A1-4F2B-B416-7B31312589FE}" type="pres">
      <dgm:prSet presAssocID="{0441F05C-C59C-4E87-9E16-A50C09C9929E}" presName="diagram" presStyleCnt="0">
        <dgm:presLayoutVars>
          <dgm:chPref val="1"/>
          <dgm:dir/>
          <dgm:animOne val="branch"/>
          <dgm:animLvl val="lvl"/>
          <dgm:resizeHandles val="exact"/>
        </dgm:presLayoutVars>
      </dgm:prSet>
      <dgm:spPr/>
      <dgm:t>
        <a:bodyPr/>
        <a:lstStyle/>
        <a:p>
          <a:endParaRPr lang="ru-RU"/>
        </a:p>
      </dgm:t>
    </dgm:pt>
    <dgm:pt modelId="{BCD1F33C-5B06-4DF6-B28F-1EFE78965EB9}" type="pres">
      <dgm:prSet presAssocID="{8533404B-FD6C-45A2-8355-77D548203B6B}" presName="root1" presStyleCnt="0"/>
      <dgm:spPr/>
    </dgm:pt>
    <dgm:pt modelId="{A9D03CDD-C350-44C4-AD96-0C2D8056E4DB}" type="pres">
      <dgm:prSet presAssocID="{8533404B-FD6C-45A2-8355-77D548203B6B}" presName="LevelOneTextNode" presStyleLbl="node0" presStyleIdx="0" presStyleCnt="1" custScaleX="144717">
        <dgm:presLayoutVars>
          <dgm:chPref val="3"/>
        </dgm:presLayoutVars>
      </dgm:prSet>
      <dgm:spPr/>
      <dgm:t>
        <a:bodyPr/>
        <a:lstStyle/>
        <a:p>
          <a:endParaRPr lang="ru-RU"/>
        </a:p>
      </dgm:t>
    </dgm:pt>
    <dgm:pt modelId="{88DFD36C-EC9E-4B58-AC32-DE1E409CB949}" type="pres">
      <dgm:prSet presAssocID="{8533404B-FD6C-45A2-8355-77D548203B6B}" presName="level2hierChild" presStyleCnt="0"/>
      <dgm:spPr/>
    </dgm:pt>
    <dgm:pt modelId="{A0AFD7EF-E2FB-4E7C-B930-A02678C2BB48}" type="pres">
      <dgm:prSet presAssocID="{32ADBBD2-67F8-4D5D-9D6D-A1DA5D82CB1E}" presName="conn2-1" presStyleLbl="parChTrans1D2" presStyleIdx="0" presStyleCnt="3"/>
      <dgm:spPr/>
      <dgm:t>
        <a:bodyPr/>
        <a:lstStyle/>
        <a:p>
          <a:endParaRPr lang="ru-RU"/>
        </a:p>
      </dgm:t>
    </dgm:pt>
    <dgm:pt modelId="{CC0CB3E4-59F7-4CC1-BCB0-1CBD904CE31D}" type="pres">
      <dgm:prSet presAssocID="{32ADBBD2-67F8-4D5D-9D6D-A1DA5D82CB1E}" presName="connTx" presStyleLbl="parChTrans1D2" presStyleIdx="0" presStyleCnt="3"/>
      <dgm:spPr/>
      <dgm:t>
        <a:bodyPr/>
        <a:lstStyle/>
        <a:p>
          <a:endParaRPr lang="ru-RU"/>
        </a:p>
      </dgm:t>
    </dgm:pt>
    <dgm:pt modelId="{EFEB81B2-4CE9-4C65-9E94-3AF081E4E45E}" type="pres">
      <dgm:prSet presAssocID="{BF13F548-28FB-48D8-8BA7-9CD1FABF0BEF}" presName="root2" presStyleCnt="0"/>
      <dgm:spPr/>
    </dgm:pt>
    <dgm:pt modelId="{D2182892-50FC-472C-B78E-413D402B9BA8}" type="pres">
      <dgm:prSet presAssocID="{BF13F548-28FB-48D8-8BA7-9CD1FABF0BEF}" presName="LevelTwoTextNode" presStyleLbl="node2" presStyleIdx="0" presStyleCnt="3" custScaleX="181317">
        <dgm:presLayoutVars>
          <dgm:chPref val="3"/>
        </dgm:presLayoutVars>
      </dgm:prSet>
      <dgm:spPr/>
      <dgm:t>
        <a:bodyPr/>
        <a:lstStyle/>
        <a:p>
          <a:endParaRPr lang="ru-RU"/>
        </a:p>
      </dgm:t>
    </dgm:pt>
    <dgm:pt modelId="{860C8CB1-B435-4459-8B45-7DC6E01F8D27}" type="pres">
      <dgm:prSet presAssocID="{BF13F548-28FB-48D8-8BA7-9CD1FABF0BEF}" presName="level3hierChild" presStyleCnt="0"/>
      <dgm:spPr/>
    </dgm:pt>
    <dgm:pt modelId="{634A06FD-22D0-4A55-A3EB-B4C9C1230D33}" type="pres">
      <dgm:prSet presAssocID="{AF57E519-4956-41FE-96B3-8DC15E97D421}" presName="conn2-1" presStyleLbl="parChTrans1D3" presStyleIdx="0" presStyleCnt="5"/>
      <dgm:spPr/>
      <dgm:t>
        <a:bodyPr/>
        <a:lstStyle/>
        <a:p>
          <a:endParaRPr lang="ru-RU"/>
        </a:p>
      </dgm:t>
    </dgm:pt>
    <dgm:pt modelId="{40AC8777-80C1-48EF-9A10-BECD9F410693}" type="pres">
      <dgm:prSet presAssocID="{AF57E519-4956-41FE-96B3-8DC15E97D421}" presName="connTx" presStyleLbl="parChTrans1D3" presStyleIdx="0" presStyleCnt="5"/>
      <dgm:spPr/>
      <dgm:t>
        <a:bodyPr/>
        <a:lstStyle/>
        <a:p>
          <a:endParaRPr lang="ru-RU"/>
        </a:p>
      </dgm:t>
    </dgm:pt>
    <dgm:pt modelId="{118049DD-6F02-4BA1-A53E-D5206BBC713C}" type="pres">
      <dgm:prSet presAssocID="{CC70DAB5-C529-4270-9D23-6A56D8EA1CCA}" presName="root2" presStyleCnt="0"/>
      <dgm:spPr/>
    </dgm:pt>
    <dgm:pt modelId="{F55BD4E9-1454-4B45-81E7-5E11643C76F4}" type="pres">
      <dgm:prSet presAssocID="{CC70DAB5-C529-4270-9D23-6A56D8EA1CCA}" presName="LevelTwoTextNode" presStyleLbl="node3" presStyleIdx="0" presStyleCnt="5">
        <dgm:presLayoutVars>
          <dgm:chPref val="3"/>
        </dgm:presLayoutVars>
      </dgm:prSet>
      <dgm:spPr/>
      <dgm:t>
        <a:bodyPr/>
        <a:lstStyle/>
        <a:p>
          <a:endParaRPr lang="ru-RU"/>
        </a:p>
      </dgm:t>
    </dgm:pt>
    <dgm:pt modelId="{38F6FC83-8F40-43F9-959C-CF72D42C8BC7}" type="pres">
      <dgm:prSet presAssocID="{CC70DAB5-C529-4270-9D23-6A56D8EA1CCA}" presName="level3hierChild" presStyleCnt="0"/>
      <dgm:spPr/>
    </dgm:pt>
    <dgm:pt modelId="{FF8B29B2-2376-4667-B4F5-9295EE7A70FB}" type="pres">
      <dgm:prSet presAssocID="{DCF597F6-6766-49A7-B9FA-862F14FF7ADE}" presName="conn2-1" presStyleLbl="parChTrans1D4" presStyleIdx="0" presStyleCnt="6"/>
      <dgm:spPr/>
      <dgm:t>
        <a:bodyPr/>
        <a:lstStyle/>
        <a:p>
          <a:endParaRPr lang="ru-RU"/>
        </a:p>
      </dgm:t>
    </dgm:pt>
    <dgm:pt modelId="{8927F175-A7D9-48B5-8FCC-802EA21E650E}" type="pres">
      <dgm:prSet presAssocID="{DCF597F6-6766-49A7-B9FA-862F14FF7ADE}" presName="connTx" presStyleLbl="parChTrans1D4" presStyleIdx="0" presStyleCnt="6"/>
      <dgm:spPr/>
      <dgm:t>
        <a:bodyPr/>
        <a:lstStyle/>
        <a:p>
          <a:endParaRPr lang="ru-RU"/>
        </a:p>
      </dgm:t>
    </dgm:pt>
    <dgm:pt modelId="{31F9628B-8C23-48F5-BEAF-B5EF50C188C0}" type="pres">
      <dgm:prSet presAssocID="{90777D14-7F6E-4A36-BA71-2A5C85A95119}" presName="root2" presStyleCnt="0"/>
      <dgm:spPr/>
    </dgm:pt>
    <dgm:pt modelId="{6CCF7D1D-876A-4C39-9BD1-EDCB90F278F4}" type="pres">
      <dgm:prSet presAssocID="{90777D14-7F6E-4A36-BA71-2A5C85A95119}" presName="LevelTwoTextNode" presStyleLbl="node4" presStyleIdx="0" presStyleCnt="6">
        <dgm:presLayoutVars>
          <dgm:chPref val="3"/>
        </dgm:presLayoutVars>
      </dgm:prSet>
      <dgm:spPr/>
      <dgm:t>
        <a:bodyPr/>
        <a:lstStyle/>
        <a:p>
          <a:endParaRPr lang="ru-RU"/>
        </a:p>
      </dgm:t>
    </dgm:pt>
    <dgm:pt modelId="{4224991D-E299-44E1-81F7-1D6536E5E2DB}" type="pres">
      <dgm:prSet presAssocID="{90777D14-7F6E-4A36-BA71-2A5C85A95119}" presName="level3hierChild" presStyleCnt="0"/>
      <dgm:spPr/>
    </dgm:pt>
    <dgm:pt modelId="{D6F1B2C7-4D57-4BEE-B049-38BE2D3DCE97}" type="pres">
      <dgm:prSet presAssocID="{2C8497A0-A938-465E-BD17-D191EFB3D77B}" presName="conn2-1" presStyleLbl="parChTrans1D4" presStyleIdx="1" presStyleCnt="6"/>
      <dgm:spPr/>
      <dgm:t>
        <a:bodyPr/>
        <a:lstStyle/>
        <a:p>
          <a:endParaRPr lang="ru-RU"/>
        </a:p>
      </dgm:t>
    </dgm:pt>
    <dgm:pt modelId="{8AA9EC78-1CA1-4D15-A4D4-E77A1A3EFAA7}" type="pres">
      <dgm:prSet presAssocID="{2C8497A0-A938-465E-BD17-D191EFB3D77B}" presName="connTx" presStyleLbl="parChTrans1D4" presStyleIdx="1" presStyleCnt="6"/>
      <dgm:spPr/>
      <dgm:t>
        <a:bodyPr/>
        <a:lstStyle/>
        <a:p>
          <a:endParaRPr lang="ru-RU"/>
        </a:p>
      </dgm:t>
    </dgm:pt>
    <dgm:pt modelId="{8FFA422F-627A-447C-9FCF-A916B356E1C9}" type="pres">
      <dgm:prSet presAssocID="{004DFC68-3B4D-4776-9CF5-A981B551184C}" presName="root2" presStyleCnt="0"/>
      <dgm:spPr/>
    </dgm:pt>
    <dgm:pt modelId="{859F87E9-CAC8-4CE5-8AB8-AEB4F083C892}" type="pres">
      <dgm:prSet presAssocID="{004DFC68-3B4D-4776-9CF5-A981B551184C}" presName="LevelTwoTextNode" presStyleLbl="node4" presStyleIdx="1" presStyleCnt="6">
        <dgm:presLayoutVars>
          <dgm:chPref val="3"/>
        </dgm:presLayoutVars>
      </dgm:prSet>
      <dgm:spPr/>
      <dgm:t>
        <a:bodyPr/>
        <a:lstStyle/>
        <a:p>
          <a:endParaRPr lang="ru-RU"/>
        </a:p>
      </dgm:t>
    </dgm:pt>
    <dgm:pt modelId="{79D7BD91-1427-4FF5-9438-DE1DD2E4AF08}" type="pres">
      <dgm:prSet presAssocID="{004DFC68-3B4D-4776-9CF5-A981B551184C}" presName="level3hierChild" presStyleCnt="0"/>
      <dgm:spPr/>
    </dgm:pt>
    <dgm:pt modelId="{8F321EC8-994E-42B7-B8AE-ECA43C67260E}" type="pres">
      <dgm:prSet presAssocID="{8BF6E5F3-C538-4EA0-B4A5-42A0170B728B}" presName="conn2-1" presStyleLbl="parChTrans1D4" presStyleIdx="2" presStyleCnt="6"/>
      <dgm:spPr/>
      <dgm:t>
        <a:bodyPr/>
        <a:lstStyle/>
        <a:p>
          <a:endParaRPr lang="ru-RU"/>
        </a:p>
      </dgm:t>
    </dgm:pt>
    <dgm:pt modelId="{83D89CA7-29B4-4FAF-9417-44ABA407D85B}" type="pres">
      <dgm:prSet presAssocID="{8BF6E5F3-C538-4EA0-B4A5-42A0170B728B}" presName="connTx" presStyleLbl="parChTrans1D4" presStyleIdx="2" presStyleCnt="6"/>
      <dgm:spPr/>
      <dgm:t>
        <a:bodyPr/>
        <a:lstStyle/>
        <a:p>
          <a:endParaRPr lang="ru-RU"/>
        </a:p>
      </dgm:t>
    </dgm:pt>
    <dgm:pt modelId="{C3E43B21-51BE-4DB9-BB2C-054EC22A140A}" type="pres">
      <dgm:prSet presAssocID="{3C8B0B6E-A359-4D76-9897-12BED073D692}" presName="root2" presStyleCnt="0"/>
      <dgm:spPr/>
    </dgm:pt>
    <dgm:pt modelId="{FF83B7C5-D5CA-41CA-926A-8AEDA936A401}" type="pres">
      <dgm:prSet presAssocID="{3C8B0B6E-A359-4D76-9897-12BED073D692}" presName="LevelTwoTextNode" presStyleLbl="node4" presStyleIdx="2" presStyleCnt="6" custScaleX="138686" custScaleY="90687" custLinFactNeighborX="-55" custLinFactNeighborY="2137">
        <dgm:presLayoutVars>
          <dgm:chPref val="3"/>
        </dgm:presLayoutVars>
      </dgm:prSet>
      <dgm:spPr/>
      <dgm:t>
        <a:bodyPr/>
        <a:lstStyle/>
        <a:p>
          <a:endParaRPr lang="ru-RU"/>
        </a:p>
      </dgm:t>
    </dgm:pt>
    <dgm:pt modelId="{23420410-57D0-4E22-B0A1-FDA2B4C97980}" type="pres">
      <dgm:prSet presAssocID="{3C8B0B6E-A359-4D76-9897-12BED073D692}" presName="level3hierChild" presStyleCnt="0"/>
      <dgm:spPr/>
    </dgm:pt>
    <dgm:pt modelId="{0AF7450A-AEDE-401A-9B84-CC78619C8A43}" type="pres">
      <dgm:prSet presAssocID="{B911DB06-8DAD-46F7-949B-D60E43FDB938}" presName="conn2-1" presStyleLbl="parChTrans1D4" presStyleIdx="3" presStyleCnt="6"/>
      <dgm:spPr/>
      <dgm:t>
        <a:bodyPr/>
        <a:lstStyle/>
        <a:p>
          <a:endParaRPr lang="ru-RU"/>
        </a:p>
      </dgm:t>
    </dgm:pt>
    <dgm:pt modelId="{382B7F07-EB1E-41AB-A553-202A6538DEBE}" type="pres">
      <dgm:prSet presAssocID="{B911DB06-8DAD-46F7-949B-D60E43FDB938}" presName="connTx" presStyleLbl="parChTrans1D4" presStyleIdx="3" presStyleCnt="6"/>
      <dgm:spPr/>
      <dgm:t>
        <a:bodyPr/>
        <a:lstStyle/>
        <a:p>
          <a:endParaRPr lang="ru-RU"/>
        </a:p>
      </dgm:t>
    </dgm:pt>
    <dgm:pt modelId="{0724F542-0CCD-4C25-ADD6-1476D34459C0}" type="pres">
      <dgm:prSet presAssocID="{3046A71A-4749-42C2-9CC1-49D7EFDF076E}" presName="root2" presStyleCnt="0"/>
      <dgm:spPr/>
    </dgm:pt>
    <dgm:pt modelId="{6056230E-96D2-4F0B-8F42-6DBD61C60A95}" type="pres">
      <dgm:prSet presAssocID="{3046A71A-4749-42C2-9CC1-49D7EFDF076E}" presName="LevelTwoTextNode" presStyleLbl="node4" presStyleIdx="3" presStyleCnt="6" custScaleX="126656">
        <dgm:presLayoutVars>
          <dgm:chPref val="3"/>
        </dgm:presLayoutVars>
      </dgm:prSet>
      <dgm:spPr/>
      <dgm:t>
        <a:bodyPr/>
        <a:lstStyle/>
        <a:p>
          <a:endParaRPr lang="ru-RU"/>
        </a:p>
      </dgm:t>
    </dgm:pt>
    <dgm:pt modelId="{C5045615-F790-49D3-9442-567255F50D46}" type="pres">
      <dgm:prSet presAssocID="{3046A71A-4749-42C2-9CC1-49D7EFDF076E}" presName="level3hierChild" presStyleCnt="0"/>
      <dgm:spPr/>
    </dgm:pt>
    <dgm:pt modelId="{7CFD4076-D890-4864-A963-C0089B8F3E00}" type="pres">
      <dgm:prSet presAssocID="{CC70F486-1BD0-4967-9442-8940313614E5}" presName="conn2-1" presStyleLbl="parChTrans1D3" presStyleIdx="1" presStyleCnt="5"/>
      <dgm:spPr/>
      <dgm:t>
        <a:bodyPr/>
        <a:lstStyle/>
        <a:p>
          <a:endParaRPr lang="ru-RU"/>
        </a:p>
      </dgm:t>
    </dgm:pt>
    <dgm:pt modelId="{8FE83A20-D0AD-4BCC-9EBF-01FC3E367D72}" type="pres">
      <dgm:prSet presAssocID="{CC70F486-1BD0-4967-9442-8940313614E5}" presName="connTx" presStyleLbl="parChTrans1D3" presStyleIdx="1" presStyleCnt="5"/>
      <dgm:spPr/>
      <dgm:t>
        <a:bodyPr/>
        <a:lstStyle/>
        <a:p>
          <a:endParaRPr lang="ru-RU"/>
        </a:p>
      </dgm:t>
    </dgm:pt>
    <dgm:pt modelId="{9B4D3371-7AC8-43CB-B773-07393822B400}" type="pres">
      <dgm:prSet presAssocID="{61849E21-5195-49DD-AA3C-621325E9C9AC}" presName="root2" presStyleCnt="0"/>
      <dgm:spPr/>
    </dgm:pt>
    <dgm:pt modelId="{FB0CE54C-F6F0-4F64-859C-DCFC0C9DD4B0}" type="pres">
      <dgm:prSet presAssocID="{61849E21-5195-49DD-AA3C-621325E9C9AC}" presName="LevelTwoTextNode" presStyleLbl="node3" presStyleIdx="1" presStyleCnt="5" custLinFactNeighborX="2962" custLinFactNeighborY="-49363">
        <dgm:presLayoutVars>
          <dgm:chPref val="3"/>
        </dgm:presLayoutVars>
      </dgm:prSet>
      <dgm:spPr/>
      <dgm:t>
        <a:bodyPr/>
        <a:lstStyle/>
        <a:p>
          <a:endParaRPr lang="ru-RU"/>
        </a:p>
      </dgm:t>
    </dgm:pt>
    <dgm:pt modelId="{C088E92C-C8FE-4428-8956-909E3723318C}" type="pres">
      <dgm:prSet presAssocID="{61849E21-5195-49DD-AA3C-621325E9C9AC}" presName="level3hierChild" presStyleCnt="0"/>
      <dgm:spPr/>
    </dgm:pt>
    <dgm:pt modelId="{26831996-7F55-4FDA-94BB-9C591FB78303}" type="pres">
      <dgm:prSet presAssocID="{EB807FE8-15F1-4420-8AB2-A56A2786C10E}" presName="conn2-1" presStyleLbl="parChTrans1D4" presStyleIdx="4" presStyleCnt="6"/>
      <dgm:spPr/>
      <dgm:t>
        <a:bodyPr/>
        <a:lstStyle/>
        <a:p>
          <a:endParaRPr lang="ru-RU"/>
        </a:p>
      </dgm:t>
    </dgm:pt>
    <dgm:pt modelId="{A66E0DBD-70A2-4FB9-9D77-6B3AB0235880}" type="pres">
      <dgm:prSet presAssocID="{EB807FE8-15F1-4420-8AB2-A56A2786C10E}" presName="connTx" presStyleLbl="parChTrans1D4" presStyleIdx="4" presStyleCnt="6"/>
      <dgm:spPr/>
      <dgm:t>
        <a:bodyPr/>
        <a:lstStyle/>
        <a:p>
          <a:endParaRPr lang="ru-RU"/>
        </a:p>
      </dgm:t>
    </dgm:pt>
    <dgm:pt modelId="{F44F8BA4-3236-4FB8-99DD-694965BD30D4}" type="pres">
      <dgm:prSet presAssocID="{D1541414-41DA-4336-9E0B-851C48856CCD}" presName="root2" presStyleCnt="0"/>
      <dgm:spPr/>
    </dgm:pt>
    <dgm:pt modelId="{041FF27B-6FF2-47CD-B0FF-582832D01B64}" type="pres">
      <dgm:prSet presAssocID="{D1541414-41DA-4336-9E0B-851C48856CCD}" presName="LevelTwoTextNode" presStyleLbl="node4" presStyleIdx="4" presStyleCnt="6">
        <dgm:presLayoutVars>
          <dgm:chPref val="3"/>
        </dgm:presLayoutVars>
      </dgm:prSet>
      <dgm:spPr/>
      <dgm:t>
        <a:bodyPr/>
        <a:lstStyle/>
        <a:p>
          <a:endParaRPr lang="ru-RU"/>
        </a:p>
      </dgm:t>
    </dgm:pt>
    <dgm:pt modelId="{10E7171C-A989-4AC5-A304-9886BC749BA7}" type="pres">
      <dgm:prSet presAssocID="{D1541414-41DA-4336-9E0B-851C48856CCD}" presName="level3hierChild" presStyleCnt="0"/>
      <dgm:spPr/>
    </dgm:pt>
    <dgm:pt modelId="{0AA71BEB-D89F-4355-B6C9-63911051AFC4}" type="pres">
      <dgm:prSet presAssocID="{D5D71B9B-34EE-4C9A-A2B5-23B9D0D3C981}" presName="conn2-1" presStyleLbl="parChTrans1D4" presStyleIdx="5" presStyleCnt="6"/>
      <dgm:spPr/>
      <dgm:t>
        <a:bodyPr/>
        <a:lstStyle/>
        <a:p>
          <a:endParaRPr lang="ru-RU"/>
        </a:p>
      </dgm:t>
    </dgm:pt>
    <dgm:pt modelId="{AC3A6BB2-0AE6-41CE-A2B4-7B0F1907734D}" type="pres">
      <dgm:prSet presAssocID="{D5D71B9B-34EE-4C9A-A2B5-23B9D0D3C981}" presName="connTx" presStyleLbl="parChTrans1D4" presStyleIdx="5" presStyleCnt="6"/>
      <dgm:spPr/>
      <dgm:t>
        <a:bodyPr/>
        <a:lstStyle/>
        <a:p>
          <a:endParaRPr lang="ru-RU"/>
        </a:p>
      </dgm:t>
    </dgm:pt>
    <dgm:pt modelId="{39C73718-D5DA-4EBE-BB68-F29234EDD9BC}" type="pres">
      <dgm:prSet presAssocID="{0D421D4C-7445-47BE-9828-8F9824AD56C6}" presName="root2" presStyleCnt="0"/>
      <dgm:spPr/>
    </dgm:pt>
    <dgm:pt modelId="{9A09FB06-A908-4CE4-B126-230FCA81D299}" type="pres">
      <dgm:prSet presAssocID="{0D421D4C-7445-47BE-9828-8F9824AD56C6}" presName="LevelTwoTextNode" presStyleLbl="node4" presStyleIdx="5" presStyleCnt="6">
        <dgm:presLayoutVars>
          <dgm:chPref val="3"/>
        </dgm:presLayoutVars>
      </dgm:prSet>
      <dgm:spPr/>
      <dgm:t>
        <a:bodyPr/>
        <a:lstStyle/>
        <a:p>
          <a:endParaRPr lang="ru-RU"/>
        </a:p>
      </dgm:t>
    </dgm:pt>
    <dgm:pt modelId="{3B0897D2-5BA8-4084-AD5B-15601E9F8BB5}" type="pres">
      <dgm:prSet presAssocID="{0D421D4C-7445-47BE-9828-8F9824AD56C6}" presName="level3hierChild" presStyleCnt="0"/>
      <dgm:spPr/>
    </dgm:pt>
    <dgm:pt modelId="{76F80CC3-5806-466D-A2B3-CB5AB3D6A46E}" type="pres">
      <dgm:prSet presAssocID="{564DC03D-971E-4077-9E48-CD793665E8EE}" presName="conn2-1" presStyleLbl="parChTrans1D2" presStyleIdx="1" presStyleCnt="3"/>
      <dgm:spPr/>
      <dgm:t>
        <a:bodyPr/>
        <a:lstStyle/>
        <a:p>
          <a:endParaRPr lang="ru-RU"/>
        </a:p>
      </dgm:t>
    </dgm:pt>
    <dgm:pt modelId="{328F5EAE-292A-4B77-8491-30AAC0C5C272}" type="pres">
      <dgm:prSet presAssocID="{564DC03D-971E-4077-9E48-CD793665E8EE}" presName="connTx" presStyleLbl="parChTrans1D2" presStyleIdx="1" presStyleCnt="3"/>
      <dgm:spPr/>
      <dgm:t>
        <a:bodyPr/>
        <a:lstStyle/>
        <a:p>
          <a:endParaRPr lang="ru-RU"/>
        </a:p>
      </dgm:t>
    </dgm:pt>
    <dgm:pt modelId="{610F2F6E-D6FE-4613-B613-1C49347C2567}" type="pres">
      <dgm:prSet presAssocID="{EEE14B42-8155-48FC-83FE-63A207FC1DC5}" presName="root2" presStyleCnt="0"/>
      <dgm:spPr/>
    </dgm:pt>
    <dgm:pt modelId="{A413C966-1E56-4DB1-B39A-36D41AE19372}" type="pres">
      <dgm:prSet presAssocID="{EEE14B42-8155-48FC-83FE-63A207FC1DC5}" presName="LevelTwoTextNode" presStyleLbl="node2" presStyleIdx="1" presStyleCnt="3" custScaleX="115992" custLinFactNeighborX="-985" custLinFactNeighborY="4079">
        <dgm:presLayoutVars>
          <dgm:chPref val="3"/>
        </dgm:presLayoutVars>
      </dgm:prSet>
      <dgm:spPr/>
      <dgm:t>
        <a:bodyPr/>
        <a:lstStyle/>
        <a:p>
          <a:endParaRPr lang="ru-RU"/>
        </a:p>
      </dgm:t>
    </dgm:pt>
    <dgm:pt modelId="{392A21F6-F4CA-4CA7-B9D2-AEEA52369774}" type="pres">
      <dgm:prSet presAssocID="{EEE14B42-8155-48FC-83FE-63A207FC1DC5}" presName="level3hierChild" presStyleCnt="0"/>
      <dgm:spPr/>
    </dgm:pt>
    <dgm:pt modelId="{0F074BBB-0910-4D8C-A0F0-9602FCC8B6A6}" type="pres">
      <dgm:prSet presAssocID="{AA869A83-B2F4-4249-9B92-55E498FB89C6}" presName="conn2-1" presStyleLbl="parChTrans1D3" presStyleIdx="2" presStyleCnt="5"/>
      <dgm:spPr/>
      <dgm:t>
        <a:bodyPr/>
        <a:lstStyle/>
        <a:p>
          <a:endParaRPr lang="ru-RU"/>
        </a:p>
      </dgm:t>
    </dgm:pt>
    <dgm:pt modelId="{D5770DB3-1F68-467C-B386-8B72901FE103}" type="pres">
      <dgm:prSet presAssocID="{AA869A83-B2F4-4249-9B92-55E498FB89C6}" presName="connTx" presStyleLbl="parChTrans1D3" presStyleIdx="2" presStyleCnt="5"/>
      <dgm:spPr/>
      <dgm:t>
        <a:bodyPr/>
        <a:lstStyle/>
        <a:p>
          <a:endParaRPr lang="ru-RU"/>
        </a:p>
      </dgm:t>
    </dgm:pt>
    <dgm:pt modelId="{B0E0FBAF-DDAF-48C2-8EF4-ED1CF7901594}" type="pres">
      <dgm:prSet presAssocID="{FB9022EF-24E9-408A-B873-F3C06E260F74}" presName="root2" presStyleCnt="0"/>
      <dgm:spPr/>
    </dgm:pt>
    <dgm:pt modelId="{C68028C0-E2D7-420E-B2E1-09C73FF4E45D}" type="pres">
      <dgm:prSet presAssocID="{FB9022EF-24E9-408A-B873-F3C06E260F74}" presName="LevelTwoTextNode" presStyleLbl="node3" presStyleIdx="2" presStyleCnt="5" custLinFactNeighborX="-2996" custLinFactNeighborY="-45023">
        <dgm:presLayoutVars>
          <dgm:chPref val="3"/>
        </dgm:presLayoutVars>
      </dgm:prSet>
      <dgm:spPr/>
      <dgm:t>
        <a:bodyPr/>
        <a:lstStyle/>
        <a:p>
          <a:endParaRPr lang="ru-RU"/>
        </a:p>
      </dgm:t>
    </dgm:pt>
    <dgm:pt modelId="{2F525C19-3D01-4D4F-A172-C740F58952E3}" type="pres">
      <dgm:prSet presAssocID="{FB9022EF-24E9-408A-B873-F3C06E260F74}" presName="level3hierChild" presStyleCnt="0"/>
      <dgm:spPr/>
    </dgm:pt>
    <dgm:pt modelId="{4AA5E8AE-F0C4-4B65-952C-3E2AB8A59572}" type="pres">
      <dgm:prSet presAssocID="{B6CD82E0-1865-4DE8-ACEF-DBE25BF86865}" presName="conn2-1" presStyleLbl="parChTrans1D3" presStyleIdx="3" presStyleCnt="5"/>
      <dgm:spPr/>
      <dgm:t>
        <a:bodyPr/>
        <a:lstStyle/>
        <a:p>
          <a:endParaRPr lang="ru-RU"/>
        </a:p>
      </dgm:t>
    </dgm:pt>
    <dgm:pt modelId="{F8DCE309-71C3-4803-A81D-68C5DD9BA28E}" type="pres">
      <dgm:prSet presAssocID="{B6CD82E0-1865-4DE8-ACEF-DBE25BF86865}" presName="connTx" presStyleLbl="parChTrans1D3" presStyleIdx="3" presStyleCnt="5"/>
      <dgm:spPr/>
      <dgm:t>
        <a:bodyPr/>
        <a:lstStyle/>
        <a:p>
          <a:endParaRPr lang="ru-RU"/>
        </a:p>
      </dgm:t>
    </dgm:pt>
    <dgm:pt modelId="{01DD9FED-E5ED-4752-9AF0-C6FFDF5ECDA0}" type="pres">
      <dgm:prSet presAssocID="{495079C5-FF0D-4DDA-9378-61F4F83D47FF}" presName="root2" presStyleCnt="0"/>
      <dgm:spPr/>
    </dgm:pt>
    <dgm:pt modelId="{14A3A963-6FE4-4619-AD0B-3F0948B8F6EB}" type="pres">
      <dgm:prSet presAssocID="{495079C5-FF0D-4DDA-9378-61F4F83D47FF}" presName="LevelTwoTextNode" presStyleLbl="node3" presStyleIdx="3" presStyleCnt="5" custScaleX="158852" custLinFactNeighborX="8848" custLinFactNeighborY="5802">
        <dgm:presLayoutVars>
          <dgm:chPref val="3"/>
        </dgm:presLayoutVars>
      </dgm:prSet>
      <dgm:spPr/>
      <dgm:t>
        <a:bodyPr/>
        <a:lstStyle/>
        <a:p>
          <a:endParaRPr lang="ru-RU"/>
        </a:p>
      </dgm:t>
    </dgm:pt>
    <dgm:pt modelId="{2B4EBB9B-D7A6-4F89-B608-8CB28771B01E}" type="pres">
      <dgm:prSet presAssocID="{495079C5-FF0D-4DDA-9378-61F4F83D47FF}" presName="level3hierChild" presStyleCnt="0"/>
      <dgm:spPr/>
    </dgm:pt>
    <dgm:pt modelId="{178284DB-CFD8-4255-B4F8-A7BA370090C5}" type="pres">
      <dgm:prSet presAssocID="{692853F7-18A1-4A80-8337-11A02C4A1EA1}" presName="conn2-1" presStyleLbl="parChTrans1D2" presStyleIdx="2" presStyleCnt="3"/>
      <dgm:spPr/>
      <dgm:t>
        <a:bodyPr/>
        <a:lstStyle/>
        <a:p>
          <a:endParaRPr lang="ru-RU"/>
        </a:p>
      </dgm:t>
    </dgm:pt>
    <dgm:pt modelId="{3AF090E4-A74A-4B22-B268-063084220AB8}" type="pres">
      <dgm:prSet presAssocID="{692853F7-18A1-4A80-8337-11A02C4A1EA1}" presName="connTx" presStyleLbl="parChTrans1D2" presStyleIdx="2" presStyleCnt="3"/>
      <dgm:spPr/>
      <dgm:t>
        <a:bodyPr/>
        <a:lstStyle/>
        <a:p>
          <a:endParaRPr lang="ru-RU"/>
        </a:p>
      </dgm:t>
    </dgm:pt>
    <dgm:pt modelId="{A94797DD-1B25-4AB0-8AAA-DB1C8354C96A}" type="pres">
      <dgm:prSet presAssocID="{D93E4DCD-DF53-4D98-8749-408B239CD84D}" presName="root2" presStyleCnt="0"/>
      <dgm:spPr/>
    </dgm:pt>
    <dgm:pt modelId="{3557B171-D825-4173-B629-A9A97987C8C2}" type="pres">
      <dgm:prSet presAssocID="{D93E4DCD-DF53-4D98-8749-408B239CD84D}" presName="LevelTwoTextNode" presStyleLbl="node2" presStyleIdx="2" presStyleCnt="3" custLinFactNeighborX="-985" custLinFactNeighborY="537">
        <dgm:presLayoutVars>
          <dgm:chPref val="3"/>
        </dgm:presLayoutVars>
      </dgm:prSet>
      <dgm:spPr/>
      <dgm:t>
        <a:bodyPr/>
        <a:lstStyle/>
        <a:p>
          <a:endParaRPr lang="ru-RU"/>
        </a:p>
      </dgm:t>
    </dgm:pt>
    <dgm:pt modelId="{0193D7F2-8C18-4CEB-9B9B-903B892A56A4}" type="pres">
      <dgm:prSet presAssocID="{D93E4DCD-DF53-4D98-8749-408B239CD84D}" presName="level3hierChild" presStyleCnt="0"/>
      <dgm:spPr/>
    </dgm:pt>
    <dgm:pt modelId="{37C4D1AB-1872-4BE1-AD6C-7D78C29A9F3C}" type="pres">
      <dgm:prSet presAssocID="{FA5DA6F0-740B-4C58-A1C7-A8545AAAE76B}" presName="conn2-1" presStyleLbl="parChTrans1D3" presStyleIdx="4" presStyleCnt="5"/>
      <dgm:spPr/>
      <dgm:t>
        <a:bodyPr/>
        <a:lstStyle/>
        <a:p>
          <a:endParaRPr lang="ru-RU"/>
        </a:p>
      </dgm:t>
    </dgm:pt>
    <dgm:pt modelId="{B0DB1531-E0F6-4C2C-A889-4D2CFD1F012D}" type="pres">
      <dgm:prSet presAssocID="{FA5DA6F0-740B-4C58-A1C7-A8545AAAE76B}" presName="connTx" presStyleLbl="parChTrans1D3" presStyleIdx="4" presStyleCnt="5"/>
      <dgm:spPr/>
      <dgm:t>
        <a:bodyPr/>
        <a:lstStyle/>
        <a:p>
          <a:endParaRPr lang="ru-RU"/>
        </a:p>
      </dgm:t>
    </dgm:pt>
    <dgm:pt modelId="{FD687811-249C-42F4-A21C-756F6235C98E}" type="pres">
      <dgm:prSet presAssocID="{63B87853-A607-4DDD-AEA9-EA1CA9EEB5E4}" presName="root2" presStyleCnt="0"/>
      <dgm:spPr/>
    </dgm:pt>
    <dgm:pt modelId="{08E522F5-A317-48C9-9C51-6D0C8A2FF3AF}" type="pres">
      <dgm:prSet presAssocID="{63B87853-A607-4DDD-AEA9-EA1CA9EEB5E4}" presName="LevelTwoTextNode" presStyleLbl="node3" presStyleIdx="4" presStyleCnt="5" custScaleX="214523">
        <dgm:presLayoutVars>
          <dgm:chPref val="3"/>
        </dgm:presLayoutVars>
      </dgm:prSet>
      <dgm:spPr/>
      <dgm:t>
        <a:bodyPr/>
        <a:lstStyle/>
        <a:p>
          <a:endParaRPr lang="ru-RU"/>
        </a:p>
      </dgm:t>
    </dgm:pt>
    <dgm:pt modelId="{38AE8EF4-FDF0-4B2B-98DC-BB0282D7EDB2}" type="pres">
      <dgm:prSet presAssocID="{63B87853-A607-4DDD-AEA9-EA1CA9EEB5E4}" presName="level3hierChild" presStyleCnt="0"/>
      <dgm:spPr/>
    </dgm:pt>
  </dgm:ptLst>
  <dgm:cxnLst>
    <dgm:cxn modelId="{2EA0E437-F9C7-4CE2-A5F8-FA3910E9865C}" type="presOf" srcId="{3C8B0B6E-A359-4D76-9897-12BED073D692}" destId="{FF83B7C5-D5CA-41CA-926A-8AEDA936A401}" srcOrd="0" destOrd="0" presId="urn:microsoft.com/office/officeart/2005/8/layout/hierarchy2"/>
    <dgm:cxn modelId="{6E1788B0-A69B-4FA2-9E1F-FC21CDC1C331}" srcId="{8533404B-FD6C-45A2-8355-77D548203B6B}" destId="{D93E4DCD-DF53-4D98-8749-408B239CD84D}" srcOrd="2" destOrd="0" parTransId="{692853F7-18A1-4A80-8337-11A02C4A1EA1}" sibTransId="{E25ADDC8-C636-4564-99E1-B239A3016149}"/>
    <dgm:cxn modelId="{6168CBF0-995B-41F6-A6AE-8A3BBDE1CBEB}" srcId="{BF13F548-28FB-48D8-8BA7-9CD1FABF0BEF}" destId="{61849E21-5195-49DD-AA3C-621325E9C9AC}" srcOrd="1" destOrd="0" parTransId="{CC70F486-1BD0-4967-9442-8940313614E5}" sibTransId="{E3976479-F8E6-487E-9FBC-DF233ACD362C}"/>
    <dgm:cxn modelId="{4FB03AE3-2CAC-4304-A56F-27F2D658958C}" type="presOf" srcId="{AF57E519-4956-41FE-96B3-8DC15E97D421}" destId="{634A06FD-22D0-4A55-A3EB-B4C9C1230D33}" srcOrd="0" destOrd="0" presId="urn:microsoft.com/office/officeart/2005/8/layout/hierarchy2"/>
    <dgm:cxn modelId="{5C729B7A-41F2-4D4E-AE08-22858AF039FC}" type="presOf" srcId="{AA869A83-B2F4-4249-9B92-55E498FB89C6}" destId="{0F074BBB-0910-4D8C-A0F0-9602FCC8B6A6}" srcOrd="0" destOrd="0" presId="urn:microsoft.com/office/officeart/2005/8/layout/hierarchy2"/>
    <dgm:cxn modelId="{5B5ACF39-CF17-4A6B-AF26-A94609235D30}" srcId="{EEE14B42-8155-48FC-83FE-63A207FC1DC5}" destId="{495079C5-FF0D-4DDA-9378-61F4F83D47FF}" srcOrd="1" destOrd="0" parTransId="{B6CD82E0-1865-4DE8-ACEF-DBE25BF86865}" sibTransId="{7FE9F884-492A-4516-8E7D-023F6FFBC503}"/>
    <dgm:cxn modelId="{5A82CB04-EC00-4B84-A05B-BB0AAF161F37}" type="presOf" srcId="{495079C5-FF0D-4DDA-9378-61F4F83D47FF}" destId="{14A3A963-6FE4-4619-AD0B-3F0948B8F6EB}" srcOrd="0" destOrd="0" presId="urn:microsoft.com/office/officeart/2005/8/layout/hierarchy2"/>
    <dgm:cxn modelId="{4371C088-0EB6-43D1-8612-955F7186513B}" srcId="{EEE14B42-8155-48FC-83FE-63A207FC1DC5}" destId="{FB9022EF-24E9-408A-B873-F3C06E260F74}" srcOrd="0" destOrd="0" parTransId="{AA869A83-B2F4-4249-9B92-55E498FB89C6}" sibTransId="{7C41D592-FD02-4D9C-A17C-B6C353B9C54C}"/>
    <dgm:cxn modelId="{31785E95-3B11-4B4A-80B2-A4FC15B5B83C}" type="presOf" srcId="{564DC03D-971E-4077-9E48-CD793665E8EE}" destId="{328F5EAE-292A-4B77-8491-30AAC0C5C272}" srcOrd="1" destOrd="0" presId="urn:microsoft.com/office/officeart/2005/8/layout/hierarchy2"/>
    <dgm:cxn modelId="{D699EA6F-7239-43F3-B746-81C17E63960E}" srcId="{BF13F548-28FB-48D8-8BA7-9CD1FABF0BEF}" destId="{CC70DAB5-C529-4270-9D23-6A56D8EA1CCA}" srcOrd="0" destOrd="0" parTransId="{AF57E519-4956-41FE-96B3-8DC15E97D421}" sibTransId="{611EF427-AE6E-4861-A4D9-7A3DFD422461}"/>
    <dgm:cxn modelId="{99C82881-4B66-4C92-A8FA-C0C4B770D761}" srcId="{CC70DAB5-C529-4270-9D23-6A56D8EA1CCA}" destId="{90777D14-7F6E-4A36-BA71-2A5C85A95119}" srcOrd="0" destOrd="0" parTransId="{DCF597F6-6766-49A7-B9FA-862F14FF7ADE}" sibTransId="{B80A29BD-0C7A-44ED-B6C1-288CAA199251}"/>
    <dgm:cxn modelId="{FDE386A0-1352-40AF-BC01-465FFA4C6EDE}" type="presOf" srcId="{DCF597F6-6766-49A7-B9FA-862F14FF7ADE}" destId="{FF8B29B2-2376-4667-B4F5-9295EE7A70FB}" srcOrd="0" destOrd="0" presId="urn:microsoft.com/office/officeart/2005/8/layout/hierarchy2"/>
    <dgm:cxn modelId="{D485D66A-94D7-42B2-9A13-180B9459C5F5}" srcId="{0441F05C-C59C-4E87-9E16-A50C09C9929E}" destId="{8533404B-FD6C-45A2-8355-77D548203B6B}" srcOrd="0" destOrd="0" parTransId="{D6AF5859-B7B0-45C1-A0CE-55B2098BA551}" sibTransId="{A061D1FF-791F-41E3-BF03-C7FDF45A8205}"/>
    <dgm:cxn modelId="{CA9F7A26-72CC-4FE7-9649-C7799EA20CD6}" type="presOf" srcId="{90777D14-7F6E-4A36-BA71-2A5C85A95119}" destId="{6CCF7D1D-876A-4C39-9BD1-EDCB90F278F4}" srcOrd="0" destOrd="0" presId="urn:microsoft.com/office/officeart/2005/8/layout/hierarchy2"/>
    <dgm:cxn modelId="{0C93368E-A421-4317-82BD-245E5AEBFEE8}" srcId="{CC70DAB5-C529-4270-9D23-6A56D8EA1CCA}" destId="{3046A71A-4749-42C2-9CC1-49D7EFDF076E}" srcOrd="3" destOrd="0" parTransId="{B911DB06-8DAD-46F7-949B-D60E43FDB938}" sibTransId="{E4DCB5FC-60C1-413A-BC41-CC22BB54E7D3}"/>
    <dgm:cxn modelId="{8D9032CE-388B-49A1-92E9-43989EDD6DCA}" type="presOf" srcId="{FA5DA6F0-740B-4C58-A1C7-A8545AAAE76B}" destId="{B0DB1531-E0F6-4C2C-A889-4D2CFD1F012D}" srcOrd="1" destOrd="0" presId="urn:microsoft.com/office/officeart/2005/8/layout/hierarchy2"/>
    <dgm:cxn modelId="{86109469-CD08-4295-818B-DA533F216712}" type="presOf" srcId="{D5D71B9B-34EE-4C9A-A2B5-23B9D0D3C981}" destId="{AC3A6BB2-0AE6-41CE-A2B4-7B0F1907734D}" srcOrd="1" destOrd="0" presId="urn:microsoft.com/office/officeart/2005/8/layout/hierarchy2"/>
    <dgm:cxn modelId="{FA9C0207-A104-4FF2-8FE1-4F421B99BB46}" srcId="{61849E21-5195-49DD-AA3C-621325E9C9AC}" destId="{0D421D4C-7445-47BE-9828-8F9824AD56C6}" srcOrd="1" destOrd="0" parTransId="{D5D71B9B-34EE-4C9A-A2B5-23B9D0D3C981}" sibTransId="{2FFF5CDF-D797-40A7-B039-B1ECF9FFCEC4}"/>
    <dgm:cxn modelId="{179FED2F-3E5D-4884-A04D-1A06CCB241EC}" type="presOf" srcId="{61849E21-5195-49DD-AA3C-621325E9C9AC}" destId="{FB0CE54C-F6F0-4F64-859C-DCFC0C9DD4B0}" srcOrd="0" destOrd="0" presId="urn:microsoft.com/office/officeart/2005/8/layout/hierarchy2"/>
    <dgm:cxn modelId="{15C30F97-9985-49EA-AE2A-247CDB9003DA}" srcId="{8533404B-FD6C-45A2-8355-77D548203B6B}" destId="{BF13F548-28FB-48D8-8BA7-9CD1FABF0BEF}" srcOrd="0" destOrd="0" parTransId="{32ADBBD2-67F8-4D5D-9D6D-A1DA5D82CB1E}" sibTransId="{87DA8EF0-F15E-44E7-8D4C-211D3D5EBEDB}"/>
    <dgm:cxn modelId="{91C08972-A067-427F-8208-652A49F4624D}" type="presOf" srcId="{B911DB06-8DAD-46F7-949B-D60E43FDB938}" destId="{382B7F07-EB1E-41AB-A553-202A6538DEBE}" srcOrd="1" destOrd="0" presId="urn:microsoft.com/office/officeart/2005/8/layout/hierarchy2"/>
    <dgm:cxn modelId="{EF4AE55E-A5E1-440C-B66E-E787025A761F}" type="presOf" srcId="{FB9022EF-24E9-408A-B873-F3C06E260F74}" destId="{C68028C0-E2D7-420E-B2E1-09C73FF4E45D}" srcOrd="0" destOrd="0" presId="urn:microsoft.com/office/officeart/2005/8/layout/hierarchy2"/>
    <dgm:cxn modelId="{1ED98223-59C0-4E4F-B9AF-328FB8D6FDC4}" type="presOf" srcId="{CC70DAB5-C529-4270-9D23-6A56D8EA1CCA}" destId="{F55BD4E9-1454-4B45-81E7-5E11643C76F4}" srcOrd="0" destOrd="0" presId="urn:microsoft.com/office/officeart/2005/8/layout/hierarchy2"/>
    <dgm:cxn modelId="{E9F2111A-DF31-4F5C-A8EC-03A0C8B0C50F}" type="presOf" srcId="{2C8497A0-A938-465E-BD17-D191EFB3D77B}" destId="{D6F1B2C7-4D57-4BEE-B049-38BE2D3DCE97}" srcOrd="0" destOrd="0" presId="urn:microsoft.com/office/officeart/2005/8/layout/hierarchy2"/>
    <dgm:cxn modelId="{76DBF7E2-696C-4E9F-AADB-6628836B8DDC}" type="presOf" srcId="{32ADBBD2-67F8-4D5D-9D6D-A1DA5D82CB1E}" destId="{A0AFD7EF-E2FB-4E7C-B930-A02678C2BB48}" srcOrd="0" destOrd="0" presId="urn:microsoft.com/office/officeart/2005/8/layout/hierarchy2"/>
    <dgm:cxn modelId="{0647896F-92A0-49C6-B895-FF6FABCF44DC}" srcId="{61849E21-5195-49DD-AA3C-621325E9C9AC}" destId="{D1541414-41DA-4336-9E0B-851C48856CCD}" srcOrd="0" destOrd="0" parTransId="{EB807FE8-15F1-4420-8AB2-A56A2786C10E}" sibTransId="{F0C76014-70A4-4326-AD4B-161B3B08F1D1}"/>
    <dgm:cxn modelId="{BD1808EE-0052-4D53-94B0-A231DE8D1CBE}" type="presOf" srcId="{EB807FE8-15F1-4420-8AB2-A56A2786C10E}" destId="{26831996-7F55-4FDA-94BB-9C591FB78303}" srcOrd="0" destOrd="0" presId="urn:microsoft.com/office/officeart/2005/8/layout/hierarchy2"/>
    <dgm:cxn modelId="{296D41FA-5ADE-4B4B-9414-C54BB8D86905}" type="presOf" srcId="{692853F7-18A1-4A80-8337-11A02C4A1EA1}" destId="{3AF090E4-A74A-4B22-B268-063084220AB8}" srcOrd="1" destOrd="0" presId="urn:microsoft.com/office/officeart/2005/8/layout/hierarchy2"/>
    <dgm:cxn modelId="{5773A7FF-218B-40A4-AB55-3D6E80E2CE91}" type="presOf" srcId="{8BF6E5F3-C538-4EA0-B4A5-42A0170B728B}" destId="{8F321EC8-994E-42B7-B8AE-ECA43C67260E}" srcOrd="0" destOrd="0" presId="urn:microsoft.com/office/officeart/2005/8/layout/hierarchy2"/>
    <dgm:cxn modelId="{0D041269-F756-4ADA-AF97-868452223920}" type="presOf" srcId="{AA869A83-B2F4-4249-9B92-55E498FB89C6}" destId="{D5770DB3-1F68-467C-B386-8B72901FE103}" srcOrd="1" destOrd="0" presId="urn:microsoft.com/office/officeart/2005/8/layout/hierarchy2"/>
    <dgm:cxn modelId="{2C144F95-A767-43F2-A0C9-1440B6921B2B}" type="presOf" srcId="{8BF6E5F3-C538-4EA0-B4A5-42A0170B728B}" destId="{83D89CA7-29B4-4FAF-9417-44ABA407D85B}" srcOrd="1" destOrd="0" presId="urn:microsoft.com/office/officeart/2005/8/layout/hierarchy2"/>
    <dgm:cxn modelId="{6C0E7A20-6AD3-496B-8839-AD5ACD59919A}" type="presOf" srcId="{CC70F486-1BD0-4967-9442-8940313614E5}" destId="{7CFD4076-D890-4864-A963-C0089B8F3E00}" srcOrd="0" destOrd="0" presId="urn:microsoft.com/office/officeart/2005/8/layout/hierarchy2"/>
    <dgm:cxn modelId="{7B8B5836-D258-419F-B998-2619CE4005DF}" type="presOf" srcId="{CC70F486-1BD0-4967-9442-8940313614E5}" destId="{8FE83A20-D0AD-4BCC-9EBF-01FC3E367D72}" srcOrd="1" destOrd="0" presId="urn:microsoft.com/office/officeart/2005/8/layout/hierarchy2"/>
    <dgm:cxn modelId="{90E1997B-0073-4267-886D-37DE1739CECD}" type="presOf" srcId="{0441F05C-C59C-4E87-9E16-A50C09C9929E}" destId="{82F7A851-B7A1-4F2B-B416-7B31312589FE}" srcOrd="0" destOrd="0" presId="urn:microsoft.com/office/officeart/2005/8/layout/hierarchy2"/>
    <dgm:cxn modelId="{AEBCC4FE-1211-458B-8986-9036AC2BFEE0}" type="presOf" srcId="{B911DB06-8DAD-46F7-949B-D60E43FDB938}" destId="{0AF7450A-AEDE-401A-9B84-CC78619C8A43}" srcOrd="0" destOrd="0" presId="urn:microsoft.com/office/officeart/2005/8/layout/hierarchy2"/>
    <dgm:cxn modelId="{15A180AA-2A8A-4104-8698-21938D8C6736}" type="presOf" srcId="{63B87853-A607-4DDD-AEA9-EA1CA9EEB5E4}" destId="{08E522F5-A317-48C9-9C51-6D0C8A2FF3AF}" srcOrd="0" destOrd="0" presId="urn:microsoft.com/office/officeart/2005/8/layout/hierarchy2"/>
    <dgm:cxn modelId="{8538C029-6E34-41AC-A391-AB09C5A077CE}" type="presOf" srcId="{564DC03D-971E-4077-9E48-CD793665E8EE}" destId="{76F80CC3-5806-466D-A2B3-CB5AB3D6A46E}" srcOrd="0" destOrd="0" presId="urn:microsoft.com/office/officeart/2005/8/layout/hierarchy2"/>
    <dgm:cxn modelId="{BEF2AB16-2E6C-412F-A69D-40766AD306E8}" type="presOf" srcId="{BF13F548-28FB-48D8-8BA7-9CD1FABF0BEF}" destId="{D2182892-50FC-472C-B78E-413D402B9BA8}" srcOrd="0" destOrd="0" presId="urn:microsoft.com/office/officeart/2005/8/layout/hierarchy2"/>
    <dgm:cxn modelId="{54BDFBF8-DE5B-4033-939A-6D0041822994}" type="presOf" srcId="{8533404B-FD6C-45A2-8355-77D548203B6B}" destId="{A9D03CDD-C350-44C4-AD96-0C2D8056E4DB}" srcOrd="0" destOrd="0" presId="urn:microsoft.com/office/officeart/2005/8/layout/hierarchy2"/>
    <dgm:cxn modelId="{3F6DC5DF-86B1-4EF7-B551-2C285966DE71}" type="presOf" srcId="{D5D71B9B-34EE-4C9A-A2B5-23B9D0D3C981}" destId="{0AA71BEB-D89F-4355-B6C9-63911051AFC4}" srcOrd="0" destOrd="0" presId="urn:microsoft.com/office/officeart/2005/8/layout/hierarchy2"/>
    <dgm:cxn modelId="{A92AF8E0-AFDF-4113-859F-3C8F79E92C71}" srcId="{8533404B-FD6C-45A2-8355-77D548203B6B}" destId="{EEE14B42-8155-48FC-83FE-63A207FC1DC5}" srcOrd="1" destOrd="0" parTransId="{564DC03D-971E-4077-9E48-CD793665E8EE}" sibTransId="{771A8459-1D92-4665-A3A6-93425BFDF2E5}"/>
    <dgm:cxn modelId="{4FF29D2D-1C59-4853-B751-7181184B156A}" type="presOf" srcId="{D1541414-41DA-4336-9E0B-851C48856CCD}" destId="{041FF27B-6FF2-47CD-B0FF-582832D01B64}" srcOrd="0" destOrd="0" presId="urn:microsoft.com/office/officeart/2005/8/layout/hierarchy2"/>
    <dgm:cxn modelId="{44A8D690-0FB6-4195-8B8C-5B8C069A0DBF}" type="presOf" srcId="{0D421D4C-7445-47BE-9828-8F9824AD56C6}" destId="{9A09FB06-A908-4CE4-B126-230FCA81D299}" srcOrd="0" destOrd="0" presId="urn:microsoft.com/office/officeart/2005/8/layout/hierarchy2"/>
    <dgm:cxn modelId="{9A4B4EB1-C463-4E59-827E-133CF2184FFA}" type="presOf" srcId="{D93E4DCD-DF53-4D98-8749-408B239CD84D}" destId="{3557B171-D825-4173-B629-A9A97987C8C2}" srcOrd="0" destOrd="0" presId="urn:microsoft.com/office/officeart/2005/8/layout/hierarchy2"/>
    <dgm:cxn modelId="{EE4F8A62-2C9F-45A8-AD0B-2E6B877DB1C4}" type="presOf" srcId="{3046A71A-4749-42C2-9CC1-49D7EFDF076E}" destId="{6056230E-96D2-4F0B-8F42-6DBD61C60A95}" srcOrd="0" destOrd="0" presId="urn:microsoft.com/office/officeart/2005/8/layout/hierarchy2"/>
    <dgm:cxn modelId="{6CFB15E8-8E41-4668-9435-0214B26FBF2D}" srcId="{CC70DAB5-C529-4270-9D23-6A56D8EA1CCA}" destId="{3C8B0B6E-A359-4D76-9897-12BED073D692}" srcOrd="2" destOrd="0" parTransId="{8BF6E5F3-C538-4EA0-B4A5-42A0170B728B}" sibTransId="{7AA4E0D0-EE1C-4B94-98E1-5A87D35F79BE}"/>
    <dgm:cxn modelId="{13AAC3D2-4D5B-4A68-B31F-DC692D297842}" type="presOf" srcId="{DCF597F6-6766-49A7-B9FA-862F14FF7ADE}" destId="{8927F175-A7D9-48B5-8FCC-802EA21E650E}" srcOrd="1" destOrd="0" presId="urn:microsoft.com/office/officeart/2005/8/layout/hierarchy2"/>
    <dgm:cxn modelId="{C0D8C4E9-A42C-4205-A97E-A8D692BFB4BA}" type="presOf" srcId="{32ADBBD2-67F8-4D5D-9D6D-A1DA5D82CB1E}" destId="{CC0CB3E4-59F7-4CC1-BCB0-1CBD904CE31D}" srcOrd="1" destOrd="0" presId="urn:microsoft.com/office/officeart/2005/8/layout/hierarchy2"/>
    <dgm:cxn modelId="{AF5B3E03-7296-4484-941B-42B812F48D95}" type="presOf" srcId="{B6CD82E0-1865-4DE8-ACEF-DBE25BF86865}" destId="{F8DCE309-71C3-4803-A81D-68C5DD9BA28E}" srcOrd="1" destOrd="0" presId="urn:microsoft.com/office/officeart/2005/8/layout/hierarchy2"/>
    <dgm:cxn modelId="{1E8F2410-C2CC-4405-9FFD-547748F622C0}" type="presOf" srcId="{692853F7-18A1-4A80-8337-11A02C4A1EA1}" destId="{178284DB-CFD8-4255-B4F8-A7BA370090C5}" srcOrd="0" destOrd="0" presId="urn:microsoft.com/office/officeart/2005/8/layout/hierarchy2"/>
    <dgm:cxn modelId="{B672C486-4AA2-452B-8317-0271D4832EF1}" type="presOf" srcId="{B6CD82E0-1865-4DE8-ACEF-DBE25BF86865}" destId="{4AA5E8AE-F0C4-4B65-952C-3E2AB8A59572}" srcOrd="0" destOrd="0" presId="urn:microsoft.com/office/officeart/2005/8/layout/hierarchy2"/>
    <dgm:cxn modelId="{C0051482-9FFB-41E8-8A8E-87E2ADB955B9}" srcId="{CC70DAB5-C529-4270-9D23-6A56D8EA1CCA}" destId="{004DFC68-3B4D-4776-9CF5-A981B551184C}" srcOrd="1" destOrd="0" parTransId="{2C8497A0-A938-465E-BD17-D191EFB3D77B}" sibTransId="{3CCE2111-CAFB-426E-9B69-2ED4ACBC371F}"/>
    <dgm:cxn modelId="{B8F14BF7-67A4-4F37-B1A6-DD10BC90B17E}" type="presOf" srcId="{EB807FE8-15F1-4420-8AB2-A56A2786C10E}" destId="{A66E0DBD-70A2-4FB9-9D77-6B3AB0235880}" srcOrd="1" destOrd="0" presId="urn:microsoft.com/office/officeart/2005/8/layout/hierarchy2"/>
    <dgm:cxn modelId="{DEC13312-BF82-43B5-9BBF-BB51CD013A20}" srcId="{D93E4DCD-DF53-4D98-8749-408B239CD84D}" destId="{63B87853-A607-4DDD-AEA9-EA1CA9EEB5E4}" srcOrd="0" destOrd="0" parTransId="{FA5DA6F0-740B-4C58-A1C7-A8545AAAE76B}" sibTransId="{4277D49E-F76D-4A81-9087-ED2DC1007F8E}"/>
    <dgm:cxn modelId="{EB8AF4EE-C613-4546-90DF-E7FA9C089172}" type="presOf" srcId="{AF57E519-4956-41FE-96B3-8DC15E97D421}" destId="{40AC8777-80C1-48EF-9A10-BECD9F410693}" srcOrd="1" destOrd="0" presId="urn:microsoft.com/office/officeart/2005/8/layout/hierarchy2"/>
    <dgm:cxn modelId="{AECA518B-0099-4444-AB32-F06BF6F9E424}" type="presOf" srcId="{2C8497A0-A938-465E-BD17-D191EFB3D77B}" destId="{8AA9EC78-1CA1-4D15-A4D4-E77A1A3EFAA7}" srcOrd="1" destOrd="0" presId="urn:microsoft.com/office/officeart/2005/8/layout/hierarchy2"/>
    <dgm:cxn modelId="{16482981-DEB4-484D-8FE6-8CEC5BE35478}" type="presOf" srcId="{FA5DA6F0-740B-4C58-A1C7-A8545AAAE76B}" destId="{37C4D1AB-1872-4BE1-AD6C-7D78C29A9F3C}" srcOrd="0" destOrd="0" presId="urn:microsoft.com/office/officeart/2005/8/layout/hierarchy2"/>
    <dgm:cxn modelId="{77B7FFFF-197F-4211-B96D-5036920C1B27}" type="presOf" srcId="{004DFC68-3B4D-4776-9CF5-A981B551184C}" destId="{859F87E9-CAC8-4CE5-8AB8-AEB4F083C892}" srcOrd="0" destOrd="0" presId="urn:microsoft.com/office/officeart/2005/8/layout/hierarchy2"/>
    <dgm:cxn modelId="{F20C94CA-EBF5-42A9-848C-3BE54C019096}" type="presOf" srcId="{EEE14B42-8155-48FC-83FE-63A207FC1DC5}" destId="{A413C966-1E56-4DB1-B39A-36D41AE19372}" srcOrd="0" destOrd="0" presId="urn:microsoft.com/office/officeart/2005/8/layout/hierarchy2"/>
    <dgm:cxn modelId="{9A120875-28C0-4CE9-9938-7C377D96E1A4}" type="presParOf" srcId="{82F7A851-B7A1-4F2B-B416-7B31312589FE}" destId="{BCD1F33C-5B06-4DF6-B28F-1EFE78965EB9}" srcOrd="0" destOrd="0" presId="urn:microsoft.com/office/officeart/2005/8/layout/hierarchy2"/>
    <dgm:cxn modelId="{7D057803-8469-4629-9862-4685BBD3700E}" type="presParOf" srcId="{BCD1F33C-5B06-4DF6-B28F-1EFE78965EB9}" destId="{A9D03CDD-C350-44C4-AD96-0C2D8056E4DB}" srcOrd="0" destOrd="0" presId="urn:microsoft.com/office/officeart/2005/8/layout/hierarchy2"/>
    <dgm:cxn modelId="{F29A9666-308D-4169-B9E9-2203923229DF}" type="presParOf" srcId="{BCD1F33C-5B06-4DF6-B28F-1EFE78965EB9}" destId="{88DFD36C-EC9E-4B58-AC32-DE1E409CB949}" srcOrd="1" destOrd="0" presId="urn:microsoft.com/office/officeart/2005/8/layout/hierarchy2"/>
    <dgm:cxn modelId="{4FF1DA51-FD40-442F-B4D2-0579168D7699}" type="presParOf" srcId="{88DFD36C-EC9E-4B58-AC32-DE1E409CB949}" destId="{A0AFD7EF-E2FB-4E7C-B930-A02678C2BB48}" srcOrd="0" destOrd="0" presId="urn:microsoft.com/office/officeart/2005/8/layout/hierarchy2"/>
    <dgm:cxn modelId="{AA825EDB-7981-49D9-AC64-D5A0BC61D9BC}" type="presParOf" srcId="{A0AFD7EF-E2FB-4E7C-B930-A02678C2BB48}" destId="{CC0CB3E4-59F7-4CC1-BCB0-1CBD904CE31D}" srcOrd="0" destOrd="0" presId="urn:microsoft.com/office/officeart/2005/8/layout/hierarchy2"/>
    <dgm:cxn modelId="{57E8510D-272E-4B2A-80F2-46C80CF42E80}" type="presParOf" srcId="{88DFD36C-EC9E-4B58-AC32-DE1E409CB949}" destId="{EFEB81B2-4CE9-4C65-9E94-3AF081E4E45E}" srcOrd="1" destOrd="0" presId="urn:microsoft.com/office/officeart/2005/8/layout/hierarchy2"/>
    <dgm:cxn modelId="{7990919D-F4D1-4753-A087-D3D242206341}" type="presParOf" srcId="{EFEB81B2-4CE9-4C65-9E94-3AF081E4E45E}" destId="{D2182892-50FC-472C-B78E-413D402B9BA8}" srcOrd="0" destOrd="0" presId="urn:microsoft.com/office/officeart/2005/8/layout/hierarchy2"/>
    <dgm:cxn modelId="{97FB052D-AA6D-438E-8A52-16A6150108F4}" type="presParOf" srcId="{EFEB81B2-4CE9-4C65-9E94-3AF081E4E45E}" destId="{860C8CB1-B435-4459-8B45-7DC6E01F8D27}" srcOrd="1" destOrd="0" presId="urn:microsoft.com/office/officeart/2005/8/layout/hierarchy2"/>
    <dgm:cxn modelId="{85B23572-108E-42AC-A556-6F901631B0D6}" type="presParOf" srcId="{860C8CB1-B435-4459-8B45-7DC6E01F8D27}" destId="{634A06FD-22D0-4A55-A3EB-B4C9C1230D33}" srcOrd="0" destOrd="0" presId="urn:microsoft.com/office/officeart/2005/8/layout/hierarchy2"/>
    <dgm:cxn modelId="{7A6B1F15-1C6D-4F60-8CA5-408DD585D147}" type="presParOf" srcId="{634A06FD-22D0-4A55-A3EB-B4C9C1230D33}" destId="{40AC8777-80C1-48EF-9A10-BECD9F410693}" srcOrd="0" destOrd="0" presId="urn:microsoft.com/office/officeart/2005/8/layout/hierarchy2"/>
    <dgm:cxn modelId="{F7E8DADB-8B0B-4F70-8787-0C577883C388}" type="presParOf" srcId="{860C8CB1-B435-4459-8B45-7DC6E01F8D27}" destId="{118049DD-6F02-4BA1-A53E-D5206BBC713C}" srcOrd="1" destOrd="0" presId="urn:microsoft.com/office/officeart/2005/8/layout/hierarchy2"/>
    <dgm:cxn modelId="{8FAEBFB6-B370-49A4-8446-69D935202846}" type="presParOf" srcId="{118049DD-6F02-4BA1-A53E-D5206BBC713C}" destId="{F55BD4E9-1454-4B45-81E7-5E11643C76F4}" srcOrd="0" destOrd="0" presId="urn:microsoft.com/office/officeart/2005/8/layout/hierarchy2"/>
    <dgm:cxn modelId="{80E755C8-3B3A-44ED-BA87-7E508FC4BA2B}" type="presParOf" srcId="{118049DD-6F02-4BA1-A53E-D5206BBC713C}" destId="{38F6FC83-8F40-43F9-959C-CF72D42C8BC7}" srcOrd="1" destOrd="0" presId="urn:microsoft.com/office/officeart/2005/8/layout/hierarchy2"/>
    <dgm:cxn modelId="{EBE2351D-2E64-488C-9136-D8821DDAE8A7}" type="presParOf" srcId="{38F6FC83-8F40-43F9-959C-CF72D42C8BC7}" destId="{FF8B29B2-2376-4667-B4F5-9295EE7A70FB}" srcOrd="0" destOrd="0" presId="urn:microsoft.com/office/officeart/2005/8/layout/hierarchy2"/>
    <dgm:cxn modelId="{9808F4E3-A246-4811-8583-20F327121744}" type="presParOf" srcId="{FF8B29B2-2376-4667-B4F5-9295EE7A70FB}" destId="{8927F175-A7D9-48B5-8FCC-802EA21E650E}" srcOrd="0" destOrd="0" presId="urn:microsoft.com/office/officeart/2005/8/layout/hierarchy2"/>
    <dgm:cxn modelId="{E3B3B993-FB56-4A30-B81B-BF6EF17628BA}" type="presParOf" srcId="{38F6FC83-8F40-43F9-959C-CF72D42C8BC7}" destId="{31F9628B-8C23-48F5-BEAF-B5EF50C188C0}" srcOrd="1" destOrd="0" presId="urn:microsoft.com/office/officeart/2005/8/layout/hierarchy2"/>
    <dgm:cxn modelId="{0A865710-2628-4473-B40A-06E1CE3F9E38}" type="presParOf" srcId="{31F9628B-8C23-48F5-BEAF-B5EF50C188C0}" destId="{6CCF7D1D-876A-4C39-9BD1-EDCB90F278F4}" srcOrd="0" destOrd="0" presId="urn:microsoft.com/office/officeart/2005/8/layout/hierarchy2"/>
    <dgm:cxn modelId="{DDB057BC-456F-4078-8947-1573E0B71903}" type="presParOf" srcId="{31F9628B-8C23-48F5-BEAF-B5EF50C188C0}" destId="{4224991D-E299-44E1-81F7-1D6536E5E2DB}" srcOrd="1" destOrd="0" presId="urn:microsoft.com/office/officeart/2005/8/layout/hierarchy2"/>
    <dgm:cxn modelId="{155E5C1B-0100-43AE-B5AE-F30D1730A1E2}" type="presParOf" srcId="{38F6FC83-8F40-43F9-959C-CF72D42C8BC7}" destId="{D6F1B2C7-4D57-4BEE-B049-38BE2D3DCE97}" srcOrd="2" destOrd="0" presId="urn:microsoft.com/office/officeart/2005/8/layout/hierarchy2"/>
    <dgm:cxn modelId="{06B91B20-80E4-45BA-8890-E7A3B2B97240}" type="presParOf" srcId="{D6F1B2C7-4D57-4BEE-B049-38BE2D3DCE97}" destId="{8AA9EC78-1CA1-4D15-A4D4-E77A1A3EFAA7}" srcOrd="0" destOrd="0" presId="urn:microsoft.com/office/officeart/2005/8/layout/hierarchy2"/>
    <dgm:cxn modelId="{FEF760B0-EEE2-4F85-A448-6032D51D1D65}" type="presParOf" srcId="{38F6FC83-8F40-43F9-959C-CF72D42C8BC7}" destId="{8FFA422F-627A-447C-9FCF-A916B356E1C9}" srcOrd="3" destOrd="0" presId="urn:microsoft.com/office/officeart/2005/8/layout/hierarchy2"/>
    <dgm:cxn modelId="{E68960BD-40E8-438F-A11F-E9D4669068E2}" type="presParOf" srcId="{8FFA422F-627A-447C-9FCF-A916B356E1C9}" destId="{859F87E9-CAC8-4CE5-8AB8-AEB4F083C892}" srcOrd="0" destOrd="0" presId="urn:microsoft.com/office/officeart/2005/8/layout/hierarchy2"/>
    <dgm:cxn modelId="{0ED98E60-FC38-4184-958B-67E05EB313D5}" type="presParOf" srcId="{8FFA422F-627A-447C-9FCF-A916B356E1C9}" destId="{79D7BD91-1427-4FF5-9438-DE1DD2E4AF08}" srcOrd="1" destOrd="0" presId="urn:microsoft.com/office/officeart/2005/8/layout/hierarchy2"/>
    <dgm:cxn modelId="{C44D2B43-E831-47A8-87A5-EF8C089D4CCF}" type="presParOf" srcId="{38F6FC83-8F40-43F9-959C-CF72D42C8BC7}" destId="{8F321EC8-994E-42B7-B8AE-ECA43C67260E}" srcOrd="4" destOrd="0" presId="urn:microsoft.com/office/officeart/2005/8/layout/hierarchy2"/>
    <dgm:cxn modelId="{B630A090-E1EE-4968-AC2B-C3E08E5B7DE3}" type="presParOf" srcId="{8F321EC8-994E-42B7-B8AE-ECA43C67260E}" destId="{83D89CA7-29B4-4FAF-9417-44ABA407D85B}" srcOrd="0" destOrd="0" presId="urn:microsoft.com/office/officeart/2005/8/layout/hierarchy2"/>
    <dgm:cxn modelId="{112DB562-3B93-40F6-A117-D525A60B320A}" type="presParOf" srcId="{38F6FC83-8F40-43F9-959C-CF72D42C8BC7}" destId="{C3E43B21-51BE-4DB9-BB2C-054EC22A140A}" srcOrd="5" destOrd="0" presId="urn:microsoft.com/office/officeart/2005/8/layout/hierarchy2"/>
    <dgm:cxn modelId="{8CAC5A8B-0A1D-45C0-91B8-05EFC9F07BCA}" type="presParOf" srcId="{C3E43B21-51BE-4DB9-BB2C-054EC22A140A}" destId="{FF83B7C5-D5CA-41CA-926A-8AEDA936A401}" srcOrd="0" destOrd="0" presId="urn:microsoft.com/office/officeart/2005/8/layout/hierarchy2"/>
    <dgm:cxn modelId="{2031F434-3A8A-4948-A0A5-0A3EC45D3F0A}" type="presParOf" srcId="{C3E43B21-51BE-4DB9-BB2C-054EC22A140A}" destId="{23420410-57D0-4E22-B0A1-FDA2B4C97980}" srcOrd="1" destOrd="0" presId="urn:microsoft.com/office/officeart/2005/8/layout/hierarchy2"/>
    <dgm:cxn modelId="{70E22E69-5C92-4E5B-9DFC-FB11F9262F67}" type="presParOf" srcId="{38F6FC83-8F40-43F9-959C-CF72D42C8BC7}" destId="{0AF7450A-AEDE-401A-9B84-CC78619C8A43}" srcOrd="6" destOrd="0" presId="urn:microsoft.com/office/officeart/2005/8/layout/hierarchy2"/>
    <dgm:cxn modelId="{52E23281-F598-458B-90DD-000DAB4994B6}" type="presParOf" srcId="{0AF7450A-AEDE-401A-9B84-CC78619C8A43}" destId="{382B7F07-EB1E-41AB-A553-202A6538DEBE}" srcOrd="0" destOrd="0" presId="urn:microsoft.com/office/officeart/2005/8/layout/hierarchy2"/>
    <dgm:cxn modelId="{F840590E-4F29-43F7-B338-41A8DF9C3A2C}" type="presParOf" srcId="{38F6FC83-8F40-43F9-959C-CF72D42C8BC7}" destId="{0724F542-0CCD-4C25-ADD6-1476D34459C0}" srcOrd="7" destOrd="0" presId="urn:microsoft.com/office/officeart/2005/8/layout/hierarchy2"/>
    <dgm:cxn modelId="{E200BA2B-E5E0-48EC-9F25-0AA39F0D6C04}" type="presParOf" srcId="{0724F542-0CCD-4C25-ADD6-1476D34459C0}" destId="{6056230E-96D2-4F0B-8F42-6DBD61C60A95}" srcOrd="0" destOrd="0" presId="urn:microsoft.com/office/officeart/2005/8/layout/hierarchy2"/>
    <dgm:cxn modelId="{09C54283-DE1E-40A0-9592-A96FC5D6FE50}" type="presParOf" srcId="{0724F542-0CCD-4C25-ADD6-1476D34459C0}" destId="{C5045615-F790-49D3-9442-567255F50D46}" srcOrd="1" destOrd="0" presId="urn:microsoft.com/office/officeart/2005/8/layout/hierarchy2"/>
    <dgm:cxn modelId="{119153D5-858A-4868-A730-45B325FAB041}" type="presParOf" srcId="{860C8CB1-B435-4459-8B45-7DC6E01F8D27}" destId="{7CFD4076-D890-4864-A963-C0089B8F3E00}" srcOrd="2" destOrd="0" presId="urn:microsoft.com/office/officeart/2005/8/layout/hierarchy2"/>
    <dgm:cxn modelId="{0693B2E1-44AC-453E-BC4D-0FCE60F35FF1}" type="presParOf" srcId="{7CFD4076-D890-4864-A963-C0089B8F3E00}" destId="{8FE83A20-D0AD-4BCC-9EBF-01FC3E367D72}" srcOrd="0" destOrd="0" presId="urn:microsoft.com/office/officeart/2005/8/layout/hierarchy2"/>
    <dgm:cxn modelId="{F6F76CB3-E1AF-4B64-B047-93B67DEEE549}" type="presParOf" srcId="{860C8CB1-B435-4459-8B45-7DC6E01F8D27}" destId="{9B4D3371-7AC8-43CB-B773-07393822B400}" srcOrd="3" destOrd="0" presId="urn:microsoft.com/office/officeart/2005/8/layout/hierarchy2"/>
    <dgm:cxn modelId="{B9A4278D-7B66-4489-B42D-8060C668CF5D}" type="presParOf" srcId="{9B4D3371-7AC8-43CB-B773-07393822B400}" destId="{FB0CE54C-F6F0-4F64-859C-DCFC0C9DD4B0}" srcOrd="0" destOrd="0" presId="urn:microsoft.com/office/officeart/2005/8/layout/hierarchy2"/>
    <dgm:cxn modelId="{9FD59CAD-F2B0-47B2-A845-005A5078D109}" type="presParOf" srcId="{9B4D3371-7AC8-43CB-B773-07393822B400}" destId="{C088E92C-C8FE-4428-8956-909E3723318C}" srcOrd="1" destOrd="0" presId="urn:microsoft.com/office/officeart/2005/8/layout/hierarchy2"/>
    <dgm:cxn modelId="{9F065E8C-494D-47AE-B917-8FF669F67B7B}" type="presParOf" srcId="{C088E92C-C8FE-4428-8956-909E3723318C}" destId="{26831996-7F55-4FDA-94BB-9C591FB78303}" srcOrd="0" destOrd="0" presId="urn:microsoft.com/office/officeart/2005/8/layout/hierarchy2"/>
    <dgm:cxn modelId="{F8EDA840-66FF-4B14-A68F-D9ED948A7E1E}" type="presParOf" srcId="{26831996-7F55-4FDA-94BB-9C591FB78303}" destId="{A66E0DBD-70A2-4FB9-9D77-6B3AB0235880}" srcOrd="0" destOrd="0" presId="urn:microsoft.com/office/officeart/2005/8/layout/hierarchy2"/>
    <dgm:cxn modelId="{D7742CC1-2161-46A0-AAAA-7E7763CDBD9D}" type="presParOf" srcId="{C088E92C-C8FE-4428-8956-909E3723318C}" destId="{F44F8BA4-3236-4FB8-99DD-694965BD30D4}" srcOrd="1" destOrd="0" presId="urn:microsoft.com/office/officeart/2005/8/layout/hierarchy2"/>
    <dgm:cxn modelId="{B6FA6DFF-708C-4B98-A0E6-F5CC8832F267}" type="presParOf" srcId="{F44F8BA4-3236-4FB8-99DD-694965BD30D4}" destId="{041FF27B-6FF2-47CD-B0FF-582832D01B64}" srcOrd="0" destOrd="0" presId="urn:microsoft.com/office/officeart/2005/8/layout/hierarchy2"/>
    <dgm:cxn modelId="{DEB15007-7CEF-4766-828B-0B5AEB028020}" type="presParOf" srcId="{F44F8BA4-3236-4FB8-99DD-694965BD30D4}" destId="{10E7171C-A989-4AC5-A304-9886BC749BA7}" srcOrd="1" destOrd="0" presId="urn:microsoft.com/office/officeart/2005/8/layout/hierarchy2"/>
    <dgm:cxn modelId="{62007E2C-9E24-48E0-9E53-6428F7AAD17E}" type="presParOf" srcId="{C088E92C-C8FE-4428-8956-909E3723318C}" destId="{0AA71BEB-D89F-4355-B6C9-63911051AFC4}" srcOrd="2" destOrd="0" presId="urn:microsoft.com/office/officeart/2005/8/layout/hierarchy2"/>
    <dgm:cxn modelId="{A9DF69BF-8FB8-4AE0-9AB5-4C2930506B95}" type="presParOf" srcId="{0AA71BEB-D89F-4355-B6C9-63911051AFC4}" destId="{AC3A6BB2-0AE6-41CE-A2B4-7B0F1907734D}" srcOrd="0" destOrd="0" presId="urn:microsoft.com/office/officeart/2005/8/layout/hierarchy2"/>
    <dgm:cxn modelId="{A743D98C-886F-4440-B8FB-1383C63CDA35}" type="presParOf" srcId="{C088E92C-C8FE-4428-8956-909E3723318C}" destId="{39C73718-D5DA-4EBE-BB68-F29234EDD9BC}" srcOrd="3" destOrd="0" presId="urn:microsoft.com/office/officeart/2005/8/layout/hierarchy2"/>
    <dgm:cxn modelId="{603D30B1-58BE-4080-8740-5CCAEAE3F996}" type="presParOf" srcId="{39C73718-D5DA-4EBE-BB68-F29234EDD9BC}" destId="{9A09FB06-A908-4CE4-B126-230FCA81D299}" srcOrd="0" destOrd="0" presId="urn:microsoft.com/office/officeart/2005/8/layout/hierarchy2"/>
    <dgm:cxn modelId="{DF4360D3-EB0A-431A-A0D4-F97D7D663C0C}" type="presParOf" srcId="{39C73718-D5DA-4EBE-BB68-F29234EDD9BC}" destId="{3B0897D2-5BA8-4084-AD5B-15601E9F8BB5}" srcOrd="1" destOrd="0" presId="urn:microsoft.com/office/officeart/2005/8/layout/hierarchy2"/>
    <dgm:cxn modelId="{E416F793-DE07-478A-8B92-572830D38884}" type="presParOf" srcId="{88DFD36C-EC9E-4B58-AC32-DE1E409CB949}" destId="{76F80CC3-5806-466D-A2B3-CB5AB3D6A46E}" srcOrd="2" destOrd="0" presId="urn:microsoft.com/office/officeart/2005/8/layout/hierarchy2"/>
    <dgm:cxn modelId="{1124BE16-DD27-468E-B2C9-52379009978A}" type="presParOf" srcId="{76F80CC3-5806-466D-A2B3-CB5AB3D6A46E}" destId="{328F5EAE-292A-4B77-8491-30AAC0C5C272}" srcOrd="0" destOrd="0" presId="urn:microsoft.com/office/officeart/2005/8/layout/hierarchy2"/>
    <dgm:cxn modelId="{2D08435F-DFAF-4B97-BB03-DD00623881ED}" type="presParOf" srcId="{88DFD36C-EC9E-4B58-AC32-DE1E409CB949}" destId="{610F2F6E-D6FE-4613-B613-1C49347C2567}" srcOrd="3" destOrd="0" presId="urn:microsoft.com/office/officeart/2005/8/layout/hierarchy2"/>
    <dgm:cxn modelId="{FD823FED-7D08-44EB-8137-050B39414C64}" type="presParOf" srcId="{610F2F6E-D6FE-4613-B613-1C49347C2567}" destId="{A413C966-1E56-4DB1-B39A-36D41AE19372}" srcOrd="0" destOrd="0" presId="urn:microsoft.com/office/officeart/2005/8/layout/hierarchy2"/>
    <dgm:cxn modelId="{1680088B-3A47-46A7-B412-7447CF6AECCD}" type="presParOf" srcId="{610F2F6E-D6FE-4613-B613-1C49347C2567}" destId="{392A21F6-F4CA-4CA7-B9D2-AEEA52369774}" srcOrd="1" destOrd="0" presId="urn:microsoft.com/office/officeart/2005/8/layout/hierarchy2"/>
    <dgm:cxn modelId="{8F44F443-525A-4737-B05C-298EEFB9D4BD}" type="presParOf" srcId="{392A21F6-F4CA-4CA7-B9D2-AEEA52369774}" destId="{0F074BBB-0910-4D8C-A0F0-9602FCC8B6A6}" srcOrd="0" destOrd="0" presId="urn:microsoft.com/office/officeart/2005/8/layout/hierarchy2"/>
    <dgm:cxn modelId="{6C7AAA4D-0C43-436F-8D93-DD192578D503}" type="presParOf" srcId="{0F074BBB-0910-4D8C-A0F0-9602FCC8B6A6}" destId="{D5770DB3-1F68-467C-B386-8B72901FE103}" srcOrd="0" destOrd="0" presId="urn:microsoft.com/office/officeart/2005/8/layout/hierarchy2"/>
    <dgm:cxn modelId="{ABCEB098-8DDC-4AC7-86E0-6E9668D1D0E4}" type="presParOf" srcId="{392A21F6-F4CA-4CA7-B9D2-AEEA52369774}" destId="{B0E0FBAF-DDAF-48C2-8EF4-ED1CF7901594}" srcOrd="1" destOrd="0" presId="urn:microsoft.com/office/officeart/2005/8/layout/hierarchy2"/>
    <dgm:cxn modelId="{168912C2-3582-4BAE-BA07-90175B5DAE0E}" type="presParOf" srcId="{B0E0FBAF-DDAF-48C2-8EF4-ED1CF7901594}" destId="{C68028C0-E2D7-420E-B2E1-09C73FF4E45D}" srcOrd="0" destOrd="0" presId="urn:microsoft.com/office/officeart/2005/8/layout/hierarchy2"/>
    <dgm:cxn modelId="{1A58E8CC-549C-4204-ADE1-AFA5E57CCCF2}" type="presParOf" srcId="{B0E0FBAF-DDAF-48C2-8EF4-ED1CF7901594}" destId="{2F525C19-3D01-4D4F-A172-C740F58952E3}" srcOrd="1" destOrd="0" presId="urn:microsoft.com/office/officeart/2005/8/layout/hierarchy2"/>
    <dgm:cxn modelId="{E2BC73BB-084B-4661-A69F-56D60ABFCF6D}" type="presParOf" srcId="{392A21F6-F4CA-4CA7-B9D2-AEEA52369774}" destId="{4AA5E8AE-F0C4-4B65-952C-3E2AB8A59572}" srcOrd="2" destOrd="0" presId="urn:microsoft.com/office/officeart/2005/8/layout/hierarchy2"/>
    <dgm:cxn modelId="{AD6028F5-A4B7-4F51-8657-670A47546965}" type="presParOf" srcId="{4AA5E8AE-F0C4-4B65-952C-3E2AB8A59572}" destId="{F8DCE309-71C3-4803-A81D-68C5DD9BA28E}" srcOrd="0" destOrd="0" presId="urn:microsoft.com/office/officeart/2005/8/layout/hierarchy2"/>
    <dgm:cxn modelId="{F4C323AC-8119-4FE2-A1D9-7315168A4ED3}" type="presParOf" srcId="{392A21F6-F4CA-4CA7-B9D2-AEEA52369774}" destId="{01DD9FED-E5ED-4752-9AF0-C6FFDF5ECDA0}" srcOrd="3" destOrd="0" presId="urn:microsoft.com/office/officeart/2005/8/layout/hierarchy2"/>
    <dgm:cxn modelId="{6708ECFE-E580-473C-8B4A-EB17722EF778}" type="presParOf" srcId="{01DD9FED-E5ED-4752-9AF0-C6FFDF5ECDA0}" destId="{14A3A963-6FE4-4619-AD0B-3F0948B8F6EB}" srcOrd="0" destOrd="0" presId="urn:microsoft.com/office/officeart/2005/8/layout/hierarchy2"/>
    <dgm:cxn modelId="{1CAF39D7-CB2E-41E1-971D-1CF9B78489B2}" type="presParOf" srcId="{01DD9FED-E5ED-4752-9AF0-C6FFDF5ECDA0}" destId="{2B4EBB9B-D7A6-4F89-B608-8CB28771B01E}" srcOrd="1" destOrd="0" presId="urn:microsoft.com/office/officeart/2005/8/layout/hierarchy2"/>
    <dgm:cxn modelId="{A3DD1858-5F9B-4945-942A-52019C169705}" type="presParOf" srcId="{88DFD36C-EC9E-4B58-AC32-DE1E409CB949}" destId="{178284DB-CFD8-4255-B4F8-A7BA370090C5}" srcOrd="4" destOrd="0" presId="urn:microsoft.com/office/officeart/2005/8/layout/hierarchy2"/>
    <dgm:cxn modelId="{0B7DFDE9-04C1-4600-AE5A-B319BD31FCEC}" type="presParOf" srcId="{178284DB-CFD8-4255-B4F8-A7BA370090C5}" destId="{3AF090E4-A74A-4B22-B268-063084220AB8}" srcOrd="0" destOrd="0" presId="urn:microsoft.com/office/officeart/2005/8/layout/hierarchy2"/>
    <dgm:cxn modelId="{C04BF042-05FC-416F-97E8-021E8138987E}" type="presParOf" srcId="{88DFD36C-EC9E-4B58-AC32-DE1E409CB949}" destId="{A94797DD-1B25-4AB0-8AAA-DB1C8354C96A}" srcOrd="5" destOrd="0" presId="urn:microsoft.com/office/officeart/2005/8/layout/hierarchy2"/>
    <dgm:cxn modelId="{9DDA8EB6-C9DE-4A46-9E62-22FA06CB62EE}" type="presParOf" srcId="{A94797DD-1B25-4AB0-8AAA-DB1C8354C96A}" destId="{3557B171-D825-4173-B629-A9A97987C8C2}" srcOrd="0" destOrd="0" presId="urn:microsoft.com/office/officeart/2005/8/layout/hierarchy2"/>
    <dgm:cxn modelId="{E9A07A1E-A3A8-409A-B870-923A20E66EAF}" type="presParOf" srcId="{A94797DD-1B25-4AB0-8AAA-DB1C8354C96A}" destId="{0193D7F2-8C18-4CEB-9B9B-903B892A56A4}" srcOrd="1" destOrd="0" presId="urn:microsoft.com/office/officeart/2005/8/layout/hierarchy2"/>
    <dgm:cxn modelId="{83838AFE-F792-4BAF-8F55-AF9BAA5E5DC9}" type="presParOf" srcId="{0193D7F2-8C18-4CEB-9B9B-903B892A56A4}" destId="{37C4D1AB-1872-4BE1-AD6C-7D78C29A9F3C}" srcOrd="0" destOrd="0" presId="urn:microsoft.com/office/officeart/2005/8/layout/hierarchy2"/>
    <dgm:cxn modelId="{85227C23-0E92-48AA-A161-0903ED23B0BB}" type="presParOf" srcId="{37C4D1AB-1872-4BE1-AD6C-7D78C29A9F3C}" destId="{B0DB1531-E0F6-4C2C-A889-4D2CFD1F012D}" srcOrd="0" destOrd="0" presId="urn:microsoft.com/office/officeart/2005/8/layout/hierarchy2"/>
    <dgm:cxn modelId="{7541F9BB-8E05-4AA6-9BAE-E4C6635EF05C}" type="presParOf" srcId="{0193D7F2-8C18-4CEB-9B9B-903B892A56A4}" destId="{FD687811-249C-42F4-A21C-756F6235C98E}" srcOrd="1" destOrd="0" presId="urn:microsoft.com/office/officeart/2005/8/layout/hierarchy2"/>
    <dgm:cxn modelId="{6175D987-D323-4F9C-A57B-AECEDD5EA4E3}" type="presParOf" srcId="{FD687811-249C-42F4-A21C-756F6235C98E}" destId="{08E522F5-A317-48C9-9C51-6D0C8A2FF3AF}" srcOrd="0" destOrd="0" presId="urn:microsoft.com/office/officeart/2005/8/layout/hierarchy2"/>
    <dgm:cxn modelId="{B55D75DC-6B8B-4FCC-987B-A6671A7EF1CB}" type="presParOf" srcId="{FD687811-249C-42F4-A21C-756F6235C98E}" destId="{38AE8EF4-FDF0-4B2B-98DC-BB0282D7EDB2}" srcOrd="1" destOrd="0" presId="urn:microsoft.com/office/officeart/2005/8/layout/hierarchy2"/>
  </dgm:cxnLst>
  <dgm:bg>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96B859-64F2-4329-AFD2-00745DA9301A}" type="doc">
      <dgm:prSet loTypeId="urn:microsoft.com/office/officeart/2005/8/layout/gear1" loCatId="relationship" qsTypeId="urn:microsoft.com/office/officeart/2005/8/quickstyle/3d4" qsCatId="3D" csTypeId="urn:microsoft.com/office/officeart/2005/8/colors/colorful4" csCatId="colorful" phldr="1"/>
      <dgm:spPr/>
    </dgm:pt>
    <dgm:pt modelId="{88E31AF0-BEA8-4D4E-BB0E-C977E31B4B4A}">
      <dgm:prSet phldrT="[Текст]" custT="1"/>
      <dgm:spPr/>
      <dgm:t>
        <a:bodyPr/>
        <a:lstStyle/>
        <a:p>
          <a:r>
            <a:rPr lang="uk-UA" sz="1400" dirty="0" smtClean="0">
              <a:solidFill>
                <a:schemeClr val="tx1"/>
              </a:solidFill>
              <a:latin typeface="Times New Roman" pitchFamily="18" charset="0"/>
              <a:cs typeface="Times New Roman" pitchFamily="18" charset="0"/>
            </a:rPr>
            <a:t>участь персоналу в обслуговуванні</a:t>
          </a:r>
          <a:endParaRPr lang="ru-RU" sz="1400" dirty="0">
            <a:solidFill>
              <a:schemeClr val="tx1"/>
            </a:solidFill>
            <a:latin typeface="Times New Roman" pitchFamily="18" charset="0"/>
            <a:cs typeface="Times New Roman" pitchFamily="18" charset="0"/>
          </a:endParaRPr>
        </a:p>
      </dgm:t>
    </dgm:pt>
    <dgm:pt modelId="{DEA07AD6-6E62-41AA-ACA1-C652161ADE49}" type="parTrans" cxnId="{383E78E4-1A2C-4A25-AB1F-E136E8EFCF1C}">
      <dgm:prSet/>
      <dgm:spPr/>
      <dgm:t>
        <a:bodyPr/>
        <a:lstStyle/>
        <a:p>
          <a:endParaRPr lang="ru-RU" sz="1400">
            <a:solidFill>
              <a:schemeClr val="tx1"/>
            </a:solidFill>
            <a:latin typeface="Times New Roman" pitchFamily="18" charset="0"/>
            <a:cs typeface="Times New Roman" pitchFamily="18" charset="0"/>
          </a:endParaRPr>
        </a:p>
      </dgm:t>
    </dgm:pt>
    <dgm:pt modelId="{ED81BF29-7348-419C-8924-A351F0D3A5E4}" type="sibTrans" cxnId="{383E78E4-1A2C-4A25-AB1F-E136E8EFCF1C}">
      <dgm:prSet/>
      <dgm:spPr/>
      <dgm:t>
        <a:bodyPr/>
        <a:lstStyle/>
        <a:p>
          <a:endParaRPr lang="ru-RU" sz="1400">
            <a:solidFill>
              <a:schemeClr val="tx1"/>
            </a:solidFill>
            <a:latin typeface="Times New Roman" pitchFamily="18" charset="0"/>
            <a:cs typeface="Times New Roman" pitchFamily="18" charset="0"/>
          </a:endParaRPr>
        </a:p>
      </dgm:t>
    </dgm:pt>
    <dgm:pt modelId="{9AC4E88E-AD1A-4462-B453-98122C1F6217}">
      <dgm:prSet custT="1"/>
      <dgm:spPr/>
      <dgm:t>
        <a:bodyPr/>
        <a:lstStyle/>
        <a:p>
          <a:r>
            <a:rPr lang="uk-UA" sz="1400" dirty="0" smtClean="0">
              <a:solidFill>
                <a:schemeClr val="tx1"/>
              </a:solidFill>
              <a:latin typeface="Times New Roman" pitchFamily="18" charset="0"/>
              <a:cs typeface="Times New Roman" pitchFamily="18" charset="0"/>
            </a:rPr>
            <a:t>спосіб розрахунку зі споживачами</a:t>
          </a:r>
          <a:endParaRPr lang="ru-RU" sz="1400" dirty="0" smtClean="0">
            <a:solidFill>
              <a:schemeClr val="tx1"/>
            </a:solidFill>
            <a:latin typeface="Times New Roman" pitchFamily="18" charset="0"/>
            <a:cs typeface="Times New Roman" pitchFamily="18" charset="0"/>
          </a:endParaRPr>
        </a:p>
      </dgm:t>
    </dgm:pt>
    <dgm:pt modelId="{3D76B01C-A8CA-4659-BF55-B6FB363A65E5}" type="parTrans" cxnId="{4B317F8B-82C8-4E9A-957F-08D799C9D95D}">
      <dgm:prSet/>
      <dgm:spPr/>
      <dgm:t>
        <a:bodyPr/>
        <a:lstStyle/>
        <a:p>
          <a:endParaRPr lang="ru-RU" sz="1400">
            <a:solidFill>
              <a:schemeClr val="tx1"/>
            </a:solidFill>
            <a:latin typeface="Times New Roman" pitchFamily="18" charset="0"/>
            <a:cs typeface="Times New Roman" pitchFamily="18" charset="0"/>
          </a:endParaRPr>
        </a:p>
      </dgm:t>
    </dgm:pt>
    <dgm:pt modelId="{23CDB183-5BBC-4266-9C0F-03E3F59D7D60}" type="sibTrans" cxnId="{4B317F8B-82C8-4E9A-957F-08D799C9D95D}">
      <dgm:prSet/>
      <dgm:spPr/>
      <dgm:t>
        <a:bodyPr/>
        <a:lstStyle/>
        <a:p>
          <a:endParaRPr lang="ru-RU" sz="1400">
            <a:solidFill>
              <a:schemeClr val="tx1"/>
            </a:solidFill>
            <a:latin typeface="Times New Roman" pitchFamily="18" charset="0"/>
            <a:cs typeface="Times New Roman" pitchFamily="18" charset="0"/>
          </a:endParaRPr>
        </a:p>
      </dgm:t>
    </dgm:pt>
    <dgm:pt modelId="{2E06B853-9372-4AC3-A1BB-64404B2D9199}">
      <dgm:prSet custT="1"/>
      <dgm:spPr/>
      <dgm:t>
        <a:bodyPr/>
        <a:lstStyle/>
        <a:p>
          <a:r>
            <a:rPr lang="uk-UA" sz="1400" dirty="0" smtClean="0">
              <a:solidFill>
                <a:schemeClr val="tx1"/>
              </a:solidFill>
              <a:latin typeface="Times New Roman" pitchFamily="18" charset="0"/>
              <a:cs typeface="Times New Roman" pitchFamily="18" charset="0"/>
            </a:rPr>
            <a:t>відпускання продукції </a:t>
          </a:r>
          <a:endParaRPr lang="ru-RU" sz="1400" dirty="0">
            <a:solidFill>
              <a:schemeClr val="tx1"/>
            </a:solidFill>
            <a:latin typeface="Times New Roman" pitchFamily="18" charset="0"/>
            <a:cs typeface="Times New Roman" pitchFamily="18" charset="0"/>
          </a:endParaRPr>
        </a:p>
      </dgm:t>
    </dgm:pt>
    <dgm:pt modelId="{DDEC4FD9-4552-4947-9A7F-535C6AE9E683}" type="parTrans" cxnId="{2D8134D8-BE2D-4656-9CFD-B32F88AAE5F8}">
      <dgm:prSet/>
      <dgm:spPr/>
      <dgm:t>
        <a:bodyPr/>
        <a:lstStyle/>
        <a:p>
          <a:endParaRPr lang="ru-RU" sz="1400">
            <a:solidFill>
              <a:schemeClr val="tx1"/>
            </a:solidFill>
            <a:latin typeface="Times New Roman" pitchFamily="18" charset="0"/>
            <a:cs typeface="Times New Roman" pitchFamily="18" charset="0"/>
          </a:endParaRPr>
        </a:p>
      </dgm:t>
    </dgm:pt>
    <dgm:pt modelId="{026AD52D-A8CB-4D6E-B13F-C73D7DECA67F}" type="sibTrans" cxnId="{2D8134D8-BE2D-4656-9CFD-B32F88AAE5F8}">
      <dgm:prSet/>
      <dgm:spPr/>
      <dgm:t>
        <a:bodyPr/>
        <a:lstStyle/>
        <a:p>
          <a:endParaRPr lang="ru-RU" sz="1400">
            <a:solidFill>
              <a:schemeClr val="tx1"/>
            </a:solidFill>
            <a:latin typeface="Times New Roman" pitchFamily="18" charset="0"/>
            <a:cs typeface="Times New Roman" pitchFamily="18" charset="0"/>
          </a:endParaRPr>
        </a:p>
      </dgm:t>
    </dgm:pt>
    <dgm:pt modelId="{728700CE-308C-49E3-AC9A-A5852061F555}" type="pres">
      <dgm:prSet presAssocID="{ED96B859-64F2-4329-AFD2-00745DA9301A}" presName="composite" presStyleCnt="0">
        <dgm:presLayoutVars>
          <dgm:chMax val="3"/>
          <dgm:animLvl val="lvl"/>
          <dgm:resizeHandles val="exact"/>
        </dgm:presLayoutVars>
      </dgm:prSet>
      <dgm:spPr/>
    </dgm:pt>
    <dgm:pt modelId="{8646C196-EF5C-44EB-A5B6-F083B9B3ED8D}" type="pres">
      <dgm:prSet presAssocID="{88E31AF0-BEA8-4D4E-BB0E-C977E31B4B4A}" presName="gear1" presStyleLbl="node1" presStyleIdx="0" presStyleCnt="3">
        <dgm:presLayoutVars>
          <dgm:chMax val="1"/>
          <dgm:bulletEnabled val="1"/>
        </dgm:presLayoutVars>
      </dgm:prSet>
      <dgm:spPr/>
      <dgm:t>
        <a:bodyPr/>
        <a:lstStyle/>
        <a:p>
          <a:endParaRPr lang="ru-RU"/>
        </a:p>
      </dgm:t>
    </dgm:pt>
    <dgm:pt modelId="{DF073E9F-40AA-4F51-827E-646835485928}" type="pres">
      <dgm:prSet presAssocID="{88E31AF0-BEA8-4D4E-BB0E-C977E31B4B4A}" presName="gear1srcNode" presStyleLbl="node1" presStyleIdx="0" presStyleCnt="3"/>
      <dgm:spPr/>
      <dgm:t>
        <a:bodyPr/>
        <a:lstStyle/>
        <a:p>
          <a:endParaRPr lang="ru-RU"/>
        </a:p>
      </dgm:t>
    </dgm:pt>
    <dgm:pt modelId="{3BA1F19C-4624-4984-B1C7-B55D4AA0E22D}" type="pres">
      <dgm:prSet presAssocID="{88E31AF0-BEA8-4D4E-BB0E-C977E31B4B4A}" presName="gear1dstNode" presStyleLbl="node1" presStyleIdx="0" presStyleCnt="3"/>
      <dgm:spPr/>
      <dgm:t>
        <a:bodyPr/>
        <a:lstStyle/>
        <a:p>
          <a:endParaRPr lang="ru-RU"/>
        </a:p>
      </dgm:t>
    </dgm:pt>
    <dgm:pt modelId="{D0A75BCB-B9EB-4201-9511-CBF9CE8E2006}" type="pres">
      <dgm:prSet presAssocID="{9AC4E88E-AD1A-4462-B453-98122C1F6217}" presName="gear2" presStyleLbl="node1" presStyleIdx="1" presStyleCnt="3" custScaleX="121893">
        <dgm:presLayoutVars>
          <dgm:chMax val="1"/>
          <dgm:bulletEnabled val="1"/>
        </dgm:presLayoutVars>
      </dgm:prSet>
      <dgm:spPr/>
      <dgm:t>
        <a:bodyPr/>
        <a:lstStyle/>
        <a:p>
          <a:endParaRPr lang="ru-RU"/>
        </a:p>
      </dgm:t>
    </dgm:pt>
    <dgm:pt modelId="{F717DBCC-42E0-4F00-ABCA-E88A29D1DF24}" type="pres">
      <dgm:prSet presAssocID="{9AC4E88E-AD1A-4462-B453-98122C1F6217}" presName="gear2srcNode" presStyleLbl="node1" presStyleIdx="1" presStyleCnt="3"/>
      <dgm:spPr/>
      <dgm:t>
        <a:bodyPr/>
        <a:lstStyle/>
        <a:p>
          <a:endParaRPr lang="ru-RU"/>
        </a:p>
      </dgm:t>
    </dgm:pt>
    <dgm:pt modelId="{3AA9587A-EF68-4CC8-8A98-25C78C1BCA59}" type="pres">
      <dgm:prSet presAssocID="{9AC4E88E-AD1A-4462-B453-98122C1F6217}" presName="gear2dstNode" presStyleLbl="node1" presStyleIdx="1" presStyleCnt="3"/>
      <dgm:spPr/>
      <dgm:t>
        <a:bodyPr/>
        <a:lstStyle/>
        <a:p>
          <a:endParaRPr lang="ru-RU"/>
        </a:p>
      </dgm:t>
    </dgm:pt>
    <dgm:pt modelId="{63C9AEC5-CA48-407F-B874-7F6B2EF7B5A9}" type="pres">
      <dgm:prSet presAssocID="{2E06B853-9372-4AC3-A1BB-64404B2D9199}" presName="gear3" presStyleLbl="node1" presStyleIdx="2" presStyleCnt="3" custScaleX="117986"/>
      <dgm:spPr/>
      <dgm:t>
        <a:bodyPr/>
        <a:lstStyle/>
        <a:p>
          <a:endParaRPr lang="ru-RU"/>
        </a:p>
      </dgm:t>
    </dgm:pt>
    <dgm:pt modelId="{CC872C35-B3C7-41E9-BF8E-00FE99D4A718}" type="pres">
      <dgm:prSet presAssocID="{2E06B853-9372-4AC3-A1BB-64404B2D9199}" presName="gear3tx" presStyleLbl="node1" presStyleIdx="2" presStyleCnt="3">
        <dgm:presLayoutVars>
          <dgm:chMax val="1"/>
          <dgm:bulletEnabled val="1"/>
        </dgm:presLayoutVars>
      </dgm:prSet>
      <dgm:spPr/>
      <dgm:t>
        <a:bodyPr/>
        <a:lstStyle/>
        <a:p>
          <a:endParaRPr lang="ru-RU"/>
        </a:p>
      </dgm:t>
    </dgm:pt>
    <dgm:pt modelId="{F83A2560-E516-431D-84B0-3F47AC8B6B6A}" type="pres">
      <dgm:prSet presAssocID="{2E06B853-9372-4AC3-A1BB-64404B2D9199}" presName="gear3srcNode" presStyleLbl="node1" presStyleIdx="2" presStyleCnt="3"/>
      <dgm:spPr/>
      <dgm:t>
        <a:bodyPr/>
        <a:lstStyle/>
        <a:p>
          <a:endParaRPr lang="ru-RU"/>
        </a:p>
      </dgm:t>
    </dgm:pt>
    <dgm:pt modelId="{8D198A57-9B1B-4388-AD86-B5F16546137F}" type="pres">
      <dgm:prSet presAssocID="{2E06B853-9372-4AC3-A1BB-64404B2D9199}" presName="gear3dstNode" presStyleLbl="node1" presStyleIdx="2" presStyleCnt="3"/>
      <dgm:spPr/>
      <dgm:t>
        <a:bodyPr/>
        <a:lstStyle/>
        <a:p>
          <a:endParaRPr lang="ru-RU"/>
        </a:p>
      </dgm:t>
    </dgm:pt>
    <dgm:pt modelId="{5E71EE92-9B0D-4958-9960-7EDD218703F1}" type="pres">
      <dgm:prSet presAssocID="{ED81BF29-7348-419C-8924-A351F0D3A5E4}" presName="connector1" presStyleLbl="sibTrans2D1" presStyleIdx="0" presStyleCnt="3"/>
      <dgm:spPr/>
      <dgm:t>
        <a:bodyPr/>
        <a:lstStyle/>
        <a:p>
          <a:endParaRPr lang="ru-RU"/>
        </a:p>
      </dgm:t>
    </dgm:pt>
    <dgm:pt modelId="{E8A9117A-D1FA-4A6F-8F05-B2A1C50F8BE1}" type="pres">
      <dgm:prSet presAssocID="{23CDB183-5BBC-4266-9C0F-03E3F59D7D60}" presName="connector2" presStyleLbl="sibTrans2D1" presStyleIdx="1" presStyleCnt="3"/>
      <dgm:spPr/>
      <dgm:t>
        <a:bodyPr/>
        <a:lstStyle/>
        <a:p>
          <a:endParaRPr lang="ru-RU"/>
        </a:p>
      </dgm:t>
    </dgm:pt>
    <dgm:pt modelId="{A3F60639-E56D-426C-A879-45506AB6F3CA}" type="pres">
      <dgm:prSet presAssocID="{026AD52D-A8CB-4D6E-B13F-C73D7DECA67F}" presName="connector3" presStyleLbl="sibTrans2D1" presStyleIdx="2" presStyleCnt="3"/>
      <dgm:spPr/>
      <dgm:t>
        <a:bodyPr/>
        <a:lstStyle/>
        <a:p>
          <a:endParaRPr lang="ru-RU"/>
        </a:p>
      </dgm:t>
    </dgm:pt>
  </dgm:ptLst>
  <dgm:cxnLst>
    <dgm:cxn modelId="{77C4D34C-FD12-4F9F-9899-D022B1889E17}" type="presOf" srcId="{23CDB183-5BBC-4266-9C0F-03E3F59D7D60}" destId="{E8A9117A-D1FA-4A6F-8F05-B2A1C50F8BE1}" srcOrd="0" destOrd="0" presId="urn:microsoft.com/office/officeart/2005/8/layout/gear1"/>
    <dgm:cxn modelId="{383E78E4-1A2C-4A25-AB1F-E136E8EFCF1C}" srcId="{ED96B859-64F2-4329-AFD2-00745DA9301A}" destId="{88E31AF0-BEA8-4D4E-BB0E-C977E31B4B4A}" srcOrd="0" destOrd="0" parTransId="{DEA07AD6-6E62-41AA-ACA1-C652161ADE49}" sibTransId="{ED81BF29-7348-419C-8924-A351F0D3A5E4}"/>
    <dgm:cxn modelId="{93A4E579-CDE3-470C-B68E-392BB7626152}" type="presOf" srcId="{2E06B853-9372-4AC3-A1BB-64404B2D9199}" destId="{F83A2560-E516-431D-84B0-3F47AC8B6B6A}" srcOrd="2" destOrd="0" presId="urn:microsoft.com/office/officeart/2005/8/layout/gear1"/>
    <dgm:cxn modelId="{267168ED-2EFD-472D-AF70-299B44CB750D}" type="presOf" srcId="{026AD52D-A8CB-4D6E-B13F-C73D7DECA67F}" destId="{A3F60639-E56D-426C-A879-45506AB6F3CA}" srcOrd="0" destOrd="0" presId="urn:microsoft.com/office/officeart/2005/8/layout/gear1"/>
    <dgm:cxn modelId="{2D8134D8-BE2D-4656-9CFD-B32F88AAE5F8}" srcId="{ED96B859-64F2-4329-AFD2-00745DA9301A}" destId="{2E06B853-9372-4AC3-A1BB-64404B2D9199}" srcOrd="2" destOrd="0" parTransId="{DDEC4FD9-4552-4947-9A7F-535C6AE9E683}" sibTransId="{026AD52D-A8CB-4D6E-B13F-C73D7DECA67F}"/>
    <dgm:cxn modelId="{74829A7F-4526-43A9-B022-F79C6AD035AC}" type="presOf" srcId="{ED81BF29-7348-419C-8924-A351F0D3A5E4}" destId="{5E71EE92-9B0D-4958-9960-7EDD218703F1}" srcOrd="0" destOrd="0" presId="urn:microsoft.com/office/officeart/2005/8/layout/gear1"/>
    <dgm:cxn modelId="{96B07511-B2A9-476C-AE48-A14359246114}" type="presOf" srcId="{2E06B853-9372-4AC3-A1BB-64404B2D9199}" destId="{CC872C35-B3C7-41E9-BF8E-00FE99D4A718}" srcOrd="1" destOrd="0" presId="urn:microsoft.com/office/officeart/2005/8/layout/gear1"/>
    <dgm:cxn modelId="{4D7D7F83-8CD3-4265-953C-527BA579ADAD}" type="presOf" srcId="{88E31AF0-BEA8-4D4E-BB0E-C977E31B4B4A}" destId="{3BA1F19C-4624-4984-B1C7-B55D4AA0E22D}" srcOrd="2" destOrd="0" presId="urn:microsoft.com/office/officeart/2005/8/layout/gear1"/>
    <dgm:cxn modelId="{274CC3CF-30CC-4E39-BFAA-4B9618F30CC7}" type="presOf" srcId="{88E31AF0-BEA8-4D4E-BB0E-C977E31B4B4A}" destId="{8646C196-EF5C-44EB-A5B6-F083B9B3ED8D}" srcOrd="0" destOrd="0" presId="urn:microsoft.com/office/officeart/2005/8/layout/gear1"/>
    <dgm:cxn modelId="{C2BE595D-2258-4683-A80B-8DA96B82D802}" type="presOf" srcId="{88E31AF0-BEA8-4D4E-BB0E-C977E31B4B4A}" destId="{DF073E9F-40AA-4F51-827E-646835485928}" srcOrd="1" destOrd="0" presId="urn:microsoft.com/office/officeart/2005/8/layout/gear1"/>
    <dgm:cxn modelId="{62E9DCBF-D616-48BA-86F2-7C6810D141D8}" type="presOf" srcId="{ED96B859-64F2-4329-AFD2-00745DA9301A}" destId="{728700CE-308C-49E3-AC9A-A5852061F555}" srcOrd="0" destOrd="0" presId="urn:microsoft.com/office/officeart/2005/8/layout/gear1"/>
    <dgm:cxn modelId="{4B37B428-2999-47BA-BDB8-C26AD0DF687A}" type="presOf" srcId="{9AC4E88E-AD1A-4462-B453-98122C1F6217}" destId="{3AA9587A-EF68-4CC8-8A98-25C78C1BCA59}" srcOrd="2" destOrd="0" presId="urn:microsoft.com/office/officeart/2005/8/layout/gear1"/>
    <dgm:cxn modelId="{1383700E-7929-453D-9DAA-DB1466C4B69E}" type="presOf" srcId="{9AC4E88E-AD1A-4462-B453-98122C1F6217}" destId="{F717DBCC-42E0-4F00-ABCA-E88A29D1DF24}" srcOrd="1" destOrd="0" presId="urn:microsoft.com/office/officeart/2005/8/layout/gear1"/>
    <dgm:cxn modelId="{D2BED963-F436-4155-A801-2373C1464CA9}" type="presOf" srcId="{2E06B853-9372-4AC3-A1BB-64404B2D9199}" destId="{63C9AEC5-CA48-407F-B874-7F6B2EF7B5A9}" srcOrd="0" destOrd="0" presId="urn:microsoft.com/office/officeart/2005/8/layout/gear1"/>
    <dgm:cxn modelId="{600A9D87-C07C-4423-A34F-48490861BE2D}" type="presOf" srcId="{2E06B853-9372-4AC3-A1BB-64404B2D9199}" destId="{8D198A57-9B1B-4388-AD86-B5F16546137F}" srcOrd="3" destOrd="0" presId="urn:microsoft.com/office/officeart/2005/8/layout/gear1"/>
    <dgm:cxn modelId="{4B317F8B-82C8-4E9A-957F-08D799C9D95D}" srcId="{ED96B859-64F2-4329-AFD2-00745DA9301A}" destId="{9AC4E88E-AD1A-4462-B453-98122C1F6217}" srcOrd="1" destOrd="0" parTransId="{3D76B01C-A8CA-4659-BF55-B6FB363A65E5}" sibTransId="{23CDB183-5BBC-4266-9C0F-03E3F59D7D60}"/>
    <dgm:cxn modelId="{4C0F951B-D715-47FE-A588-2D3B9C7A382B}" type="presOf" srcId="{9AC4E88E-AD1A-4462-B453-98122C1F6217}" destId="{D0A75BCB-B9EB-4201-9511-CBF9CE8E2006}" srcOrd="0" destOrd="0" presId="urn:microsoft.com/office/officeart/2005/8/layout/gear1"/>
    <dgm:cxn modelId="{8487EDD9-2D67-4688-94AB-CF0EFF5FFE36}" type="presParOf" srcId="{728700CE-308C-49E3-AC9A-A5852061F555}" destId="{8646C196-EF5C-44EB-A5B6-F083B9B3ED8D}" srcOrd="0" destOrd="0" presId="urn:microsoft.com/office/officeart/2005/8/layout/gear1"/>
    <dgm:cxn modelId="{7F56D9CF-3F50-456E-90B1-282C46012E87}" type="presParOf" srcId="{728700CE-308C-49E3-AC9A-A5852061F555}" destId="{DF073E9F-40AA-4F51-827E-646835485928}" srcOrd="1" destOrd="0" presId="urn:microsoft.com/office/officeart/2005/8/layout/gear1"/>
    <dgm:cxn modelId="{FF9D2771-D5DD-4D7F-B2AF-E685CE223265}" type="presParOf" srcId="{728700CE-308C-49E3-AC9A-A5852061F555}" destId="{3BA1F19C-4624-4984-B1C7-B55D4AA0E22D}" srcOrd="2" destOrd="0" presId="urn:microsoft.com/office/officeart/2005/8/layout/gear1"/>
    <dgm:cxn modelId="{7378BA8D-4E28-4F0B-B2E6-2BD93FBD5034}" type="presParOf" srcId="{728700CE-308C-49E3-AC9A-A5852061F555}" destId="{D0A75BCB-B9EB-4201-9511-CBF9CE8E2006}" srcOrd="3" destOrd="0" presId="urn:microsoft.com/office/officeart/2005/8/layout/gear1"/>
    <dgm:cxn modelId="{985E468B-8BBF-40E7-B660-B279322EA325}" type="presParOf" srcId="{728700CE-308C-49E3-AC9A-A5852061F555}" destId="{F717DBCC-42E0-4F00-ABCA-E88A29D1DF24}" srcOrd="4" destOrd="0" presId="urn:microsoft.com/office/officeart/2005/8/layout/gear1"/>
    <dgm:cxn modelId="{AFA00C16-34E8-4D52-B092-178F90C29523}" type="presParOf" srcId="{728700CE-308C-49E3-AC9A-A5852061F555}" destId="{3AA9587A-EF68-4CC8-8A98-25C78C1BCA59}" srcOrd="5" destOrd="0" presId="urn:microsoft.com/office/officeart/2005/8/layout/gear1"/>
    <dgm:cxn modelId="{98E6D51B-3847-43A3-8395-0F15F874E10D}" type="presParOf" srcId="{728700CE-308C-49E3-AC9A-A5852061F555}" destId="{63C9AEC5-CA48-407F-B874-7F6B2EF7B5A9}" srcOrd="6" destOrd="0" presId="urn:microsoft.com/office/officeart/2005/8/layout/gear1"/>
    <dgm:cxn modelId="{F73DD42E-FDE0-4AC9-9C9E-5B79399313AB}" type="presParOf" srcId="{728700CE-308C-49E3-AC9A-A5852061F555}" destId="{CC872C35-B3C7-41E9-BF8E-00FE99D4A718}" srcOrd="7" destOrd="0" presId="urn:microsoft.com/office/officeart/2005/8/layout/gear1"/>
    <dgm:cxn modelId="{53C77334-095C-4BC3-B3CC-30C7C11224C8}" type="presParOf" srcId="{728700CE-308C-49E3-AC9A-A5852061F555}" destId="{F83A2560-E516-431D-84B0-3F47AC8B6B6A}" srcOrd="8" destOrd="0" presId="urn:microsoft.com/office/officeart/2005/8/layout/gear1"/>
    <dgm:cxn modelId="{6510B9AD-3328-4E84-82B7-0DD93B7D2F31}" type="presParOf" srcId="{728700CE-308C-49E3-AC9A-A5852061F555}" destId="{8D198A57-9B1B-4388-AD86-B5F16546137F}" srcOrd="9" destOrd="0" presId="urn:microsoft.com/office/officeart/2005/8/layout/gear1"/>
    <dgm:cxn modelId="{7059F31F-FA7C-4075-8A34-7FF033C5C6E4}" type="presParOf" srcId="{728700CE-308C-49E3-AC9A-A5852061F555}" destId="{5E71EE92-9B0D-4958-9960-7EDD218703F1}" srcOrd="10" destOrd="0" presId="urn:microsoft.com/office/officeart/2005/8/layout/gear1"/>
    <dgm:cxn modelId="{7120D6FA-D6EA-4E3E-826B-4735C94C35CC}" type="presParOf" srcId="{728700CE-308C-49E3-AC9A-A5852061F555}" destId="{E8A9117A-D1FA-4A6F-8F05-B2A1C50F8BE1}" srcOrd="11" destOrd="0" presId="urn:microsoft.com/office/officeart/2005/8/layout/gear1"/>
    <dgm:cxn modelId="{FBC4F449-BC07-4374-A87C-29AAF33B366F}" type="presParOf" srcId="{728700CE-308C-49E3-AC9A-A5852061F555}" destId="{A3F60639-E56D-426C-A879-45506AB6F3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F5671E-6CB7-4581-9025-29C1730B7F47}"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ru-RU"/>
        </a:p>
      </dgm:t>
    </dgm:pt>
    <dgm:pt modelId="{E50DD0C6-205F-43B5-B870-0AC9BA1AC94A}">
      <dgm:prSet phldrT="[Текст]" custT="1"/>
      <dgm:spPr/>
      <dgm:t>
        <a:bodyPr/>
        <a:lstStyle/>
        <a:p>
          <a:pPr algn="ctr">
            <a:lnSpc>
              <a:spcPct val="100000"/>
            </a:lnSpc>
          </a:pPr>
          <a:r>
            <a:rPr lang="ru-RU" sz="1400" b="1" dirty="0">
              <a:latin typeface="Times New Roman" pitchFamily="18" charset="0"/>
              <a:cs typeface="Times New Roman" pitchFamily="18" charset="0"/>
            </a:rPr>
            <a:t>Реалізація готової продукції (перша стадія</a:t>
          </a:r>
          <a:r>
            <a:rPr lang="ru-RU" sz="1400" dirty="0">
              <a:latin typeface="Times New Roman" pitchFamily="18" charset="0"/>
              <a:cs typeface="Times New Roman" pitchFamily="18" charset="0"/>
            </a:rPr>
            <a:t>)</a:t>
          </a:r>
        </a:p>
      </dgm:t>
    </dgm:pt>
    <dgm:pt modelId="{E331322D-6C1A-46E5-ABE7-9D857328831C}" type="parTrans" cxnId="{F14A54D4-28AA-4FC4-B161-5D355D02C9BF}">
      <dgm:prSet/>
      <dgm:spPr/>
      <dgm:t>
        <a:bodyPr/>
        <a:lstStyle/>
        <a:p>
          <a:pPr algn="ctr">
            <a:lnSpc>
              <a:spcPct val="100000"/>
            </a:lnSpc>
          </a:pPr>
          <a:endParaRPr lang="ru-RU" sz="1100">
            <a:latin typeface="Times New Roman" pitchFamily="18" charset="0"/>
            <a:cs typeface="Times New Roman" pitchFamily="18" charset="0"/>
          </a:endParaRPr>
        </a:p>
      </dgm:t>
    </dgm:pt>
    <dgm:pt modelId="{933A838A-6D4A-4500-B434-33DA5DBBC584}" type="sibTrans" cxnId="{F14A54D4-28AA-4FC4-B161-5D355D02C9BF}">
      <dgm:prSet/>
      <dgm:spPr/>
      <dgm:t>
        <a:bodyPr/>
        <a:lstStyle/>
        <a:p>
          <a:pPr algn="ctr">
            <a:lnSpc>
              <a:spcPct val="100000"/>
            </a:lnSpc>
          </a:pPr>
          <a:endParaRPr lang="ru-RU" sz="1100">
            <a:latin typeface="Times New Roman" pitchFamily="18" charset="0"/>
            <a:cs typeface="Times New Roman" pitchFamily="18" charset="0"/>
          </a:endParaRPr>
        </a:p>
      </dgm:t>
    </dgm:pt>
    <dgm:pt modelId="{EFD9688F-245F-4613-83A7-B682FFA17E5D}">
      <dgm:prSet phldrT="[Текст]" custT="1"/>
      <dgm:spPr/>
      <dgm:t>
        <a:bodyPr/>
        <a:lstStyle/>
        <a:p>
          <a:pPr algn="ctr">
            <a:lnSpc>
              <a:spcPct val="100000"/>
            </a:lnSpc>
          </a:pPr>
          <a:r>
            <a:rPr lang="ru-RU" sz="1400" b="1" dirty="0">
              <a:latin typeface="Times New Roman" pitchFamily="18" charset="0"/>
              <a:cs typeface="Times New Roman" pitchFamily="18" charset="0"/>
            </a:rPr>
            <a:t>Підготовка роздавальної</a:t>
          </a:r>
        </a:p>
      </dgm:t>
    </dgm:pt>
    <dgm:pt modelId="{B59700EB-64FB-48AF-BB30-CB73B0F0284D}" type="parTrans" cxnId="{1941EB28-BDD2-482F-A171-11A805B6B600}">
      <dgm:prSet/>
      <dgm:spPr/>
      <dgm:t>
        <a:bodyPr/>
        <a:lstStyle/>
        <a:p>
          <a:pPr algn="ctr">
            <a:lnSpc>
              <a:spcPct val="100000"/>
            </a:lnSpc>
          </a:pPr>
          <a:endParaRPr lang="ru-RU" sz="1100">
            <a:latin typeface="Times New Roman" pitchFamily="18" charset="0"/>
            <a:cs typeface="Times New Roman" pitchFamily="18" charset="0"/>
          </a:endParaRPr>
        </a:p>
      </dgm:t>
    </dgm:pt>
    <dgm:pt modelId="{E9F1F7D4-4924-4DE7-915F-5A33B0576A3D}" type="sibTrans" cxnId="{1941EB28-BDD2-482F-A171-11A805B6B600}">
      <dgm:prSet/>
      <dgm:spPr/>
      <dgm:t>
        <a:bodyPr/>
        <a:lstStyle/>
        <a:p>
          <a:pPr algn="ctr">
            <a:lnSpc>
              <a:spcPct val="100000"/>
            </a:lnSpc>
          </a:pPr>
          <a:endParaRPr lang="ru-RU" sz="1100">
            <a:latin typeface="Times New Roman" pitchFamily="18" charset="0"/>
            <a:cs typeface="Times New Roman" pitchFamily="18" charset="0"/>
          </a:endParaRPr>
        </a:p>
      </dgm:t>
    </dgm:pt>
    <dgm:pt modelId="{3BFEA33F-3C09-4EED-A6B0-0E6A120D15CC}">
      <dgm:prSet phldrT="[Текст]" custT="1"/>
      <dgm:spPr/>
      <dgm:t>
        <a:bodyPr/>
        <a:lstStyle/>
        <a:p>
          <a:pPr algn="ctr">
            <a:lnSpc>
              <a:spcPct val="100000"/>
            </a:lnSpc>
          </a:pPr>
          <a:r>
            <a:rPr lang="ru-RU" sz="1400" b="1" dirty="0">
              <a:latin typeface="Times New Roman" pitchFamily="18" charset="0"/>
              <a:cs typeface="Times New Roman" pitchFamily="18" charset="0"/>
            </a:rPr>
            <a:t>Обслуговування споживачів на роздачі</a:t>
          </a:r>
        </a:p>
      </dgm:t>
    </dgm:pt>
    <dgm:pt modelId="{B6E14075-3337-49A9-82E7-8CED74E33194}" type="parTrans" cxnId="{D20CCBF4-FE24-484B-877F-2B965260718B}">
      <dgm:prSet/>
      <dgm:spPr/>
      <dgm:t>
        <a:bodyPr/>
        <a:lstStyle/>
        <a:p>
          <a:pPr algn="ctr">
            <a:lnSpc>
              <a:spcPct val="100000"/>
            </a:lnSpc>
          </a:pPr>
          <a:endParaRPr lang="ru-RU" sz="1100">
            <a:latin typeface="Times New Roman" pitchFamily="18" charset="0"/>
            <a:cs typeface="Times New Roman" pitchFamily="18" charset="0"/>
          </a:endParaRPr>
        </a:p>
      </dgm:t>
    </dgm:pt>
    <dgm:pt modelId="{A2CCED06-6AB6-4E69-BE7B-211B28D870BD}" type="sibTrans" cxnId="{D20CCBF4-FE24-484B-877F-2B965260718B}">
      <dgm:prSet/>
      <dgm:spPr/>
      <dgm:t>
        <a:bodyPr/>
        <a:lstStyle/>
        <a:p>
          <a:pPr algn="ctr">
            <a:lnSpc>
              <a:spcPct val="100000"/>
            </a:lnSpc>
          </a:pPr>
          <a:endParaRPr lang="ru-RU" sz="1100">
            <a:latin typeface="Times New Roman" pitchFamily="18" charset="0"/>
            <a:cs typeface="Times New Roman" pitchFamily="18" charset="0"/>
          </a:endParaRPr>
        </a:p>
      </dgm:t>
    </dgm:pt>
    <dgm:pt modelId="{42BA254C-83FB-4009-B3D3-496A40396E8A}">
      <dgm:prSet phldrT="[Текст]" custT="1"/>
      <dgm:spPr/>
      <dgm:t>
        <a:bodyPr/>
        <a:lstStyle/>
        <a:p>
          <a:pPr algn="ctr">
            <a:lnSpc>
              <a:spcPct val="100000"/>
            </a:lnSpc>
            <a:spcAft>
              <a:spcPts val="0"/>
            </a:spcAft>
          </a:pPr>
          <a:r>
            <a:rPr lang="ru-RU" sz="1400" b="1" dirty="0">
              <a:latin typeface="Times New Roman" pitchFamily="18" charset="0"/>
              <a:cs typeface="Times New Roman" pitchFamily="18" charset="0"/>
            </a:rPr>
            <a:t>Заваршення </a:t>
          </a:r>
          <a:r>
            <a:rPr lang="ru-RU" sz="1400" b="1" dirty="0" smtClean="0">
              <a:latin typeface="Times New Roman" pitchFamily="18" charset="0"/>
              <a:cs typeface="Times New Roman" pitchFamily="18" charset="0"/>
            </a:rPr>
            <a:t>робіт</a:t>
          </a:r>
        </a:p>
        <a:p>
          <a:pPr algn="ctr">
            <a:lnSpc>
              <a:spcPct val="100000"/>
            </a:lnSpc>
            <a:spcAft>
              <a:spcPts val="0"/>
            </a:spcAft>
          </a:pP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на роздачі</a:t>
          </a:r>
        </a:p>
      </dgm:t>
    </dgm:pt>
    <dgm:pt modelId="{4FD0DE49-B50A-48D0-802D-1BF2CEB95912}" type="parTrans" cxnId="{9D31243D-3487-45AD-B432-4C6255636C3F}">
      <dgm:prSet/>
      <dgm:spPr/>
      <dgm:t>
        <a:bodyPr/>
        <a:lstStyle/>
        <a:p>
          <a:pPr algn="ctr">
            <a:lnSpc>
              <a:spcPct val="100000"/>
            </a:lnSpc>
          </a:pPr>
          <a:endParaRPr lang="ru-RU" sz="1100">
            <a:latin typeface="Times New Roman" pitchFamily="18" charset="0"/>
            <a:cs typeface="Times New Roman" pitchFamily="18" charset="0"/>
          </a:endParaRPr>
        </a:p>
      </dgm:t>
    </dgm:pt>
    <dgm:pt modelId="{F2CE97A7-D6EA-4C4D-8E66-BCBE8FEFC35F}" type="sibTrans" cxnId="{9D31243D-3487-45AD-B432-4C6255636C3F}">
      <dgm:prSet/>
      <dgm:spPr/>
      <dgm:t>
        <a:bodyPr/>
        <a:lstStyle/>
        <a:p>
          <a:pPr algn="ctr">
            <a:lnSpc>
              <a:spcPct val="100000"/>
            </a:lnSpc>
          </a:pPr>
          <a:endParaRPr lang="ru-RU" sz="1100">
            <a:latin typeface="Times New Roman" pitchFamily="18" charset="0"/>
            <a:cs typeface="Times New Roman" pitchFamily="18" charset="0"/>
          </a:endParaRPr>
        </a:p>
      </dgm:t>
    </dgm:pt>
    <dgm:pt modelId="{49B058CF-A332-46AB-BA6F-270C2E084201}">
      <dgm:prSet custT="1"/>
      <dgm:spPr/>
      <dgm:t>
        <a:bodyPr/>
        <a:lstStyle/>
        <a:p>
          <a:pPr algn="ctr">
            <a:lnSpc>
              <a:spcPct val="100000"/>
            </a:lnSpc>
          </a:pPr>
          <a:r>
            <a:rPr lang="ru-RU" sz="1200" dirty="0">
              <a:latin typeface="Times New Roman" pitchFamily="18" charset="0"/>
              <a:cs typeface="Times New Roman" pitchFamily="18" charset="0"/>
            </a:rPr>
            <a:t>Підготовка обладнання до роботи</a:t>
          </a:r>
        </a:p>
      </dgm:t>
    </dgm:pt>
    <dgm:pt modelId="{417A1DC0-913D-4A35-9BA6-66D48C09CFA8}" type="parTrans" cxnId="{2E4B52FE-3C12-4A16-9E3D-2B0CD07FFD29}">
      <dgm:prSet/>
      <dgm:spPr/>
      <dgm:t>
        <a:bodyPr/>
        <a:lstStyle/>
        <a:p>
          <a:pPr algn="ctr">
            <a:lnSpc>
              <a:spcPct val="100000"/>
            </a:lnSpc>
          </a:pPr>
          <a:endParaRPr lang="ru-RU" sz="1100">
            <a:latin typeface="Times New Roman" pitchFamily="18" charset="0"/>
            <a:cs typeface="Times New Roman" pitchFamily="18" charset="0"/>
          </a:endParaRPr>
        </a:p>
      </dgm:t>
    </dgm:pt>
    <dgm:pt modelId="{B1655CF8-9F54-47FE-A6A9-27B0B3FCBC6D}" type="sibTrans" cxnId="{2E4B52FE-3C12-4A16-9E3D-2B0CD07FFD29}">
      <dgm:prSet/>
      <dgm:spPr/>
      <dgm:t>
        <a:bodyPr/>
        <a:lstStyle/>
        <a:p>
          <a:pPr algn="ctr">
            <a:lnSpc>
              <a:spcPct val="100000"/>
            </a:lnSpc>
          </a:pPr>
          <a:endParaRPr lang="ru-RU" sz="1100">
            <a:latin typeface="Times New Roman" pitchFamily="18" charset="0"/>
            <a:cs typeface="Times New Roman" pitchFamily="18" charset="0"/>
          </a:endParaRPr>
        </a:p>
      </dgm:t>
    </dgm:pt>
    <dgm:pt modelId="{7339BC1D-95BB-4C30-B38D-DB041B12F450}">
      <dgm:prSet custT="1"/>
      <dgm:spPr/>
      <dgm:t>
        <a:bodyPr/>
        <a:lstStyle/>
        <a:p>
          <a:pPr algn="ctr">
            <a:lnSpc>
              <a:spcPct val="100000"/>
            </a:lnSpc>
          </a:pPr>
          <a:r>
            <a:rPr lang="ru-RU" sz="1200" dirty="0">
              <a:latin typeface="Times New Roman" pitchFamily="18" charset="0"/>
              <a:cs typeface="Times New Roman" pitchFamily="18" charset="0"/>
            </a:rPr>
            <a:t>Заповнення обладнання </a:t>
          </a:r>
          <a:r>
            <a:rPr lang="ru-RU" sz="1200" dirty="0" smtClean="0">
              <a:latin typeface="Times New Roman" pitchFamily="18" charset="0"/>
              <a:cs typeface="Times New Roman" pitchFamily="18" charset="0"/>
            </a:rPr>
            <a:t>для</a:t>
          </a:r>
        </a:p>
        <a:p>
          <a:pPr algn="ctr">
            <a:lnSpc>
              <a:spcPct val="100000"/>
            </a:lnSpc>
          </a:pPr>
          <a:r>
            <a:rPr lang="ru-RU" sz="1200" dirty="0" smtClean="0">
              <a:latin typeface="Times New Roman" pitchFamily="18" charset="0"/>
              <a:cs typeface="Times New Roman" pitchFamily="18" charset="0"/>
            </a:rPr>
            <a:t> роздавальної </a:t>
          </a:r>
        </a:p>
        <a:p>
          <a:pPr algn="ctr">
            <a:lnSpc>
              <a:spcPct val="100000"/>
            </a:lnSpc>
          </a:pPr>
          <a:r>
            <a:rPr lang="ru-RU" sz="1200" dirty="0" smtClean="0">
              <a:latin typeface="Times New Roman" pitchFamily="18" charset="0"/>
              <a:cs typeface="Times New Roman" pitchFamily="18" charset="0"/>
            </a:rPr>
            <a:t>продукції</a:t>
          </a:r>
          <a:endParaRPr lang="ru-RU" sz="1200" dirty="0">
            <a:latin typeface="Times New Roman" pitchFamily="18" charset="0"/>
            <a:cs typeface="Times New Roman" pitchFamily="18" charset="0"/>
          </a:endParaRPr>
        </a:p>
      </dgm:t>
    </dgm:pt>
    <dgm:pt modelId="{43737BCD-9489-4DF1-A0A1-3497CAA0ADD3}" type="parTrans" cxnId="{41F0AE92-2F98-487A-AA81-76451989B331}">
      <dgm:prSet/>
      <dgm:spPr/>
      <dgm:t>
        <a:bodyPr/>
        <a:lstStyle/>
        <a:p>
          <a:pPr algn="ctr">
            <a:lnSpc>
              <a:spcPct val="100000"/>
            </a:lnSpc>
          </a:pPr>
          <a:endParaRPr lang="ru-RU" sz="1100">
            <a:latin typeface="Times New Roman" pitchFamily="18" charset="0"/>
            <a:cs typeface="Times New Roman" pitchFamily="18" charset="0"/>
          </a:endParaRPr>
        </a:p>
      </dgm:t>
    </dgm:pt>
    <dgm:pt modelId="{C2DA0136-6A9B-47DA-9CCF-4FC6A4C0DD4C}" type="sibTrans" cxnId="{41F0AE92-2F98-487A-AA81-76451989B331}">
      <dgm:prSet/>
      <dgm:spPr/>
      <dgm:t>
        <a:bodyPr/>
        <a:lstStyle/>
        <a:p>
          <a:pPr algn="ctr">
            <a:lnSpc>
              <a:spcPct val="100000"/>
            </a:lnSpc>
          </a:pPr>
          <a:endParaRPr lang="ru-RU" sz="1100">
            <a:latin typeface="Times New Roman" pitchFamily="18" charset="0"/>
            <a:cs typeface="Times New Roman" pitchFamily="18" charset="0"/>
          </a:endParaRPr>
        </a:p>
      </dgm:t>
    </dgm:pt>
    <dgm:pt modelId="{6DEA946F-5DE0-4FC9-AA2B-E95E7C251F33}">
      <dgm:prSet custT="1"/>
      <dgm:spPr/>
      <dgm:t>
        <a:bodyPr/>
        <a:lstStyle/>
        <a:p>
          <a:pPr algn="ctr">
            <a:lnSpc>
              <a:spcPct val="100000"/>
            </a:lnSpc>
          </a:pPr>
          <a:r>
            <a:rPr lang="ru-RU" sz="1200" dirty="0">
              <a:latin typeface="Times New Roman" pitchFamily="18" charset="0"/>
              <a:cs typeface="Times New Roman" pitchFamily="18" charset="0"/>
            </a:rPr>
            <a:t>Відпуск продукції</a:t>
          </a:r>
        </a:p>
      </dgm:t>
    </dgm:pt>
    <dgm:pt modelId="{34604038-1B8D-4773-8E54-0C27879622A5}" type="parTrans" cxnId="{E86C78D3-64DF-47A1-B0BD-80B59FD5DE34}">
      <dgm:prSet/>
      <dgm:spPr/>
      <dgm:t>
        <a:bodyPr/>
        <a:lstStyle/>
        <a:p>
          <a:pPr algn="ctr">
            <a:lnSpc>
              <a:spcPct val="100000"/>
            </a:lnSpc>
          </a:pPr>
          <a:endParaRPr lang="ru-RU" sz="1100">
            <a:latin typeface="Times New Roman" pitchFamily="18" charset="0"/>
            <a:cs typeface="Times New Roman" pitchFamily="18" charset="0"/>
          </a:endParaRPr>
        </a:p>
      </dgm:t>
    </dgm:pt>
    <dgm:pt modelId="{1CA06791-BE6E-48C4-B4B6-74F22098D3B0}" type="sibTrans" cxnId="{E86C78D3-64DF-47A1-B0BD-80B59FD5DE34}">
      <dgm:prSet/>
      <dgm:spPr/>
      <dgm:t>
        <a:bodyPr/>
        <a:lstStyle/>
        <a:p>
          <a:pPr algn="ctr">
            <a:lnSpc>
              <a:spcPct val="100000"/>
            </a:lnSpc>
          </a:pPr>
          <a:endParaRPr lang="ru-RU" sz="1100">
            <a:latin typeface="Times New Roman" pitchFamily="18" charset="0"/>
            <a:cs typeface="Times New Roman" pitchFamily="18" charset="0"/>
          </a:endParaRPr>
        </a:p>
      </dgm:t>
    </dgm:pt>
    <dgm:pt modelId="{23D53CAD-04A2-4C5B-9EE8-564A09410D0E}">
      <dgm:prSet custT="1"/>
      <dgm:spPr/>
      <dgm:t>
        <a:bodyPr/>
        <a:lstStyle/>
        <a:p>
          <a:pPr algn="ctr">
            <a:lnSpc>
              <a:spcPct val="100000"/>
            </a:lnSpc>
          </a:pPr>
          <a:r>
            <a:rPr lang="ru-RU" sz="1200" dirty="0">
              <a:latin typeface="Times New Roman" pitchFamily="18" charset="0"/>
              <a:cs typeface="Times New Roman" pitchFamily="18" charset="0"/>
            </a:rPr>
            <a:t>Розрахунок зі споживачами</a:t>
          </a:r>
        </a:p>
      </dgm:t>
    </dgm:pt>
    <dgm:pt modelId="{61986D64-D452-464D-988D-57DBC31D8880}" type="parTrans" cxnId="{D9D5C930-AFF5-484D-B197-AA6F5EE8641B}">
      <dgm:prSet/>
      <dgm:spPr/>
      <dgm:t>
        <a:bodyPr/>
        <a:lstStyle/>
        <a:p>
          <a:pPr algn="ctr">
            <a:lnSpc>
              <a:spcPct val="100000"/>
            </a:lnSpc>
          </a:pPr>
          <a:endParaRPr lang="ru-RU" sz="1100">
            <a:latin typeface="Times New Roman" pitchFamily="18" charset="0"/>
            <a:cs typeface="Times New Roman" pitchFamily="18" charset="0"/>
          </a:endParaRPr>
        </a:p>
      </dgm:t>
    </dgm:pt>
    <dgm:pt modelId="{78D23CB4-2CF5-4707-9470-14AC444965EA}" type="sibTrans" cxnId="{D9D5C930-AFF5-484D-B197-AA6F5EE8641B}">
      <dgm:prSet/>
      <dgm:spPr/>
      <dgm:t>
        <a:bodyPr/>
        <a:lstStyle/>
        <a:p>
          <a:pPr algn="ctr">
            <a:lnSpc>
              <a:spcPct val="100000"/>
            </a:lnSpc>
          </a:pPr>
          <a:endParaRPr lang="ru-RU" sz="1100">
            <a:latin typeface="Times New Roman" pitchFamily="18" charset="0"/>
            <a:cs typeface="Times New Roman" pitchFamily="18" charset="0"/>
          </a:endParaRPr>
        </a:p>
      </dgm:t>
    </dgm:pt>
    <dgm:pt modelId="{04877F46-7A37-4554-8E47-3084E58E02D7}">
      <dgm:prSet custT="1"/>
      <dgm:spPr/>
      <dgm:t>
        <a:bodyPr/>
        <a:lstStyle/>
        <a:p>
          <a:pPr algn="ctr">
            <a:lnSpc>
              <a:spcPct val="100000"/>
            </a:lnSpc>
          </a:pPr>
          <a:r>
            <a:rPr lang="ru-RU" sz="1200" dirty="0">
              <a:latin typeface="Times New Roman" pitchFamily="18" charset="0"/>
              <a:cs typeface="Times New Roman" pitchFamily="18" charset="0"/>
            </a:rPr>
            <a:t>Прибирання роздавальної</a:t>
          </a:r>
        </a:p>
      </dgm:t>
    </dgm:pt>
    <dgm:pt modelId="{44D7EF40-32BE-4510-8080-5E463217CEAE}" type="parTrans" cxnId="{405F3F1A-8CA1-4520-814C-00C94CFB97AD}">
      <dgm:prSet/>
      <dgm:spPr/>
      <dgm:t>
        <a:bodyPr/>
        <a:lstStyle/>
        <a:p>
          <a:pPr algn="ctr">
            <a:lnSpc>
              <a:spcPct val="100000"/>
            </a:lnSpc>
          </a:pPr>
          <a:endParaRPr lang="ru-RU" sz="1100">
            <a:latin typeface="Times New Roman" pitchFamily="18" charset="0"/>
            <a:cs typeface="Times New Roman" pitchFamily="18" charset="0"/>
          </a:endParaRPr>
        </a:p>
      </dgm:t>
    </dgm:pt>
    <dgm:pt modelId="{7ADBC3DB-223E-4F30-9B69-02EC3E91434B}" type="sibTrans" cxnId="{405F3F1A-8CA1-4520-814C-00C94CFB97AD}">
      <dgm:prSet/>
      <dgm:spPr/>
      <dgm:t>
        <a:bodyPr/>
        <a:lstStyle/>
        <a:p>
          <a:pPr algn="ctr">
            <a:lnSpc>
              <a:spcPct val="100000"/>
            </a:lnSpc>
          </a:pPr>
          <a:endParaRPr lang="ru-RU" sz="1100">
            <a:latin typeface="Times New Roman" pitchFamily="18" charset="0"/>
            <a:cs typeface="Times New Roman" pitchFamily="18" charset="0"/>
          </a:endParaRPr>
        </a:p>
      </dgm:t>
    </dgm:pt>
    <dgm:pt modelId="{14614C13-3B6E-4AD0-A047-605A17EC8F7E}">
      <dgm:prSet custT="1"/>
      <dgm:spPr/>
      <dgm:t>
        <a:bodyPr/>
        <a:lstStyle/>
        <a:p>
          <a:pPr algn="ctr">
            <a:lnSpc>
              <a:spcPct val="100000"/>
            </a:lnSpc>
          </a:pPr>
          <a:r>
            <a:rPr lang="ru-RU" sz="1200" dirty="0">
              <a:latin typeface="Times New Roman" pitchFamily="18" charset="0"/>
              <a:cs typeface="Times New Roman" pitchFamily="18" charset="0"/>
            </a:rPr>
            <a:t>Звіт про роботу</a:t>
          </a:r>
        </a:p>
      </dgm:t>
    </dgm:pt>
    <dgm:pt modelId="{641EC5D2-1ABB-4FA7-AACC-91A452483249}" type="parTrans" cxnId="{9F4E9E70-4969-4475-AE5E-35AD731804EE}">
      <dgm:prSet/>
      <dgm:spPr/>
      <dgm:t>
        <a:bodyPr/>
        <a:lstStyle/>
        <a:p>
          <a:pPr algn="ctr">
            <a:lnSpc>
              <a:spcPct val="100000"/>
            </a:lnSpc>
          </a:pPr>
          <a:endParaRPr lang="ru-RU" sz="1100">
            <a:latin typeface="Times New Roman" pitchFamily="18" charset="0"/>
            <a:cs typeface="Times New Roman" pitchFamily="18" charset="0"/>
          </a:endParaRPr>
        </a:p>
      </dgm:t>
    </dgm:pt>
    <dgm:pt modelId="{0B977A9E-70B4-45AE-9A84-E63F5DC0A849}" type="sibTrans" cxnId="{9F4E9E70-4969-4475-AE5E-35AD731804EE}">
      <dgm:prSet/>
      <dgm:spPr/>
      <dgm:t>
        <a:bodyPr/>
        <a:lstStyle/>
        <a:p>
          <a:pPr algn="ctr">
            <a:lnSpc>
              <a:spcPct val="100000"/>
            </a:lnSpc>
          </a:pPr>
          <a:endParaRPr lang="ru-RU" sz="1100">
            <a:latin typeface="Times New Roman" pitchFamily="18" charset="0"/>
            <a:cs typeface="Times New Roman" pitchFamily="18" charset="0"/>
          </a:endParaRPr>
        </a:p>
      </dgm:t>
    </dgm:pt>
    <dgm:pt modelId="{EFF0A154-4E2D-4753-8CCE-239CD24FF8F7}">
      <dgm:prSet custT="1"/>
      <dgm:spPr/>
      <dgm:t>
        <a:bodyPr/>
        <a:lstStyle/>
        <a:p>
          <a:pPr algn="ctr">
            <a:lnSpc>
              <a:spcPct val="100000"/>
            </a:lnSpc>
          </a:pPr>
          <a:r>
            <a:rPr lang="ru-RU" sz="1200" dirty="0">
              <a:latin typeface="Times New Roman" pitchFamily="18" charset="0"/>
              <a:cs typeface="Times New Roman" pitchFamily="18" charset="0"/>
            </a:rPr>
            <a:t>Включення обладнання</a:t>
          </a:r>
        </a:p>
      </dgm:t>
    </dgm:pt>
    <dgm:pt modelId="{CCDC846B-C77D-4CF5-9F9E-EFA6CC24FA5C}" type="parTrans" cxnId="{4067DB13-007E-46B7-8C7B-0E43BA17B784}">
      <dgm:prSet/>
      <dgm:spPr/>
      <dgm:t>
        <a:bodyPr/>
        <a:lstStyle/>
        <a:p>
          <a:pPr algn="ctr">
            <a:lnSpc>
              <a:spcPct val="100000"/>
            </a:lnSpc>
          </a:pPr>
          <a:endParaRPr lang="ru-RU" sz="1100">
            <a:latin typeface="Times New Roman" pitchFamily="18" charset="0"/>
            <a:cs typeface="Times New Roman" pitchFamily="18" charset="0"/>
          </a:endParaRPr>
        </a:p>
      </dgm:t>
    </dgm:pt>
    <dgm:pt modelId="{2D99259C-D299-4D0B-A86F-842D9D3B8D77}" type="sibTrans" cxnId="{4067DB13-007E-46B7-8C7B-0E43BA17B784}">
      <dgm:prSet/>
      <dgm:spPr/>
      <dgm:t>
        <a:bodyPr/>
        <a:lstStyle/>
        <a:p>
          <a:pPr algn="ctr">
            <a:lnSpc>
              <a:spcPct val="100000"/>
            </a:lnSpc>
          </a:pPr>
          <a:endParaRPr lang="ru-RU" sz="1100">
            <a:latin typeface="Times New Roman" pitchFamily="18" charset="0"/>
            <a:cs typeface="Times New Roman" pitchFamily="18" charset="0"/>
          </a:endParaRPr>
        </a:p>
      </dgm:t>
    </dgm:pt>
    <dgm:pt modelId="{D750F1F0-D6FC-447A-A5B6-B5A09056A384}">
      <dgm:prSet custT="1"/>
      <dgm:spPr/>
      <dgm:t>
        <a:bodyPr/>
        <a:lstStyle/>
        <a:p>
          <a:pPr algn="ctr">
            <a:lnSpc>
              <a:spcPct val="100000"/>
            </a:lnSpc>
          </a:pPr>
          <a:r>
            <a:rPr lang="ru-RU" sz="1200" dirty="0">
              <a:latin typeface="Times New Roman" pitchFamily="18" charset="0"/>
              <a:cs typeface="Times New Roman" pitchFamily="18" charset="0"/>
            </a:rPr>
            <a:t>Підготовка </a:t>
          </a:r>
          <a:r>
            <a:rPr lang="ru-RU" sz="1200" dirty="0" smtClean="0">
              <a:latin typeface="Times New Roman" pitchFamily="18" charset="0"/>
              <a:cs typeface="Times New Roman" pitchFamily="18" charset="0"/>
            </a:rPr>
            <a:t>розрахунко-вого </a:t>
          </a:r>
          <a:r>
            <a:rPr lang="ru-RU" sz="1200" dirty="0">
              <a:latin typeface="Times New Roman" pitchFamily="18" charset="0"/>
              <a:cs typeface="Times New Roman" pitchFamily="18" charset="0"/>
            </a:rPr>
            <a:t>вузла до роботи</a:t>
          </a:r>
        </a:p>
      </dgm:t>
    </dgm:pt>
    <dgm:pt modelId="{6DFD5EBB-7DC3-4028-84BA-E2885F405108}" type="parTrans" cxnId="{872E3D70-F6D4-492D-A855-5EEC8A0E75B4}">
      <dgm:prSet/>
      <dgm:spPr/>
      <dgm:t>
        <a:bodyPr/>
        <a:lstStyle/>
        <a:p>
          <a:pPr algn="ctr">
            <a:lnSpc>
              <a:spcPct val="100000"/>
            </a:lnSpc>
          </a:pPr>
          <a:endParaRPr lang="ru-RU" sz="1100">
            <a:latin typeface="Times New Roman" pitchFamily="18" charset="0"/>
            <a:cs typeface="Times New Roman" pitchFamily="18" charset="0"/>
          </a:endParaRPr>
        </a:p>
      </dgm:t>
    </dgm:pt>
    <dgm:pt modelId="{22F97C25-B855-4F46-AF15-47BCCDD52C06}" type="sibTrans" cxnId="{872E3D70-F6D4-492D-A855-5EEC8A0E75B4}">
      <dgm:prSet/>
      <dgm:spPr/>
      <dgm:t>
        <a:bodyPr/>
        <a:lstStyle/>
        <a:p>
          <a:pPr algn="ctr">
            <a:lnSpc>
              <a:spcPct val="100000"/>
            </a:lnSpc>
          </a:pPr>
          <a:endParaRPr lang="ru-RU" sz="1100">
            <a:latin typeface="Times New Roman" pitchFamily="18" charset="0"/>
            <a:cs typeface="Times New Roman" pitchFamily="18" charset="0"/>
          </a:endParaRPr>
        </a:p>
      </dgm:t>
    </dgm:pt>
    <dgm:pt modelId="{A10396A3-AECE-47EE-8150-DDEDDE77F87E}">
      <dgm:prSet custT="1"/>
      <dgm:spPr/>
      <dgm:t>
        <a:bodyPr/>
        <a:lstStyle/>
        <a:p>
          <a:pPr algn="ctr">
            <a:lnSpc>
              <a:spcPct val="100000"/>
            </a:lnSpc>
          </a:pPr>
          <a:r>
            <a:rPr lang="ru-RU" sz="1200" dirty="0" smtClean="0">
              <a:latin typeface="Times New Roman" pitchFamily="18" charset="0"/>
              <a:cs typeface="Times New Roman" pitchFamily="18" charset="0"/>
            </a:rPr>
            <a:t>Порціонуван-ня </a:t>
          </a:r>
          <a:r>
            <a:rPr lang="ru-RU" sz="1200" dirty="0">
              <a:latin typeface="Times New Roman" pitchFamily="18" charset="0"/>
              <a:cs typeface="Times New Roman" pitchFamily="18" charset="0"/>
            </a:rPr>
            <a:t>продукції</a:t>
          </a:r>
        </a:p>
      </dgm:t>
    </dgm:pt>
    <dgm:pt modelId="{EDF4CD63-7429-4735-B154-D22DA1F7E516}" type="parTrans" cxnId="{50980D1E-DA46-43C3-B410-5F12C9F1EB13}">
      <dgm:prSet/>
      <dgm:spPr/>
      <dgm:t>
        <a:bodyPr/>
        <a:lstStyle/>
        <a:p>
          <a:pPr algn="ctr">
            <a:lnSpc>
              <a:spcPct val="100000"/>
            </a:lnSpc>
          </a:pPr>
          <a:endParaRPr lang="ru-RU" sz="1100">
            <a:latin typeface="Times New Roman" pitchFamily="18" charset="0"/>
            <a:cs typeface="Times New Roman" pitchFamily="18" charset="0"/>
          </a:endParaRPr>
        </a:p>
      </dgm:t>
    </dgm:pt>
    <dgm:pt modelId="{8ACF66C0-DF7A-438B-B343-22C47CD1ECDA}" type="sibTrans" cxnId="{50980D1E-DA46-43C3-B410-5F12C9F1EB13}">
      <dgm:prSet/>
      <dgm:spPr/>
      <dgm:t>
        <a:bodyPr/>
        <a:lstStyle/>
        <a:p>
          <a:pPr algn="ctr">
            <a:lnSpc>
              <a:spcPct val="100000"/>
            </a:lnSpc>
          </a:pPr>
          <a:endParaRPr lang="ru-RU" sz="1100">
            <a:latin typeface="Times New Roman" pitchFamily="18" charset="0"/>
            <a:cs typeface="Times New Roman" pitchFamily="18" charset="0"/>
          </a:endParaRPr>
        </a:p>
      </dgm:t>
    </dgm:pt>
    <dgm:pt modelId="{F6EB6120-48AC-48E2-9B5B-3E99DDF9E892}">
      <dgm:prSet custT="1"/>
      <dgm:spPr/>
      <dgm:t>
        <a:bodyPr/>
        <a:lstStyle/>
        <a:p>
          <a:pPr algn="ctr">
            <a:lnSpc>
              <a:spcPct val="100000"/>
            </a:lnSpc>
          </a:pPr>
          <a:r>
            <a:rPr lang="ru-RU" sz="1200" dirty="0">
              <a:latin typeface="Times New Roman" pitchFamily="18" charset="0"/>
              <a:cs typeface="Times New Roman" pitchFamily="18" charset="0"/>
            </a:rPr>
            <a:t>Отримання продукції</a:t>
          </a:r>
        </a:p>
      </dgm:t>
    </dgm:pt>
    <dgm:pt modelId="{B32912B0-BAC2-4936-B0BF-2DE84780E3D8}" type="parTrans" cxnId="{408B8CA6-4C7A-41A7-B424-017F7455B673}">
      <dgm:prSet/>
      <dgm:spPr/>
      <dgm:t>
        <a:bodyPr/>
        <a:lstStyle/>
        <a:p>
          <a:pPr algn="ctr">
            <a:lnSpc>
              <a:spcPct val="100000"/>
            </a:lnSpc>
          </a:pPr>
          <a:endParaRPr lang="ru-RU" sz="1100">
            <a:latin typeface="Times New Roman" pitchFamily="18" charset="0"/>
            <a:cs typeface="Times New Roman" pitchFamily="18" charset="0"/>
          </a:endParaRPr>
        </a:p>
      </dgm:t>
    </dgm:pt>
    <dgm:pt modelId="{CDD29D9A-F265-40B2-AF57-8A3CB8163ACF}" type="sibTrans" cxnId="{408B8CA6-4C7A-41A7-B424-017F7455B673}">
      <dgm:prSet/>
      <dgm:spPr/>
      <dgm:t>
        <a:bodyPr/>
        <a:lstStyle/>
        <a:p>
          <a:pPr algn="ctr">
            <a:lnSpc>
              <a:spcPct val="100000"/>
            </a:lnSpc>
          </a:pPr>
          <a:endParaRPr lang="ru-RU" sz="1100">
            <a:latin typeface="Times New Roman" pitchFamily="18" charset="0"/>
            <a:cs typeface="Times New Roman" pitchFamily="18" charset="0"/>
          </a:endParaRPr>
        </a:p>
      </dgm:t>
    </dgm:pt>
    <dgm:pt modelId="{C9E4166E-6873-4643-B9E9-1854636A487A}">
      <dgm:prSet custT="1"/>
      <dgm:spPr/>
      <dgm:t>
        <a:bodyPr/>
        <a:lstStyle/>
        <a:p>
          <a:pPr algn="ctr">
            <a:lnSpc>
              <a:spcPct val="100000"/>
            </a:lnSpc>
          </a:pPr>
          <a:r>
            <a:rPr lang="ru-RU" sz="1200" dirty="0">
              <a:latin typeface="Times New Roman" pitchFamily="18" charset="0"/>
              <a:cs typeface="Times New Roman" pitchFamily="18" charset="0"/>
            </a:rPr>
            <a:t>Завантаження продукцією мармитів, охолоджувальних прилавків</a:t>
          </a:r>
        </a:p>
      </dgm:t>
    </dgm:pt>
    <dgm:pt modelId="{79F2467C-4377-4993-8EE8-285F1323D67A}" type="parTrans" cxnId="{1E36C371-2838-4831-AC86-20ED2660A000}">
      <dgm:prSet/>
      <dgm:spPr/>
      <dgm:t>
        <a:bodyPr/>
        <a:lstStyle/>
        <a:p>
          <a:pPr algn="ctr">
            <a:lnSpc>
              <a:spcPct val="100000"/>
            </a:lnSpc>
          </a:pPr>
          <a:endParaRPr lang="ru-RU" sz="1100">
            <a:latin typeface="Times New Roman" pitchFamily="18" charset="0"/>
            <a:cs typeface="Times New Roman" pitchFamily="18" charset="0"/>
          </a:endParaRPr>
        </a:p>
      </dgm:t>
    </dgm:pt>
    <dgm:pt modelId="{2A95A18B-F2FF-4024-9710-09E807DFE662}" type="sibTrans" cxnId="{1E36C371-2838-4831-AC86-20ED2660A000}">
      <dgm:prSet/>
      <dgm:spPr/>
      <dgm:t>
        <a:bodyPr/>
        <a:lstStyle/>
        <a:p>
          <a:pPr algn="ctr">
            <a:lnSpc>
              <a:spcPct val="100000"/>
            </a:lnSpc>
          </a:pPr>
          <a:endParaRPr lang="ru-RU" sz="1100">
            <a:latin typeface="Times New Roman" pitchFamily="18" charset="0"/>
            <a:cs typeface="Times New Roman" pitchFamily="18" charset="0"/>
          </a:endParaRPr>
        </a:p>
      </dgm:t>
    </dgm:pt>
    <dgm:pt modelId="{768ECA69-5009-49E0-B513-6654DC3F91BA}">
      <dgm:prSet custT="1"/>
      <dgm:spPr/>
      <dgm:t>
        <a:bodyPr/>
        <a:lstStyle/>
        <a:p>
          <a:pPr algn="ctr">
            <a:lnSpc>
              <a:spcPct val="100000"/>
            </a:lnSpc>
          </a:pPr>
          <a:r>
            <a:rPr lang="ru-RU" sz="1100">
              <a:latin typeface="Times New Roman" pitchFamily="18" charset="0"/>
              <a:cs typeface="Times New Roman" pitchFamily="18" charset="0"/>
            </a:rPr>
            <a:t>Пробивання чека на касовому апараті</a:t>
          </a:r>
        </a:p>
      </dgm:t>
    </dgm:pt>
    <dgm:pt modelId="{9F945293-0031-4BD4-8589-6270FE18072C}" type="parTrans" cxnId="{48F3C476-6367-4532-9D56-8CD8928D56BF}">
      <dgm:prSet/>
      <dgm:spPr/>
      <dgm:t>
        <a:bodyPr/>
        <a:lstStyle/>
        <a:p>
          <a:pPr algn="ctr">
            <a:lnSpc>
              <a:spcPct val="100000"/>
            </a:lnSpc>
          </a:pPr>
          <a:endParaRPr lang="ru-RU" sz="1100">
            <a:latin typeface="Times New Roman" pitchFamily="18" charset="0"/>
            <a:cs typeface="Times New Roman" pitchFamily="18" charset="0"/>
          </a:endParaRPr>
        </a:p>
      </dgm:t>
    </dgm:pt>
    <dgm:pt modelId="{EDA28B17-E848-4909-80F2-0E1D87419AEE}" type="sibTrans" cxnId="{48F3C476-6367-4532-9D56-8CD8928D56BF}">
      <dgm:prSet/>
      <dgm:spPr/>
      <dgm:t>
        <a:bodyPr/>
        <a:lstStyle/>
        <a:p>
          <a:pPr algn="ctr">
            <a:lnSpc>
              <a:spcPct val="100000"/>
            </a:lnSpc>
          </a:pPr>
          <a:endParaRPr lang="ru-RU" sz="1100">
            <a:latin typeface="Times New Roman" pitchFamily="18" charset="0"/>
            <a:cs typeface="Times New Roman" pitchFamily="18" charset="0"/>
          </a:endParaRPr>
        </a:p>
      </dgm:t>
    </dgm:pt>
    <dgm:pt modelId="{6D855D3A-95B3-417E-B4FB-F1C2B5CEAA88}">
      <dgm:prSet custT="1"/>
      <dgm:spPr/>
      <dgm:t>
        <a:bodyPr/>
        <a:lstStyle/>
        <a:p>
          <a:pPr algn="ctr">
            <a:lnSpc>
              <a:spcPct val="100000"/>
            </a:lnSpc>
          </a:pPr>
          <a:r>
            <a:rPr lang="ru-RU" sz="1200" dirty="0">
              <a:latin typeface="Times New Roman" pitchFamily="18" charset="0"/>
              <a:cs typeface="Times New Roman" pitchFamily="18" charset="0"/>
            </a:rPr>
            <a:t>Грошовий розрахунок</a:t>
          </a:r>
        </a:p>
      </dgm:t>
    </dgm:pt>
    <dgm:pt modelId="{1A0A2727-2E63-43E5-ACCD-A445081F6B65}" type="parTrans" cxnId="{AF7BFC0E-5F3F-458D-91D6-5A89EB77D435}">
      <dgm:prSet/>
      <dgm:spPr/>
      <dgm:t>
        <a:bodyPr/>
        <a:lstStyle/>
        <a:p>
          <a:pPr algn="ctr">
            <a:lnSpc>
              <a:spcPct val="100000"/>
            </a:lnSpc>
          </a:pPr>
          <a:endParaRPr lang="ru-RU" sz="1100">
            <a:latin typeface="Times New Roman" pitchFamily="18" charset="0"/>
            <a:cs typeface="Times New Roman" pitchFamily="18" charset="0"/>
          </a:endParaRPr>
        </a:p>
      </dgm:t>
    </dgm:pt>
    <dgm:pt modelId="{D1B030E1-1C0E-4C53-B97F-096DEBEBAB74}" type="sibTrans" cxnId="{AF7BFC0E-5F3F-458D-91D6-5A89EB77D435}">
      <dgm:prSet/>
      <dgm:spPr/>
      <dgm:t>
        <a:bodyPr/>
        <a:lstStyle/>
        <a:p>
          <a:pPr algn="ctr">
            <a:lnSpc>
              <a:spcPct val="100000"/>
            </a:lnSpc>
          </a:pPr>
          <a:endParaRPr lang="ru-RU" sz="1100">
            <a:latin typeface="Times New Roman" pitchFamily="18" charset="0"/>
            <a:cs typeface="Times New Roman" pitchFamily="18" charset="0"/>
          </a:endParaRPr>
        </a:p>
      </dgm:t>
    </dgm:pt>
    <dgm:pt modelId="{B55D57ED-7F26-43F5-9727-09AB9EDBB85B}">
      <dgm:prSet custT="1"/>
      <dgm:spPr/>
      <dgm:t>
        <a:bodyPr/>
        <a:lstStyle/>
        <a:p>
          <a:pPr algn="ctr">
            <a:lnSpc>
              <a:spcPct val="100000"/>
            </a:lnSpc>
          </a:pPr>
          <a:r>
            <a:rPr lang="ru-RU" sz="1200" dirty="0">
              <a:latin typeface="Times New Roman" pitchFamily="18" charset="0"/>
              <a:cs typeface="Times New Roman" pitchFamily="18" charset="0"/>
            </a:rPr>
            <a:t>Повернення продукції, що залишилася</a:t>
          </a:r>
        </a:p>
      </dgm:t>
    </dgm:pt>
    <dgm:pt modelId="{DBFBFC89-68EE-4BBA-B5A1-B36E1D16C941}" type="parTrans" cxnId="{1DA89DEA-012E-4CB4-80A2-CC48FC99DD49}">
      <dgm:prSet/>
      <dgm:spPr/>
      <dgm:t>
        <a:bodyPr/>
        <a:lstStyle/>
        <a:p>
          <a:pPr algn="ctr">
            <a:lnSpc>
              <a:spcPct val="100000"/>
            </a:lnSpc>
          </a:pPr>
          <a:endParaRPr lang="ru-RU" sz="1100">
            <a:latin typeface="Times New Roman" pitchFamily="18" charset="0"/>
            <a:cs typeface="Times New Roman" pitchFamily="18" charset="0"/>
          </a:endParaRPr>
        </a:p>
      </dgm:t>
    </dgm:pt>
    <dgm:pt modelId="{88DFDF09-38C4-424C-812F-A36C0F2C37B2}" type="sibTrans" cxnId="{1DA89DEA-012E-4CB4-80A2-CC48FC99DD49}">
      <dgm:prSet/>
      <dgm:spPr/>
      <dgm:t>
        <a:bodyPr/>
        <a:lstStyle/>
        <a:p>
          <a:pPr algn="ctr">
            <a:lnSpc>
              <a:spcPct val="100000"/>
            </a:lnSpc>
          </a:pPr>
          <a:endParaRPr lang="ru-RU" sz="1100">
            <a:latin typeface="Times New Roman" pitchFamily="18" charset="0"/>
            <a:cs typeface="Times New Roman" pitchFamily="18" charset="0"/>
          </a:endParaRPr>
        </a:p>
      </dgm:t>
    </dgm:pt>
    <dgm:pt modelId="{5807D396-BB2F-4906-85E8-00F7E2A068BD}">
      <dgm:prSet custT="1"/>
      <dgm:spPr/>
      <dgm:t>
        <a:bodyPr/>
        <a:lstStyle/>
        <a:p>
          <a:pPr algn="ctr">
            <a:lnSpc>
              <a:spcPct val="100000"/>
            </a:lnSpc>
          </a:pPr>
          <a:r>
            <a:rPr lang="ru-RU" sz="1200" dirty="0">
              <a:latin typeface="Times New Roman" pitchFamily="18" charset="0"/>
              <a:cs typeface="Times New Roman" pitchFamily="18" charset="0"/>
            </a:rPr>
            <a:t>Прибирання робочого місця</a:t>
          </a:r>
        </a:p>
      </dgm:t>
    </dgm:pt>
    <dgm:pt modelId="{251A8292-B58A-4EC1-AA3F-45A8804C5C9B}" type="parTrans" cxnId="{AAF010FC-A4C6-4385-9638-2719E457AC0C}">
      <dgm:prSet/>
      <dgm:spPr/>
      <dgm:t>
        <a:bodyPr/>
        <a:lstStyle/>
        <a:p>
          <a:pPr algn="ctr">
            <a:lnSpc>
              <a:spcPct val="100000"/>
            </a:lnSpc>
          </a:pPr>
          <a:endParaRPr lang="ru-RU" sz="1100">
            <a:latin typeface="Times New Roman" pitchFamily="18" charset="0"/>
            <a:cs typeface="Times New Roman" pitchFamily="18" charset="0"/>
          </a:endParaRPr>
        </a:p>
      </dgm:t>
    </dgm:pt>
    <dgm:pt modelId="{ACBA0DCE-351A-4AFC-ACD4-D3A552C20845}" type="sibTrans" cxnId="{AAF010FC-A4C6-4385-9638-2719E457AC0C}">
      <dgm:prSet/>
      <dgm:spPr/>
      <dgm:t>
        <a:bodyPr/>
        <a:lstStyle/>
        <a:p>
          <a:pPr algn="ctr">
            <a:lnSpc>
              <a:spcPct val="100000"/>
            </a:lnSpc>
          </a:pPr>
          <a:endParaRPr lang="ru-RU" sz="1100">
            <a:latin typeface="Times New Roman" pitchFamily="18" charset="0"/>
            <a:cs typeface="Times New Roman" pitchFamily="18" charset="0"/>
          </a:endParaRPr>
        </a:p>
      </dgm:t>
    </dgm:pt>
    <dgm:pt modelId="{5D10B1F1-5334-40AA-93D6-8FAC95B7135B}">
      <dgm:prSet custT="1"/>
      <dgm:spPr/>
      <dgm:t>
        <a:bodyPr/>
        <a:lstStyle/>
        <a:p>
          <a:pPr algn="ctr">
            <a:lnSpc>
              <a:spcPct val="100000"/>
            </a:lnSpc>
          </a:pPr>
          <a:r>
            <a:rPr lang="ru-RU" sz="1200" dirty="0">
              <a:latin typeface="Times New Roman" pitchFamily="18" charset="0"/>
              <a:cs typeface="Times New Roman" pitchFamily="18" charset="0"/>
            </a:rPr>
            <a:t>Зняття показників касового апарату</a:t>
          </a:r>
        </a:p>
      </dgm:t>
    </dgm:pt>
    <dgm:pt modelId="{7C318133-0C4C-40CE-BB38-6B8EA75A4CAC}" type="parTrans" cxnId="{E099A2C6-7125-4C1B-B76F-E0850C47566F}">
      <dgm:prSet/>
      <dgm:spPr/>
      <dgm:t>
        <a:bodyPr/>
        <a:lstStyle/>
        <a:p>
          <a:pPr algn="ctr">
            <a:lnSpc>
              <a:spcPct val="100000"/>
            </a:lnSpc>
          </a:pPr>
          <a:endParaRPr lang="ru-RU" sz="1100">
            <a:latin typeface="Times New Roman" pitchFamily="18" charset="0"/>
            <a:cs typeface="Times New Roman" pitchFamily="18" charset="0"/>
          </a:endParaRPr>
        </a:p>
      </dgm:t>
    </dgm:pt>
    <dgm:pt modelId="{2DC9E41C-3D25-43E7-AEBB-3BA3A45C069F}" type="sibTrans" cxnId="{E099A2C6-7125-4C1B-B76F-E0850C47566F}">
      <dgm:prSet/>
      <dgm:spPr/>
      <dgm:t>
        <a:bodyPr/>
        <a:lstStyle/>
        <a:p>
          <a:pPr algn="ctr">
            <a:lnSpc>
              <a:spcPct val="100000"/>
            </a:lnSpc>
          </a:pPr>
          <a:endParaRPr lang="ru-RU" sz="1100">
            <a:latin typeface="Times New Roman" pitchFamily="18" charset="0"/>
            <a:cs typeface="Times New Roman" pitchFamily="18" charset="0"/>
          </a:endParaRPr>
        </a:p>
      </dgm:t>
    </dgm:pt>
    <dgm:pt modelId="{3524C008-5DA6-4BE4-96C6-2CC4F75C9F55}">
      <dgm:prSet custT="1"/>
      <dgm:spPr/>
      <dgm:t>
        <a:bodyPr/>
        <a:lstStyle/>
        <a:p>
          <a:pPr algn="ctr">
            <a:lnSpc>
              <a:spcPct val="100000"/>
            </a:lnSpc>
          </a:pPr>
          <a:r>
            <a:rPr lang="ru-RU" sz="1200" dirty="0">
              <a:latin typeface="Times New Roman" pitchFamily="18" charset="0"/>
              <a:cs typeface="Times New Roman" pitchFamily="18" charset="0"/>
            </a:rPr>
            <a:t>Документальне оформлення звіту</a:t>
          </a:r>
        </a:p>
      </dgm:t>
    </dgm:pt>
    <dgm:pt modelId="{A8BDEDC4-AABD-4EA5-B92D-6E0240E9228D}" type="parTrans" cxnId="{DE16C3F0-1B5F-4EF2-8A26-698255849DE2}">
      <dgm:prSet/>
      <dgm:spPr/>
      <dgm:t>
        <a:bodyPr/>
        <a:lstStyle/>
        <a:p>
          <a:pPr algn="ctr">
            <a:lnSpc>
              <a:spcPct val="100000"/>
            </a:lnSpc>
          </a:pPr>
          <a:endParaRPr lang="ru-RU" sz="1100">
            <a:latin typeface="Times New Roman" pitchFamily="18" charset="0"/>
            <a:cs typeface="Times New Roman" pitchFamily="18" charset="0"/>
          </a:endParaRPr>
        </a:p>
      </dgm:t>
    </dgm:pt>
    <dgm:pt modelId="{908E4D7E-433B-4DC2-BE95-28A9403B0BDB}" type="sibTrans" cxnId="{DE16C3F0-1B5F-4EF2-8A26-698255849DE2}">
      <dgm:prSet/>
      <dgm:spPr/>
      <dgm:t>
        <a:bodyPr/>
        <a:lstStyle/>
        <a:p>
          <a:pPr algn="ctr">
            <a:lnSpc>
              <a:spcPct val="100000"/>
            </a:lnSpc>
          </a:pPr>
          <a:endParaRPr lang="ru-RU" sz="1100">
            <a:latin typeface="Times New Roman" pitchFamily="18" charset="0"/>
            <a:cs typeface="Times New Roman" pitchFamily="18" charset="0"/>
          </a:endParaRPr>
        </a:p>
      </dgm:t>
    </dgm:pt>
    <dgm:pt modelId="{B9B5C7DD-3A05-463E-AA14-8EE364467789}" type="pres">
      <dgm:prSet presAssocID="{E8F5671E-6CB7-4581-9025-29C1730B7F47}" presName="hierChild1" presStyleCnt="0">
        <dgm:presLayoutVars>
          <dgm:orgChart val="1"/>
          <dgm:chPref val="1"/>
          <dgm:dir/>
          <dgm:animOne val="branch"/>
          <dgm:animLvl val="lvl"/>
          <dgm:resizeHandles/>
        </dgm:presLayoutVars>
      </dgm:prSet>
      <dgm:spPr/>
      <dgm:t>
        <a:bodyPr/>
        <a:lstStyle/>
        <a:p>
          <a:endParaRPr lang="ru-RU"/>
        </a:p>
      </dgm:t>
    </dgm:pt>
    <dgm:pt modelId="{42310639-4206-49D1-A828-85EDFC5E84C1}" type="pres">
      <dgm:prSet presAssocID="{E50DD0C6-205F-43B5-B870-0AC9BA1AC94A}" presName="hierRoot1" presStyleCnt="0">
        <dgm:presLayoutVars>
          <dgm:hierBranch val="init"/>
        </dgm:presLayoutVars>
      </dgm:prSet>
      <dgm:spPr/>
    </dgm:pt>
    <dgm:pt modelId="{13023CEA-3552-4486-A425-FF5FF3444E35}" type="pres">
      <dgm:prSet presAssocID="{E50DD0C6-205F-43B5-B870-0AC9BA1AC94A}" presName="rootComposite1" presStyleCnt="0"/>
      <dgm:spPr/>
    </dgm:pt>
    <dgm:pt modelId="{A6B6E339-8F81-4AD1-A6F5-AA3D0ED121F4}" type="pres">
      <dgm:prSet presAssocID="{E50DD0C6-205F-43B5-B870-0AC9BA1AC94A}" presName="rootText1" presStyleLbl="node0" presStyleIdx="0" presStyleCnt="1" custScaleX="219986" custScaleY="175299">
        <dgm:presLayoutVars>
          <dgm:chPref val="3"/>
        </dgm:presLayoutVars>
      </dgm:prSet>
      <dgm:spPr/>
      <dgm:t>
        <a:bodyPr/>
        <a:lstStyle/>
        <a:p>
          <a:endParaRPr lang="ru-RU"/>
        </a:p>
      </dgm:t>
    </dgm:pt>
    <dgm:pt modelId="{54B24D83-C944-4C86-A0D9-165DABA12B93}" type="pres">
      <dgm:prSet presAssocID="{E50DD0C6-205F-43B5-B870-0AC9BA1AC94A}" presName="rootConnector1" presStyleLbl="node1" presStyleIdx="0" presStyleCnt="0"/>
      <dgm:spPr/>
      <dgm:t>
        <a:bodyPr/>
        <a:lstStyle/>
        <a:p>
          <a:endParaRPr lang="ru-RU"/>
        </a:p>
      </dgm:t>
    </dgm:pt>
    <dgm:pt modelId="{87226C84-3E76-47D2-912E-0265CD8C18A6}" type="pres">
      <dgm:prSet presAssocID="{E50DD0C6-205F-43B5-B870-0AC9BA1AC94A}" presName="hierChild2" presStyleCnt="0"/>
      <dgm:spPr/>
    </dgm:pt>
    <dgm:pt modelId="{143269EB-E312-446A-876B-C1F82441D412}" type="pres">
      <dgm:prSet presAssocID="{B59700EB-64FB-48AF-BB30-CB73B0F0284D}" presName="Name37" presStyleLbl="parChTrans1D2" presStyleIdx="0" presStyleCnt="3"/>
      <dgm:spPr/>
      <dgm:t>
        <a:bodyPr/>
        <a:lstStyle/>
        <a:p>
          <a:endParaRPr lang="ru-RU"/>
        </a:p>
      </dgm:t>
    </dgm:pt>
    <dgm:pt modelId="{AB09B711-A2C6-47B5-B4B3-16711AD91C5D}" type="pres">
      <dgm:prSet presAssocID="{EFD9688F-245F-4613-83A7-B682FFA17E5D}" presName="hierRoot2" presStyleCnt="0">
        <dgm:presLayoutVars>
          <dgm:hierBranch val="init"/>
        </dgm:presLayoutVars>
      </dgm:prSet>
      <dgm:spPr/>
    </dgm:pt>
    <dgm:pt modelId="{A2D5E8E9-7CC9-4A8D-893A-007E2ED69D71}" type="pres">
      <dgm:prSet presAssocID="{EFD9688F-245F-4613-83A7-B682FFA17E5D}" presName="rootComposite" presStyleCnt="0"/>
      <dgm:spPr/>
    </dgm:pt>
    <dgm:pt modelId="{EED84D2A-5FE5-41E3-AA81-98933953A502}" type="pres">
      <dgm:prSet presAssocID="{EFD9688F-245F-4613-83A7-B682FFA17E5D}" presName="rootText" presStyleLbl="node2" presStyleIdx="0" presStyleCnt="3" custScaleX="146391" custLinFactNeighborX="5049" custLinFactNeighborY="-4359">
        <dgm:presLayoutVars>
          <dgm:chPref val="3"/>
        </dgm:presLayoutVars>
      </dgm:prSet>
      <dgm:spPr/>
      <dgm:t>
        <a:bodyPr/>
        <a:lstStyle/>
        <a:p>
          <a:endParaRPr lang="ru-RU"/>
        </a:p>
      </dgm:t>
    </dgm:pt>
    <dgm:pt modelId="{08224101-2AF8-407F-A660-FDD744923DBB}" type="pres">
      <dgm:prSet presAssocID="{EFD9688F-245F-4613-83A7-B682FFA17E5D}" presName="rootConnector" presStyleLbl="node2" presStyleIdx="0" presStyleCnt="3"/>
      <dgm:spPr/>
      <dgm:t>
        <a:bodyPr/>
        <a:lstStyle/>
        <a:p>
          <a:endParaRPr lang="ru-RU"/>
        </a:p>
      </dgm:t>
    </dgm:pt>
    <dgm:pt modelId="{18C3FBBE-4584-48EC-928A-9D4746AE7982}" type="pres">
      <dgm:prSet presAssocID="{EFD9688F-245F-4613-83A7-B682FFA17E5D}" presName="hierChild4" presStyleCnt="0"/>
      <dgm:spPr/>
    </dgm:pt>
    <dgm:pt modelId="{16915538-812D-4BD2-8BDB-9FB486BE0D75}" type="pres">
      <dgm:prSet presAssocID="{417A1DC0-913D-4A35-9BA6-66D48C09CFA8}" presName="Name37" presStyleLbl="parChTrans1D3" presStyleIdx="0" presStyleCnt="6"/>
      <dgm:spPr/>
      <dgm:t>
        <a:bodyPr/>
        <a:lstStyle/>
        <a:p>
          <a:endParaRPr lang="ru-RU"/>
        </a:p>
      </dgm:t>
    </dgm:pt>
    <dgm:pt modelId="{D7AB69AF-5046-4959-B47A-1A6ED507D2DC}" type="pres">
      <dgm:prSet presAssocID="{49B058CF-A332-46AB-BA6F-270C2E084201}" presName="hierRoot2" presStyleCnt="0">
        <dgm:presLayoutVars>
          <dgm:hierBranch val="init"/>
        </dgm:presLayoutVars>
      </dgm:prSet>
      <dgm:spPr/>
    </dgm:pt>
    <dgm:pt modelId="{C94DF4E0-DBC7-43EF-A9F1-3C0E03615958}" type="pres">
      <dgm:prSet presAssocID="{49B058CF-A332-46AB-BA6F-270C2E084201}" presName="rootComposite" presStyleCnt="0"/>
      <dgm:spPr/>
    </dgm:pt>
    <dgm:pt modelId="{A24BD183-179B-4CEC-BAA1-58089D5EBB35}" type="pres">
      <dgm:prSet presAssocID="{49B058CF-A332-46AB-BA6F-270C2E084201}" presName="rootText" presStyleLbl="node3" presStyleIdx="0" presStyleCnt="6" custScaleY="184363">
        <dgm:presLayoutVars>
          <dgm:chPref val="3"/>
        </dgm:presLayoutVars>
      </dgm:prSet>
      <dgm:spPr/>
      <dgm:t>
        <a:bodyPr/>
        <a:lstStyle/>
        <a:p>
          <a:endParaRPr lang="ru-RU"/>
        </a:p>
      </dgm:t>
    </dgm:pt>
    <dgm:pt modelId="{A9C20344-40C7-48F3-AACD-B812301527B8}" type="pres">
      <dgm:prSet presAssocID="{49B058CF-A332-46AB-BA6F-270C2E084201}" presName="rootConnector" presStyleLbl="node3" presStyleIdx="0" presStyleCnt="6"/>
      <dgm:spPr/>
      <dgm:t>
        <a:bodyPr/>
        <a:lstStyle/>
        <a:p>
          <a:endParaRPr lang="ru-RU"/>
        </a:p>
      </dgm:t>
    </dgm:pt>
    <dgm:pt modelId="{8B1343D8-8FC6-4BBB-AEAF-886AB2A12056}" type="pres">
      <dgm:prSet presAssocID="{49B058CF-A332-46AB-BA6F-270C2E084201}" presName="hierChild4" presStyleCnt="0"/>
      <dgm:spPr/>
    </dgm:pt>
    <dgm:pt modelId="{136B39DD-6552-45FE-8755-F2DF98DC7A15}" type="pres">
      <dgm:prSet presAssocID="{CCDC846B-C77D-4CF5-9F9E-EFA6CC24FA5C}" presName="Name37" presStyleLbl="parChTrans1D4" presStyleIdx="0" presStyleCnt="11"/>
      <dgm:spPr/>
      <dgm:t>
        <a:bodyPr/>
        <a:lstStyle/>
        <a:p>
          <a:endParaRPr lang="ru-RU"/>
        </a:p>
      </dgm:t>
    </dgm:pt>
    <dgm:pt modelId="{7B00C876-4357-4D81-9A0E-8E20CD39EAA3}" type="pres">
      <dgm:prSet presAssocID="{EFF0A154-4E2D-4753-8CCE-239CD24FF8F7}" presName="hierRoot2" presStyleCnt="0">
        <dgm:presLayoutVars>
          <dgm:hierBranch val="init"/>
        </dgm:presLayoutVars>
      </dgm:prSet>
      <dgm:spPr/>
    </dgm:pt>
    <dgm:pt modelId="{FF0EB71C-DE54-464B-963F-CFD9D5D60635}" type="pres">
      <dgm:prSet presAssocID="{EFF0A154-4E2D-4753-8CCE-239CD24FF8F7}" presName="rootComposite" presStyleCnt="0"/>
      <dgm:spPr/>
    </dgm:pt>
    <dgm:pt modelId="{A1C20743-C4FE-4349-83A7-0EC0B6831632}" type="pres">
      <dgm:prSet presAssocID="{EFF0A154-4E2D-4753-8CCE-239CD24FF8F7}" presName="rootText" presStyleLbl="node4" presStyleIdx="0" presStyleCnt="11">
        <dgm:presLayoutVars>
          <dgm:chPref val="3"/>
        </dgm:presLayoutVars>
      </dgm:prSet>
      <dgm:spPr/>
      <dgm:t>
        <a:bodyPr/>
        <a:lstStyle/>
        <a:p>
          <a:endParaRPr lang="ru-RU"/>
        </a:p>
      </dgm:t>
    </dgm:pt>
    <dgm:pt modelId="{9C5637B4-5ED5-41A1-B317-822765885690}" type="pres">
      <dgm:prSet presAssocID="{EFF0A154-4E2D-4753-8CCE-239CD24FF8F7}" presName="rootConnector" presStyleLbl="node4" presStyleIdx="0" presStyleCnt="11"/>
      <dgm:spPr/>
      <dgm:t>
        <a:bodyPr/>
        <a:lstStyle/>
        <a:p>
          <a:endParaRPr lang="ru-RU"/>
        </a:p>
      </dgm:t>
    </dgm:pt>
    <dgm:pt modelId="{315A783C-B0CE-4BE4-9C44-D61C7EDCD05C}" type="pres">
      <dgm:prSet presAssocID="{EFF0A154-4E2D-4753-8CCE-239CD24FF8F7}" presName="hierChild4" presStyleCnt="0"/>
      <dgm:spPr/>
    </dgm:pt>
    <dgm:pt modelId="{C41DA917-03A6-4CAF-823B-EF30918A2C1B}" type="pres">
      <dgm:prSet presAssocID="{EFF0A154-4E2D-4753-8CCE-239CD24FF8F7}" presName="hierChild5" presStyleCnt="0"/>
      <dgm:spPr/>
    </dgm:pt>
    <dgm:pt modelId="{26232976-1817-4F8F-A6AD-5D91B3D3AFDE}" type="pres">
      <dgm:prSet presAssocID="{6DFD5EBB-7DC3-4028-84BA-E2885F405108}" presName="Name37" presStyleLbl="parChTrans1D4" presStyleIdx="1" presStyleCnt="11"/>
      <dgm:spPr/>
      <dgm:t>
        <a:bodyPr/>
        <a:lstStyle/>
        <a:p>
          <a:endParaRPr lang="ru-RU"/>
        </a:p>
      </dgm:t>
    </dgm:pt>
    <dgm:pt modelId="{5C830322-CD82-4ECC-B758-9C96237BBF89}" type="pres">
      <dgm:prSet presAssocID="{D750F1F0-D6FC-447A-A5B6-B5A09056A384}" presName="hierRoot2" presStyleCnt="0">
        <dgm:presLayoutVars>
          <dgm:hierBranch val="init"/>
        </dgm:presLayoutVars>
      </dgm:prSet>
      <dgm:spPr/>
    </dgm:pt>
    <dgm:pt modelId="{609C6448-AA7C-4AD3-9307-E62BD11DF908}" type="pres">
      <dgm:prSet presAssocID="{D750F1F0-D6FC-447A-A5B6-B5A09056A384}" presName="rootComposite" presStyleCnt="0"/>
      <dgm:spPr/>
    </dgm:pt>
    <dgm:pt modelId="{CF715B90-FB72-4EC0-ACFD-A5AA32C4A5D8}" type="pres">
      <dgm:prSet presAssocID="{D750F1F0-D6FC-447A-A5B6-B5A09056A384}" presName="rootText" presStyleLbl="node4" presStyleIdx="1" presStyleCnt="11" custScaleY="241323">
        <dgm:presLayoutVars>
          <dgm:chPref val="3"/>
        </dgm:presLayoutVars>
      </dgm:prSet>
      <dgm:spPr/>
      <dgm:t>
        <a:bodyPr/>
        <a:lstStyle/>
        <a:p>
          <a:endParaRPr lang="ru-RU"/>
        </a:p>
      </dgm:t>
    </dgm:pt>
    <dgm:pt modelId="{F6F8ED98-7835-4E0F-861D-8EB444D0C5FD}" type="pres">
      <dgm:prSet presAssocID="{D750F1F0-D6FC-447A-A5B6-B5A09056A384}" presName="rootConnector" presStyleLbl="node4" presStyleIdx="1" presStyleCnt="11"/>
      <dgm:spPr/>
      <dgm:t>
        <a:bodyPr/>
        <a:lstStyle/>
        <a:p>
          <a:endParaRPr lang="ru-RU"/>
        </a:p>
      </dgm:t>
    </dgm:pt>
    <dgm:pt modelId="{43159F91-5FA1-4178-A6AA-F077CA21244A}" type="pres">
      <dgm:prSet presAssocID="{D750F1F0-D6FC-447A-A5B6-B5A09056A384}" presName="hierChild4" presStyleCnt="0"/>
      <dgm:spPr/>
    </dgm:pt>
    <dgm:pt modelId="{717173F8-9452-4D52-B3F5-8A316A5EE952}" type="pres">
      <dgm:prSet presAssocID="{D750F1F0-D6FC-447A-A5B6-B5A09056A384}" presName="hierChild5" presStyleCnt="0"/>
      <dgm:spPr/>
    </dgm:pt>
    <dgm:pt modelId="{BF7B6D13-5E30-4D4D-87D1-BD19FD6342C9}" type="pres">
      <dgm:prSet presAssocID="{49B058CF-A332-46AB-BA6F-270C2E084201}" presName="hierChild5" presStyleCnt="0"/>
      <dgm:spPr/>
    </dgm:pt>
    <dgm:pt modelId="{5970D683-7297-45AC-9301-8B73F274393E}" type="pres">
      <dgm:prSet presAssocID="{43737BCD-9489-4DF1-A0A1-3497CAA0ADD3}" presName="Name37" presStyleLbl="parChTrans1D3" presStyleIdx="1" presStyleCnt="6"/>
      <dgm:spPr/>
      <dgm:t>
        <a:bodyPr/>
        <a:lstStyle/>
        <a:p>
          <a:endParaRPr lang="ru-RU"/>
        </a:p>
      </dgm:t>
    </dgm:pt>
    <dgm:pt modelId="{209750C5-046C-47C8-9EE6-2E944F33BD81}" type="pres">
      <dgm:prSet presAssocID="{7339BC1D-95BB-4C30-B38D-DB041B12F450}" presName="hierRoot2" presStyleCnt="0">
        <dgm:presLayoutVars>
          <dgm:hierBranch val="init"/>
        </dgm:presLayoutVars>
      </dgm:prSet>
      <dgm:spPr/>
    </dgm:pt>
    <dgm:pt modelId="{EDB494F5-FFC6-4E5A-B2FB-BD77FCA114D1}" type="pres">
      <dgm:prSet presAssocID="{7339BC1D-95BB-4C30-B38D-DB041B12F450}" presName="rootComposite" presStyleCnt="0"/>
      <dgm:spPr/>
    </dgm:pt>
    <dgm:pt modelId="{EE207006-2E83-4FAE-9A27-AF0C3C121C75}" type="pres">
      <dgm:prSet presAssocID="{7339BC1D-95BB-4C30-B38D-DB041B12F450}" presName="rootText" presStyleLbl="node3" presStyleIdx="1" presStyleCnt="6" custScaleY="326013">
        <dgm:presLayoutVars>
          <dgm:chPref val="3"/>
        </dgm:presLayoutVars>
      </dgm:prSet>
      <dgm:spPr/>
      <dgm:t>
        <a:bodyPr/>
        <a:lstStyle/>
        <a:p>
          <a:endParaRPr lang="ru-RU"/>
        </a:p>
      </dgm:t>
    </dgm:pt>
    <dgm:pt modelId="{89FDA985-85C7-43D1-A5C1-F89132DD6314}" type="pres">
      <dgm:prSet presAssocID="{7339BC1D-95BB-4C30-B38D-DB041B12F450}" presName="rootConnector" presStyleLbl="node3" presStyleIdx="1" presStyleCnt="6"/>
      <dgm:spPr/>
      <dgm:t>
        <a:bodyPr/>
        <a:lstStyle/>
        <a:p>
          <a:endParaRPr lang="ru-RU"/>
        </a:p>
      </dgm:t>
    </dgm:pt>
    <dgm:pt modelId="{5213823A-A630-427B-A9AF-7BDA2D2EB6C0}" type="pres">
      <dgm:prSet presAssocID="{7339BC1D-95BB-4C30-B38D-DB041B12F450}" presName="hierChild4" presStyleCnt="0"/>
      <dgm:spPr/>
    </dgm:pt>
    <dgm:pt modelId="{ABE213E5-8072-4411-AE4C-C84ED1DF3668}" type="pres">
      <dgm:prSet presAssocID="{B32912B0-BAC2-4936-B0BF-2DE84780E3D8}" presName="Name37" presStyleLbl="parChTrans1D4" presStyleIdx="2" presStyleCnt="11"/>
      <dgm:spPr/>
      <dgm:t>
        <a:bodyPr/>
        <a:lstStyle/>
        <a:p>
          <a:endParaRPr lang="ru-RU"/>
        </a:p>
      </dgm:t>
    </dgm:pt>
    <dgm:pt modelId="{C96DBA74-2FE2-40FD-89F0-8C70FB4AB552}" type="pres">
      <dgm:prSet presAssocID="{F6EB6120-48AC-48E2-9B5B-3E99DDF9E892}" presName="hierRoot2" presStyleCnt="0">
        <dgm:presLayoutVars>
          <dgm:hierBranch val="init"/>
        </dgm:presLayoutVars>
      </dgm:prSet>
      <dgm:spPr/>
    </dgm:pt>
    <dgm:pt modelId="{BC979952-2161-451D-AA9E-3E24DEE828C9}" type="pres">
      <dgm:prSet presAssocID="{F6EB6120-48AC-48E2-9B5B-3E99DDF9E892}" presName="rootComposite" presStyleCnt="0"/>
      <dgm:spPr/>
    </dgm:pt>
    <dgm:pt modelId="{E6B26B66-DAD9-483C-A7E0-19836ECE762A}" type="pres">
      <dgm:prSet presAssocID="{F6EB6120-48AC-48E2-9B5B-3E99DDF9E892}" presName="rootText" presStyleLbl="node4" presStyleIdx="2" presStyleCnt="11" custScaleX="113586" custScaleY="135996" custLinFactNeighborX="-2911" custLinFactNeighborY="75564">
        <dgm:presLayoutVars>
          <dgm:chPref val="3"/>
        </dgm:presLayoutVars>
      </dgm:prSet>
      <dgm:spPr/>
      <dgm:t>
        <a:bodyPr/>
        <a:lstStyle/>
        <a:p>
          <a:endParaRPr lang="ru-RU"/>
        </a:p>
      </dgm:t>
    </dgm:pt>
    <dgm:pt modelId="{125C980A-ACA9-4357-B3D3-0FF39D933DAF}" type="pres">
      <dgm:prSet presAssocID="{F6EB6120-48AC-48E2-9B5B-3E99DDF9E892}" presName="rootConnector" presStyleLbl="node4" presStyleIdx="2" presStyleCnt="11"/>
      <dgm:spPr/>
      <dgm:t>
        <a:bodyPr/>
        <a:lstStyle/>
        <a:p>
          <a:endParaRPr lang="ru-RU"/>
        </a:p>
      </dgm:t>
    </dgm:pt>
    <dgm:pt modelId="{B0C84564-A63F-49A2-8CFE-3ADE603E775C}" type="pres">
      <dgm:prSet presAssocID="{F6EB6120-48AC-48E2-9B5B-3E99DDF9E892}" presName="hierChild4" presStyleCnt="0"/>
      <dgm:spPr/>
    </dgm:pt>
    <dgm:pt modelId="{3C34D002-3A56-4C60-8553-609473D0A7CA}" type="pres">
      <dgm:prSet presAssocID="{F6EB6120-48AC-48E2-9B5B-3E99DDF9E892}" presName="hierChild5" presStyleCnt="0"/>
      <dgm:spPr/>
    </dgm:pt>
    <dgm:pt modelId="{F96ABF4C-55FB-41E1-8B78-DA6E1BD8B148}" type="pres">
      <dgm:prSet presAssocID="{79F2467C-4377-4993-8EE8-285F1323D67A}" presName="Name37" presStyleLbl="parChTrans1D4" presStyleIdx="3" presStyleCnt="11"/>
      <dgm:spPr/>
      <dgm:t>
        <a:bodyPr/>
        <a:lstStyle/>
        <a:p>
          <a:endParaRPr lang="ru-RU"/>
        </a:p>
      </dgm:t>
    </dgm:pt>
    <dgm:pt modelId="{58676D81-4574-4691-B3D7-CEEE1171C02C}" type="pres">
      <dgm:prSet presAssocID="{C9E4166E-6873-4643-B9E9-1854636A487A}" presName="hierRoot2" presStyleCnt="0">
        <dgm:presLayoutVars>
          <dgm:hierBranch val="init"/>
        </dgm:presLayoutVars>
      </dgm:prSet>
      <dgm:spPr/>
    </dgm:pt>
    <dgm:pt modelId="{069F6DB4-7EE6-4C33-994A-5644C3868A6C}" type="pres">
      <dgm:prSet presAssocID="{C9E4166E-6873-4643-B9E9-1854636A487A}" presName="rootComposite" presStyleCnt="0"/>
      <dgm:spPr/>
    </dgm:pt>
    <dgm:pt modelId="{56B936DE-B9DB-49CD-B981-87E757B3C2A1}" type="pres">
      <dgm:prSet presAssocID="{C9E4166E-6873-4643-B9E9-1854636A487A}" presName="rootText" presStyleLbl="node4" presStyleIdx="3" presStyleCnt="11" custScaleX="146760" custScaleY="178436" custLinFactY="100000" custLinFactNeighborX="-9883" custLinFactNeighborY="171068">
        <dgm:presLayoutVars>
          <dgm:chPref val="3"/>
        </dgm:presLayoutVars>
      </dgm:prSet>
      <dgm:spPr/>
      <dgm:t>
        <a:bodyPr/>
        <a:lstStyle/>
        <a:p>
          <a:endParaRPr lang="ru-RU"/>
        </a:p>
      </dgm:t>
    </dgm:pt>
    <dgm:pt modelId="{AB780198-24B3-4CA1-980B-95E7E7D9A8E7}" type="pres">
      <dgm:prSet presAssocID="{C9E4166E-6873-4643-B9E9-1854636A487A}" presName="rootConnector" presStyleLbl="node4" presStyleIdx="3" presStyleCnt="11"/>
      <dgm:spPr/>
      <dgm:t>
        <a:bodyPr/>
        <a:lstStyle/>
        <a:p>
          <a:endParaRPr lang="ru-RU"/>
        </a:p>
      </dgm:t>
    </dgm:pt>
    <dgm:pt modelId="{7770E8D7-8C0C-4720-8C70-24D53A3C9B5C}" type="pres">
      <dgm:prSet presAssocID="{C9E4166E-6873-4643-B9E9-1854636A487A}" presName="hierChild4" presStyleCnt="0"/>
      <dgm:spPr/>
    </dgm:pt>
    <dgm:pt modelId="{FE6524D7-DA7B-4002-81A9-274CCCA69DF9}" type="pres">
      <dgm:prSet presAssocID="{C9E4166E-6873-4643-B9E9-1854636A487A}" presName="hierChild5" presStyleCnt="0"/>
      <dgm:spPr/>
    </dgm:pt>
    <dgm:pt modelId="{85850EBA-46FB-448C-A291-484738429D22}" type="pres">
      <dgm:prSet presAssocID="{7339BC1D-95BB-4C30-B38D-DB041B12F450}" presName="hierChild5" presStyleCnt="0"/>
      <dgm:spPr/>
    </dgm:pt>
    <dgm:pt modelId="{842549BA-868D-4C3E-9BAF-D77797A3E94C}" type="pres">
      <dgm:prSet presAssocID="{EFD9688F-245F-4613-83A7-B682FFA17E5D}" presName="hierChild5" presStyleCnt="0"/>
      <dgm:spPr/>
    </dgm:pt>
    <dgm:pt modelId="{7971FA0F-5F56-490D-AF62-521F7667A42B}" type="pres">
      <dgm:prSet presAssocID="{B6E14075-3337-49A9-82E7-8CED74E33194}" presName="Name37" presStyleLbl="parChTrans1D2" presStyleIdx="1" presStyleCnt="3"/>
      <dgm:spPr/>
      <dgm:t>
        <a:bodyPr/>
        <a:lstStyle/>
        <a:p>
          <a:endParaRPr lang="ru-RU"/>
        </a:p>
      </dgm:t>
    </dgm:pt>
    <dgm:pt modelId="{C8CF8F11-AED6-4406-B95D-BDDEF6062471}" type="pres">
      <dgm:prSet presAssocID="{3BFEA33F-3C09-4EED-A6B0-0E6A120D15CC}" presName="hierRoot2" presStyleCnt="0">
        <dgm:presLayoutVars>
          <dgm:hierBranch val="init"/>
        </dgm:presLayoutVars>
      </dgm:prSet>
      <dgm:spPr/>
    </dgm:pt>
    <dgm:pt modelId="{50D99961-2752-4041-A0C8-079302AB6169}" type="pres">
      <dgm:prSet presAssocID="{3BFEA33F-3C09-4EED-A6B0-0E6A120D15CC}" presName="rootComposite" presStyleCnt="0"/>
      <dgm:spPr/>
    </dgm:pt>
    <dgm:pt modelId="{DB6B2811-FA19-423C-9672-B3557E2B205A}" type="pres">
      <dgm:prSet presAssocID="{3BFEA33F-3C09-4EED-A6B0-0E6A120D15CC}" presName="rootText" presStyleLbl="node2" presStyleIdx="1" presStyleCnt="3" custScaleX="207905">
        <dgm:presLayoutVars>
          <dgm:chPref val="3"/>
        </dgm:presLayoutVars>
      </dgm:prSet>
      <dgm:spPr/>
      <dgm:t>
        <a:bodyPr/>
        <a:lstStyle/>
        <a:p>
          <a:endParaRPr lang="ru-RU"/>
        </a:p>
      </dgm:t>
    </dgm:pt>
    <dgm:pt modelId="{6F5C1AE0-B6E6-4B90-A3A0-CA79D6B6BAEF}" type="pres">
      <dgm:prSet presAssocID="{3BFEA33F-3C09-4EED-A6B0-0E6A120D15CC}" presName="rootConnector" presStyleLbl="node2" presStyleIdx="1" presStyleCnt="3"/>
      <dgm:spPr/>
      <dgm:t>
        <a:bodyPr/>
        <a:lstStyle/>
        <a:p>
          <a:endParaRPr lang="ru-RU"/>
        </a:p>
      </dgm:t>
    </dgm:pt>
    <dgm:pt modelId="{2B491C84-DC67-4803-9412-6F388780FDAE}" type="pres">
      <dgm:prSet presAssocID="{3BFEA33F-3C09-4EED-A6B0-0E6A120D15CC}" presName="hierChild4" presStyleCnt="0"/>
      <dgm:spPr/>
    </dgm:pt>
    <dgm:pt modelId="{879E58D2-2C16-44C4-8D5D-C30D8A9D8F1D}" type="pres">
      <dgm:prSet presAssocID="{34604038-1B8D-4773-8E54-0C27879622A5}" presName="Name37" presStyleLbl="parChTrans1D3" presStyleIdx="2" presStyleCnt="6"/>
      <dgm:spPr/>
      <dgm:t>
        <a:bodyPr/>
        <a:lstStyle/>
        <a:p>
          <a:endParaRPr lang="ru-RU"/>
        </a:p>
      </dgm:t>
    </dgm:pt>
    <dgm:pt modelId="{B770E101-BBE7-49E4-ACCB-F7BB0AEEAE22}" type="pres">
      <dgm:prSet presAssocID="{6DEA946F-5DE0-4FC9-AA2B-E95E7C251F33}" presName="hierRoot2" presStyleCnt="0">
        <dgm:presLayoutVars>
          <dgm:hierBranch val="init"/>
        </dgm:presLayoutVars>
      </dgm:prSet>
      <dgm:spPr/>
    </dgm:pt>
    <dgm:pt modelId="{C6BCC792-50C1-47BA-AB4A-5ABFA72F863A}" type="pres">
      <dgm:prSet presAssocID="{6DEA946F-5DE0-4FC9-AA2B-E95E7C251F33}" presName="rootComposite" presStyleCnt="0"/>
      <dgm:spPr/>
    </dgm:pt>
    <dgm:pt modelId="{D10DD699-E6E4-4DC2-8681-427BAABD7D6D}" type="pres">
      <dgm:prSet presAssocID="{6DEA946F-5DE0-4FC9-AA2B-E95E7C251F33}" presName="rootText" presStyleLbl="node3" presStyleIdx="2" presStyleCnt="6">
        <dgm:presLayoutVars>
          <dgm:chPref val="3"/>
        </dgm:presLayoutVars>
      </dgm:prSet>
      <dgm:spPr/>
      <dgm:t>
        <a:bodyPr/>
        <a:lstStyle/>
        <a:p>
          <a:endParaRPr lang="ru-RU"/>
        </a:p>
      </dgm:t>
    </dgm:pt>
    <dgm:pt modelId="{2F874A69-BAC7-4CD2-B10B-1E4C5865F7AC}" type="pres">
      <dgm:prSet presAssocID="{6DEA946F-5DE0-4FC9-AA2B-E95E7C251F33}" presName="rootConnector" presStyleLbl="node3" presStyleIdx="2" presStyleCnt="6"/>
      <dgm:spPr/>
      <dgm:t>
        <a:bodyPr/>
        <a:lstStyle/>
        <a:p>
          <a:endParaRPr lang="ru-RU"/>
        </a:p>
      </dgm:t>
    </dgm:pt>
    <dgm:pt modelId="{1CA23099-F772-4EE3-98D8-EE08502470F4}" type="pres">
      <dgm:prSet presAssocID="{6DEA946F-5DE0-4FC9-AA2B-E95E7C251F33}" presName="hierChild4" presStyleCnt="0"/>
      <dgm:spPr/>
    </dgm:pt>
    <dgm:pt modelId="{D66D2C15-A65D-475C-A553-B1C03292A9A7}" type="pres">
      <dgm:prSet presAssocID="{EDF4CD63-7429-4735-B154-D22DA1F7E516}" presName="Name37" presStyleLbl="parChTrans1D4" presStyleIdx="4" presStyleCnt="11"/>
      <dgm:spPr/>
      <dgm:t>
        <a:bodyPr/>
        <a:lstStyle/>
        <a:p>
          <a:endParaRPr lang="ru-RU"/>
        </a:p>
      </dgm:t>
    </dgm:pt>
    <dgm:pt modelId="{5881FD67-D602-42CB-A5BE-92AA1C9EF726}" type="pres">
      <dgm:prSet presAssocID="{A10396A3-AECE-47EE-8150-DDEDDE77F87E}" presName="hierRoot2" presStyleCnt="0">
        <dgm:presLayoutVars>
          <dgm:hierBranch val="init"/>
        </dgm:presLayoutVars>
      </dgm:prSet>
      <dgm:spPr/>
    </dgm:pt>
    <dgm:pt modelId="{CABA99DB-9CD7-457A-B583-8FEFE166D87A}" type="pres">
      <dgm:prSet presAssocID="{A10396A3-AECE-47EE-8150-DDEDDE77F87E}" presName="rootComposite" presStyleCnt="0"/>
      <dgm:spPr/>
    </dgm:pt>
    <dgm:pt modelId="{0DB43618-AA6F-4643-9E94-6BC9A3244A99}" type="pres">
      <dgm:prSet presAssocID="{A10396A3-AECE-47EE-8150-DDEDDE77F87E}" presName="rootText" presStyleLbl="node4" presStyleIdx="4" presStyleCnt="11" custScaleY="202878" custLinFactNeighborX="-11490" custLinFactNeighborY="17368">
        <dgm:presLayoutVars>
          <dgm:chPref val="3"/>
        </dgm:presLayoutVars>
      </dgm:prSet>
      <dgm:spPr/>
      <dgm:t>
        <a:bodyPr/>
        <a:lstStyle/>
        <a:p>
          <a:endParaRPr lang="ru-RU"/>
        </a:p>
      </dgm:t>
    </dgm:pt>
    <dgm:pt modelId="{7FDEB04E-5267-4C5D-8D3E-5C554760C60F}" type="pres">
      <dgm:prSet presAssocID="{A10396A3-AECE-47EE-8150-DDEDDE77F87E}" presName="rootConnector" presStyleLbl="node4" presStyleIdx="4" presStyleCnt="11"/>
      <dgm:spPr/>
      <dgm:t>
        <a:bodyPr/>
        <a:lstStyle/>
        <a:p>
          <a:endParaRPr lang="ru-RU"/>
        </a:p>
      </dgm:t>
    </dgm:pt>
    <dgm:pt modelId="{EAC00241-BCE0-4CF9-8C5D-CA6157ECB81D}" type="pres">
      <dgm:prSet presAssocID="{A10396A3-AECE-47EE-8150-DDEDDE77F87E}" presName="hierChild4" presStyleCnt="0"/>
      <dgm:spPr/>
    </dgm:pt>
    <dgm:pt modelId="{6CDC9DD5-450E-412C-BF00-2A6DCA8C1895}" type="pres">
      <dgm:prSet presAssocID="{A10396A3-AECE-47EE-8150-DDEDDE77F87E}" presName="hierChild5" presStyleCnt="0"/>
      <dgm:spPr/>
    </dgm:pt>
    <dgm:pt modelId="{7F8BB838-48FF-4E99-B09D-96336BA204FF}" type="pres">
      <dgm:prSet presAssocID="{6DEA946F-5DE0-4FC9-AA2B-E95E7C251F33}" presName="hierChild5" presStyleCnt="0"/>
      <dgm:spPr/>
    </dgm:pt>
    <dgm:pt modelId="{7A76242E-BD72-496A-A33B-0F0E9461F3E5}" type="pres">
      <dgm:prSet presAssocID="{61986D64-D452-464D-988D-57DBC31D8880}" presName="Name37" presStyleLbl="parChTrans1D3" presStyleIdx="3" presStyleCnt="6"/>
      <dgm:spPr/>
      <dgm:t>
        <a:bodyPr/>
        <a:lstStyle/>
        <a:p>
          <a:endParaRPr lang="ru-RU"/>
        </a:p>
      </dgm:t>
    </dgm:pt>
    <dgm:pt modelId="{F76C87CB-9960-460E-AFB6-D5CFE5E5CF02}" type="pres">
      <dgm:prSet presAssocID="{23D53CAD-04A2-4C5B-9EE8-564A09410D0E}" presName="hierRoot2" presStyleCnt="0">
        <dgm:presLayoutVars>
          <dgm:hierBranch val="init"/>
        </dgm:presLayoutVars>
      </dgm:prSet>
      <dgm:spPr/>
    </dgm:pt>
    <dgm:pt modelId="{B6CA44A4-C748-4DA6-9245-7F2B2E6303C6}" type="pres">
      <dgm:prSet presAssocID="{23D53CAD-04A2-4C5B-9EE8-564A09410D0E}" presName="rootComposite" presStyleCnt="0"/>
      <dgm:spPr/>
    </dgm:pt>
    <dgm:pt modelId="{6F6DBA51-D032-4E33-AF3B-BD40C6EC1C01}" type="pres">
      <dgm:prSet presAssocID="{23D53CAD-04A2-4C5B-9EE8-564A09410D0E}" presName="rootText" presStyleLbl="node3" presStyleIdx="3" presStyleCnt="6" custScaleX="125921" custScaleY="130700">
        <dgm:presLayoutVars>
          <dgm:chPref val="3"/>
        </dgm:presLayoutVars>
      </dgm:prSet>
      <dgm:spPr/>
      <dgm:t>
        <a:bodyPr/>
        <a:lstStyle/>
        <a:p>
          <a:endParaRPr lang="ru-RU"/>
        </a:p>
      </dgm:t>
    </dgm:pt>
    <dgm:pt modelId="{84166741-30F7-4BA4-9C9B-C7CA4C30A419}" type="pres">
      <dgm:prSet presAssocID="{23D53CAD-04A2-4C5B-9EE8-564A09410D0E}" presName="rootConnector" presStyleLbl="node3" presStyleIdx="3" presStyleCnt="6"/>
      <dgm:spPr/>
      <dgm:t>
        <a:bodyPr/>
        <a:lstStyle/>
        <a:p>
          <a:endParaRPr lang="ru-RU"/>
        </a:p>
      </dgm:t>
    </dgm:pt>
    <dgm:pt modelId="{632DC5F6-A78C-4C51-A63D-6A95904F86BD}" type="pres">
      <dgm:prSet presAssocID="{23D53CAD-04A2-4C5B-9EE8-564A09410D0E}" presName="hierChild4" presStyleCnt="0"/>
      <dgm:spPr/>
    </dgm:pt>
    <dgm:pt modelId="{436E355A-FA21-4824-A3F8-6992AC875996}" type="pres">
      <dgm:prSet presAssocID="{9F945293-0031-4BD4-8589-6270FE18072C}" presName="Name37" presStyleLbl="parChTrans1D4" presStyleIdx="5" presStyleCnt="11"/>
      <dgm:spPr/>
      <dgm:t>
        <a:bodyPr/>
        <a:lstStyle/>
        <a:p>
          <a:endParaRPr lang="ru-RU"/>
        </a:p>
      </dgm:t>
    </dgm:pt>
    <dgm:pt modelId="{65B82ABE-62A6-4364-9ED4-39C48A08EEF3}" type="pres">
      <dgm:prSet presAssocID="{768ECA69-5009-49E0-B513-6654DC3F91BA}" presName="hierRoot2" presStyleCnt="0">
        <dgm:presLayoutVars>
          <dgm:hierBranch val="init"/>
        </dgm:presLayoutVars>
      </dgm:prSet>
      <dgm:spPr/>
    </dgm:pt>
    <dgm:pt modelId="{D4852A49-115E-4EE7-852B-6420FDDE8E29}" type="pres">
      <dgm:prSet presAssocID="{768ECA69-5009-49E0-B513-6654DC3F91BA}" presName="rootComposite" presStyleCnt="0"/>
      <dgm:spPr/>
    </dgm:pt>
    <dgm:pt modelId="{881243A9-46F6-4BE9-B46F-7CA8451CF92A}" type="pres">
      <dgm:prSet presAssocID="{768ECA69-5009-49E0-B513-6654DC3F91BA}" presName="rootText" presStyleLbl="node4" presStyleIdx="5" presStyleCnt="11" custScaleY="193013" custLinFactNeighborX="-5918" custLinFactNeighborY="96690">
        <dgm:presLayoutVars>
          <dgm:chPref val="3"/>
        </dgm:presLayoutVars>
      </dgm:prSet>
      <dgm:spPr/>
      <dgm:t>
        <a:bodyPr/>
        <a:lstStyle/>
        <a:p>
          <a:endParaRPr lang="ru-RU"/>
        </a:p>
      </dgm:t>
    </dgm:pt>
    <dgm:pt modelId="{D1A9335B-28DE-4164-99E2-E36E7BB1B3A0}" type="pres">
      <dgm:prSet presAssocID="{768ECA69-5009-49E0-B513-6654DC3F91BA}" presName="rootConnector" presStyleLbl="node4" presStyleIdx="5" presStyleCnt="11"/>
      <dgm:spPr/>
      <dgm:t>
        <a:bodyPr/>
        <a:lstStyle/>
        <a:p>
          <a:endParaRPr lang="ru-RU"/>
        </a:p>
      </dgm:t>
    </dgm:pt>
    <dgm:pt modelId="{BF2CA002-DDC0-4ED9-ACE9-FCD75AC09FCA}" type="pres">
      <dgm:prSet presAssocID="{768ECA69-5009-49E0-B513-6654DC3F91BA}" presName="hierChild4" presStyleCnt="0"/>
      <dgm:spPr/>
    </dgm:pt>
    <dgm:pt modelId="{EF87889C-0DCA-44AB-A195-5513B88C9073}" type="pres">
      <dgm:prSet presAssocID="{768ECA69-5009-49E0-B513-6654DC3F91BA}" presName="hierChild5" presStyleCnt="0"/>
      <dgm:spPr/>
    </dgm:pt>
    <dgm:pt modelId="{1946B78C-1C87-4671-8E0D-0632612EDA59}" type="pres">
      <dgm:prSet presAssocID="{1A0A2727-2E63-43E5-ACCD-A445081F6B65}" presName="Name37" presStyleLbl="parChTrans1D4" presStyleIdx="6" presStyleCnt="11"/>
      <dgm:spPr/>
      <dgm:t>
        <a:bodyPr/>
        <a:lstStyle/>
        <a:p>
          <a:endParaRPr lang="ru-RU"/>
        </a:p>
      </dgm:t>
    </dgm:pt>
    <dgm:pt modelId="{FF92B4BE-DDD5-4EDE-A4EE-D094533F654F}" type="pres">
      <dgm:prSet presAssocID="{6D855D3A-95B3-417E-B4FB-F1C2B5CEAA88}" presName="hierRoot2" presStyleCnt="0">
        <dgm:presLayoutVars>
          <dgm:hierBranch val="init"/>
        </dgm:presLayoutVars>
      </dgm:prSet>
      <dgm:spPr/>
    </dgm:pt>
    <dgm:pt modelId="{597FCE14-D9E5-4F1D-B55A-4C95911559D5}" type="pres">
      <dgm:prSet presAssocID="{6D855D3A-95B3-417E-B4FB-F1C2B5CEAA88}" presName="rootComposite" presStyleCnt="0"/>
      <dgm:spPr/>
    </dgm:pt>
    <dgm:pt modelId="{40CE77EC-469D-4550-9C47-397D6F281C95}" type="pres">
      <dgm:prSet presAssocID="{6D855D3A-95B3-417E-B4FB-F1C2B5CEAA88}" presName="rootText" presStyleLbl="node4" presStyleIdx="6" presStyleCnt="11" custLinFactY="28239" custLinFactNeighborX="-13131" custLinFactNeighborY="100000">
        <dgm:presLayoutVars>
          <dgm:chPref val="3"/>
        </dgm:presLayoutVars>
      </dgm:prSet>
      <dgm:spPr/>
      <dgm:t>
        <a:bodyPr/>
        <a:lstStyle/>
        <a:p>
          <a:endParaRPr lang="ru-RU"/>
        </a:p>
      </dgm:t>
    </dgm:pt>
    <dgm:pt modelId="{161E1BD8-7775-4356-B45B-956CF35FFAC0}" type="pres">
      <dgm:prSet presAssocID="{6D855D3A-95B3-417E-B4FB-F1C2B5CEAA88}" presName="rootConnector" presStyleLbl="node4" presStyleIdx="6" presStyleCnt="11"/>
      <dgm:spPr/>
      <dgm:t>
        <a:bodyPr/>
        <a:lstStyle/>
        <a:p>
          <a:endParaRPr lang="ru-RU"/>
        </a:p>
      </dgm:t>
    </dgm:pt>
    <dgm:pt modelId="{0434DF23-9663-4A86-B99C-4D97D5231AB6}" type="pres">
      <dgm:prSet presAssocID="{6D855D3A-95B3-417E-B4FB-F1C2B5CEAA88}" presName="hierChild4" presStyleCnt="0"/>
      <dgm:spPr/>
    </dgm:pt>
    <dgm:pt modelId="{3B762BAC-ED72-4490-A289-C6170A5A7AA0}" type="pres">
      <dgm:prSet presAssocID="{6D855D3A-95B3-417E-B4FB-F1C2B5CEAA88}" presName="hierChild5" presStyleCnt="0"/>
      <dgm:spPr/>
    </dgm:pt>
    <dgm:pt modelId="{A63D4D00-8A81-4213-A517-52AB59083342}" type="pres">
      <dgm:prSet presAssocID="{23D53CAD-04A2-4C5B-9EE8-564A09410D0E}" presName="hierChild5" presStyleCnt="0"/>
      <dgm:spPr/>
    </dgm:pt>
    <dgm:pt modelId="{6ECA3B56-1220-414F-87FA-5817B3D38886}" type="pres">
      <dgm:prSet presAssocID="{3BFEA33F-3C09-4EED-A6B0-0E6A120D15CC}" presName="hierChild5" presStyleCnt="0"/>
      <dgm:spPr/>
    </dgm:pt>
    <dgm:pt modelId="{6A14C7B6-4E14-4D87-B588-5B9A33448068}" type="pres">
      <dgm:prSet presAssocID="{4FD0DE49-B50A-48D0-802D-1BF2CEB95912}" presName="Name37" presStyleLbl="parChTrans1D2" presStyleIdx="2" presStyleCnt="3"/>
      <dgm:spPr/>
      <dgm:t>
        <a:bodyPr/>
        <a:lstStyle/>
        <a:p>
          <a:endParaRPr lang="ru-RU"/>
        </a:p>
      </dgm:t>
    </dgm:pt>
    <dgm:pt modelId="{4362E1F8-8789-4FEF-A852-C40B0C1C3524}" type="pres">
      <dgm:prSet presAssocID="{42BA254C-83FB-4009-B3D3-496A40396E8A}" presName="hierRoot2" presStyleCnt="0">
        <dgm:presLayoutVars>
          <dgm:hierBranch val="init"/>
        </dgm:presLayoutVars>
      </dgm:prSet>
      <dgm:spPr/>
    </dgm:pt>
    <dgm:pt modelId="{3FC92515-7067-4CAD-8156-CD52AB7612FE}" type="pres">
      <dgm:prSet presAssocID="{42BA254C-83FB-4009-B3D3-496A40396E8A}" presName="rootComposite" presStyleCnt="0"/>
      <dgm:spPr/>
    </dgm:pt>
    <dgm:pt modelId="{D535D2D3-7906-4EFB-81DE-13A722898A60}" type="pres">
      <dgm:prSet presAssocID="{42BA254C-83FB-4009-B3D3-496A40396E8A}" presName="rootText" presStyleLbl="node2" presStyleIdx="2" presStyleCnt="3" custScaleX="178343">
        <dgm:presLayoutVars>
          <dgm:chPref val="3"/>
        </dgm:presLayoutVars>
      </dgm:prSet>
      <dgm:spPr/>
      <dgm:t>
        <a:bodyPr/>
        <a:lstStyle/>
        <a:p>
          <a:endParaRPr lang="ru-RU"/>
        </a:p>
      </dgm:t>
    </dgm:pt>
    <dgm:pt modelId="{C377306B-28B7-49EF-AB6B-3778B37B37F7}" type="pres">
      <dgm:prSet presAssocID="{42BA254C-83FB-4009-B3D3-496A40396E8A}" presName="rootConnector" presStyleLbl="node2" presStyleIdx="2" presStyleCnt="3"/>
      <dgm:spPr/>
      <dgm:t>
        <a:bodyPr/>
        <a:lstStyle/>
        <a:p>
          <a:endParaRPr lang="ru-RU"/>
        </a:p>
      </dgm:t>
    </dgm:pt>
    <dgm:pt modelId="{AA1272EA-2EDF-4B92-9AA3-B93BA6EBFE9D}" type="pres">
      <dgm:prSet presAssocID="{42BA254C-83FB-4009-B3D3-496A40396E8A}" presName="hierChild4" presStyleCnt="0"/>
      <dgm:spPr/>
    </dgm:pt>
    <dgm:pt modelId="{8BC294D8-A8E8-4887-846C-5B06677CB138}" type="pres">
      <dgm:prSet presAssocID="{44D7EF40-32BE-4510-8080-5E463217CEAE}" presName="Name37" presStyleLbl="parChTrans1D3" presStyleIdx="4" presStyleCnt="6"/>
      <dgm:spPr/>
      <dgm:t>
        <a:bodyPr/>
        <a:lstStyle/>
        <a:p>
          <a:endParaRPr lang="ru-RU"/>
        </a:p>
      </dgm:t>
    </dgm:pt>
    <dgm:pt modelId="{ACE895DE-9101-4725-824C-06CFEBC86A87}" type="pres">
      <dgm:prSet presAssocID="{04877F46-7A37-4554-8E47-3084E58E02D7}" presName="hierRoot2" presStyleCnt="0">
        <dgm:presLayoutVars>
          <dgm:hierBranch val="init"/>
        </dgm:presLayoutVars>
      </dgm:prSet>
      <dgm:spPr/>
    </dgm:pt>
    <dgm:pt modelId="{C7F420C7-250E-4EDC-927F-AD0283168B6F}" type="pres">
      <dgm:prSet presAssocID="{04877F46-7A37-4554-8E47-3084E58E02D7}" presName="rootComposite" presStyleCnt="0"/>
      <dgm:spPr/>
    </dgm:pt>
    <dgm:pt modelId="{C3234C71-1148-48D7-8450-D3DB7558E236}" type="pres">
      <dgm:prSet presAssocID="{04877F46-7A37-4554-8E47-3084E58E02D7}" presName="rootText" presStyleLbl="node3" presStyleIdx="4" presStyleCnt="6" custScaleX="129849" custScaleY="165087">
        <dgm:presLayoutVars>
          <dgm:chPref val="3"/>
        </dgm:presLayoutVars>
      </dgm:prSet>
      <dgm:spPr/>
      <dgm:t>
        <a:bodyPr/>
        <a:lstStyle/>
        <a:p>
          <a:endParaRPr lang="ru-RU"/>
        </a:p>
      </dgm:t>
    </dgm:pt>
    <dgm:pt modelId="{E9346738-204B-4AEC-BF89-5C9ED232007B}" type="pres">
      <dgm:prSet presAssocID="{04877F46-7A37-4554-8E47-3084E58E02D7}" presName="rootConnector" presStyleLbl="node3" presStyleIdx="4" presStyleCnt="6"/>
      <dgm:spPr/>
      <dgm:t>
        <a:bodyPr/>
        <a:lstStyle/>
        <a:p>
          <a:endParaRPr lang="ru-RU"/>
        </a:p>
      </dgm:t>
    </dgm:pt>
    <dgm:pt modelId="{16710497-7FE8-4F59-8614-9B7E209E9803}" type="pres">
      <dgm:prSet presAssocID="{04877F46-7A37-4554-8E47-3084E58E02D7}" presName="hierChild4" presStyleCnt="0"/>
      <dgm:spPr/>
    </dgm:pt>
    <dgm:pt modelId="{FF21489F-68B3-42A8-A38B-AA9C56BBB75D}" type="pres">
      <dgm:prSet presAssocID="{DBFBFC89-68EE-4BBA-B5A1-B36E1D16C941}" presName="Name37" presStyleLbl="parChTrans1D4" presStyleIdx="7" presStyleCnt="11"/>
      <dgm:spPr/>
      <dgm:t>
        <a:bodyPr/>
        <a:lstStyle/>
        <a:p>
          <a:endParaRPr lang="ru-RU"/>
        </a:p>
      </dgm:t>
    </dgm:pt>
    <dgm:pt modelId="{60679BE9-C1F9-4713-9A73-C67154FDAAB1}" type="pres">
      <dgm:prSet presAssocID="{B55D57ED-7F26-43F5-9727-09AB9EDBB85B}" presName="hierRoot2" presStyleCnt="0">
        <dgm:presLayoutVars>
          <dgm:hierBranch val="init"/>
        </dgm:presLayoutVars>
      </dgm:prSet>
      <dgm:spPr/>
    </dgm:pt>
    <dgm:pt modelId="{B0B62FDD-D295-4F12-80FD-829530A9BD23}" type="pres">
      <dgm:prSet presAssocID="{B55D57ED-7F26-43F5-9727-09AB9EDBB85B}" presName="rootComposite" presStyleCnt="0"/>
      <dgm:spPr/>
    </dgm:pt>
    <dgm:pt modelId="{0B005386-B997-4134-AF90-42025AECA001}" type="pres">
      <dgm:prSet presAssocID="{B55D57ED-7F26-43F5-9727-09AB9EDBB85B}" presName="rootText" presStyleLbl="node4" presStyleIdx="7" presStyleCnt="11" custScaleX="137562" custScaleY="188647" custLinFactY="85216" custLinFactNeighborX="-10263" custLinFactNeighborY="100000">
        <dgm:presLayoutVars>
          <dgm:chPref val="3"/>
        </dgm:presLayoutVars>
      </dgm:prSet>
      <dgm:spPr/>
      <dgm:t>
        <a:bodyPr/>
        <a:lstStyle/>
        <a:p>
          <a:endParaRPr lang="ru-RU"/>
        </a:p>
      </dgm:t>
    </dgm:pt>
    <dgm:pt modelId="{561706DB-9DFF-4C59-8FA4-0053D954CBC1}" type="pres">
      <dgm:prSet presAssocID="{B55D57ED-7F26-43F5-9727-09AB9EDBB85B}" presName="rootConnector" presStyleLbl="node4" presStyleIdx="7" presStyleCnt="11"/>
      <dgm:spPr/>
      <dgm:t>
        <a:bodyPr/>
        <a:lstStyle/>
        <a:p>
          <a:endParaRPr lang="ru-RU"/>
        </a:p>
      </dgm:t>
    </dgm:pt>
    <dgm:pt modelId="{2569D658-B3C7-4A76-9E91-61F97A4B6ABE}" type="pres">
      <dgm:prSet presAssocID="{B55D57ED-7F26-43F5-9727-09AB9EDBB85B}" presName="hierChild4" presStyleCnt="0"/>
      <dgm:spPr/>
    </dgm:pt>
    <dgm:pt modelId="{42582762-982A-4049-A90C-FB1E99A027DD}" type="pres">
      <dgm:prSet presAssocID="{B55D57ED-7F26-43F5-9727-09AB9EDBB85B}" presName="hierChild5" presStyleCnt="0"/>
      <dgm:spPr/>
    </dgm:pt>
    <dgm:pt modelId="{4F574D9E-6C6C-4518-8A64-CDDFA5C9AA38}" type="pres">
      <dgm:prSet presAssocID="{251A8292-B58A-4EC1-AA3F-45A8804C5C9B}" presName="Name37" presStyleLbl="parChTrans1D4" presStyleIdx="8" presStyleCnt="11"/>
      <dgm:spPr/>
      <dgm:t>
        <a:bodyPr/>
        <a:lstStyle/>
        <a:p>
          <a:endParaRPr lang="ru-RU"/>
        </a:p>
      </dgm:t>
    </dgm:pt>
    <dgm:pt modelId="{2A4FABFD-B01B-467E-BF66-51FF07876795}" type="pres">
      <dgm:prSet presAssocID="{5807D396-BB2F-4906-85E8-00F7E2A068BD}" presName="hierRoot2" presStyleCnt="0">
        <dgm:presLayoutVars>
          <dgm:hierBranch val="init"/>
        </dgm:presLayoutVars>
      </dgm:prSet>
      <dgm:spPr/>
    </dgm:pt>
    <dgm:pt modelId="{818FC6D3-A98B-4F61-B8B3-19A3390D3B47}" type="pres">
      <dgm:prSet presAssocID="{5807D396-BB2F-4906-85E8-00F7E2A068BD}" presName="rootComposite" presStyleCnt="0"/>
      <dgm:spPr/>
    </dgm:pt>
    <dgm:pt modelId="{28721185-C05F-40DF-BB33-AEBA00B9791F}" type="pres">
      <dgm:prSet presAssocID="{5807D396-BB2F-4906-85E8-00F7E2A068BD}" presName="rootText" presStyleLbl="node4" presStyleIdx="8" presStyleCnt="11" custScaleX="122170" custScaleY="144697" custLinFactY="100000" custLinFactNeighborX="-9448" custLinFactNeighborY="161387">
        <dgm:presLayoutVars>
          <dgm:chPref val="3"/>
        </dgm:presLayoutVars>
      </dgm:prSet>
      <dgm:spPr/>
      <dgm:t>
        <a:bodyPr/>
        <a:lstStyle/>
        <a:p>
          <a:endParaRPr lang="ru-RU"/>
        </a:p>
      </dgm:t>
    </dgm:pt>
    <dgm:pt modelId="{47F9C9A1-ADF3-44E0-B6FA-3EFE31CC4DF6}" type="pres">
      <dgm:prSet presAssocID="{5807D396-BB2F-4906-85E8-00F7E2A068BD}" presName="rootConnector" presStyleLbl="node4" presStyleIdx="8" presStyleCnt="11"/>
      <dgm:spPr/>
      <dgm:t>
        <a:bodyPr/>
        <a:lstStyle/>
        <a:p>
          <a:endParaRPr lang="ru-RU"/>
        </a:p>
      </dgm:t>
    </dgm:pt>
    <dgm:pt modelId="{165E315A-2FFC-4686-BE7B-508947DE6C22}" type="pres">
      <dgm:prSet presAssocID="{5807D396-BB2F-4906-85E8-00F7E2A068BD}" presName="hierChild4" presStyleCnt="0"/>
      <dgm:spPr/>
    </dgm:pt>
    <dgm:pt modelId="{50921604-6443-4632-A1CB-F9E67F60910A}" type="pres">
      <dgm:prSet presAssocID="{5807D396-BB2F-4906-85E8-00F7E2A068BD}" presName="hierChild5" presStyleCnt="0"/>
      <dgm:spPr/>
    </dgm:pt>
    <dgm:pt modelId="{2CCC8DB0-73D0-4958-AF33-BEF26CEDAC49}" type="pres">
      <dgm:prSet presAssocID="{04877F46-7A37-4554-8E47-3084E58E02D7}" presName="hierChild5" presStyleCnt="0"/>
      <dgm:spPr/>
    </dgm:pt>
    <dgm:pt modelId="{60B90AC2-9870-41DE-91EA-E873748C8401}" type="pres">
      <dgm:prSet presAssocID="{641EC5D2-1ABB-4FA7-AACC-91A452483249}" presName="Name37" presStyleLbl="parChTrans1D3" presStyleIdx="5" presStyleCnt="6"/>
      <dgm:spPr/>
      <dgm:t>
        <a:bodyPr/>
        <a:lstStyle/>
        <a:p>
          <a:endParaRPr lang="ru-RU"/>
        </a:p>
      </dgm:t>
    </dgm:pt>
    <dgm:pt modelId="{A19CA82B-2F6E-4CA8-818C-3E391C4A4C3A}" type="pres">
      <dgm:prSet presAssocID="{14614C13-3B6E-4AD0-A047-605A17EC8F7E}" presName="hierRoot2" presStyleCnt="0">
        <dgm:presLayoutVars>
          <dgm:hierBranch val="init"/>
        </dgm:presLayoutVars>
      </dgm:prSet>
      <dgm:spPr/>
    </dgm:pt>
    <dgm:pt modelId="{1797E733-5758-4BB9-9282-D806582C9AC6}" type="pres">
      <dgm:prSet presAssocID="{14614C13-3B6E-4AD0-A047-605A17EC8F7E}" presName="rootComposite" presStyleCnt="0"/>
      <dgm:spPr/>
    </dgm:pt>
    <dgm:pt modelId="{1D9CAD3A-299E-4AC9-8AA1-87C42230270F}" type="pres">
      <dgm:prSet presAssocID="{14614C13-3B6E-4AD0-A047-605A17EC8F7E}" presName="rootText" presStyleLbl="node3" presStyleIdx="5" presStyleCnt="6" custLinFactNeighborX="1040">
        <dgm:presLayoutVars>
          <dgm:chPref val="3"/>
        </dgm:presLayoutVars>
      </dgm:prSet>
      <dgm:spPr/>
      <dgm:t>
        <a:bodyPr/>
        <a:lstStyle/>
        <a:p>
          <a:endParaRPr lang="ru-RU"/>
        </a:p>
      </dgm:t>
    </dgm:pt>
    <dgm:pt modelId="{3F5207C3-F2F9-4FFB-9CFE-33BE8571C8D0}" type="pres">
      <dgm:prSet presAssocID="{14614C13-3B6E-4AD0-A047-605A17EC8F7E}" presName="rootConnector" presStyleLbl="node3" presStyleIdx="5" presStyleCnt="6"/>
      <dgm:spPr/>
      <dgm:t>
        <a:bodyPr/>
        <a:lstStyle/>
        <a:p>
          <a:endParaRPr lang="ru-RU"/>
        </a:p>
      </dgm:t>
    </dgm:pt>
    <dgm:pt modelId="{CAB74941-C916-47E7-9A1F-27A1D36DF540}" type="pres">
      <dgm:prSet presAssocID="{14614C13-3B6E-4AD0-A047-605A17EC8F7E}" presName="hierChild4" presStyleCnt="0"/>
      <dgm:spPr/>
    </dgm:pt>
    <dgm:pt modelId="{4F7F4198-E440-489F-A55C-F0C1A7636A10}" type="pres">
      <dgm:prSet presAssocID="{7C318133-0C4C-40CE-BB38-6B8EA75A4CAC}" presName="Name37" presStyleLbl="parChTrans1D4" presStyleIdx="9" presStyleCnt="11"/>
      <dgm:spPr/>
      <dgm:t>
        <a:bodyPr/>
        <a:lstStyle/>
        <a:p>
          <a:endParaRPr lang="ru-RU"/>
        </a:p>
      </dgm:t>
    </dgm:pt>
    <dgm:pt modelId="{4FB1C98A-0AB6-4979-9F15-F93F91A786FD}" type="pres">
      <dgm:prSet presAssocID="{5D10B1F1-5334-40AA-93D6-8FAC95B7135B}" presName="hierRoot2" presStyleCnt="0">
        <dgm:presLayoutVars>
          <dgm:hierBranch val="init"/>
        </dgm:presLayoutVars>
      </dgm:prSet>
      <dgm:spPr/>
    </dgm:pt>
    <dgm:pt modelId="{FBDF5B5D-B306-4A8A-8F4D-10CEE44B48F9}" type="pres">
      <dgm:prSet presAssocID="{5D10B1F1-5334-40AA-93D6-8FAC95B7135B}" presName="rootComposite" presStyleCnt="0"/>
      <dgm:spPr/>
    </dgm:pt>
    <dgm:pt modelId="{D107DC16-CF7F-4817-8B93-A8AE046904A9}" type="pres">
      <dgm:prSet presAssocID="{5D10B1F1-5334-40AA-93D6-8FAC95B7135B}" presName="rootText" presStyleLbl="node4" presStyleIdx="9" presStyleCnt="11" custScaleY="247971">
        <dgm:presLayoutVars>
          <dgm:chPref val="3"/>
        </dgm:presLayoutVars>
      </dgm:prSet>
      <dgm:spPr/>
      <dgm:t>
        <a:bodyPr/>
        <a:lstStyle/>
        <a:p>
          <a:endParaRPr lang="ru-RU"/>
        </a:p>
      </dgm:t>
    </dgm:pt>
    <dgm:pt modelId="{2ECA06B4-537B-47CA-9CD0-A237916D64BD}" type="pres">
      <dgm:prSet presAssocID="{5D10B1F1-5334-40AA-93D6-8FAC95B7135B}" presName="rootConnector" presStyleLbl="node4" presStyleIdx="9" presStyleCnt="11"/>
      <dgm:spPr/>
      <dgm:t>
        <a:bodyPr/>
        <a:lstStyle/>
        <a:p>
          <a:endParaRPr lang="ru-RU"/>
        </a:p>
      </dgm:t>
    </dgm:pt>
    <dgm:pt modelId="{A3BC5C4E-7900-4767-B9F8-F09425625357}" type="pres">
      <dgm:prSet presAssocID="{5D10B1F1-5334-40AA-93D6-8FAC95B7135B}" presName="hierChild4" presStyleCnt="0"/>
      <dgm:spPr/>
    </dgm:pt>
    <dgm:pt modelId="{704C3C93-C539-4FD6-BC30-88B34C92C649}" type="pres">
      <dgm:prSet presAssocID="{5D10B1F1-5334-40AA-93D6-8FAC95B7135B}" presName="hierChild5" presStyleCnt="0"/>
      <dgm:spPr/>
    </dgm:pt>
    <dgm:pt modelId="{C87AF763-E822-4FAA-BD6B-2C31D21A158B}" type="pres">
      <dgm:prSet presAssocID="{A8BDEDC4-AABD-4EA5-B92D-6E0240E9228D}" presName="Name37" presStyleLbl="parChTrans1D4" presStyleIdx="10" presStyleCnt="11"/>
      <dgm:spPr/>
      <dgm:t>
        <a:bodyPr/>
        <a:lstStyle/>
        <a:p>
          <a:endParaRPr lang="ru-RU"/>
        </a:p>
      </dgm:t>
    </dgm:pt>
    <dgm:pt modelId="{25B35E3B-9BF0-4236-BC8A-54C756936F30}" type="pres">
      <dgm:prSet presAssocID="{3524C008-5DA6-4BE4-96C6-2CC4F75C9F55}" presName="hierRoot2" presStyleCnt="0">
        <dgm:presLayoutVars>
          <dgm:hierBranch val="init"/>
        </dgm:presLayoutVars>
      </dgm:prSet>
      <dgm:spPr/>
    </dgm:pt>
    <dgm:pt modelId="{9138E15B-A182-4446-99FC-95FF59966425}" type="pres">
      <dgm:prSet presAssocID="{3524C008-5DA6-4BE4-96C6-2CC4F75C9F55}" presName="rootComposite" presStyleCnt="0"/>
      <dgm:spPr/>
    </dgm:pt>
    <dgm:pt modelId="{263FAAAE-E64C-4261-8B62-5352E91A82E5}" type="pres">
      <dgm:prSet presAssocID="{3524C008-5DA6-4BE4-96C6-2CC4F75C9F55}" presName="rootText" presStyleLbl="node4" presStyleIdx="10" presStyleCnt="11" custScaleX="133464" custScaleY="150348" custLinFactY="8273" custLinFactNeighborX="243" custLinFactNeighborY="100000">
        <dgm:presLayoutVars>
          <dgm:chPref val="3"/>
        </dgm:presLayoutVars>
      </dgm:prSet>
      <dgm:spPr/>
      <dgm:t>
        <a:bodyPr/>
        <a:lstStyle/>
        <a:p>
          <a:endParaRPr lang="ru-RU"/>
        </a:p>
      </dgm:t>
    </dgm:pt>
    <dgm:pt modelId="{B1B71FA0-57EA-4CA6-B1F2-7C6576292585}" type="pres">
      <dgm:prSet presAssocID="{3524C008-5DA6-4BE4-96C6-2CC4F75C9F55}" presName="rootConnector" presStyleLbl="node4" presStyleIdx="10" presStyleCnt="11"/>
      <dgm:spPr/>
      <dgm:t>
        <a:bodyPr/>
        <a:lstStyle/>
        <a:p>
          <a:endParaRPr lang="ru-RU"/>
        </a:p>
      </dgm:t>
    </dgm:pt>
    <dgm:pt modelId="{41B4D42F-C46B-4FC0-A8F9-C1A5E8C9623E}" type="pres">
      <dgm:prSet presAssocID="{3524C008-5DA6-4BE4-96C6-2CC4F75C9F55}" presName="hierChild4" presStyleCnt="0"/>
      <dgm:spPr/>
    </dgm:pt>
    <dgm:pt modelId="{BDB04935-13AE-4BEE-A6A6-58075907D897}" type="pres">
      <dgm:prSet presAssocID="{3524C008-5DA6-4BE4-96C6-2CC4F75C9F55}" presName="hierChild5" presStyleCnt="0"/>
      <dgm:spPr/>
    </dgm:pt>
    <dgm:pt modelId="{F2F0915D-9F7F-4376-B02F-A8CFD1AFF724}" type="pres">
      <dgm:prSet presAssocID="{14614C13-3B6E-4AD0-A047-605A17EC8F7E}" presName="hierChild5" presStyleCnt="0"/>
      <dgm:spPr/>
    </dgm:pt>
    <dgm:pt modelId="{2B49000F-0464-4E20-9250-3AF0FB82AF98}" type="pres">
      <dgm:prSet presAssocID="{42BA254C-83FB-4009-B3D3-496A40396E8A}" presName="hierChild5" presStyleCnt="0"/>
      <dgm:spPr/>
    </dgm:pt>
    <dgm:pt modelId="{6997A68A-4E12-4542-B727-E74E17C221E2}" type="pres">
      <dgm:prSet presAssocID="{E50DD0C6-205F-43B5-B870-0AC9BA1AC94A}" presName="hierChild3" presStyleCnt="0"/>
      <dgm:spPr/>
    </dgm:pt>
  </dgm:ptLst>
  <dgm:cxnLst>
    <dgm:cxn modelId="{AC750F6E-7071-4648-B141-039977DDF357}" type="presOf" srcId="{B55D57ED-7F26-43F5-9727-09AB9EDBB85B}" destId="{561706DB-9DFF-4C59-8FA4-0053D954CBC1}" srcOrd="1" destOrd="0" presId="urn:microsoft.com/office/officeart/2005/8/layout/orgChart1"/>
    <dgm:cxn modelId="{36C4EDAE-D60F-40AE-9BBF-65A066754B53}" type="presOf" srcId="{3BFEA33F-3C09-4EED-A6B0-0E6A120D15CC}" destId="{6F5C1AE0-B6E6-4B90-A3A0-CA79D6B6BAEF}" srcOrd="1" destOrd="0" presId="urn:microsoft.com/office/officeart/2005/8/layout/orgChart1"/>
    <dgm:cxn modelId="{3058C324-2D0C-477E-BAC4-2B788C625329}" type="presOf" srcId="{43737BCD-9489-4DF1-A0A1-3497CAA0ADD3}" destId="{5970D683-7297-45AC-9301-8B73F274393E}" srcOrd="0" destOrd="0" presId="urn:microsoft.com/office/officeart/2005/8/layout/orgChart1"/>
    <dgm:cxn modelId="{00CE2C1B-7D69-4EE6-8D6E-121E0CB4F9E3}" type="presOf" srcId="{DBFBFC89-68EE-4BBA-B5A1-B36E1D16C941}" destId="{FF21489F-68B3-42A8-A38B-AA9C56BBB75D}" srcOrd="0" destOrd="0" presId="urn:microsoft.com/office/officeart/2005/8/layout/orgChart1"/>
    <dgm:cxn modelId="{872E3D70-F6D4-492D-A855-5EEC8A0E75B4}" srcId="{49B058CF-A332-46AB-BA6F-270C2E084201}" destId="{D750F1F0-D6FC-447A-A5B6-B5A09056A384}" srcOrd="1" destOrd="0" parTransId="{6DFD5EBB-7DC3-4028-84BA-E2885F405108}" sibTransId="{22F97C25-B855-4F46-AF15-47BCCDD52C06}"/>
    <dgm:cxn modelId="{55C0E14F-C2D0-47CA-81CD-7D213FED2B53}" type="presOf" srcId="{7339BC1D-95BB-4C30-B38D-DB041B12F450}" destId="{89FDA985-85C7-43D1-A5C1-F89132DD6314}" srcOrd="1" destOrd="0" presId="urn:microsoft.com/office/officeart/2005/8/layout/orgChart1"/>
    <dgm:cxn modelId="{D5E95C20-0019-47E3-B233-39C2B71992B4}" type="presOf" srcId="{C9E4166E-6873-4643-B9E9-1854636A487A}" destId="{AB780198-24B3-4CA1-980B-95E7E7D9A8E7}" srcOrd="1" destOrd="0" presId="urn:microsoft.com/office/officeart/2005/8/layout/orgChart1"/>
    <dgm:cxn modelId="{649FA681-47ED-4108-B865-7AC24909CADA}" type="presOf" srcId="{D750F1F0-D6FC-447A-A5B6-B5A09056A384}" destId="{F6F8ED98-7835-4E0F-861D-8EB444D0C5FD}" srcOrd="1" destOrd="0" presId="urn:microsoft.com/office/officeart/2005/8/layout/orgChart1"/>
    <dgm:cxn modelId="{ECEDB511-DB79-48CA-A7A7-D99A3737603A}" type="presOf" srcId="{42BA254C-83FB-4009-B3D3-496A40396E8A}" destId="{D535D2D3-7906-4EFB-81DE-13A722898A60}" srcOrd="0" destOrd="0" presId="urn:microsoft.com/office/officeart/2005/8/layout/orgChart1"/>
    <dgm:cxn modelId="{7B4E1CF9-1912-4D0F-AD9A-7A5DDAA5BE85}" type="presOf" srcId="{49B058CF-A332-46AB-BA6F-270C2E084201}" destId="{A9C20344-40C7-48F3-AACD-B812301527B8}" srcOrd="1" destOrd="0" presId="urn:microsoft.com/office/officeart/2005/8/layout/orgChart1"/>
    <dgm:cxn modelId="{8288C3F0-29FB-4910-B7B8-463EED4A37FA}" type="presOf" srcId="{3524C008-5DA6-4BE4-96C6-2CC4F75C9F55}" destId="{B1B71FA0-57EA-4CA6-B1F2-7C6576292585}" srcOrd="1" destOrd="0" presId="urn:microsoft.com/office/officeart/2005/8/layout/orgChart1"/>
    <dgm:cxn modelId="{41F0AE92-2F98-487A-AA81-76451989B331}" srcId="{EFD9688F-245F-4613-83A7-B682FFA17E5D}" destId="{7339BC1D-95BB-4C30-B38D-DB041B12F450}" srcOrd="1" destOrd="0" parTransId="{43737BCD-9489-4DF1-A0A1-3497CAA0ADD3}" sibTransId="{C2DA0136-6A9B-47DA-9CCF-4FC6A4C0DD4C}"/>
    <dgm:cxn modelId="{E758AB78-B5EF-45C1-8245-58FA108FA6F4}" type="presOf" srcId="{5807D396-BB2F-4906-85E8-00F7E2A068BD}" destId="{28721185-C05F-40DF-BB33-AEBA00B9791F}" srcOrd="0" destOrd="0" presId="urn:microsoft.com/office/officeart/2005/8/layout/orgChart1"/>
    <dgm:cxn modelId="{79A2D97E-D3A4-46EE-A74B-8502671058AA}" type="presOf" srcId="{5D10B1F1-5334-40AA-93D6-8FAC95B7135B}" destId="{2ECA06B4-537B-47CA-9CD0-A237916D64BD}" srcOrd="1" destOrd="0" presId="urn:microsoft.com/office/officeart/2005/8/layout/orgChart1"/>
    <dgm:cxn modelId="{DE16C3F0-1B5F-4EF2-8A26-698255849DE2}" srcId="{14614C13-3B6E-4AD0-A047-605A17EC8F7E}" destId="{3524C008-5DA6-4BE4-96C6-2CC4F75C9F55}" srcOrd="1" destOrd="0" parTransId="{A8BDEDC4-AABD-4EA5-B92D-6E0240E9228D}" sibTransId="{908E4D7E-433B-4DC2-BE95-28A9403B0BDB}"/>
    <dgm:cxn modelId="{1B9FDD4B-404A-4FBB-95DF-ED112DA7DE81}" type="presOf" srcId="{7339BC1D-95BB-4C30-B38D-DB041B12F450}" destId="{EE207006-2E83-4FAE-9A27-AF0C3C121C75}" srcOrd="0" destOrd="0" presId="urn:microsoft.com/office/officeart/2005/8/layout/orgChart1"/>
    <dgm:cxn modelId="{29D6C337-CF60-46F9-A3CB-A425552532D9}" type="presOf" srcId="{768ECA69-5009-49E0-B513-6654DC3F91BA}" destId="{D1A9335B-28DE-4164-99E2-E36E7BB1B3A0}" srcOrd="1" destOrd="0" presId="urn:microsoft.com/office/officeart/2005/8/layout/orgChart1"/>
    <dgm:cxn modelId="{F1F9B3B3-57A5-45E3-9EF0-CFA1627B4723}" type="presOf" srcId="{23D53CAD-04A2-4C5B-9EE8-564A09410D0E}" destId="{6F6DBA51-D032-4E33-AF3B-BD40C6EC1C01}" srcOrd="0" destOrd="0" presId="urn:microsoft.com/office/officeart/2005/8/layout/orgChart1"/>
    <dgm:cxn modelId="{AED34F08-D7B4-4AA9-95DD-5CD0FB7E3E5D}" type="presOf" srcId="{D750F1F0-D6FC-447A-A5B6-B5A09056A384}" destId="{CF715B90-FB72-4EC0-ACFD-A5AA32C4A5D8}" srcOrd="0" destOrd="0" presId="urn:microsoft.com/office/officeart/2005/8/layout/orgChart1"/>
    <dgm:cxn modelId="{48F3C476-6367-4532-9D56-8CD8928D56BF}" srcId="{23D53CAD-04A2-4C5B-9EE8-564A09410D0E}" destId="{768ECA69-5009-49E0-B513-6654DC3F91BA}" srcOrd="0" destOrd="0" parTransId="{9F945293-0031-4BD4-8589-6270FE18072C}" sibTransId="{EDA28B17-E848-4909-80F2-0E1D87419AEE}"/>
    <dgm:cxn modelId="{D20CCBF4-FE24-484B-877F-2B965260718B}" srcId="{E50DD0C6-205F-43B5-B870-0AC9BA1AC94A}" destId="{3BFEA33F-3C09-4EED-A6B0-0E6A120D15CC}" srcOrd="1" destOrd="0" parTransId="{B6E14075-3337-49A9-82E7-8CED74E33194}" sibTransId="{A2CCED06-6AB6-4E69-BE7B-211B28D870BD}"/>
    <dgm:cxn modelId="{D9D5C930-AFF5-484D-B197-AA6F5EE8641B}" srcId="{3BFEA33F-3C09-4EED-A6B0-0E6A120D15CC}" destId="{23D53CAD-04A2-4C5B-9EE8-564A09410D0E}" srcOrd="1" destOrd="0" parTransId="{61986D64-D452-464D-988D-57DBC31D8880}" sibTransId="{78D23CB4-2CF5-4707-9470-14AC444965EA}"/>
    <dgm:cxn modelId="{07B5D98E-1335-4E6E-B812-2E1112A413F1}" type="presOf" srcId="{23D53CAD-04A2-4C5B-9EE8-564A09410D0E}" destId="{84166741-30F7-4BA4-9C9B-C7CA4C30A419}" srcOrd="1" destOrd="0" presId="urn:microsoft.com/office/officeart/2005/8/layout/orgChart1"/>
    <dgm:cxn modelId="{E099A2C6-7125-4C1B-B76F-E0850C47566F}" srcId="{14614C13-3B6E-4AD0-A047-605A17EC8F7E}" destId="{5D10B1F1-5334-40AA-93D6-8FAC95B7135B}" srcOrd="0" destOrd="0" parTransId="{7C318133-0C4C-40CE-BB38-6B8EA75A4CAC}" sibTransId="{2DC9E41C-3D25-43E7-AEBB-3BA3A45C069F}"/>
    <dgm:cxn modelId="{9E50DABF-25A7-441F-82CB-C5A8AD4DFF3E}" type="presOf" srcId="{79F2467C-4377-4993-8EE8-285F1323D67A}" destId="{F96ABF4C-55FB-41E1-8B78-DA6E1BD8B148}" srcOrd="0" destOrd="0" presId="urn:microsoft.com/office/officeart/2005/8/layout/orgChart1"/>
    <dgm:cxn modelId="{70EC5E5C-E257-4E86-AA65-CBB17A3E7887}" type="presOf" srcId="{417A1DC0-913D-4A35-9BA6-66D48C09CFA8}" destId="{16915538-812D-4BD2-8BDB-9FB486BE0D75}" srcOrd="0" destOrd="0" presId="urn:microsoft.com/office/officeart/2005/8/layout/orgChart1"/>
    <dgm:cxn modelId="{7672801F-A1D9-46F5-8391-4001A2EC0E01}" type="presOf" srcId="{B6E14075-3337-49A9-82E7-8CED74E33194}" destId="{7971FA0F-5F56-490D-AF62-521F7667A42B}" srcOrd="0" destOrd="0" presId="urn:microsoft.com/office/officeart/2005/8/layout/orgChart1"/>
    <dgm:cxn modelId="{408B8CA6-4C7A-41A7-B424-017F7455B673}" srcId="{7339BC1D-95BB-4C30-B38D-DB041B12F450}" destId="{F6EB6120-48AC-48E2-9B5B-3E99DDF9E892}" srcOrd="0" destOrd="0" parTransId="{B32912B0-BAC2-4936-B0BF-2DE84780E3D8}" sibTransId="{CDD29D9A-F265-40B2-AF57-8A3CB8163ACF}"/>
    <dgm:cxn modelId="{EF46EC90-304C-46B9-A7E9-502AC8387774}" type="presOf" srcId="{34604038-1B8D-4773-8E54-0C27879622A5}" destId="{879E58D2-2C16-44C4-8D5D-C30D8A9D8F1D}" srcOrd="0" destOrd="0" presId="urn:microsoft.com/office/officeart/2005/8/layout/orgChart1"/>
    <dgm:cxn modelId="{CA1D978D-DA35-4927-AB93-0FC95C7CB166}" type="presOf" srcId="{CCDC846B-C77D-4CF5-9F9E-EFA6CC24FA5C}" destId="{136B39DD-6552-45FE-8755-F2DF98DC7A15}" srcOrd="0" destOrd="0" presId="urn:microsoft.com/office/officeart/2005/8/layout/orgChart1"/>
    <dgm:cxn modelId="{693E736F-8D61-4B3C-B267-EB55FEA193E3}" type="presOf" srcId="{6DEA946F-5DE0-4FC9-AA2B-E95E7C251F33}" destId="{2F874A69-BAC7-4CD2-B10B-1E4C5865F7AC}" srcOrd="1" destOrd="0" presId="urn:microsoft.com/office/officeart/2005/8/layout/orgChart1"/>
    <dgm:cxn modelId="{D50AF639-3C17-4EA3-BBDA-91959D4C6053}" type="presOf" srcId="{EFF0A154-4E2D-4753-8CCE-239CD24FF8F7}" destId="{A1C20743-C4FE-4349-83A7-0EC0B6831632}" srcOrd="0" destOrd="0" presId="urn:microsoft.com/office/officeart/2005/8/layout/orgChart1"/>
    <dgm:cxn modelId="{6F4603A0-27B4-47DA-9B9F-5775F62A7529}" type="presOf" srcId="{EFF0A154-4E2D-4753-8CCE-239CD24FF8F7}" destId="{9C5637B4-5ED5-41A1-B317-822765885690}" srcOrd="1" destOrd="0" presId="urn:microsoft.com/office/officeart/2005/8/layout/orgChart1"/>
    <dgm:cxn modelId="{C9E93850-6BC4-44ED-AC69-D165B7779D9D}" type="presOf" srcId="{4FD0DE49-B50A-48D0-802D-1BF2CEB95912}" destId="{6A14C7B6-4E14-4D87-B588-5B9A33448068}" srcOrd="0" destOrd="0" presId="urn:microsoft.com/office/officeart/2005/8/layout/orgChart1"/>
    <dgm:cxn modelId="{B5882B31-B8C8-4E9F-968B-709F2D118107}" type="presOf" srcId="{9F945293-0031-4BD4-8589-6270FE18072C}" destId="{436E355A-FA21-4824-A3F8-6992AC875996}" srcOrd="0" destOrd="0" presId="urn:microsoft.com/office/officeart/2005/8/layout/orgChart1"/>
    <dgm:cxn modelId="{B675B066-5354-4D47-827E-D584D220536C}" type="presOf" srcId="{768ECA69-5009-49E0-B513-6654DC3F91BA}" destId="{881243A9-46F6-4BE9-B46F-7CA8451CF92A}" srcOrd="0" destOrd="0" presId="urn:microsoft.com/office/officeart/2005/8/layout/orgChart1"/>
    <dgm:cxn modelId="{E86C78D3-64DF-47A1-B0BD-80B59FD5DE34}" srcId="{3BFEA33F-3C09-4EED-A6B0-0E6A120D15CC}" destId="{6DEA946F-5DE0-4FC9-AA2B-E95E7C251F33}" srcOrd="0" destOrd="0" parTransId="{34604038-1B8D-4773-8E54-0C27879622A5}" sibTransId="{1CA06791-BE6E-48C4-B4B6-74F22098D3B0}"/>
    <dgm:cxn modelId="{AA75CD24-D54F-463C-B155-F28D813311E4}" type="presOf" srcId="{E50DD0C6-205F-43B5-B870-0AC9BA1AC94A}" destId="{A6B6E339-8F81-4AD1-A6F5-AA3D0ED121F4}" srcOrd="0" destOrd="0" presId="urn:microsoft.com/office/officeart/2005/8/layout/orgChart1"/>
    <dgm:cxn modelId="{5105E406-8D04-4F19-8FEA-3415D27FDFC4}" type="presOf" srcId="{14614C13-3B6E-4AD0-A047-605A17EC8F7E}" destId="{1D9CAD3A-299E-4AC9-8AA1-87C42230270F}" srcOrd="0" destOrd="0" presId="urn:microsoft.com/office/officeart/2005/8/layout/orgChart1"/>
    <dgm:cxn modelId="{43FE112A-6461-4620-AB6C-DA750824960C}" type="presOf" srcId="{6D855D3A-95B3-417E-B4FB-F1C2B5CEAA88}" destId="{40CE77EC-469D-4550-9C47-397D6F281C95}" srcOrd="0" destOrd="0" presId="urn:microsoft.com/office/officeart/2005/8/layout/orgChart1"/>
    <dgm:cxn modelId="{B4890B74-F74B-46D4-B4CB-8A92F532FBA9}" type="presOf" srcId="{49B058CF-A332-46AB-BA6F-270C2E084201}" destId="{A24BD183-179B-4CEC-BAA1-58089D5EBB35}" srcOrd="0" destOrd="0" presId="urn:microsoft.com/office/officeart/2005/8/layout/orgChart1"/>
    <dgm:cxn modelId="{19C9DEBB-763D-4637-BB03-933EF3FBFDA7}" type="presOf" srcId="{61986D64-D452-464D-988D-57DBC31D8880}" destId="{7A76242E-BD72-496A-A33B-0F0E9461F3E5}" srcOrd="0" destOrd="0" presId="urn:microsoft.com/office/officeart/2005/8/layout/orgChart1"/>
    <dgm:cxn modelId="{1916DBCA-0118-42C2-8DDF-F05EB1919518}" type="presOf" srcId="{F6EB6120-48AC-48E2-9B5B-3E99DDF9E892}" destId="{E6B26B66-DAD9-483C-A7E0-19836ECE762A}" srcOrd="0" destOrd="0" presId="urn:microsoft.com/office/officeart/2005/8/layout/orgChart1"/>
    <dgm:cxn modelId="{1DA89DEA-012E-4CB4-80A2-CC48FC99DD49}" srcId="{04877F46-7A37-4554-8E47-3084E58E02D7}" destId="{B55D57ED-7F26-43F5-9727-09AB9EDBB85B}" srcOrd="0" destOrd="0" parTransId="{DBFBFC89-68EE-4BBA-B5A1-B36E1D16C941}" sibTransId="{88DFDF09-38C4-424C-812F-A36C0F2C37B2}"/>
    <dgm:cxn modelId="{73C5356C-F516-499E-A31D-EC6F327DEB67}" type="presOf" srcId="{3BFEA33F-3C09-4EED-A6B0-0E6A120D15CC}" destId="{DB6B2811-FA19-423C-9672-B3557E2B205A}" srcOrd="0" destOrd="0" presId="urn:microsoft.com/office/officeart/2005/8/layout/orgChart1"/>
    <dgm:cxn modelId="{7F2C83C3-1758-48BF-928F-3E5A0C2B7B4D}" type="presOf" srcId="{A10396A3-AECE-47EE-8150-DDEDDE77F87E}" destId="{0DB43618-AA6F-4643-9E94-6BC9A3244A99}" srcOrd="0" destOrd="0" presId="urn:microsoft.com/office/officeart/2005/8/layout/orgChart1"/>
    <dgm:cxn modelId="{F14A54D4-28AA-4FC4-B161-5D355D02C9BF}" srcId="{E8F5671E-6CB7-4581-9025-29C1730B7F47}" destId="{E50DD0C6-205F-43B5-B870-0AC9BA1AC94A}" srcOrd="0" destOrd="0" parTransId="{E331322D-6C1A-46E5-ABE7-9D857328831C}" sibTransId="{933A838A-6D4A-4500-B434-33DA5DBBC584}"/>
    <dgm:cxn modelId="{BC34462B-A316-4175-8FEA-2CAB617ACDAC}" type="presOf" srcId="{04877F46-7A37-4554-8E47-3084E58E02D7}" destId="{E9346738-204B-4AEC-BF89-5C9ED232007B}" srcOrd="1" destOrd="0" presId="urn:microsoft.com/office/officeart/2005/8/layout/orgChart1"/>
    <dgm:cxn modelId="{302CDF08-B5D2-4D9A-8404-5A62885D8BB8}" type="presOf" srcId="{6D855D3A-95B3-417E-B4FB-F1C2B5CEAA88}" destId="{161E1BD8-7775-4356-B45B-956CF35FFAC0}" srcOrd="1" destOrd="0" presId="urn:microsoft.com/office/officeart/2005/8/layout/orgChart1"/>
    <dgm:cxn modelId="{9D31243D-3487-45AD-B432-4C6255636C3F}" srcId="{E50DD0C6-205F-43B5-B870-0AC9BA1AC94A}" destId="{42BA254C-83FB-4009-B3D3-496A40396E8A}" srcOrd="2" destOrd="0" parTransId="{4FD0DE49-B50A-48D0-802D-1BF2CEB95912}" sibTransId="{F2CE97A7-D6EA-4C4D-8E66-BCBE8FEFC35F}"/>
    <dgm:cxn modelId="{AAF010FC-A4C6-4385-9638-2719E457AC0C}" srcId="{04877F46-7A37-4554-8E47-3084E58E02D7}" destId="{5807D396-BB2F-4906-85E8-00F7E2A068BD}" srcOrd="1" destOrd="0" parTransId="{251A8292-B58A-4EC1-AA3F-45A8804C5C9B}" sibTransId="{ACBA0DCE-351A-4AFC-ACD4-D3A552C20845}"/>
    <dgm:cxn modelId="{C1D36366-A661-48D9-86C7-693CAE4011B0}" type="presOf" srcId="{44D7EF40-32BE-4510-8080-5E463217CEAE}" destId="{8BC294D8-A8E8-4887-846C-5B06677CB138}" srcOrd="0" destOrd="0" presId="urn:microsoft.com/office/officeart/2005/8/layout/orgChart1"/>
    <dgm:cxn modelId="{2E4B52FE-3C12-4A16-9E3D-2B0CD07FFD29}" srcId="{EFD9688F-245F-4613-83A7-B682FFA17E5D}" destId="{49B058CF-A332-46AB-BA6F-270C2E084201}" srcOrd="0" destOrd="0" parTransId="{417A1DC0-913D-4A35-9BA6-66D48C09CFA8}" sibTransId="{B1655CF8-9F54-47FE-A6A9-27B0B3FCBC6D}"/>
    <dgm:cxn modelId="{1941EB28-BDD2-482F-A171-11A805B6B600}" srcId="{E50DD0C6-205F-43B5-B870-0AC9BA1AC94A}" destId="{EFD9688F-245F-4613-83A7-B682FFA17E5D}" srcOrd="0" destOrd="0" parTransId="{B59700EB-64FB-48AF-BB30-CB73B0F0284D}" sibTransId="{E9F1F7D4-4924-4DE7-915F-5A33B0576A3D}"/>
    <dgm:cxn modelId="{9CA4A091-90FF-48EA-B405-37C56ECB4946}" type="presOf" srcId="{EFD9688F-245F-4613-83A7-B682FFA17E5D}" destId="{08224101-2AF8-407F-A660-FDD744923DBB}" srcOrd="1" destOrd="0" presId="urn:microsoft.com/office/officeart/2005/8/layout/orgChart1"/>
    <dgm:cxn modelId="{2CCF753E-5598-45A1-9682-81E075253B4C}" type="presOf" srcId="{14614C13-3B6E-4AD0-A047-605A17EC8F7E}" destId="{3F5207C3-F2F9-4FFB-9CFE-33BE8571C8D0}" srcOrd="1" destOrd="0" presId="urn:microsoft.com/office/officeart/2005/8/layout/orgChart1"/>
    <dgm:cxn modelId="{50980D1E-DA46-43C3-B410-5F12C9F1EB13}" srcId="{6DEA946F-5DE0-4FC9-AA2B-E95E7C251F33}" destId="{A10396A3-AECE-47EE-8150-DDEDDE77F87E}" srcOrd="0" destOrd="0" parTransId="{EDF4CD63-7429-4735-B154-D22DA1F7E516}" sibTransId="{8ACF66C0-DF7A-438B-B343-22C47CD1ECDA}"/>
    <dgm:cxn modelId="{4067DB13-007E-46B7-8C7B-0E43BA17B784}" srcId="{49B058CF-A332-46AB-BA6F-270C2E084201}" destId="{EFF0A154-4E2D-4753-8CCE-239CD24FF8F7}" srcOrd="0" destOrd="0" parTransId="{CCDC846B-C77D-4CF5-9F9E-EFA6CC24FA5C}" sibTransId="{2D99259C-D299-4D0B-A86F-842D9D3B8D77}"/>
    <dgm:cxn modelId="{8FEFF8BC-E509-4C04-8E59-FD7656F1F9AA}" type="presOf" srcId="{B55D57ED-7F26-43F5-9727-09AB9EDBB85B}" destId="{0B005386-B997-4134-AF90-42025AECA001}" srcOrd="0" destOrd="0" presId="urn:microsoft.com/office/officeart/2005/8/layout/orgChart1"/>
    <dgm:cxn modelId="{60B0D7EA-557F-4784-9537-88C60F26EE0F}" type="presOf" srcId="{EFD9688F-245F-4613-83A7-B682FFA17E5D}" destId="{EED84D2A-5FE5-41E3-AA81-98933953A502}" srcOrd="0" destOrd="0" presId="urn:microsoft.com/office/officeart/2005/8/layout/orgChart1"/>
    <dgm:cxn modelId="{F0E66763-E57F-443F-9F74-6CC90AA2B8B2}" type="presOf" srcId="{251A8292-B58A-4EC1-AA3F-45A8804C5C9B}" destId="{4F574D9E-6C6C-4518-8A64-CDDFA5C9AA38}" srcOrd="0" destOrd="0" presId="urn:microsoft.com/office/officeart/2005/8/layout/orgChart1"/>
    <dgm:cxn modelId="{DB96255D-D197-40F3-80AA-471328F93112}" type="presOf" srcId="{5807D396-BB2F-4906-85E8-00F7E2A068BD}" destId="{47F9C9A1-ADF3-44E0-B6FA-3EFE31CC4DF6}" srcOrd="1" destOrd="0" presId="urn:microsoft.com/office/officeart/2005/8/layout/orgChart1"/>
    <dgm:cxn modelId="{8F339769-A3F3-42ED-BAAA-5145EB790362}" type="presOf" srcId="{3524C008-5DA6-4BE4-96C6-2CC4F75C9F55}" destId="{263FAAAE-E64C-4261-8B62-5352E91A82E5}" srcOrd="0" destOrd="0" presId="urn:microsoft.com/office/officeart/2005/8/layout/orgChart1"/>
    <dgm:cxn modelId="{BD550056-A4CB-462A-905C-813A996B4A0D}" type="presOf" srcId="{EDF4CD63-7429-4735-B154-D22DA1F7E516}" destId="{D66D2C15-A65D-475C-A553-B1C03292A9A7}" srcOrd="0" destOrd="0" presId="urn:microsoft.com/office/officeart/2005/8/layout/orgChart1"/>
    <dgm:cxn modelId="{FE165E74-2E77-491B-B4BC-87E61F407950}" type="presOf" srcId="{A8BDEDC4-AABD-4EA5-B92D-6E0240E9228D}" destId="{C87AF763-E822-4FAA-BD6B-2C31D21A158B}" srcOrd="0" destOrd="0" presId="urn:microsoft.com/office/officeart/2005/8/layout/orgChart1"/>
    <dgm:cxn modelId="{2BA9873F-5E9A-433A-8E10-6826AFACF199}" type="presOf" srcId="{6DFD5EBB-7DC3-4028-84BA-E2885F405108}" destId="{26232976-1817-4F8F-A6AD-5D91B3D3AFDE}" srcOrd="0" destOrd="0" presId="urn:microsoft.com/office/officeart/2005/8/layout/orgChart1"/>
    <dgm:cxn modelId="{B052DD56-ACC5-4FDE-8EC7-42008C72E071}" type="presOf" srcId="{B59700EB-64FB-48AF-BB30-CB73B0F0284D}" destId="{143269EB-E312-446A-876B-C1F82441D412}" srcOrd="0" destOrd="0" presId="urn:microsoft.com/office/officeart/2005/8/layout/orgChart1"/>
    <dgm:cxn modelId="{110C85E7-181D-47DB-BA54-A0F57FB34209}" type="presOf" srcId="{42BA254C-83FB-4009-B3D3-496A40396E8A}" destId="{C377306B-28B7-49EF-AB6B-3778B37B37F7}" srcOrd="1" destOrd="0" presId="urn:microsoft.com/office/officeart/2005/8/layout/orgChart1"/>
    <dgm:cxn modelId="{1E36C371-2838-4831-AC86-20ED2660A000}" srcId="{7339BC1D-95BB-4C30-B38D-DB041B12F450}" destId="{C9E4166E-6873-4643-B9E9-1854636A487A}" srcOrd="1" destOrd="0" parTransId="{79F2467C-4377-4993-8EE8-285F1323D67A}" sibTransId="{2A95A18B-F2FF-4024-9710-09E807DFE662}"/>
    <dgm:cxn modelId="{405F3F1A-8CA1-4520-814C-00C94CFB97AD}" srcId="{42BA254C-83FB-4009-B3D3-496A40396E8A}" destId="{04877F46-7A37-4554-8E47-3084E58E02D7}" srcOrd="0" destOrd="0" parTransId="{44D7EF40-32BE-4510-8080-5E463217CEAE}" sibTransId="{7ADBC3DB-223E-4F30-9B69-02EC3E91434B}"/>
    <dgm:cxn modelId="{149163B8-09CD-431C-8380-3523E97203B3}" type="presOf" srcId="{04877F46-7A37-4554-8E47-3084E58E02D7}" destId="{C3234C71-1148-48D7-8450-D3DB7558E236}" srcOrd="0" destOrd="0" presId="urn:microsoft.com/office/officeart/2005/8/layout/orgChart1"/>
    <dgm:cxn modelId="{81F355B1-64E4-48BB-872C-41680C53B5B2}" type="presOf" srcId="{1A0A2727-2E63-43E5-ACCD-A445081F6B65}" destId="{1946B78C-1C87-4671-8E0D-0632612EDA59}" srcOrd="0" destOrd="0" presId="urn:microsoft.com/office/officeart/2005/8/layout/orgChart1"/>
    <dgm:cxn modelId="{AF7BFC0E-5F3F-458D-91D6-5A89EB77D435}" srcId="{23D53CAD-04A2-4C5B-9EE8-564A09410D0E}" destId="{6D855D3A-95B3-417E-B4FB-F1C2B5CEAA88}" srcOrd="1" destOrd="0" parTransId="{1A0A2727-2E63-43E5-ACCD-A445081F6B65}" sibTransId="{D1B030E1-1C0E-4C53-B97F-096DEBEBAB74}"/>
    <dgm:cxn modelId="{6B18E502-DD73-4DC4-BC64-B553B94E59FB}" type="presOf" srcId="{F6EB6120-48AC-48E2-9B5B-3E99DDF9E892}" destId="{125C980A-ACA9-4357-B3D3-0FF39D933DAF}" srcOrd="1" destOrd="0" presId="urn:microsoft.com/office/officeart/2005/8/layout/orgChart1"/>
    <dgm:cxn modelId="{DFF84E66-8E60-4BB0-AA47-E4FEFE18638F}" type="presOf" srcId="{B32912B0-BAC2-4936-B0BF-2DE84780E3D8}" destId="{ABE213E5-8072-4411-AE4C-C84ED1DF3668}" srcOrd="0" destOrd="0" presId="urn:microsoft.com/office/officeart/2005/8/layout/orgChart1"/>
    <dgm:cxn modelId="{D277328F-06CD-49E7-B581-B570F5F518E7}" type="presOf" srcId="{E8F5671E-6CB7-4581-9025-29C1730B7F47}" destId="{B9B5C7DD-3A05-463E-AA14-8EE364467789}" srcOrd="0" destOrd="0" presId="urn:microsoft.com/office/officeart/2005/8/layout/orgChart1"/>
    <dgm:cxn modelId="{18FD7FBE-16C4-4D13-8F79-9ECAFEB42193}" type="presOf" srcId="{7C318133-0C4C-40CE-BB38-6B8EA75A4CAC}" destId="{4F7F4198-E440-489F-A55C-F0C1A7636A10}" srcOrd="0" destOrd="0" presId="urn:microsoft.com/office/officeart/2005/8/layout/orgChart1"/>
    <dgm:cxn modelId="{6BB3B4D3-EA04-43B5-A539-02296EC91DF6}" type="presOf" srcId="{C9E4166E-6873-4643-B9E9-1854636A487A}" destId="{56B936DE-B9DB-49CD-B981-87E757B3C2A1}" srcOrd="0" destOrd="0" presId="urn:microsoft.com/office/officeart/2005/8/layout/orgChart1"/>
    <dgm:cxn modelId="{98A7A4D0-6310-46E0-A09C-FB331AE6FBA2}" type="presOf" srcId="{5D10B1F1-5334-40AA-93D6-8FAC95B7135B}" destId="{D107DC16-CF7F-4817-8B93-A8AE046904A9}" srcOrd="0" destOrd="0" presId="urn:microsoft.com/office/officeart/2005/8/layout/orgChart1"/>
    <dgm:cxn modelId="{4DAE5E2F-2368-4C0B-96CC-74AA019D4B3D}" type="presOf" srcId="{A10396A3-AECE-47EE-8150-DDEDDE77F87E}" destId="{7FDEB04E-5267-4C5D-8D3E-5C554760C60F}" srcOrd="1" destOrd="0" presId="urn:microsoft.com/office/officeart/2005/8/layout/orgChart1"/>
    <dgm:cxn modelId="{3CD8C61F-6CE3-4FEE-9CA7-F35824D67ADE}" type="presOf" srcId="{6DEA946F-5DE0-4FC9-AA2B-E95E7C251F33}" destId="{D10DD699-E6E4-4DC2-8681-427BAABD7D6D}" srcOrd="0" destOrd="0" presId="urn:microsoft.com/office/officeart/2005/8/layout/orgChart1"/>
    <dgm:cxn modelId="{9F4E9E70-4969-4475-AE5E-35AD731804EE}" srcId="{42BA254C-83FB-4009-B3D3-496A40396E8A}" destId="{14614C13-3B6E-4AD0-A047-605A17EC8F7E}" srcOrd="1" destOrd="0" parTransId="{641EC5D2-1ABB-4FA7-AACC-91A452483249}" sibTransId="{0B977A9E-70B4-45AE-9A84-E63F5DC0A849}"/>
    <dgm:cxn modelId="{BDFDB406-D323-4FB9-B22D-63AE98DE7999}" type="presOf" srcId="{E50DD0C6-205F-43B5-B870-0AC9BA1AC94A}" destId="{54B24D83-C944-4C86-A0D9-165DABA12B93}" srcOrd="1" destOrd="0" presId="urn:microsoft.com/office/officeart/2005/8/layout/orgChart1"/>
    <dgm:cxn modelId="{BE3785FD-0C23-4EFB-AFDB-D023E512948E}" type="presOf" srcId="{641EC5D2-1ABB-4FA7-AACC-91A452483249}" destId="{60B90AC2-9870-41DE-91EA-E873748C8401}" srcOrd="0" destOrd="0" presId="urn:microsoft.com/office/officeart/2005/8/layout/orgChart1"/>
    <dgm:cxn modelId="{789AB286-F3B2-4673-92BB-DA346EA586B7}" type="presParOf" srcId="{B9B5C7DD-3A05-463E-AA14-8EE364467789}" destId="{42310639-4206-49D1-A828-85EDFC5E84C1}" srcOrd="0" destOrd="0" presId="urn:microsoft.com/office/officeart/2005/8/layout/orgChart1"/>
    <dgm:cxn modelId="{4DC6A2E2-E1A1-430A-8C78-3F0853DEF7F3}" type="presParOf" srcId="{42310639-4206-49D1-A828-85EDFC5E84C1}" destId="{13023CEA-3552-4486-A425-FF5FF3444E35}" srcOrd="0" destOrd="0" presId="urn:microsoft.com/office/officeart/2005/8/layout/orgChart1"/>
    <dgm:cxn modelId="{74DF77B9-E4B2-45D0-8875-EDC7A161D712}" type="presParOf" srcId="{13023CEA-3552-4486-A425-FF5FF3444E35}" destId="{A6B6E339-8F81-4AD1-A6F5-AA3D0ED121F4}" srcOrd="0" destOrd="0" presId="urn:microsoft.com/office/officeart/2005/8/layout/orgChart1"/>
    <dgm:cxn modelId="{5C765D84-676A-4128-A04F-F05A2394214F}" type="presParOf" srcId="{13023CEA-3552-4486-A425-FF5FF3444E35}" destId="{54B24D83-C944-4C86-A0D9-165DABA12B93}" srcOrd="1" destOrd="0" presId="urn:microsoft.com/office/officeart/2005/8/layout/orgChart1"/>
    <dgm:cxn modelId="{E76646FE-34BD-4CAF-9C90-8D90E478906B}" type="presParOf" srcId="{42310639-4206-49D1-A828-85EDFC5E84C1}" destId="{87226C84-3E76-47D2-912E-0265CD8C18A6}" srcOrd="1" destOrd="0" presId="urn:microsoft.com/office/officeart/2005/8/layout/orgChart1"/>
    <dgm:cxn modelId="{A43AB201-5E16-40D7-91BA-736FB3A38D25}" type="presParOf" srcId="{87226C84-3E76-47D2-912E-0265CD8C18A6}" destId="{143269EB-E312-446A-876B-C1F82441D412}" srcOrd="0" destOrd="0" presId="urn:microsoft.com/office/officeart/2005/8/layout/orgChart1"/>
    <dgm:cxn modelId="{7405DFD9-8B32-411D-8656-5972737642FE}" type="presParOf" srcId="{87226C84-3E76-47D2-912E-0265CD8C18A6}" destId="{AB09B711-A2C6-47B5-B4B3-16711AD91C5D}" srcOrd="1" destOrd="0" presId="urn:microsoft.com/office/officeart/2005/8/layout/orgChart1"/>
    <dgm:cxn modelId="{11730C6D-3876-49A8-BE53-BB8E78D6D50C}" type="presParOf" srcId="{AB09B711-A2C6-47B5-B4B3-16711AD91C5D}" destId="{A2D5E8E9-7CC9-4A8D-893A-007E2ED69D71}" srcOrd="0" destOrd="0" presId="urn:microsoft.com/office/officeart/2005/8/layout/orgChart1"/>
    <dgm:cxn modelId="{357EF04B-D8AA-4A26-9622-6685CFDDC2D4}" type="presParOf" srcId="{A2D5E8E9-7CC9-4A8D-893A-007E2ED69D71}" destId="{EED84D2A-5FE5-41E3-AA81-98933953A502}" srcOrd="0" destOrd="0" presId="urn:microsoft.com/office/officeart/2005/8/layout/orgChart1"/>
    <dgm:cxn modelId="{CC41642F-6095-4AE3-B3C8-0FDE70FD41EF}" type="presParOf" srcId="{A2D5E8E9-7CC9-4A8D-893A-007E2ED69D71}" destId="{08224101-2AF8-407F-A660-FDD744923DBB}" srcOrd="1" destOrd="0" presId="urn:microsoft.com/office/officeart/2005/8/layout/orgChart1"/>
    <dgm:cxn modelId="{C8EC1FEE-5735-4FF2-BB65-2C787E7163C8}" type="presParOf" srcId="{AB09B711-A2C6-47B5-B4B3-16711AD91C5D}" destId="{18C3FBBE-4584-48EC-928A-9D4746AE7982}" srcOrd="1" destOrd="0" presId="urn:microsoft.com/office/officeart/2005/8/layout/orgChart1"/>
    <dgm:cxn modelId="{16FF1D04-BEB6-49D9-810B-EAF03122E60A}" type="presParOf" srcId="{18C3FBBE-4584-48EC-928A-9D4746AE7982}" destId="{16915538-812D-4BD2-8BDB-9FB486BE0D75}" srcOrd="0" destOrd="0" presId="urn:microsoft.com/office/officeart/2005/8/layout/orgChart1"/>
    <dgm:cxn modelId="{0FA9BB85-273E-408F-A459-1B4B4A36E135}" type="presParOf" srcId="{18C3FBBE-4584-48EC-928A-9D4746AE7982}" destId="{D7AB69AF-5046-4959-B47A-1A6ED507D2DC}" srcOrd="1" destOrd="0" presId="urn:microsoft.com/office/officeart/2005/8/layout/orgChart1"/>
    <dgm:cxn modelId="{844A7FAB-BD1F-47B8-B291-C67B050EB269}" type="presParOf" srcId="{D7AB69AF-5046-4959-B47A-1A6ED507D2DC}" destId="{C94DF4E0-DBC7-43EF-A9F1-3C0E03615958}" srcOrd="0" destOrd="0" presId="urn:microsoft.com/office/officeart/2005/8/layout/orgChart1"/>
    <dgm:cxn modelId="{141BB1A3-02FA-45BA-BEE3-62230115052B}" type="presParOf" srcId="{C94DF4E0-DBC7-43EF-A9F1-3C0E03615958}" destId="{A24BD183-179B-4CEC-BAA1-58089D5EBB35}" srcOrd="0" destOrd="0" presId="urn:microsoft.com/office/officeart/2005/8/layout/orgChart1"/>
    <dgm:cxn modelId="{A53E294C-D306-4150-9ABA-3A1463DFFC56}" type="presParOf" srcId="{C94DF4E0-DBC7-43EF-A9F1-3C0E03615958}" destId="{A9C20344-40C7-48F3-AACD-B812301527B8}" srcOrd="1" destOrd="0" presId="urn:microsoft.com/office/officeart/2005/8/layout/orgChart1"/>
    <dgm:cxn modelId="{50A3EC48-58D7-485E-A464-C2950B7646A7}" type="presParOf" srcId="{D7AB69AF-5046-4959-B47A-1A6ED507D2DC}" destId="{8B1343D8-8FC6-4BBB-AEAF-886AB2A12056}" srcOrd="1" destOrd="0" presId="urn:microsoft.com/office/officeart/2005/8/layout/orgChart1"/>
    <dgm:cxn modelId="{2EEE0508-B123-45A1-A967-6AFFA82435A0}" type="presParOf" srcId="{8B1343D8-8FC6-4BBB-AEAF-886AB2A12056}" destId="{136B39DD-6552-45FE-8755-F2DF98DC7A15}" srcOrd="0" destOrd="0" presId="urn:microsoft.com/office/officeart/2005/8/layout/orgChart1"/>
    <dgm:cxn modelId="{124287EB-6B8D-41D0-9A87-0A9B864DAE69}" type="presParOf" srcId="{8B1343D8-8FC6-4BBB-AEAF-886AB2A12056}" destId="{7B00C876-4357-4D81-9A0E-8E20CD39EAA3}" srcOrd="1" destOrd="0" presId="urn:microsoft.com/office/officeart/2005/8/layout/orgChart1"/>
    <dgm:cxn modelId="{90E2FFDB-C855-4182-9CE6-640C4E005D3B}" type="presParOf" srcId="{7B00C876-4357-4D81-9A0E-8E20CD39EAA3}" destId="{FF0EB71C-DE54-464B-963F-CFD9D5D60635}" srcOrd="0" destOrd="0" presId="urn:microsoft.com/office/officeart/2005/8/layout/orgChart1"/>
    <dgm:cxn modelId="{B93A86D3-7F22-4075-A239-8C2ACC8E1750}" type="presParOf" srcId="{FF0EB71C-DE54-464B-963F-CFD9D5D60635}" destId="{A1C20743-C4FE-4349-83A7-0EC0B6831632}" srcOrd="0" destOrd="0" presId="urn:microsoft.com/office/officeart/2005/8/layout/orgChart1"/>
    <dgm:cxn modelId="{7A12DD35-52B1-4176-B194-B340D2F44A6F}" type="presParOf" srcId="{FF0EB71C-DE54-464B-963F-CFD9D5D60635}" destId="{9C5637B4-5ED5-41A1-B317-822765885690}" srcOrd="1" destOrd="0" presId="urn:microsoft.com/office/officeart/2005/8/layout/orgChart1"/>
    <dgm:cxn modelId="{CC4B9280-C54E-4225-917D-E57E1E30D0D2}" type="presParOf" srcId="{7B00C876-4357-4D81-9A0E-8E20CD39EAA3}" destId="{315A783C-B0CE-4BE4-9C44-D61C7EDCD05C}" srcOrd="1" destOrd="0" presId="urn:microsoft.com/office/officeart/2005/8/layout/orgChart1"/>
    <dgm:cxn modelId="{7D2D6C4B-6EB2-4DEE-BEA7-7198CF9D0F78}" type="presParOf" srcId="{7B00C876-4357-4D81-9A0E-8E20CD39EAA3}" destId="{C41DA917-03A6-4CAF-823B-EF30918A2C1B}" srcOrd="2" destOrd="0" presId="urn:microsoft.com/office/officeart/2005/8/layout/orgChart1"/>
    <dgm:cxn modelId="{37A33282-1D61-4C43-952A-C2D5032CA92C}" type="presParOf" srcId="{8B1343D8-8FC6-4BBB-AEAF-886AB2A12056}" destId="{26232976-1817-4F8F-A6AD-5D91B3D3AFDE}" srcOrd="2" destOrd="0" presId="urn:microsoft.com/office/officeart/2005/8/layout/orgChart1"/>
    <dgm:cxn modelId="{E254304C-2C7C-4F93-8251-AF4442C7516A}" type="presParOf" srcId="{8B1343D8-8FC6-4BBB-AEAF-886AB2A12056}" destId="{5C830322-CD82-4ECC-B758-9C96237BBF89}" srcOrd="3" destOrd="0" presId="urn:microsoft.com/office/officeart/2005/8/layout/orgChart1"/>
    <dgm:cxn modelId="{934FCFCF-53FD-4B5B-B613-B56C48A7B6F6}" type="presParOf" srcId="{5C830322-CD82-4ECC-B758-9C96237BBF89}" destId="{609C6448-AA7C-4AD3-9307-E62BD11DF908}" srcOrd="0" destOrd="0" presId="urn:microsoft.com/office/officeart/2005/8/layout/orgChart1"/>
    <dgm:cxn modelId="{04F4526A-66ED-4259-95D8-8A10BE612C82}" type="presParOf" srcId="{609C6448-AA7C-4AD3-9307-E62BD11DF908}" destId="{CF715B90-FB72-4EC0-ACFD-A5AA32C4A5D8}" srcOrd="0" destOrd="0" presId="urn:microsoft.com/office/officeart/2005/8/layout/orgChart1"/>
    <dgm:cxn modelId="{3DCBA887-53FA-4EDC-881B-BE8A1E319E60}" type="presParOf" srcId="{609C6448-AA7C-4AD3-9307-E62BD11DF908}" destId="{F6F8ED98-7835-4E0F-861D-8EB444D0C5FD}" srcOrd="1" destOrd="0" presId="urn:microsoft.com/office/officeart/2005/8/layout/orgChart1"/>
    <dgm:cxn modelId="{D4DC92E4-0DD5-483F-AAFF-7FAD84615997}" type="presParOf" srcId="{5C830322-CD82-4ECC-B758-9C96237BBF89}" destId="{43159F91-5FA1-4178-A6AA-F077CA21244A}" srcOrd="1" destOrd="0" presId="urn:microsoft.com/office/officeart/2005/8/layout/orgChart1"/>
    <dgm:cxn modelId="{283EAD8E-DB92-4743-A62C-A7DCDF8381E1}" type="presParOf" srcId="{5C830322-CD82-4ECC-B758-9C96237BBF89}" destId="{717173F8-9452-4D52-B3F5-8A316A5EE952}" srcOrd="2" destOrd="0" presId="urn:microsoft.com/office/officeart/2005/8/layout/orgChart1"/>
    <dgm:cxn modelId="{8E82541A-6FC4-4AAB-939E-75F6CBB501A8}" type="presParOf" srcId="{D7AB69AF-5046-4959-B47A-1A6ED507D2DC}" destId="{BF7B6D13-5E30-4D4D-87D1-BD19FD6342C9}" srcOrd="2" destOrd="0" presId="urn:microsoft.com/office/officeart/2005/8/layout/orgChart1"/>
    <dgm:cxn modelId="{5C7F29F1-A71C-410E-89E0-4FC754F09567}" type="presParOf" srcId="{18C3FBBE-4584-48EC-928A-9D4746AE7982}" destId="{5970D683-7297-45AC-9301-8B73F274393E}" srcOrd="2" destOrd="0" presId="urn:microsoft.com/office/officeart/2005/8/layout/orgChart1"/>
    <dgm:cxn modelId="{05616085-EDC4-46D9-B6C5-E97BE46F3B0D}" type="presParOf" srcId="{18C3FBBE-4584-48EC-928A-9D4746AE7982}" destId="{209750C5-046C-47C8-9EE6-2E944F33BD81}" srcOrd="3" destOrd="0" presId="urn:microsoft.com/office/officeart/2005/8/layout/orgChart1"/>
    <dgm:cxn modelId="{93A4E1DC-5583-4162-80A0-AC9DC7F81DA5}" type="presParOf" srcId="{209750C5-046C-47C8-9EE6-2E944F33BD81}" destId="{EDB494F5-FFC6-4E5A-B2FB-BD77FCA114D1}" srcOrd="0" destOrd="0" presId="urn:microsoft.com/office/officeart/2005/8/layout/orgChart1"/>
    <dgm:cxn modelId="{576C1904-DB6B-4065-A56F-0048BD8B36F4}" type="presParOf" srcId="{EDB494F5-FFC6-4E5A-B2FB-BD77FCA114D1}" destId="{EE207006-2E83-4FAE-9A27-AF0C3C121C75}" srcOrd="0" destOrd="0" presId="urn:microsoft.com/office/officeart/2005/8/layout/orgChart1"/>
    <dgm:cxn modelId="{8B872337-6EB1-4081-A6B5-A1304FD53B0D}" type="presParOf" srcId="{EDB494F5-FFC6-4E5A-B2FB-BD77FCA114D1}" destId="{89FDA985-85C7-43D1-A5C1-F89132DD6314}" srcOrd="1" destOrd="0" presId="urn:microsoft.com/office/officeart/2005/8/layout/orgChart1"/>
    <dgm:cxn modelId="{A4F34CC4-091A-4A73-A960-AB8DF229AC04}" type="presParOf" srcId="{209750C5-046C-47C8-9EE6-2E944F33BD81}" destId="{5213823A-A630-427B-A9AF-7BDA2D2EB6C0}" srcOrd="1" destOrd="0" presId="urn:microsoft.com/office/officeart/2005/8/layout/orgChart1"/>
    <dgm:cxn modelId="{447952BA-C4A4-4266-8DC0-1D724B73476A}" type="presParOf" srcId="{5213823A-A630-427B-A9AF-7BDA2D2EB6C0}" destId="{ABE213E5-8072-4411-AE4C-C84ED1DF3668}" srcOrd="0" destOrd="0" presId="urn:microsoft.com/office/officeart/2005/8/layout/orgChart1"/>
    <dgm:cxn modelId="{5853FF43-599F-4BF7-B52D-24C14DDA1698}" type="presParOf" srcId="{5213823A-A630-427B-A9AF-7BDA2D2EB6C0}" destId="{C96DBA74-2FE2-40FD-89F0-8C70FB4AB552}" srcOrd="1" destOrd="0" presId="urn:microsoft.com/office/officeart/2005/8/layout/orgChart1"/>
    <dgm:cxn modelId="{4F90FC26-CD5C-4A1E-9F4D-310AEF0A1CFD}" type="presParOf" srcId="{C96DBA74-2FE2-40FD-89F0-8C70FB4AB552}" destId="{BC979952-2161-451D-AA9E-3E24DEE828C9}" srcOrd="0" destOrd="0" presId="urn:microsoft.com/office/officeart/2005/8/layout/orgChart1"/>
    <dgm:cxn modelId="{F3EB0547-A592-4662-A5DA-0FF30B756A96}" type="presParOf" srcId="{BC979952-2161-451D-AA9E-3E24DEE828C9}" destId="{E6B26B66-DAD9-483C-A7E0-19836ECE762A}" srcOrd="0" destOrd="0" presId="urn:microsoft.com/office/officeart/2005/8/layout/orgChart1"/>
    <dgm:cxn modelId="{CF1602C4-D056-4212-A867-D45F2266B1F7}" type="presParOf" srcId="{BC979952-2161-451D-AA9E-3E24DEE828C9}" destId="{125C980A-ACA9-4357-B3D3-0FF39D933DAF}" srcOrd="1" destOrd="0" presId="urn:microsoft.com/office/officeart/2005/8/layout/orgChart1"/>
    <dgm:cxn modelId="{B5F6B175-263E-4164-993D-48E2767A542A}" type="presParOf" srcId="{C96DBA74-2FE2-40FD-89F0-8C70FB4AB552}" destId="{B0C84564-A63F-49A2-8CFE-3ADE603E775C}" srcOrd="1" destOrd="0" presId="urn:microsoft.com/office/officeart/2005/8/layout/orgChart1"/>
    <dgm:cxn modelId="{1C017F5B-21E2-4DE2-968E-8DC01B7A9D67}" type="presParOf" srcId="{C96DBA74-2FE2-40FD-89F0-8C70FB4AB552}" destId="{3C34D002-3A56-4C60-8553-609473D0A7CA}" srcOrd="2" destOrd="0" presId="urn:microsoft.com/office/officeart/2005/8/layout/orgChart1"/>
    <dgm:cxn modelId="{A007B357-2136-48A2-8507-355F3C7DE362}" type="presParOf" srcId="{5213823A-A630-427B-A9AF-7BDA2D2EB6C0}" destId="{F96ABF4C-55FB-41E1-8B78-DA6E1BD8B148}" srcOrd="2" destOrd="0" presId="urn:microsoft.com/office/officeart/2005/8/layout/orgChart1"/>
    <dgm:cxn modelId="{5BECD261-74D0-445B-8D05-F18D50FD0658}" type="presParOf" srcId="{5213823A-A630-427B-A9AF-7BDA2D2EB6C0}" destId="{58676D81-4574-4691-B3D7-CEEE1171C02C}" srcOrd="3" destOrd="0" presId="urn:microsoft.com/office/officeart/2005/8/layout/orgChart1"/>
    <dgm:cxn modelId="{E70566F1-01E7-464F-B787-993F5F2B6D4A}" type="presParOf" srcId="{58676D81-4574-4691-B3D7-CEEE1171C02C}" destId="{069F6DB4-7EE6-4C33-994A-5644C3868A6C}" srcOrd="0" destOrd="0" presId="urn:microsoft.com/office/officeart/2005/8/layout/orgChart1"/>
    <dgm:cxn modelId="{545B2A31-FB58-4C96-AFDC-EAE83B0DF788}" type="presParOf" srcId="{069F6DB4-7EE6-4C33-994A-5644C3868A6C}" destId="{56B936DE-B9DB-49CD-B981-87E757B3C2A1}" srcOrd="0" destOrd="0" presId="urn:microsoft.com/office/officeart/2005/8/layout/orgChart1"/>
    <dgm:cxn modelId="{A20F8475-97E1-47AF-A0F8-5FADE01FE5B0}" type="presParOf" srcId="{069F6DB4-7EE6-4C33-994A-5644C3868A6C}" destId="{AB780198-24B3-4CA1-980B-95E7E7D9A8E7}" srcOrd="1" destOrd="0" presId="urn:microsoft.com/office/officeart/2005/8/layout/orgChart1"/>
    <dgm:cxn modelId="{A9889412-E4E2-4796-B7DD-149D62DF0C31}" type="presParOf" srcId="{58676D81-4574-4691-B3D7-CEEE1171C02C}" destId="{7770E8D7-8C0C-4720-8C70-24D53A3C9B5C}" srcOrd="1" destOrd="0" presId="urn:microsoft.com/office/officeart/2005/8/layout/orgChart1"/>
    <dgm:cxn modelId="{652F9321-EBE9-4B37-811B-9B976FC14D76}" type="presParOf" srcId="{58676D81-4574-4691-B3D7-CEEE1171C02C}" destId="{FE6524D7-DA7B-4002-81A9-274CCCA69DF9}" srcOrd="2" destOrd="0" presId="urn:microsoft.com/office/officeart/2005/8/layout/orgChart1"/>
    <dgm:cxn modelId="{F72045BC-C1A4-4ED0-972A-DD7C35114577}" type="presParOf" srcId="{209750C5-046C-47C8-9EE6-2E944F33BD81}" destId="{85850EBA-46FB-448C-A291-484738429D22}" srcOrd="2" destOrd="0" presId="urn:microsoft.com/office/officeart/2005/8/layout/orgChart1"/>
    <dgm:cxn modelId="{5C935E80-9D49-4DE7-A748-6E6C4D39121C}" type="presParOf" srcId="{AB09B711-A2C6-47B5-B4B3-16711AD91C5D}" destId="{842549BA-868D-4C3E-9BAF-D77797A3E94C}" srcOrd="2" destOrd="0" presId="urn:microsoft.com/office/officeart/2005/8/layout/orgChart1"/>
    <dgm:cxn modelId="{51567C1B-4377-49A5-9C9A-10C6B0FF61A5}" type="presParOf" srcId="{87226C84-3E76-47D2-912E-0265CD8C18A6}" destId="{7971FA0F-5F56-490D-AF62-521F7667A42B}" srcOrd="2" destOrd="0" presId="urn:microsoft.com/office/officeart/2005/8/layout/orgChart1"/>
    <dgm:cxn modelId="{236D290D-6ED9-4707-8A7C-208FDDF9E579}" type="presParOf" srcId="{87226C84-3E76-47D2-912E-0265CD8C18A6}" destId="{C8CF8F11-AED6-4406-B95D-BDDEF6062471}" srcOrd="3" destOrd="0" presId="urn:microsoft.com/office/officeart/2005/8/layout/orgChart1"/>
    <dgm:cxn modelId="{45E001DA-C5C7-4286-8BDE-7A323606E057}" type="presParOf" srcId="{C8CF8F11-AED6-4406-B95D-BDDEF6062471}" destId="{50D99961-2752-4041-A0C8-079302AB6169}" srcOrd="0" destOrd="0" presId="urn:microsoft.com/office/officeart/2005/8/layout/orgChart1"/>
    <dgm:cxn modelId="{D648DEB7-69CA-4D8D-90F0-62F9AEEFD067}" type="presParOf" srcId="{50D99961-2752-4041-A0C8-079302AB6169}" destId="{DB6B2811-FA19-423C-9672-B3557E2B205A}" srcOrd="0" destOrd="0" presId="urn:microsoft.com/office/officeart/2005/8/layout/orgChart1"/>
    <dgm:cxn modelId="{450FEAB7-6972-4AF0-ACAD-D0A10FD2F47F}" type="presParOf" srcId="{50D99961-2752-4041-A0C8-079302AB6169}" destId="{6F5C1AE0-B6E6-4B90-A3A0-CA79D6B6BAEF}" srcOrd="1" destOrd="0" presId="urn:microsoft.com/office/officeart/2005/8/layout/orgChart1"/>
    <dgm:cxn modelId="{F20028AC-DF22-47CF-A60A-10D2A27C5FED}" type="presParOf" srcId="{C8CF8F11-AED6-4406-B95D-BDDEF6062471}" destId="{2B491C84-DC67-4803-9412-6F388780FDAE}" srcOrd="1" destOrd="0" presId="urn:microsoft.com/office/officeart/2005/8/layout/orgChart1"/>
    <dgm:cxn modelId="{95EAF3E1-F123-444E-BD29-40A418A0A8C6}" type="presParOf" srcId="{2B491C84-DC67-4803-9412-6F388780FDAE}" destId="{879E58D2-2C16-44C4-8D5D-C30D8A9D8F1D}" srcOrd="0" destOrd="0" presId="urn:microsoft.com/office/officeart/2005/8/layout/orgChart1"/>
    <dgm:cxn modelId="{11480A09-371D-4F59-BF88-8838D19FE814}" type="presParOf" srcId="{2B491C84-DC67-4803-9412-6F388780FDAE}" destId="{B770E101-BBE7-49E4-ACCB-F7BB0AEEAE22}" srcOrd="1" destOrd="0" presId="urn:microsoft.com/office/officeart/2005/8/layout/orgChart1"/>
    <dgm:cxn modelId="{1EDFABE3-7313-414D-9E34-7D748BDFE225}" type="presParOf" srcId="{B770E101-BBE7-49E4-ACCB-F7BB0AEEAE22}" destId="{C6BCC792-50C1-47BA-AB4A-5ABFA72F863A}" srcOrd="0" destOrd="0" presId="urn:microsoft.com/office/officeart/2005/8/layout/orgChart1"/>
    <dgm:cxn modelId="{3EDDEFF2-8366-4D9D-8746-69BBC78AE091}" type="presParOf" srcId="{C6BCC792-50C1-47BA-AB4A-5ABFA72F863A}" destId="{D10DD699-E6E4-4DC2-8681-427BAABD7D6D}" srcOrd="0" destOrd="0" presId="urn:microsoft.com/office/officeart/2005/8/layout/orgChart1"/>
    <dgm:cxn modelId="{9CF8B730-1FC4-4584-A2FE-6AEB005C0E3C}" type="presParOf" srcId="{C6BCC792-50C1-47BA-AB4A-5ABFA72F863A}" destId="{2F874A69-BAC7-4CD2-B10B-1E4C5865F7AC}" srcOrd="1" destOrd="0" presId="urn:microsoft.com/office/officeart/2005/8/layout/orgChart1"/>
    <dgm:cxn modelId="{AEA6B20A-33F7-4E3C-B1A3-695BBA161DF5}" type="presParOf" srcId="{B770E101-BBE7-49E4-ACCB-F7BB0AEEAE22}" destId="{1CA23099-F772-4EE3-98D8-EE08502470F4}" srcOrd="1" destOrd="0" presId="urn:microsoft.com/office/officeart/2005/8/layout/orgChart1"/>
    <dgm:cxn modelId="{AF67D537-B36D-4F51-8661-08D4B2845B1C}" type="presParOf" srcId="{1CA23099-F772-4EE3-98D8-EE08502470F4}" destId="{D66D2C15-A65D-475C-A553-B1C03292A9A7}" srcOrd="0" destOrd="0" presId="urn:microsoft.com/office/officeart/2005/8/layout/orgChart1"/>
    <dgm:cxn modelId="{8A88A960-A855-4603-A4F8-61B10DE6ECD0}" type="presParOf" srcId="{1CA23099-F772-4EE3-98D8-EE08502470F4}" destId="{5881FD67-D602-42CB-A5BE-92AA1C9EF726}" srcOrd="1" destOrd="0" presId="urn:microsoft.com/office/officeart/2005/8/layout/orgChart1"/>
    <dgm:cxn modelId="{865711E0-4C93-4B49-B7E2-4BA6E6030F8D}" type="presParOf" srcId="{5881FD67-D602-42CB-A5BE-92AA1C9EF726}" destId="{CABA99DB-9CD7-457A-B583-8FEFE166D87A}" srcOrd="0" destOrd="0" presId="urn:microsoft.com/office/officeart/2005/8/layout/orgChart1"/>
    <dgm:cxn modelId="{FEFDE6A0-C82B-4639-8192-1572D943E6C3}" type="presParOf" srcId="{CABA99DB-9CD7-457A-B583-8FEFE166D87A}" destId="{0DB43618-AA6F-4643-9E94-6BC9A3244A99}" srcOrd="0" destOrd="0" presId="urn:microsoft.com/office/officeart/2005/8/layout/orgChart1"/>
    <dgm:cxn modelId="{4B47E3CA-AE30-455F-9047-5450289CE44C}" type="presParOf" srcId="{CABA99DB-9CD7-457A-B583-8FEFE166D87A}" destId="{7FDEB04E-5267-4C5D-8D3E-5C554760C60F}" srcOrd="1" destOrd="0" presId="urn:microsoft.com/office/officeart/2005/8/layout/orgChart1"/>
    <dgm:cxn modelId="{3F45F441-B70E-47E5-BC3E-A0F9ED40C0C6}" type="presParOf" srcId="{5881FD67-D602-42CB-A5BE-92AA1C9EF726}" destId="{EAC00241-BCE0-4CF9-8C5D-CA6157ECB81D}" srcOrd="1" destOrd="0" presId="urn:microsoft.com/office/officeart/2005/8/layout/orgChart1"/>
    <dgm:cxn modelId="{AF22FD0A-2340-4CCE-B626-E3F3C4EFA630}" type="presParOf" srcId="{5881FD67-D602-42CB-A5BE-92AA1C9EF726}" destId="{6CDC9DD5-450E-412C-BF00-2A6DCA8C1895}" srcOrd="2" destOrd="0" presId="urn:microsoft.com/office/officeart/2005/8/layout/orgChart1"/>
    <dgm:cxn modelId="{9685ACD5-310B-4932-88CD-03F74027340A}" type="presParOf" srcId="{B770E101-BBE7-49E4-ACCB-F7BB0AEEAE22}" destId="{7F8BB838-48FF-4E99-B09D-96336BA204FF}" srcOrd="2" destOrd="0" presId="urn:microsoft.com/office/officeart/2005/8/layout/orgChart1"/>
    <dgm:cxn modelId="{1E2EC12C-0D2B-412D-A714-0B9187991D80}" type="presParOf" srcId="{2B491C84-DC67-4803-9412-6F388780FDAE}" destId="{7A76242E-BD72-496A-A33B-0F0E9461F3E5}" srcOrd="2" destOrd="0" presId="urn:microsoft.com/office/officeart/2005/8/layout/orgChart1"/>
    <dgm:cxn modelId="{04534B45-84F3-4F9A-BEE8-92E38F277DD5}" type="presParOf" srcId="{2B491C84-DC67-4803-9412-6F388780FDAE}" destId="{F76C87CB-9960-460E-AFB6-D5CFE5E5CF02}" srcOrd="3" destOrd="0" presId="urn:microsoft.com/office/officeart/2005/8/layout/orgChart1"/>
    <dgm:cxn modelId="{D335FC7D-5D8D-40B4-A9B4-EAC66EED0677}" type="presParOf" srcId="{F76C87CB-9960-460E-AFB6-D5CFE5E5CF02}" destId="{B6CA44A4-C748-4DA6-9245-7F2B2E6303C6}" srcOrd="0" destOrd="0" presId="urn:microsoft.com/office/officeart/2005/8/layout/orgChart1"/>
    <dgm:cxn modelId="{E51EA752-FDC1-44D3-BEE6-112E0FD97E22}" type="presParOf" srcId="{B6CA44A4-C748-4DA6-9245-7F2B2E6303C6}" destId="{6F6DBA51-D032-4E33-AF3B-BD40C6EC1C01}" srcOrd="0" destOrd="0" presId="urn:microsoft.com/office/officeart/2005/8/layout/orgChart1"/>
    <dgm:cxn modelId="{F7EA2D62-9104-4EEB-A629-A8358A2CF023}" type="presParOf" srcId="{B6CA44A4-C748-4DA6-9245-7F2B2E6303C6}" destId="{84166741-30F7-4BA4-9C9B-C7CA4C30A419}" srcOrd="1" destOrd="0" presId="urn:microsoft.com/office/officeart/2005/8/layout/orgChart1"/>
    <dgm:cxn modelId="{C4662DB7-94F9-42D7-AE1E-22F110474B64}" type="presParOf" srcId="{F76C87CB-9960-460E-AFB6-D5CFE5E5CF02}" destId="{632DC5F6-A78C-4C51-A63D-6A95904F86BD}" srcOrd="1" destOrd="0" presId="urn:microsoft.com/office/officeart/2005/8/layout/orgChart1"/>
    <dgm:cxn modelId="{52A95573-BC1F-404E-9194-C0AE0CA8349A}" type="presParOf" srcId="{632DC5F6-A78C-4C51-A63D-6A95904F86BD}" destId="{436E355A-FA21-4824-A3F8-6992AC875996}" srcOrd="0" destOrd="0" presId="urn:microsoft.com/office/officeart/2005/8/layout/orgChart1"/>
    <dgm:cxn modelId="{E4B8BAC0-97F1-4246-B131-BB36F1EB0CCC}" type="presParOf" srcId="{632DC5F6-A78C-4C51-A63D-6A95904F86BD}" destId="{65B82ABE-62A6-4364-9ED4-39C48A08EEF3}" srcOrd="1" destOrd="0" presId="urn:microsoft.com/office/officeart/2005/8/layout/orgChart1"/>
    <dgm:cxn modelId="{018E96EE-83BB-43DF-9023-3E19580994B0}" type="presParOf" srcId="{65B82ABE-62A6-4364-9ED4-39C48A08EEF3}" destId="{D4852A49-115E-4EE7-852B-6420FDDE8E29}" srcOrd="0" destOrd="0" presId="urn:microsoft.com/office/officeart/2005/8/layout/orgChart1"/>
    <dgm:cxn modelId="{DAC318BC-40CB-4B40-A741-B49B59B3D6AF}" type="presParOf" srcId="{D4852A49-115E-4EE7-852B-6420FDDE8E29}" destId="{881243A9-46F6-4BE9-B46F-7CA8451CF92A}" srcOrd="0" destOrd="0" presId="urn:microsoft.com/office/officeart/2005/8/layout/orgChart1"/>
    <dgm:cxn modelId="{50863BA3-24D2-430B-851F-A60EDA370038}" type="presParOf" srcId="{D4852A49-115E-4EE7-852B-6420FDDE8E29}" destId="{D1A9335B-28DE-4164-99E2-E36E7BB1B3A0}" srcOrd="1" destOrd="0" presId="urn:microsoft.com/office/officeart/2005/8/layout/orgChart1"/>
    <dgm:cxn modelId="{9D40E432-52E2-4AE2-BDE1-269EE64C4442}" type="presParOf" srcId="{65B82ABE-62A6-4364-9ED4-39C48A08EEF3}" destId="{BF2CA002-DDC0-4ED9-ACE9-FCD75AC09FCA}" srcOrd="1" destOrd="0" presId="urn:microsoft.com/office/officeart/2005/8/layout/orgChart1"/>
    <dgm:cxn modelId="{967FBD52-63BB-46A7-A661-643A51C22D28}" type="presParOf" srcId="{65B82ABE-62A6-4364-9ED4-39C48A08EEF3}" destId="{EF87889C-0DCA-44AB-A195-5513B88C9073}" srcOrd="2" destOrd="0" presId="urn:microsoft.com/office/officeart/2005/8/layout/orgChart1"/>
    <dgm:cxn modelId="{6951FDC2-13BD-4228-8DA2-46B1D5173C8B}" type="presParOf" srcId="{632DC5F6-A78C-4C51-A63D-6A95904F86BD}" destId="{1946B78C-1C87-4671-8E0D-0632612EDA59}" srcOrd="2" destOrd="0" presId="urn:microsoft.com/office/officeart/2005/8/layout/orgChart1"/>
    <dgm:cxn modelId="{BA212F41-57DD-40F7-854F-B2A929DC0EF1}" type="presParOf" srcId="{632DC5F6-A78C-4C51-A63D-6A95904F86BD}" destId="{FF92B4BE-DDD5-4EDE-A4EE-D094533F654F}" srcOrd="3" destOrd="0" presId="urn:microsoft.com/office/officeart/2005/8/layout/orgChart1"/>
    <dgm:cxn modelId="{6F0B016D-826F-444B-8A46-D443E8D8DA97}" type="presParOf" srcId="{FF92B4BE-DDD5-4EDE-A4EE-D094533F654F}" destId="{597FCE14-D9E5-4F1D-B55A-4C95911559D5}" srcOrd="0" destOrd="0" presId="urn:microsoft.com/office/officeart/2005/8/layout/orgChart1"/>
    <dgm:cxn modelId="{63689E57-EF54-4FE5-A2CB-18A2D151A97E}" type="presParOf" srcId="{597FCE14-D9E5-4F1D-B55A-4C95911559D5}" destId="{40CE77EC-469D-4550-9C47-397D6F281C95}" srcOrd="0" destOrd="0" presId="urn:microsoft.com/office/officeart/2005/8/layout/orgChart1"/>
    <dgm:cxn modelId="{2C041631-BEA3-405C-88F0-3CB9D7F13651}" type="presParOf" srcId="{597FCE14-D9E5-4F1D-B55A-4C95911559D5}" destId="{161E1BD8-7775-4356-B45B-956CF35FFAC0}" srcOrd="1" destOrd="0" presId="urn:microsoft.com/office/officeart/2005/8/layout/orgChart1"/>
    <dgm:cxn modelId="{0E9D13F0-0648-4E44-8376-FC32CDEBB7F7}" type="presParOf" srcId="{FF92B4BE-DDD5-4EDE-A4EE-D094533F654F}" destId="{0434DF23-9663-4A86-B99C-4D97D5231AB6}" srcOrd="1" destOrd="0" presId="urn:microsoft.com/office/officeart/2005/8/layout/orgChart1"/>
    <dgm:cxn modelId="{7149A88D-C837-4B39-B25B-FFC5FCBFECE1}" type="presParOf" srcId="{FF92B4BE-DDD5-4EDE-A4EE-D094533F654F}" destId="{3B762BAC-ED72-4490-A289-C6170A5A7AA0}" srcOrd="2" destOrd="0" presId="urn:microsoft.com/office/officeart/2005/8/layout/orgChart1"/>
    <dgm:cxn modelId="{7D7EC5B1-AA31-4846-8967-BFE21FF3D1A8}" type="presParOf" srcId="{F76C87CB-9960-460E-AFB6-D5CFE5E5CF02}" destId="{A63D4D00-8A81-4213-A517-52AB59083342}" srcOrd="2" destOrd="0" presId="urn:microsoft.com/office/officeart/2005/8/layout/orgChart1"/>
    <dgm:cxn modelId="{0FABDFA4-8DB9-4061-9DA3-6BEA1A8788C3}" type="presParOf" srcId="{C8CF8F11-AED6-4406-B95D-BDDEF6062471}" destId="{6ECA3B56-1220-414F-87FA-5817B3D38886}" srcOrd="2" destOrd="0" presId="urn:microsoft.com/office/officeart/2005/8/layout/orgChart1"/>
    <dgm:cxn modelId="{25B97892-3BEC-4C82-B0D0-BB1507798DF5}" type="presParOf" srcId="{87226C84-3E76-47D2-912E-0265CD8C18A6}" destId="{6A14C7B6-4E14-4D87-B588-5B9A33448068}" srcOrd="4" destOrd="0" presId="urn:microsoft.com/office/officeart/2005/8/layout/orgChart1"/>
    <dgm:cxn modelId="{7F455E3C-A0B7-425C-9891-FCDD07F2F459}" type="presParOf" srcId="{87226C84-3E76-47D2-912E-0265CD8C18A6}" destId="{4362E1F8-8789-4FEF-A852-C40B0C1C3524}" srcOrd="5" destOrd="0" presId="urn:microsoft.com/office/officeart/2005/8/layout/orgChart1"/>
    <dgm:cxn modelId="{72461669-D501-4AF2-B809-9E2CD04CC6B5}" type="presParOf" srcId="{4362E1F8-8789-4FEF-A852-C40B0C1C3524}" destId="{3FC92515-7067-4CAD-8156-CD52AB7612FE}" srcOrd="0" destOrd="0" presId="urn:microsoft.com/office/officeart/2005/8/layout/orgChart1"/>
    <dgm:cxn modelId="{1B2EBD58-EDDF-4B42-ABCB-2229463289C6}" type="presParOf" srcId="{3FC92515-7067-4CAD-8156-CD52AB7612FE}" destId="{D535D2D3-7906-4EFB-81DE-13A722898A60}" srcOrd="0" destOrd="0" presId="urn:microsoft.com/office/officeart/2005/8/layout/orgChart1"/>
    <dgm:cxn modelId="{50E7A527-F548-4CF1-AEE4-656376D49243}" type="presParOf" srcId="{3FC92515-7067-4CAD-8156-CD52AB7612FE}" destId="{C377306B-28B7-49EF-AB6B-3778B37B37F7}" srcOrd="1" destOrd="0" presId="urn:microsoft.com/office/officeart/2005/8/layout/orgChart1"/>
    <dgm:cxn modelId="{FAC14C02-75B8-4638-9EA2-C1068A3AD2A4}" type="presParOf" srcId="{4362E1F8-8789-4FEF-A852-C40B0C1C3524}" destId="{AA1272EA-2EDF-4B92-9AA3-B93BA6EBFE9D}" srcOrd="1" destOrd="0" presId="urn:microsoft.com/office/officeart/2005/8/layout/orgChart1"/>
    <dgm:cxn modelId="{DA65EB2E-3F95-46F9-88D5-7AAA1C9F126F}" type="presParOf" srcId="{AA1272EA-2EDF-4B92-9AA3-B93BA6EBFE9D}" destId="{8BC294D8-A8E8-4887-846C-5B06677CB138}" srcOrd="0" destOrd="0" presId="urn:microsoft.com/office/officeart/2005/8/layout/orgChart1"/>
    <dgm:cxn modelId="{039CB024-73CB-4996-8A79-060F61E4A5AE}" type="presParOf" srcId="{AA1272EA-2EDF-4B92-9AA3-B93BA6EBFE9D}" destId="{ACE895DE-9101-4725-824C-06CFEBC86A87}" srcOrd="1" destOrd="0" presId="urn:microsoft.com/office/officeart/2005/8/layout/orgChart1"/>
    <dgm:cxn modelId="{7C5BF2F0-FCFB-49B5-AD6A-7FFED5DB4940}" type="presParOf" srcId="{ACE895DE-9101-4725-824C-06CFEBC86A87}" destId="{C7F420C7-250E-4EDC-927F-AD0283168B6F}" srcOrd="0" destOrd="0" presId="urn:microsoft.com/office/officeart/2005/8/layout/orgChart1"/>
    <dgm:cxn modelId="{2988ADB5-0D49-46DF-A4AF-0E47E4B2423B}" type="presParOf" srcId="{C7F420C7-250E-4EDC-927F-AD0283168B6F}" destId="{C3234C71-1148-48D7-8450-D3DB7558E236}" srcOrd="0" destOrd="0" presId="urn:microsoft.com/office/officeart/2005/8/layout/orgChart1"/>
    <dgm:cxn modelId="{24F474E8-EAC3-4A6E-8C5F-A5826E0092BC}" type="presParOf" srcId="{C7F420C7-250E-4EDC-927F-AD0283168B6F}" destId="{E9346738-204B-4AEC-BF89-5C9ED232007B}" srcOrd="1" destOrd="0" presId="urn:microsoft.com/office/officeart/2005/8/layout/orgChart1"/>
    <dgm:cxn modelId="{5A97B43E-48B4-4183-A88E-D23F76B802BC}" type="presParOf" srcId="{ACE895DE-9101-4725-824C-06CFEBC86A87}" destId="{16710497-7FE8-4F59-8614-9B7E209E9803}" srcOrd="1" destOrd="0" presId="urn:microsoft.com/office/officeart/2005/8/layout/orgChart1"/>
    <dgm:cxn modelId="{7AB26F57-F21F-4686-B868-1D99452AFAF0}" type="presParOf" srcId="{16710497-7FE8-4F59-8614-9B7E209E9803}" destId="{FF21489F-68B3-42A8-A38B-AA9C56BBB75D}" srcOrd="0" destOrd="0" presId="urn:microsoft.com/office/officeart/2005/8/layout/orgChart1"/>
    <dgm:cxn modelId="{50DD67B9-641A-4886-B8F7-DA8D15A987EB}" type="presParOf" srcId="{16710497-7FE8-4F59-8614-9B7E209E9803}" destId="{60679BE9-C1F9-4713-9A73-C67154FDAAB1}" srcOrd="1" destOrd="0" presId="urn:microsoft.com/office/officeart/2005/8/layout/orgChart1"/>
    <dgm:cxn modelId="{F866E792-E3BC-4606-A5A4-A1518A8B8D27}" type="presParOf" srcId="{60679BE9-C1F9-4713-9A73-C67154FDAAB1}" destId="{B0B62FDD-D295-4F12-80FD-829530A9BD23}" srcOrd="0" destOrd="0" presId="urn:microsoft.com/office/officeart/2005/8/layout/orgChart1"/>
    <dgm:cxn modelId="{321FB530-50DE-4DE6-9C98-AB098C718C75}" type="presParOf" srcId="{B0B62FDD-D295-4F12-80FD-829530A9BD23}" destId="{0B005386-B997-4134-AF90-42025AECA001}" srcOrd="0" destOrd="0" presId="urn:microsoft.com/office/officeart/2005/8/layout/orgChart1"/>
    <dgm:cxn modelId="{D97C6CB6-BC4C-4AC9-9685-05F3C2C208E4}" type="presParOf" srcId="{B0B62FDD-D295-4F12-80FD-829530A9BD23}" destId="{561706DB-9DFF-4C59-8FA4-0053D954CBC1}" srcOrd="1" destOrd="0" presId="urn:microsoft.com/office/officeart/2005/8/layout/orgChart1"/>
    <dgm:cxn modelId="{03F1DAB2-A1C5-4E0A-8C65-29E844A04164}" type="presParOf" srcId="{60679BE9-C1F9-4713-9A73-C67154FDAAB1}" destId="{2569D658-B3C7-4A76-9E91-61F97A4B6ABE}" srcOrd="1" destOrd="0" presId="urn:microsoft.com/office/officeart/2005/8/layout/orgChart1"/>
    <dgm:cxn modelId="{53FCD5E1-FD51-4F7C-831E-8D256D20696E}" type="presParOf" srcId="{60679BE9-C1F9-4713-9A73-C67154FDAAB1}" destId="{42582762-982A-4049-A90C-FB1E99A027DD}" srcOrd="2" destOrd="0" presId="urn:microsoft.com/office/officeart/2005/8/layout/orgChart1"/>
    <dgm:cxn modelId="{92FCD227-8373-4F60-BBBF-AE2239FF9D53}" type="presParOf" srcId="{16710497-7FE8-4F59-8614-9B7E209E9803}" destId="{4F574D9E-6C6C-4518-8A64-CDDFA5C9AA38}" srcOrd="2" destOrd="0" presId="urn:microsoft.com/office/officeart/2005/8/layout/orgChart1"/>
    <dgm:cxn modelId="{5728EAB0-178E-477D-BF28-B7DA85A33007}" type="presParOf" srcId="{16710497-7FE8-4F59-8614-9B7E209E9803}" destId="{2A4FABFD-B01B-467E-BF66-51FF07876795}" srcOrd="3" destOrd="0" presId="urn:microsoft.com/office/officeart/2005/8/layout/orgChart1"/>
    <dgm:cxn modelId="{9138C73F-A87F-477B-BC2E-5A3DB956AA4A}" type="presParOf" srcId="{2A4FABFD-B01B-467E-BF66-51FF07876795}" destId="{818FC6D3-A98B-4F61-B8B3-19A3390D3B47}" srcOrd="0" destOrd="0" presId="urn:microsoft.com/office/officeart/2005/8/layout/orgChart1"/>
    <dgm:cxn modelId="{2FC9721C-E982-43BF-99A2-6E98166D20BA}" type="presParOf" srcId="{818FC6D3-A98B-4F61-B8B3-19A3390D3B47}" destId="{28721185-C05F-40DF-BB33-AEBA00B9791F}" srcOrd="0" destOrd="0" presId="urn:microsoft.com/office/officeart/2005/8/layout/orgChart1"/>
    <dgm:cxn modelId="{B9C6D57B-3D1B-498C-AF10-A2A951AB5828}" type="presParOf" srcId="{818FC6D3-A98B-4F61-B8B3-19A3390D3B47}" destId="{47F9C9A1-ADF3-44E0-B6FA-3EFE31CC4DF6}" srcOrd="1" destOrd="0" presId="urn:microsoft.com/office/officeart/2005/8/layout/orgChart1"/>
    <dgm:cxn modelId="{7C3FBB77-3D56-47BF-A0FF-2B105E50694D}" type="presParOf" srcId="{2A4FABFD-B01B-467E-BF66-51FF07876795}" destId="{165E315A-2FFC-4686-BE7B-508947DE6C22}" srcOrd="1" destOrd="0" presId="urn:microsoft.com/office/officeart/2005/8/layout/orgChart1"/>
    <dgm:cxn modelId="{3F3B7EA3-CE1E-4882-A403-6DA50ED9E941}" type="presParOf" srcId="{2A4FABFD-B01B-467E-BF66-51FF07876795}" destId="{50921604-6443-4632-A1CB-F9E67F60910A}" srcOrd="2" destOrd="0" presId="urn:microsoft.com/office/officeart/2005/8/layout/orgChart1"/>
    <dgm:cxn modelId="{38E21E69-3DA7-450B-B1B1-2C1439D54CFD}" type="presParOf" srcId="{ACE895DE-9101-4725-824C-06CFEBC86A87}" destId="{2CCC8DB0-73D0-4958-AF33-BEF26CEDAC49}" srcOrd="2" destOrd="0" presId="urn:microsoft.com/office/officeart/2005/8/layout/orgChart1"/>
    <dgm:cxn modelId="{55BF32C0-7265-4BFB-9B35-CC3C2CB3D769}" type="presParOf" srcId="{AA1272EA-2EDF-4B92-9AA3-B93BA6EBFE9D}" destId="{60B90AC2-9870-41DE-91EA-E873748C8401}" srcOrd="2" destOrd="0" presId="urn:microsoft.com/office/officeart/2005/8/layout/orgChart1"/>
    <dgm:cxn modelId="{00A2769A-2525-42AF-93EF-A19F4DA4F798}" type="presParOf" srcId="{AA1272EA-2EDF-4B92-9AA3-B93BA6EBFE9D}" destId="{A19CA82B-2F6E-4CA8-818C-3E391C4A4C3A}" srcOrd="3" destOrd="0" presId="urn:microsoft.com/office/officeart/2005/8/layout/orgChart1"/>
    <dgm:cxn modelId="{C51E18BD-960C-4089-8537-AC6EED3C017F}" type="presParOf" srcId="{A19CA82B-2F6E-4CA8-818C-3E391C4A4C3A}" destId="{1797E733-5758-4BB9-9282-D806582C9AC6}" srcOrd="0" destOrd="0" presId="urn:microsoft.com/office/officeart/2005/8/layout/orgChart1"/>
    <dgm:cxn modelId="{AA5E6F1F-527B-4580-8885-7B15D54726CE}" type="presParOf" srcId="{1797E733-5758-4BB9-9282-D806582C9AC6}" destId="{1D9CAD3A-299E-4AC9-8AA1-87C42230270F}" srcOrd="0" destOrd="0" presId="urn:microsoft.com/office/officeart/2005/8/layout/orgChart1"/>
    <dgm:cxn modelId="{3F8C8094-E5C4-4FFD-ACB2-425307C1AD2D}" type="presParOf" srcId="{1797E733-5758-4BB9-9282-D806582C9AC6}" destId="{3F5207C3-F2F9-4FFB-9CFE-33BE8571C8D0}" srcOrd="1" destOrd="0" presId="urn:microsoft.com/office/officeart/2005/8/layout/orgChart1"/>
    <dgm:cxn modelId="{E506B2B1-B545-4CFF-A792-69BDBB0F094F}" type="presParOf" srcId="{A19CA82B-2F6E-4CA8-818C-3E391C4A4C3A}" destId="{CAB74941-C916-47E7-9A1F-27A1D36DF540}" srcOrd="1" destOrd="0" presId="urn:microsoft.com/office/officeart/2005/8/layout/orgChart1"/>
    <dgm:cxn modelId="{B41CFFAB-F255-446B-9760-17D3750B87F9}" type="presParOf" srcId="{CAB74941-C916-47E7-9A1F-27A1D36DF540}" destId="{4F7F4198-E440-489F-A55C-F0C1A7636A10}" srcOrd="0" destOrd="0" presId="urn:microsoft.com/office/officeart/2005/8/layout/orgChart1"/>
    <dgm:cxn modelId="{048DDBDA-BC15-4DE3-B6DA-6106F514F199}" type="presParOf" srcId="{CAB74941-C916-47E7-9A1F-27A1D36DF540}" destId="{4FB1C98A-0AB6-4979-9F15-F93F91A786FD}" srcOrd="1" destOrd="0" presId="urn:microsoft.com/office/officeart/2005/8/layout/orgChart1"/>
    <dgm:cxn modelId="{FBD418DE-92C8-49BB-AD5A-E13827B6C09E}" type="presParOf" srcId="{4FB1C98A-0AB6-4979-9F15-F93F91A786FD}" destId="{FBDF5B5D-B306-4A8A-8F4D-10CEE44B48F9}" srcOrd="0" destOrd="0" presId="urn:microsoft.com/office/officeart/2005/8/layout/orgChart1"/>
    <dgm:cxn modelId="{0694F3FC-3216-4788-999D-43C23BFAA30E}" type="presParOf" srcId="{FBDF5B5D-B306-4A8A-8F4D-10CEE44B48F9}" destId="{D107DC16-CF7F-4817-8B93-A8AE046904A9}" srcOrd="0" destOrd="0" presId="urn:microsoft.com/office/officeart/2005/8/layout/orgChart1"/>
    <dgm:cxn modelId="{FEC5F829-DE91-482F-9AE0-B867100F63C0}" type="presParOf" srcId="{FBDF5B5D-B306-4A8A-8F4D-10CEE44B48F9}" destId="{2ECA06B4-537B-47CA-9CD0-A237916D64BD}" srcOrd="1" destOrd="0" presId="urn:microsoft.com/office/officeart/2005/8/layout/orgChart1"/>
    <dgm:cxn modelId="{121F5D1E-AEA1-4A1C-9432-3049E8BA1AAC}" type="presParOf" srcId="{4FB1C98A-0AB6-4979-9F15-F93F91A786FD}" destId="{A3BC5C4E-7900-4767-B9F8-F09425625357}" srcOrd="1" destOrd="0" presId="urn:microsoft.com/office/officeart/2005/8/layout/orgChart1"/>
    <dgm:cxn modelId="{11EAB1AD-C67C-4B50-8F17-F8665B2F682F}" type="presParOf" srcId="{4FB1C98A-0AB6-4979-9F15-F93F91A786FD}" destId="{704C3C93-C539-4FD6-BC30-88B34C92C649}" srcOrd="2" destOrd="0" presId="urn:microsoft.com/office/officeart/2005/8/layout/orgChart1"/>
    <dgm:cxn modelId="{D802A890-F258-4372-B61B-B24A1ECF5890}" type="presParOf" srcId="{CAB74941-C916-47E7-9A1F-27A1D36DF540}" destId="{C87AF763-E822-4FAA-BD6B-2C31D21A158B}" srcOrd="2" destOrd="0" presId="urn:microsoft.com/office/officeart/2005/8/layout/orgChart1"/>
    <dgm:cxn modelId="{4573C52B-4D0F-4D5F-9F27-D34826A4F40D}" type="presParOf" srcId="{CAB74941-C916-47E7-9A1F-27A1D36DF540}" destId="{25B35E3B-9BF0-4236-BC8A-54C756936F30}" srcOrd="3" destOrd="0" presId="urn:microsoft.com/office/officeart/2005/8/layout/orgChart1"/>
    <dgm:cxn modelId="{4C163E6D-BFBB-4F2B-BEEF-FBF27F58B9C3}" type="presParOf" srcId="{25B35E3B-9BF0-4236-BC8A-54C756936F30}" destId="{9138E15B-A182-4446-99FC-95FF59966425}" srcOrd="0" destOrd="0" presId="urn:microsoft.com/office/officeart/2005/8/layout/orgChart1"/>
    <dgm:cxn modelId="{36A639E9-6DC0-439B-ABF8-376FBA26BE4F}" type="presParOf" srcId="{9138E15B-A182-4446-99FC-95FF59966425}" destId="{263FAAAE-E64C-4261-8B62-5352E91A82E5}" srcOrd="0" destOrd="0" presId="urn:microsoft.com/office/officeart/2005/8/layout/orgChart1"/>
    <dgm:cxn modelId="{35E6197B-6EE4-4E12-816A-60A24B111EEF}" type="presParOf" srcId="{9138E15B-A182-4446-99FC-95FF59966425}" destId="{B1B71FA0-57EA-4CA6-B1F2-7C6576292585}" srcOrd="1" destOrd="0" presId="urn:microsoft.com/office/officeart/2005/8/layout/orgChart1"/>
    <dgm:cxn modelId="{D79306E6-8456-4357-A2C7-29F25C05641E}" type="presParOf" srcId="{25B35E3B-9BF0-4236-BC8A-54C756936F30}" destId="{41B4D42F-C46B-4FC0-A8F9-C1A5E8C9623E}" srcOrd="1" destOrd="0" presId="urn:microsoft.com/office/officeart/2005/8/layout/orgChart1"/>
    <dgm:cxn modelId="{7B780E5F-9558-4DC7-99A5-64416E36DFCE}" type="presParOf" srcId="{25B35E3B-9BF0-4236-BC8A-54C756936F30}" destId="{BDB04935-13AE-4BEE-A6A6-58075907D897}" srcOrd="2" destOrd="0" presId="urn:microsoft.com/office/officeart/2005/8/layout/orgChart1"/>
    <dgm:cxn modelId="{354CE1BD-4CFF-455F-9A30-02F85B3979E4}" type="presParOf" srcId="{A19CA82B-2F6E-4CA8-818C-3E391C4A4C3A}" destId="{F2F0915D-9F7F-4376-B02F-A8CFD1AFF724}" srcOrd="2" destOrd="0" presId="urn:microsoft.com/office/officeart/2005/8/layout/orgChart1"/>
    <dgm:cxn modelId="{49347B7E-D1AC-47CB-8294-93F0BF65F4B0}" type="presParOf" srcId="{4362E1F8-8789-4FEF-A852-C40B0C1C3524}" destId="{2B49000F-0464-4E20-9250-3AF0FB82AF98}" srcOrd="2" destOrd="0" presId="urn:microsoft.com/office/officeart/2005/8/layout/orgChart1"/>
    <dgm:cxn modelId="{0CF56F28-FBC1-4616-9AD6-FB82D514532C}" type="presParOf" srcId="{42310639-4206-49D1-A828-85EDFC5E84C1}" destId="{6997A68A-4E12-4542-B727-E74E17C221E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A8916F-1E3D-4AD8-8BF3-DDE0D88F8391}"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ru-RU"/>
        </a:p>
      </dgm:t>
    </dgm:pt>
    <dgm:pt modelId="{B886A7C2-9AE9-41D0-927E-6B29C87E3158}">
      <dgm:prSet phldrT="[Текст]" custT="1"/>
      <dgm:spPr/>
      <dgm:t>
        <a:bodyPr/>
        <a:lstStyle/>
        <a:p>
          <a:r>
            <a:rPr lang="uk-UA" sz="1600" dirty="0" smtClean="0">
              <a:latin typeface="Times New Roman" pitchFamily="18" charset="0"/>
              <a:cs typeface="Times New Roman" pitchFamily="18" charset="0"/>
            </a:rPr>
            <a:t>Участь персоналу в обслуговуванні</a:t>
          </a:r>
          <a:endParaRPr lang="ru-RU" sz="1600" dirty="0">
            <a:latin typeface="Times New Roman" pitchFamily="18" charset="0"/>
            <a:cs typeface="Times New Roman" pitchFamily="18" charset="0"/>
          </a:endParaRPr>
        </a:p>
      </dgm:t>
    </dgm:pt>
    <dgm:pt modelId="{F9AE8588-AE58-4937-ACA6-43D33F481084}" type="parTrans" cxnId="{B89F84FB-AD5B-4698-BBE9-1886E2C7BD2D}">
      <dgm:prSet/>
      <dgm:spPr/>
      <dgm:t>
        <a:bodyPr/>
        <a:lstStyle/>
        <a:p>
          <a:endParaRPr lang="ru-RU" sz="1600">
            <a:latin typeface="Times New Roman" pitchFamily="18" charset="0"/>
            <a:cs typeface="Times New Roman" pitchFamily="18" charset="0"/>
          </a:endParaRPr>
        </a:p>
      </dgm:t>
    </dgm:pt>
    <dgm:pt modelId="{3D15881C-91B0-4109-834D-ACF8904960A2}" type="sibTrans" cxnId="{B89F84FB-AD5B-4698-BBE9-1886E2C7BD2D}">
      <dgm:prSet/>
      <dgm:spPr/>
      <dgm:t>
        <a:bodyPr/>
        <a:lstStyle/>
        <a:p>
          <a:endParaRPr lang="ru-RU" sz="1600">
            <a:latin typeface="Times New Roman" pitchFamily="18" charset="0"/>
            <a:cs typeface="Times New Roman" pitchFamily="18" charset="0"/>
          </a:endParaRPr>
        </a:p>
      </dgm:t>
    </dgm:pt>
    <dgm:pt modelId="{8F849F39-65CF-4DC8-9A80-6519CE514812}">
      <dgm:prSet phldrT="[Текст]" custT="1"/>
      <dgm:spPr/>
      <dgm:t>
        <a:bodyPr/>
        <a:lstStyle/>
        <a:p>
          <a:r>
            <a:rPr lang="uk-UA" sz="1600" dirty="0" smtClean="0">
              <a:latin typeface="Times New Roman" pitchFamily="18" charset="0"/>
              <a:cs typeface="Times New Roman" pitchFamily="18" charset="0"/>
            </a:rPr>
            <a:t>Повне обслуговування офіціантами</a:t>
          </a:r>
          <a:endParaRPr lang="ru-RU" sz="1600" dirty="0">
            <a:latin typeface="Times New Roman" pitchFamily="18" charset="0"/>
            <a:cs typeface="Times New Roman" pitchFamily="18" charset="0"/>
          </a:endParaRPr>
        </a:p>
      </dgm:t>
    </dgm:pt>
    <dgm:pt modelId="{63F3D1AE-9D0C-471A-9FD3-4D9B2CDDA430}" type="parTrans" cxnId="{BFA5D36F-BC9B-4007-B96B-D6925FB12F3E}">
      <dgm:prSet/>
      <dgm:spPr/>
      <dgm:t>
        <a:bodyPr/>
        <a:lstStyle/>
        <a:p>
          <a:endParaRPr lang="ru-RU" sz="1600">
            <a:latin typeface="Times New Roman" pitchFamily="18" charset="0"/>
            <a:cs typeface="Times New Roman" pitchFamily="18" charset="0"/>
          </a:endParaRPr>
        </a:p>
      </dgm:t>
    </dgm:pt>
    <dgm:pt modelId="{F3D42531-CC41-4CA4-950A-1174EB752A65}" type="sibTrans" cxnId="{BFA5D36F-BC9B-4007-B96B-D6925FB12F3E}">
      <dgm:prSet/>
      <dgm:spPr/>
      <dgm:t>
        <a:bodyPr/>
        <a:lstStyle/>
        <a:p>
          <a:endParaRPr lang="ru-RU" sz="1600">
            <a:latin typeface="Times New Roman" pitchFamily="18" charset="0"/>
            <a:cs typeface="Times New Roman" pitchFamily="18" charset="0"/>
          </a:endParaRPr>
        </a:p>
      </dgm:t>
    </dgm:pt>
    <dgm:pt modelId="{001AC75B-E643-440B-893A-901A17F78131}">
      <dgm:prSet phldrT="[Текст]" custT="1"/>
      <dgm:spPr/>
      <dgm:t>
        <a:bodyPr/>
        <a:lstStyle/>
        <a:p>
          <a:r>
            <a:rPr lang="uk-UA" sz="1600" dirty="0" smtClean="0">
              <a:latin typeface="Times New Roman" pitchFamily="18" charset="0"/>
              <a:cs typeface="Times New Roman" pitchFamily="18" charset="0"/>
            </a:rPr>
            <a:t>Часткове обслуговування офіціантами</a:t>
          </a:r>
          <a:endParaRPr lang="ru-RU" sz="1600" dirty="0">
            <a:latin typeface="Times New Roman" pitchFamily="18" charset="0"/>
            <a:cs typeface="Times New Roman" pitchFamily="18" charset="0"/>
          </a:endParaRPr>
        </a:p>
      </dgm:t>
    </dgm:pt>
    <dgm:pt modelId="{6F713B98-BC18-4159-822A-08FD3762A06B}" type="parTrans" cxnId="{30F5D15E-1252-4776-9E3F-EBFE679F28B7}">
      <dgm:prSet/>
      <dgm:spPr/>
      <dgm:t>
        <a:bodyPr/>
        <a:lstStyle/>
        <a:p>
          <a:endParaRPr lang="ru-RU" sz="1600">
            <a:latin typeface="Times New Roman" pitchFamily="18" charset="0"/>
            <a:cs typeface="Times New Roman" pitchFamily="18" charset="0"/>
          </a:endParaRPr>
        </a:p>
      </dgm:t>
    </dgm:pt>
    <dgm:pt modelId="{3B2A240D-DAF3-4763-A3C5-2B1B48095A4A}" type="sibTrans" cxnId="{30F5D15E-1252-4776-9E3F-EBFE679F28B7}">
      <dgm:prSet/>
      <dgm:spPr/>
      <dgm:t>
        <a:bodyPr/>
        <a:lstStyle/>
        <a:p>
          <a:endParaRPr lang="ru-RU" sz="1600">
            <a:latin typeface="Times New Roman" pitchFamily="18" charset="0"/>
            <a:cs typeface="Times New Roman" pitchFamily="18" charset="0"/>
          </a:endParaRPr>
        </a:p>
      </dgm:t>
    </dgm:pt>
    <dgm:pt modelId="{2A69118B-74B9-4251-AC16-538B39B2B298}">
      <dgm:prSet phldrT="[Текст]" custT="1"/>
      <dgm:spPr/>
      <dgm:t>
        <a:bodyPr/>
        <a:lstStyle/>
        <a:p>
          <a:r>
            <a:rPr lang="uk-UA" sz="1600" dirty="0" smtClean="0">
              <a:latin typeface="Times New Roman" pitchFamily="18" charset="0"/>
              <a:cs typeface="Times New Roman" pitchFamily="18" charset="0"/>
            </a:rPr>
            <a:t>Способи розрахунків зі споживачами</a:t>
          </a:r>
          <a:endParaRPr lang="ru-RU" sz="1600" dirty="0">
            <a:latin typeface="Times New Roman" pitchFamily="18" charset="0"/>
            <a:cs typeface="Times New Roman" pitchFamily="18" charset="0"/>
          </a:endParaRPr>
        </a:p>
      </dgm:t>
    </dgm:pt>
    <dgm:pt modelId="{C7F1EAF4-FF65-42A6-854D-99076635A4AF}" type="parTrans" cxnId="{2F3A883C-CD97-4396-B882-5BA983E8DBF2}">
      <dgm:prSet/>
      <dgm:spPr/>
      <dgm:t>
        <a:bodyPr/>
        <a:lstStyle/>
        <a:p>
          <a:endParaRPr lang="ru-RU" sz="1600">
            <a:latin typeface="Times New Roman" pitchFamily="18" charset="0"/>
            <a:cs typeface="Times New Roman" pitchFamily="18" charset="0"/>
          </a:endParaRPr>
        </a:p>
      </dgm:t>
    </dgm:pt>
    <dgm:pt modelId="{3C75DD79-3C45-41F1-B8A2-20501F648EE4}" type="sibTrans" cxnId="{2F3A883C-CD97-4396-B882-5BA983E8DBF2}">
      <dgm:prSet/>
      <dgm:spPr/>
      <dgm:t>
        <a:bodyPr/>
        <a:lstStyle/>
        <a:p>
          <a:endParaRPr lang="ru-RU" sz="1600">
            <a:latin typeface="Times New Roman" pitchFamily="18" charset="0"/>
            <a:cs typeface="Times New Roman" pitchFamily="18" charset="0"/>
          </a:endParaRPr>
        </a:p>
      </dgm:t>
    </dgm:pt>
    <dgm:pt modelId="{2B9D35BF-8B81-47ED-A0CB-8F6197A8FC6C}">
      <dgm:prSet phldrT="[Текст]" custT="1"/>
      <dgm:spPr/>
      <dgm:t>
        <a:bodyPr/>
        <a:lstStyle/>
        <a:p>
          <a:r>
            <a:rPr lang="uk-UA" sz="1600" dirty="0" smtClean="0">
              <a:latin typeface="Times New Roman" pitchFamily="18" charset="0"/>
              <a:cs typeface="Times New Roman" pitchFamily="18" charset="0"/>
            </a:rPr>
            <a:t>Попередній розрахунок</a:t>
          </a:r>
          <a:endParaRPr lang="ru-RU" sz="1600" dirty="0">
            <a:latin typeface="Times New Roman" pitchFamily="18" charset="0"/>
            <a:cs typeface="Times New Roman" pitchFamily="18" charset="0"/>
          </a:endParaRPr>
        </a:p>
      </dgm:t>
    </dgm:pt>
    <dgm:pt modelId="{90D19D56-F55B-4042-A93E-A10B4C4AAD95}" type="parTrans" cxnId="{31925E27-7686-4173-AD5F-2C17EC2E6451}">
      <dgm:prSet/>
      <dgm:spPr/>
      <dgm:t>
        <a:bodyPr/>
        <a:lstStyle/>
        <a:p>
          <a:endParaRPr lang="ru-RU" sz="1600">
            <a:latin typeface="Times New Roman" pitchFamily="18" charset="0"/>
            <a:cs typeface="Times New Roman" pitchFamily="18" charset="0"/>
          </a:endParaRPr>
        </a:p>
      </dgm:t>
    </dgm:pt>
    <dgm:pt modelId="{8A11E2ED-9EE2-4662-B94E-B9D9A7FF39C0}" type="sibTrans" cxnId="{31925E27-7686-4173-AD5F-2C17EC2E6451}">
      <dgm:prSet/>
      <dgm:spPr/>
      <dgm:t>
        <a:bodyPr/>
        <a:lstStyle/>
        <a:p>
          <a:endParaRPr lang="ru-RU" sz="1600">
            <a:latin typeface="Times New Roman" pitchFamily="18" charset="0"/>
            <a:cs typeface="Times New Roman" pitchFamily="18" charset="0"/>
          </a:endParaRPr>
        </a:p>
      </dgm:t>
    </dgm:pt>
    <dgm:pt modelId="{4FDB39A7-CCED-40E7-9259-BC5FD220B61B}">
      <dgm:prSet phldrT="[Текст]" custT="1"/>
      <dgm:spPr/>
      <dgm:t>
        <a:bodyPr/>
        <a:lstStyle/>
        <a:p>
          <a:r>
            <a:rPr lang="uk-UA" sz="1600" dirty="0" smtClean="0">
              <a:latin typeface="Times New Roman" pitchFamily="18" charset="0"/>
              <a:cs typeface="Times New Roman" pitchFamily="18" charset="0"/>
            </a:rPr>
            <a:t>Форма організації праці</a:t>
          </a:r>
          <a:endParaRPr lang="ru-RU" sz="1600" dirty="0">
            <a:latin typeface="Times New Roman" pitchFamily="18" charset="0"/>
            <a:cs typeface="Times New Roman" pitchFamily="18" charset="0"/>
          </a:endParaRPr>
        </a:p>
      </dgm:t>
    </dgm:pt>
    <dgm:pt modelId="{168BE84E-A834-4598-AB3F-E567B73B0511}" type="parTrans" cxnId="{158EE991-95F9-4617-9796-12AB26D94A6A}">
      <dgm:prSet/>
      <dgm:spPr/>
      <dgm:t>
        <a:bodyPr/>
        <a:lstStyle/>
        <a:p>
          <a:endParaRPr lang="ru-RU" sz="1600">
            <a:latin typeface="Times New Roman" pitchFamily="18" charset="0"/>
            <a:cs typeface="Times New Roman" pitchFamily="18" charset="0"/>
          </a:endParaRPr>
        </a:p>
      </dgm:t>
    </dgm:pt>
    <dgm:pt modelId="{BCEE6544-622B-4AD5-A32E-345EABB80C14}" type="sibTrans" cxnId="{158EE991-95F9-4617-9796-12AB26D94A6A}">
      <dgm:prSet/>
      <dgm:spPr/>
      <dgm:t>
        <a:bodyPr/>
        <a:lstStyle/>
        <a:p>
          <a:endParaRPr lang="ru-RU" sz="1600">
            <a:latin typeface="Times New Roman" pitchFamily="18" charset="0"/>
            <a:cs typeface="Times New Roman" pitchFamily="18" charset="0"/>
          </a:endParaRPr>
        </a:p>
      </dgm:t>
    </dgm:pt>
    <dgm:pt modelId="{EE162EC1-470C-4338-A1EC-18184D3FD197}">
      <dgm:prSet phldrT="[Текст]" custT="1"/>
      <dgm:spPr/>
      <dgm:t>
        <a:bodyPr/>
        <a:lstStyle/>
        <a:p>
          <a:r>
            <a:rPr lang="uk-UA" sz="1600" dirty="0" smtClean="0">
              <a:latin typeface="Times New Roman" pitchFamily="18" charset="0"/>
              <a:cs typeface="Times New Roman" pitchFamily="18" charset="0"/>
            </a:rPr>
            <a:t>Індивідуальна</a:t>
          </a:r>
          <a:endParaRPr lang="ru-RU" sz="1600" dirty="0">
            <a:latin typeface="Times New Roman" pitchFamily="18" charset="0"/>
            <a:cs typeface="Times New Roman" pitchFamily="18" charset="0"/>
          </a:endParaRPr>
        </a:p>
      </dgm:t>
    </dgm:pt>
    <dgm:pt modelId="{753D6AA2-8CD6-4475-8E51-2CAF056CE938}" type="parTrans" cxnId="{EE7DEA4E-E5FB-4354-AB43-4084891D4A9A}">
      <dgm:prSet/>
      <dgm:spPr/>
      <dgm:t>
        <a:bodyPr/>
        <a:lstStyle/>
        <a:p>
          <a:endParaRPr lang="ru-RU" sz="1600">
            <a:latin typeface="Times New Roman" pitchFamily="18" charset="0"/>
            <a:cs typeface="Times New Roman" pitchFamily="18" charset="0"/>
          </a:endParaRPr>
        </a:p>
      </dgm:t>
    </dgm:pt>
    <dgm:pt modelId="{6832905E-1876-4F85-BFDC-DA86BC25203B}" type="sibTrans" cxnId="{EE7DEA4E-E5FB-4354-AB43-4084891D4A9A}">
      <dgm:prSet/>
      <dgm:spPr/>
      <dgm:t>
        <a:bodyPr/>
        <a:lstStyle/>
        <a:p>
          <a:endParaRPr lang="ru-RU" sz="1600">
            <a:latin typeface="Times New Roman" pitchFamily="18" charset="0"/>
            <a:cs typeface="Times New Roman" pitchFamily="18" charset="0"/>
          </a:endParaRPr>
        </a:p>
      </dgm:t>
    </dgm:pt>
    <dgm:pt modelId="{341DD86F-99F4-43AD-A6CF-1FB110448D63}">
      <dgm:prSet phldrT="[Текст]" custT="1"/>
      <dgm:spPr/>
      <dgm:t>
        <a:bodyPr/>
        <a:lstStyle/>
        <a:p>
          <a:r>
            <a:rPr lang="uk-UA" sz="1600" dirty="0" smtClean="0">
              <a:latin typeface="Times New Roman" pitchFamily="18" charset="0"/>
              <a:cs typeface="Times New Roman" pitchFamily="18" charset="0"/>
            </a:rPr>
            <a:t>Наступний розрахунок</a:t>
          </a:r>
          <a:endParaRPr lang="ru-RU" sz="1600" dirty="0">
            <a:latin typeface="Times New Roman" pitchFamily="18" charset="0"/>
            <a:cs typeface="Times New Roman" pitchFamily="18" charset="0"/>
          </a:endParaRPr>
        </a:p>
      </dgm:t>
    </dgm:pt>
    <dgm:pt modelId="{E54B7F53-BC1F-4DB9-A117-B5D0EC047E76}" type="parTrans" cxnId="{FF9E5B9B-EA9F-43E7-B546-AAB9733A6FA4}">
      <dgm:prSet/>
      <dgm:spPr/>
      <dgm:t>
        <a:bodyPr/>
        <a:lstStyle/>
        <a:p>
          <a:endParaRPr lang="ru-RU" sz="1600">
            <a:latin typeface="Times New Roman" pitchFamily="18" charset="0"/>
            <a:cs typeface="Times New Roman" pitchFamily="18" charset="0"/>
          </a:endParaRPr>
        </a:p>
      </dgm:t>
    </dgm:pt>
    <dgm:pt modelId="{26415868-A41A-4FC3-B29F-168E4712380D}" type="sibTrans" cxnId="{FF9E5B9B-EA9F-43E7-B546-AAB9733A6FA4}">
      <dgm:prSet/>
      <dgm:spPr/>
      <dgm:t>
        <a:bodyPr/>
        <a:lstStyle/>
        <a:p>
          <a:endParaRPr lang="ru-RU" sz="1600">
            <a:latin typeface="Times New Roman" pitchFamily="18" charset="0"/>
            <a:cs typeface="Times New Roman" pitchFamily="18" charset="0"/>
          </a:endParaRPr>
        </a:p>
      </dgm:t>
    </dgm:pt>
    <dgm:pt modelId="{305A1088-4DCC-49BE-A2B5-5D76F9D1B044}">
      <dgm:prSet phldrT="[Текст]" custT="1"/>
      <dgm:spPr/>
      <dgm:t>
        <a:bodyPr/>
        <a:lstStyle/>
        <a:p>
          <a:r>
            <a:rPr lang="uk-UA" sz="1600" dirty="0" smtClean="0">
              <a:latin typeface="Times New Roman" pitchFamily="18" charset="0"/>
              <a:cs typeface="Times New Roman" pitchFamily="18" charset="0"/>
            </a:rPr>
            <a:t>Бригадна</a:t>
          </a:r>
          <a:endParaRPr lang="ru-RU" sz="1600" dirty="0">
            <a:latin typeface="Times New Roman" pitchFamily="18" charset="0"/>
            <a:cs typeface="Times New Roman" pitchFamily="18" charset="0"/>
          </a:endParaRPr>
        </a:p>
      </dgm:t>
    </dgm:pt>
    <dgm:pt modelId="{49FC777D-296C-44F8-A2AD-41A968E3BAE8}" type="parTrans" cxnId="{E5750F44-F714-432F-AC45-BBDE88D16710}">
      <dgm:prSet/>
      <dgm:spPr/>
      <dgm:t>
        <a:bodyPr/>
        <a:lstStyle/>
        <a:p>
          <a:endParaRPr lang="ru-RU" sz="1600">
            <a:latin typeface="Times New Roman" pitchFamily="18" charset="0"/>
            <a:cs typeface="Times New Roman" pitchFamily="18" charset="0"/>
          </a:endParaRPr>
        </a:p>
      </dgm:t>
    </dgm:pt>
    <dgm:pt modelId="{6333AB77-E5F2-4942-B6ED-7B0A2713129B}" type="sibTrans" cxnId="{E5750F44-F714-432F-AC45-BBDE88D16710}">
      <dgm:prSet/>
      <dgm:spPr/>
      <dgm:t>
        <a:bodyPr/>
        <a:lstStyle/>
        <a:p>
          <a:endParaRPr lang="ru-RU" sz="1600">
            <a:latin typeface="Times New Roman" pitchFamily="18" charset="0"/>
            <a:cs typeface="Times New Roman" pitchFamily="18" charset="0"/>
          </a:endParaRPr>
        </a:p>
      </dgm:t>
    </dgm:pt>
    <dgm:pt modelId="{D98087C5-50C2-4E60-9239-E4D1289299AF}">
      <dgm:prSet custT="1"/>
      <dgm:spPr/>
      <dgm:t>
        <a:bodyPr/>
        <a:lstStyle/>
        <a:p>
          <a:r>
            <a:rPr lang="uk-UA" sz="1600" dirty="0" smtClean="0">
              <a:latin typeface="Times New Roman" pitchFamily="18" charset="0"/>
              <a:cs typeface="Times New Roman" pitchFamily="18" charset="0"/>
            </a:rPr>
            <a:t>Повнота обслуговування</a:t>
          </a:r>
          <a:endParaRPr lang="ru-RU" sz="1600" dirty="0">
            <a:latin typeface="Times New Roman" pitchFamily="18" charset="0"/>
            <a:cs typeface="Times New Roman" pitchFamily="18" charset="0"/>
          </a:endParaRPr>
        </a:p>
      </dgm:t>
    </dgm:pt>
    <dgm:pt modelId="{09927DD9-D8D5-457C-BA70-F6E1B74219C3}" type="parTrans" cxnId="{E9F51036-3E3B-4361-95B9-C28B5F7859A5}">
      <dgm:prSet/>
      <dgm:spPr/>
      <dgm:t>
        <a:bodyPr/>
        <a:lstStyle/>
        <a:p>
          <a:endParaRPr lang="ru-RU" sz="1600">
            <a:latin typeface="Times New Roman" pitchFamily="18" charset="0"/>
            <a:cs typeface="Times New Roman" pitchFamily="18" charset="0"/>
          </a:endParaRPr>
        </a:p>
      </dgm:t>
    </dgm:pt>
    <dgm:pt modelId="{7D661141-8F40-4621-836F-9C0260312F58}" type="sibTrans" cxnId="{E9F51036-3E3B-4361-95B9-C28B5F7859A5}">
      <dgm:prSet/>
      <dgm:spPr/>
      <dgm:t>
        <a:bodyPr/>
        <a:lstStyle/>
        <a:p>
          <a:endParaRPr lang="ru-RU" sz="1600">
            <a:latin typeface="Times New Roman" pitchFamily="18" charset="0"/>
            <a:cs typeface="Times New Roman" pitchFamily="18" charset="0"/>
          </a:endParaRPr>
        </a:p>
      </dgm:t>
    </dgm:pt>
    <dgm:pt modelId="{EFDEA898-C198-4AF1-99F7-44A0CBCA16FB}">
      <dgm:prSet custT="1"/>
      <dgm:spPr/>
      <dgm:t>
        <a:bodyPr/>
        <a:lstStyle/>
        <a:p>
          <a:r>
            <a:rPr lang="uk-UA" sz="1600" dirty="0" smtClean="0">
              <a:latin typeface="Times New Roman" pitchFamily="18" charset="0"/>
              <a:cs typeface="Times New Roman" pitchFamily="18" charset="0"/>
            </a:rPr>
            <a:t>Обслуговування відвідувачів з використанням культурно-масових заходів</a:t>
          </a:r>
          <a:endParaRPr lang="ru-RU" sz="1600" dirty="0">
            <a:latin typeface="Times New Roman" pitchFamily="18" charset="0"/>
            <a:cs typeface="Times New Roman" pitchFamily="18" charset="0"/>
          </a:endParaRPr>
        </a:p>
      </dgm:t>
    </dgm:pt>
    <dgm:pt modelId="{DCBF61D1-7000-4885-8177-305ED5AF5D67}" type="parTrans" cxnId="{4729BCC0-E10C-4073-BDF3-BB8562C3C3CE}">
      <dgm:prSet/>
      <dgm:spPr/>
      <dgm:t>
        <a:bodyPr/>
        <a:lstStyle/>
        <a:p>
          <a:endParaRPr lang="ru-RU" sz="1600">
            <a:latin typeface="Times New Roman" pitchFamily="18" charset="0"/>
            <a:cs typeface="Times New Roman" pitchFamily="18" charset="0"/>
          </a:endParaRPr>
        </a:p>
      </dgm:t>
    </dgm:pt>
    <dgm:pt modelId="{0B59A642-1591-4B1D-BC0F-184198F466CB}" type="sibTrans" cxnId="{4729BCC0-E10C-4073-BDF3-BB8562C3C3CE}">
      <dgm:prSet/>
      <dgm:spPr/>
      <dgm:t>
        <a:bodyPr/>
        <a:lstStyle/>
        <a:p>
          <a:endParaRPr lang="ru-RU" sz="1600">
            <a:latin typeface="Times New Roman" pitchFamily="18" charset="0"/>
            <a:cs typeface="Times New Roman" pitchFamily="18" charset="0"/>
          </a:endParaRPr>
        </a:p>
      </dgm:t>
    </dgm:pt>
    <dgm:pt modelId="{79014E93-C708-43F5-BCEE-E0DA3938F4DE}">
      <dgm:prSet custT="1"/>
      <dgm:spPr/>
      <dgm:t>
        <a:bodyPr/>
        <a:lstStyle/>
        <a:p>
          <a:r>
            <a:rPr lang="uk-UA" sz="1600" dirty="0" smtClean="0">
              <a:latin typeface="Times New Roman" pitchFamily="18" charset="0"/>
              <a:cs typeface="Times New Roman" pitchFamily="18" charset="0"/>
            </a:rPr>
            <a:t>Обслуговування відвідувачів без використання культурно-масових заходів</a:t>
          </a:r>
          <a:endParaRPr lang="ru-RU" sz="1600" dirty="0">
            <a:latin typeface="Times New Roman" pitchFamily="18" charset="0"/>
            <a:cs typeface="Times New Roman" pitchFamily="18" charset="0"/>
          </a:endParaRPr>
        </a:p>
      </dgm:t>
    </dgm:pt>
    <dgm:pt modelId="{6420A01A-F71E-42B2-A5A9-1A01D9AD57D4}" type="parTrans" cxnId="{04B3EEF8-E4A7-4F8D-9464-07E36F003521}">
      <dgm:prSet/>
      <dgm:spPr/>
      <dgm:t>
        <a:bodyPr/>
        <a:lstStyle/>
        <a:p>
          <a:endParaRPr lang="ru-RU" sz="1600">
            <a:latin typeface="Times New Roman" pitchFamily="18" charset="0"/>
            <a:cs typeface="Times New Roman" pitchFamily="18" charset="0"/>
          </a:endParaRPr>
        </a:p>
      </dgm:t>
    </dgm:pt>
    <dgm:pt modelId="{B86D16E3-08DD-4E52-A5EA-7987ED6790DC}" type="sibTrans" cxnId="{04B3EEF8-E4A7-4F8D-9464-07E36F003521}">
      <dgm:prSet/>
      <dgm:spPr/>
      <dgm:t>
        <a:bodyPr/>
        <a:lstStyle/>
        <a:p>
          <a:endParaRPr lang="ru-RU" sz="1600">
            <a:latin typeface="Times New Roman" pitchFamily="18" charset="0"/>
            <a:cs typeface="Times New Roman" pitchFamily="18" charset="0"/>
          </a:endParaRPr>
        </a:p>
      </dgm:t>
    </dgm:pt>
    <dgm:pt modelId="{47941145-050F-4554-A715-BD02709237FA}" type="pres">
      <dgm:prSet presAssocID="{70A8916F-1E3D-4AD8-8BF3-DDE0D88F8391}" presName="Name0" presStyleCnt="0">
        <dgm:presLayoutVars>
          <dgm:dir/>
          <dgm:animLvl val="lvl"/>
          <dgm:resizeHandles/>
        </dgm:presLayoutVars>
      </dgm:prSet>
      <dgm:spPr/>
      <dgm:t>
        <a:bodyPr/>
        <a:lstStyle/>
        <a:p>
          <a:endParaRPr lang="ru-RU"/>
        </a:p>
      </dgm:t>
    </dgm:pt>
    <dgm:pt modelId="{8049F7CA-927E-4993-8BA4-9A23FD22B1E8}" type="pres">
      <dgm:prSet presAssocID="{B886A7C2-9AE9-41D0-927E-6B29C87E3158}" presName="linNode" presStyleCnt="0"/>
      <dgm:spPr/>
    </dgm:pt>
    <dgm:pt modelId="{83AADE6D-FC67-4E27-BF61-8F5BCDF3FCDF}" type="pres">
      <dgm:prSet presAssocID="{B886A7C2-9AE9-41D0-927E-6B29C87E3158}" presName="parentShp" presStyleLbl="node1" presStyleIdx="0" presStyleCnt="4">
        <dgm:presLayoutVars>
          <dgm:bulletEnabled val="1"/>
        </dgm:presLayoutVars>
      </dgm:prSet>
      <dgm:spPr/>
      <dgm:t>
        <a:bodyPr/>
        <a:lstStyle/>
        <a:p>
          <a:endParaRPr lang="ru-RU"/>
        </a:p>
      </dgm:t>
    </dgm:pt>
    <dgm:pt modelId="{659AA405-66D0-43F3-A935-6178263DCF2E}" type="pres">
      <dgm:prSet presAssocID="{B886A7C2-9AE9-41D0-927E-6B29C87E3158}" presName="childShp" presStyleLbl="bgAccFollowNode1" presStyleIdx="0" presStyleCnt="4">
        <dgm:presLayoutVars>
          <dgm:bulletEnabled val="1"/>
        </dgm:presLayoutVars>
      </dgm:prSet>
      <dgm:spPr/>
      <dgm:t>
        <a:bodyPr/>
        <a:lstStyle/>
        <a:p>
          <a:endParaRPr lang="ru-RU"/>
        </a:p>
      </dgm:t>
    </dgm:pt>
    <dgm:pt modelId="{0C0F987C-1567-4FB0-8E8B-3B2890205F9B}" type="pres">
      <dgm:prSet presAssocID="{3D15881C-91B0-4109-834D-ACF8904960A2}" presName="spacing" presStyleCnt="0"/>
      <dgm:spPr/>
    </dgm:pt>
    <dgm:pt modelId="{9D3984BF-E3A1-4DBC-8FB0-A44BA1501168}" type="pres">
      <dgm:prSet presAssocID="{2A69118B-74B9-4251-AC16-538B39B2B298}" presName="linNode" presStyleCnt="0"/>
      <dgm:spPr/>
    </dgm:pt>
    <dgm:pt modelId="{149E7D55-045E-4655-9F32-7A5804DFA0AF}" type="pres">
      <dgm:prSet presAssocID="{2A69118B-74B9-4251-AC16-538B39B2B298}" presName="parentShp" presStyleLbl="node1" presStyleIdx="1" presStyleCnt="4">
        <dgm:presLayoutVars>
          <dgm:bulletEnabled val="1"/>
        </dgm:presLayoutVars>
      </dgm:prSet>
      <dgm:spPr/>
      <dgm:t>
        <a:bodyPr/>
        <a:lstStyle/>
        <a:p>
          <a:endParaRPr lang="ru-RU"/>
        </a:p>
      </dgm:t>
    </dgm:pt>
    <dgm:pt modelId="{493FCF78-A8A2-4D2B-9249-D1CEEB204529}" type="pres">
      <dgm:prSet presAssocID="{2A69118B-74B9-4251-AC16-538B39B2B298}" presName="childShp" presStyleLbl="bgAccFollowNode1" presStyleIdx="1" presStyleCnt="4">
        <dgm:presLayoutVars>
          <dgm:bulletEnabled val="1"/>
        </dgm:presLayoutVars>
      </dgm:prSet>
      <dgm:spPr/>
      <dgm:t>
        <a:bodyPr/>
        <a:lstStyle/>
        <a:p>
          <a:endParaRPr lang="ru-RU"/>
        </a:p>
      </dgm:t>
    </dgm:pt>
    <dgm:pt modelId="{14D57B3F-22B0-4562-A930-A5927B432D9A}" type="pres">
      <dgm:prSet presAssocID="{3C75DD79-3C45-41F1-B8A2-20501F648EE4}" presName="spacing" presStyleCnt="0"/>
      <dgm:spPr/>
    </dgm:pt>
    <dgm:pt modelId="{A3746030-8D4F-4B24-8405-293CEFC0882E}" type="pres">
      <dgm:prSet presAssocID="{4FDB39A7-CCED-40E7-9259-BC5FD220B61B}" presName="linNode" presStyleCnt="0"/>
      <dgm:spPr/>
    </dgm:pt>
    <dgm:pt modelId="{9A61EBDA-BB93-4734-88DE-D05B6C0AF8E1}" type="pres">
      <dgm:prSet presAssocID="{4FDB39A7-CCED-40E7-9259-BC5FD220B61B}" presName="parentShp" presStyleLbl="node1" presStyleIdx="2" presStyleCnt="4">
        <dgm:presLayoutVars>
          <dgm:bulletEnabled val="1"/>
        </dgm:presLayoutVars>
      </dgm:prSet>
      <dgm:spPr/>
      <dgm:t>
        <a:bodyPr/>
        <a:lstStyle/>
        <a:p>
          <a:endParaRPr lang="ru-RU"/>
        </a:p>
      </dgm:t>
    </dgm:pt>
    <dgm:pt modelId="{20D46EE1-E721-4FD3-929C-059E612C09D7}" type="pres">
      <dgm:prSet presAssocID="{4FDB39A7-CCED-40E7-9259-BC5FD220B61B}" presName="childShp" presStyleLbl="bgAccFollowNode1" presStyleIdx="2" presStyleCnt="4">
        <dgm:presLayoutVars>
          <dgm:bulletEnabled val="1"/>
        </dgm:presLayoutVars>
      </dgm:prSet>
      <dgm:spPr/>
      <dgm:t>
        <a:bodyPr/>
        <a:lstStyle/>
        <a:p>
          <a:endParaRPr lang="ru-RU"/>
        </a:p>
      </dgm:t>
    </dgm:pt>
    <dgm:pt modelId="{92F67AE9-3B75-4660-B6DF-74A5C547837D}" type="pres">
      <dgm:prSet presAssocID="{BCEE6544-622B-4AD5-A32E-345EABB80C14}" presName="spacing" presStyleCnt="0"/>
      <dgm:spPr/>
    </dgm:pt>
    <dgm:pt modelId="{EAA43103-354C-4118-8F01-EF113160E2A6}" type="pres">
      <dgm:prSet presAssocID="{D98087C5-50C2-4E60-9239-E4D1289299AF}" presName="linNode" presStyleCnt="0"/>
      <dgm:spPr/>
    </dgm:pt>
    <dgm:pt modelId="{5D86EECC-631D-477A-8379-74931A20A29F}" type="pres">
      <dgm:prSet presAssocID="{D98087C5-50C2-4E60-9239-E4D1289299AF}" presName="parentShp" presStyleLbl="node1" presStyleIdx="3" presStyleCnt="4">
        <dgm:presLayoutVars>
          <dgm:bulletEnabled val="1"/>
        </dgm:presLayoutVars>
      </dgm:prSet>
      <dgm:spPr/>
      <dgm:t>
        <a:bodyPr/>
        <a:lstStyle/>
        <a:p>
          <a:endParaRPr lang="ru-RU"/>
        </a:p>
      </dgm:t>
    </dgm:pt>
    <dgm:pt modelId="{FEE366FB-B777-4A61-9CC0-E9FE91138663}" type="pres">
      <dgm:prSet presAssocID="{D98087C5-50C2-4E60-9239-E4D1289299AF}" presName="childShp" presStyleLbl="bgAccFollowNode1" presStyleIdx="3" presStyleCnt="4">
        <dgm:presLayoutVars>
          <dgm:bulletEnabled val="1"/>
        </dgm:presLayoutVars>
      </dgm:prSet>
      <dgm:spPr/>
      <dgm:t>
        <a:bodyPr/>
        <a:lstStyle/>
        <a:p>
          <a:endParaRPr lang="ru-RU"/>
        </a:p>
      </dgm:t>
    </dgm:pt>
  </dgm:ptLst>
  <dgm:cxnLst>
    <dgm:cxn modelId="{31925E27-7686-4173-AD5F-2C17EC2E6451}" srcId="{2A69118B-74B9-4251-AC16-538B39B2B298}" destId="{2B9D35BF-8B81-47ED-A0CB-8F6197A8FC6C}" srcOrd="0" destOrd="0" parTransId="{90D19D56-F55B-4042-A93E-A10B4C4AAD95}" sibTransId="{8A11E2ED-9EE2-4662-B94E-B9D9A7FF39C0}"/>
    <dgm:cxn modelId="{E5750F44-F714-432F-AC45-BBDE88D16710}" srcId="{4FDB39A7-CCED-40E7-9259-BC5FD220B61B}" destId="{305A1088-4DCC-49BE-A2B5-5D76F9D1B044}" srcOrd="1" destOrd="0" parTransId="{49FC777D-296C-44F8-A2AD-41A968E3BAE8}" sibTransId="{6333AB77-E5F2-4942-B6ED-7B0A2713129B}"/>
    <dgm:cxn modelId="{9B5D21FF-FAEA-45F3-ADBF-DE32EDE8D55E}" type="presOf" srcId="{D98087C5-50C2-4E60-9239-E4D1289299AF}" destId="{5D86EECC-631D-477A-8379-74931A20A29F}" srcOrd="0" destOrd="0" presId="urn:microsoft.com/office/officeart/2005/8/layout/vList6"/>
    <dgm:cxn modelId="{B89F84FB-AD5B-4698-BBE9-1886E2C7BD2D}" srcId="{70A8916F-1E3D-4AD8-8BF3-DDE0D88F8391}" destId="{B886A7C2-9AE9-41D0-927E-6B29C87E3158}" srcOrd="0" destOrd="0" parTransId="{F9AE8588-AE58-4937-ACA6-43D33F481084}" sibTransId="{3D15881C-91B0-4109-834D-ACF8904960A2}"/>
    <dgm:cxn modelId="{EE7DEA4E-E5FB-4354-AB43-4084891D4A9A}" srcId="{4FDB39A7-CCED-40E7-9259-BC5FD220B61B}" destId="{EE162EC1-470C-4338-A1EC-18184D3FD197}" srcOrd="0" destOrd="0" parTransId="{753D6AA2-8CD6-4475-8E51-2CAF056CE938}" sibTransId="{6832905E-1876-4F85-BFDC-DA86BC25203B}"/>
    <dgm:cxn modelId="{30F5D15E-1252-4776-9E3F-EBFE679F28B7}" srcId="{B886A7C2-9AE9-41D0-927E-6B29C87E3158}" destId="{001AC75B-E643-440B-893A-901A17F78131}" srcOrd="1" destOrd="0" parTransId="{6F713B98-BC18-4159-822A-08FD3762A06B}" sibTransId="{3B2A240D-DAF3-4763-A3C5-2B1B48095A4A}"/>
    <dgm:cxn modelId="{0C169CF8-E9B2-499E-90AB-BAAFA214E99F}" type="presOf" srcId="{EE162EC1-470C-4338-A1EC-18184D3FD197}" destId="{20D46EE1-E721-4FD3-929C-059E612C09D7}" srcOrd="0" destOrd="0" presId="urn:microsoft.com/office/officeart/2005/8/layout/vList6"/>
    <dgm:cxn modelId="{4729BCC0-E10C-4073-BDF3-BB8562C3C3CE}" srcId="{D98087C5-50C2-4E60-9239-E4D1289299AF}" destId="{EFDEA898-C198-4AF1-99F7-44A0CBCA16FB}" srcOrd="0" destOrd="0" parTransId="{DCBF61D1-7000-4885-8177-305ED5AF5D67}" sibTransId="{0B59A642-1591-4B1D-BC0F-184198F466CB}"/>
    <dgm:cxn modelId="{2826B54B-923F-4706-8BB2-DC64BDF217B8}" type="presOf" srcId="{305A1088-4DCC-49BE-A2B5-5D76F9D1B044}" destId="{20D46EE1-E721-4FD3-929C-059E612C09D7}" srcOrd="0" destOrd="1" presId="urn:microsoft.com/office/officeart/2005/8/layout/vList6"/>
    <dgm:cxn modelId="{BA68BB02-9636-4C28-8AB9-A156AC1F58CC}" type="presOf" srcId="{70A8916F-1E3D-4AD8-8BF3-DDE0D88F8391}" destId="{47941145-050F-4554-A715-BD02709237FA}" srcOrd="0" destOrd="0" presId="urn:microsoft.com/office/officeart/2005/8/layout/vList6"/>
    <dgm:cxn modelId="{BE2E0199-72AC-410C-802A-3E810064C79E}" type="presOf" srcId="{8F849F39-65CF-4DC8-9A80-6519CE514812}" destId="{659AA405-66D0-43F3-A935-6178263DCF2E}" srcOrd="0" destOrd="0" presId="urn:microsoft.com/office/officeart/2005/8/layout/vList6"/>
    <dgm:cxn modelId="{D0E17620-92E0-4EB7-8E55-F1DCE449C13C}" type="presOf" srcId="{B886A7C2-9AE9-41D0-927E-6B29C87E3158}" destId="{83AADE6D-FC67-4E27-BF61-8F5BCDF3FCDF}" srcOrd="0" destOrd="0" presId="urn:microsoft.com/office/officeart/2005/8/layout/vList6"/>
    <dgm:cxn modelId="{F8C07330-11D4-4FB7-AE0D-4E9C09496AB9}" type="presOf" srcId="{001AC75B-E643-440B-893A-901A17F78131}" destId="{659AA405-66D0-43F3-A935-6178263DCF2E}" srcOrd="0" destOrd="1" presId="urn:microsoft.com/office/officeart/2005/8/layout/vList6"/>
    <dgm:cxn modelId="{19B9CA0F-249F-4EC6-A0C0-66CBD632A747}" type="presOf" srcId="{2A69118B-74B9-4251-AC16-538B39B2B298}" destId="{149E7D55-045E-4655-9F32-7A5804DFA0AF}" srcOrd="0" destOrd="0" presId="urn:microsoft.com/office/officeart/2005/8/layout/vList6"/>
    <dgm:cxn modelId="{0E1F24D5-9182-4B14-B438-4B7A9009EAD8}" type="presOf" srcId="{79014E93-C708-43F5-BCEE-E0DA3938F4DE}" destId="{FEE366FB-B777-4A61-9CC0-E9FE91138663}" srcOrd="0" destOrd="1" presId="urn:microsoft.com/office/officeart/2005/8/layout/vList6"/>
    <dgm:cxn modelId="{BFA5D36F-BC9B-4007-B96B-D6925FB12F3E}" srcId="{B886A7C2-9AE9-41D0-927E-6B29C87E3158}" destId="{8F849F39-65CF-4DC8-9A80-6519CE514812}" srcOrd="0" destOrd="0" parTransId="{63F3D1AE-9D0C-471A-9FD3-4D9B2CDDA430}" sibTransId="{F3D42531-CC41-4CA4-950A-1174EB752A65}"/>
    <dgm:cxn modelId="{04B3EEF8-E4A7-4F8D-9464-07E36F003521}" srcId="{D98087C5-50C2-4E60-9239-E4D1289299AF}" destId="{79014E93-C708-43F5-BCEE-E0DA3938F4DE}" srcOrd="1" destOrd="0" parTransId="{6420A01A-F71E-42B2-A5A9-1A01D9AD57D4}" sibTransId="{B86D16E3-08DD-4E52-A5EA-7987ED6790DC}"/>
    <dgm:cxn modelId="{FF9E5B9B-EA9F-43E7-B546-AAB9733A6FA4}" srcId="{2A69118B-74B9-4251-AC16-538B39B2B298}" destId="{341DD86F-99F4-43AD-A6CF-1FB110448D63}" srcOrd="1" destOrd="0" parTransId="{E54B7F53-BC1F-4DB9-A117-B5D0EC047E76}" sibTransId="{26415868-A41A-4FC3-B29F-168E4712380D}"/>
    <dgm:cxn modelId="{2F3A883C-CD97-4396-B882-5BA983E8DBF2}" srcId="{70A8916F-1E3D-4AD8-8BF3-DDE0D88F8391}" destId="{2A69118B-74B9-4251-AC16-538B39B2B298}" srcOrd="1" destOrd="0" parTransId="{C7F1EAF4-FF65-42A6-854D-99076635A4AF}" sibTransId="{3C75DD79-3C45-41F1-B8A2-20501F648EE4}"/>
    <dgm:cxn modelId="{158EE991-95F9-4617-9796-12AB26D94A6A}" srcId="{70A8916F-1E3D-4AD8-8BF3-DDE0D88F8391}" destId="{4FDB39A7-CCED-40E7-9259-BC5FD220B61B}" srcOrd="2" destOrd="0" parTransId="{168BE84E-A834-4598-AB3F-E567B73B0511}" sibTransId="{BCEE6544-622B-4AD5-A32E-345EABB80C14}"/>
    <dgm:cxn modelId="{601F2AF9-551B-4122-969A-A8F50BB4BCA8}" type="presOf" srcId="{EFDEA898-C198-4AF1-99F7-44A0CBCA16FB}" destId="{FEE366FB-B777-4A61-9CC0-E9FE91138663}" srcOrd="0" destOrd="0" presId="urn:microsoft.com/office/officeart/2005/8/layout/vList6"/>
    <dgm:cxn modelId="{F527A5C2-2CAB-49CE-A6C4-B7D1B0520464}" type="presOf" srcId="{4FDB39A7-CCED-40E7-9259-BC5FD220B61B}" destId="{9A61EBDA-BB93-4734-88DE-D05B6C0AF8E1}" srcOrd="0" destOrd="0" presId="urn:microsoft.com/office/officeart/2005/8/layout/vList6"/>
    <dgm:cxn modelId="{BF891548-7C6C-45FE-A829-EA36A0A95F74}" type="presOf" srcId="{2B9D35BF-8B81-47ED-A0CB-8F6197A8FC6C}" destId="{493FCF78-A8A2-4D2B-9249-D1CEEB204529}" srcOrd="0" destOrd="0" presId="urn:microsoft.com/office/officeart/2005/8/layout/vList6"/>
    <dgm:cxn modelId="{15A65B1A-2883-40CE-8DD7-D6C6DD471D65}" type="presOf" srcId="{341DD86F-99F4-43AD-A6CF-1FB110448D63}" destId="{493FCF78-A8A2-4D2B-9249-D1CEEB204529}" srcOrd="0" destOrd="1" presId="urn:microsoft.com/office/officeart/2005/8/layout/vList6"/>
    <dgm:cxn modelId="{E9F51036-3E3B-4361-95B9-C28B5F7859A5}" srcId="{70A8916F-1E3D-4AD8-8BF3-DDE0D88F8391}" destId="{D98087C5-50C2-4E60-9239-E4D1289299AF}" srcOrd="3" destOrd="0" parTransId="{09927DD9-D8D5-457C-BA70-F6E1B74219C3}" sibTransId="{7D661141-8F40-4621-836F-9C0260312F58}"/>
    <dgm:cxn modelId="{3BDE7E09-ED6B-4E99-8134-3C461D946CAC}" type="presParOf" srcId="{47941145-050F-4554-A715-BD02709237FA}" destId="{8049F7CA-927E-4993-8BA4-9A23FD22B1E8}" srcOrd="0" destOrd="0" presId="urn:microsoft.com/office/officeart/2005/8/layout/vList6"/>
    <dgm:cxn modelId="{EF58DCF6-9D36-438E-8F70-E8C6569DEFBB}" type="presParOf" srcId="{8049F7CA-927E-4993-8BA4-9A23FD22B1E8}" destId="{83AADE6D-FC67-4E27-BF61-8F5BCDF3FCDF}" srcOrd="0" destOrd="0" presId="urn:microsoft.com/office/officeart/2005/8/layout/vList6"/>
    <dgm:cxn modelId="{86CD42F1-1145-42AA-B875-63FD41A78C64}" type="presParOf" srcId="{8049F7CA-927E-4993-8BA4-9A23FD22B1E8}" destId="{659AA405-66D0-43F3-A935-6178263DCF2E}" srcOrd="1" destOrd="0" presId="urn:microsoft.com/office/officeart/2005/8/layout/vList6"/>
    <dgm:cxn modelId="{5DEE147C-D379-427B-B52E-2C82F682933D}" type="presParOf" srcId="{47941145-050F-4554-A715-BD02709237FA}" destId="{0C0F987C-1567-4FB0-8E8B-3B2890205F9B}" srcOrd="1" destOrd="0" presId="urn:microsoft.com/office/officeart/2005/8/layout/vList6"/>
    <dgm:cxn modelId="{7784DDA3-1BD4-4F79-919B-1A4F05ED61AA}" type="presParOf" srcId="{47941145-050F-4554-A715-BD02709237FA}" destId="{9D3984BF-E3A1-4DBC-8FB0-A44BA1501168}" srcOrd="2" destOrd="0" presId="urn:microsoft.com/office/officeart/2005/8/layout/vList6"/>
    <dgm:cxn modelId="{807A1FBA-6023-40C9-8383-E2B7DDA290D2}" type="presParOf" srcId="{9D3984BF-E3A1-4DBC-8FB0-A44BA1501168}" destId="{149E7D55-045E-4655-9F32-7A5804DFA0AF}" srcOrd="0" destOrd="0" presId="urn:microsoft.com/office/officeart/2005/8/layout/vList6"/>
    <dgm:cxn modelId="{04620447-0991-45C8-8F63-4148CCBBF1B7}" type="presParOf" srcId="{9D3984BF-E3A1-4DBC-8FB0-A44BA1501168}" destId="{493FCF78-A8A2-4D2B-9249-D1CEEB204529}" srcOrd="1" destOrd="0" presId="urn:microsoft.com/office/officeart/2005/8/layout/vList6"/>
    <dgm:cxn modelId="{D4A575A0-CF7C-4C8E-B7AF-0A56C1710AD2}" type="presParOf" srcId="{47941145-050F-4554-A715-BD02709237FA}" destId="{14D57B3F-22B0-4562-A930-A5927B432D9A}" srcOrd="3" destOrd="0" presId="urn:microsoft.com/office/officeart/2005/8/layout/vList6"/>
    <dgm:cxn modelId="{968AE864-7DFD-4949-8539-1B2A6CD7F21A}" type="presParOf" srcId="{47941145-050F-4554-A715-BD02709237FA}" destId="{A3746030-8D4F-4B24-8405-293CEFC0882E}" srcOrd="4" destOrd="0" presId="urn:microsoft.com/office/officeart/2005/8/layout/vList6"/>
    <dgm:cxn modelId="{DB03B6AE-77EB-4D06-9D47-24B4675F45BB}" type="presParOf" srcId="{A3746030-8D4F-4B24-8405-293CEFC0882E}" destId="{9A61EBDA-BB93-4734-88DE-D05B6C0AF8E1}" srcOrd="0" destOrd="0" presId="urn:microsoft.com/office/officeart/2005/8/layout/vList6"/>
    <dgm:cxn modelId="{16ADED40-30AB-4328-813B-C007B32A0AB8}" type="presParOf" srcId="{A3746030-8D4F-4B24-8405-293CEFC0882E}" destId="{20D46EE1-E721-4FD3-929C-059E612C09D7}" srcOrd="1" destOrd="0" presId="urn:microsoft.com/office/officeart/2005/8/layout/vList6"/>
    <dgm:cxn modelId="{F7BFC2E0-23CF-4D08-AA21-CAF458244629}" type="presParOf" srcId="{47941145-050F-4554-A715-BD02709237FA}" destId="{92F67AE9-3B75-4660-B6DF-74A5C547837D}" srcOrd="5" destOrd="0" presId="urn:microsoft.com/office/officeart/2005/8/layout/vList6"/>
    <dgm:cxn modelId="{127DD9DD-AF2E-4D92-9285-BFD9221CE697}" type="presParOf" srcId="{47941145-050F-4554-A715-BD02709237FA}" destId="{EAA43103-354C-4118-8F01-EF113160E2A6}" srcOrd="6" destOrd="0" presId="urn:microsoft.com/office/officeart/2005/8/layout/vList6"/>
    <dgm:cxn modelId="{94E4F51F-511A-4D63-AE5C-077129680367}" type="presParOf" srcId="{EAA43103-354C-4118-8F01-EF113160E2A6}" destId="{5D86EECC-631D-477A-8379-74931A20A29F}" srcOrd="0" destOrd="0" presId="urn:microsoft.com/office/officeart/2005/8/layout/vList6"/>
    <dgm:cxn modelId="{871FA9C1-E8B2-4709-A2C0-324CAA907514}" type="presParOf" srcId="{EAA43103-354C-4118-8F01-EF113160E2A6}" destId="{FEE366FB-B777-4A61-9CC0-E9FE9113866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1DD83-ABE6-462C-BBEB-567CF75A4124}"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ru-RU"/>
        </a:p>
      </dgm:t>
    </dgm:pt>
    <dgm:pt modelId="{D2379504-B8FB-4AA3-BDF5-342C355CFB7E}">
      <dgm:prSet phldrT="[Текст]"/>
      <dgm:spPr/>
      <dgm:t>
        <a:bodyPr/>
        <a:lstStyle/>
        <a:p>
          <a:r>
            <a:rPr lang="uk-UA" dirty="0" smtClean="0">
              <a:latin typeface="Times New Roman" pitchFamily="18" charset="0"/>
              <a:cs typeface="Times New Roman" pitchFamily="18" charset="0"/>
            </a:rPr>
            <a:t>реалізацію кулінарних та кондитерських виробів за межами закладу ресторанного господарства;</a:t>
          </a:r>
          <a:endParaRPr lang="ru-RU" dirty="0">
            <a:latin typeface="Times New Roman" pitchFamily="18" charset="0"/>
            <a:cs typeface="Times New Roman" pitchFamily="18" charset="0"/>
          </a:endParaRPr>
        </a:p>
      </dgm:t>
    </dgm:pt>
    <dgm:pt modelId="{8A917557-FF8B-42A3-A1E4-B7080FF262E3}" type="parTrans" cxnId="{78433FB1-6F63-43E4-B2E8-70CAD02FF9A1}">
      <dgm:prSet/>
      <dgm:spPr/>
      <dgm:t>
        <a:bodyPr/>
        <a:lstStyle/>
        <a:p>
          <a:endParaRPr lang="ru-RU">
            <a:latin typeface="Times New Roman" pitchFamily="18" charset="0"/>
            <a:cs typeface="Times New Roman" pitchFamily="18" charset="0"/>
          </a:endParaRPr>
        </a:p>
      </dgm:t>
    </dgm:pt>
    <dgm:pt modelId="{B3D90181-6847-4CF7-AEEA-EB4881E40363}" type="sibTrans" cxnId="{78433FB1-6F63-43E4-B2E8-70CAD02FF9A1}">
      <dgm:prSet/>
      <dgm:spPr/>
      <dgm:t>
        <a:bodyPr/>
        <a:lstStyle/>
        <a:p>
          <a:endParaRPr lang="ru-RU">
            <a:latin typeface="Times New Roman" pitchFamily="18" charset="0"/>
            <a:cs typeface="Times New Roman" pitchFamily="18" charset="0"/>
          </a:endParaRPr>
        </a:p>
      </dgm:t>
    </dgm:pt>
    <dgm:pt modelId="{F5A04DA6-F382-4535-A475-055A1E2740EC}">
      <dgm:prSet/>
      <dgm:spPr/>
      <dgm:t>
        <a:bodyPr/>
        <a:lstStyle/>
        <a:p>
          <a:r>
            <a:rPr lang="uk-UA" smtClean="0">
              <a:latin typeface="Times New Roman" pitchFamily="18" charset="0"/>
              <a:cs typeface="Times New Roman" pitchFamily="18" charset="0"/>
            </a:rPr>
            <a:t>відпуск обідів додому;</a:t>
          </a:r>
          <a:endParaRPr lang="ru-RU">
            <a:latin typeface="Times New Roman" pitchFamily="18" charset="0"/>
            <a:cs typeface="Times New Roman" pitchFamily="18" charset="0"/>
          </a:endParaRPr>
        </a:p>
      </dgm:t>
    </dgm:pt>
    <dgm:pt modelId="{1A0DD630-52FC-4F6B-AE1D-9A88B7F1A0C0}" type="parTrans" cxnId="{011063F0-17C4-4F20-940A-282B0CB1AC0D}">
      <dgm:prSet/>
      <dgm:spPr/>
      <dgm:t>
        <a:bodyPr/>
        <a:lstStyle/>
        <a:p>
          <a:endParaRPr lang="ru-RU">
            <a:latin typeface="Times New Roman" pitchFamily="18" charset="0"/>
            <a:cs typeface="Times New Roman" pitchFamily="18" charset="0"/>
          </a:endParaRPr>
        </a:p>
      </dgm:t>
    </dgm:pt>
    <dgm:pt modelId="{B5DD8C06-6B58-4F1C-9A65-2F8193D28E8A}" type="sibTrans" cxnId="{011063F0-17C4-4F20-940A-282B0CB1AC0D}">
      <dgm:prSet/>
      <dgm:spPr/>
      <dgm:t>
        <a:bodyPr/>
        <a:lstStyle/>
        <a:p>
          <a:endParaRPr lang="ru-RU">
            <a:latin typeface="Times New Roman" pitchFamily="18" charset="0"/>
            <a:cs typeface="Times New Roman" pitchFamily="18" charset="0"/>
          </a:endParaRPr>
        </a:p>
      </dgm:t>
    </dgm:pt>
    <dgm:pt modelId="{BAB2326B-83FC-4FA2-A910-21580FD5047E}">
      <dgm:prSet/>
      <dgm:spPr/>
      <dgm:t>
        <a:bodyPr/>
        <a:lstStyle/>
        <a:p>
          <a:r>
            <a:rPr lang="uk-UA" dirty="0" smtClean="0">
              <a:latin typeface="Times New Roman" pitchFamily="18" charset="0"/>
              <a:cs typeface="Times New Roman" pitchFamily="18" charset="0"/>
            </a:rPr>
            <a:t>комплектування наборів кулінарної продукції в дорогу, в тому числі туристам для самостійного приготування;</a:t>
          </a:r>
          <a:endParaRPr lang="ru-RU" dirty="0">
            <a:latin typeface="Times New Roman" pitchFamily="18" charset="0"/>
            <a:cs typeface="Times New Roman" pitchFamily="18" charset="0"/>
          </a:endParaRPr>
        </a:p>
      </dgm:t>
    </dgm:pt>
    <dgm:pt modelId="{6CB532E6-CDC1-4F7F-9822-9B1693982CF7}" type="parTrans" cxnId="{5C5E1C01-59E3-49E7-BA2E-D192CF31F180}">
      <dgm:prSet/>
      <dgm:spPr/>
      <dgm:t>
        <a:bodyPr/>
        <a:lstStyle/>
        <a:p>
          <a:endParaRPr lang="ru-RU">
            <a:latin typeface="Times New Roman" pitchFamily="18" charset="0"/>
            <a:cs typeface="Times New Roman" pitchFamily="18" charset="0"/>
          </a:endParaRPr>
        </a:p>
      </dgm:t>
    </dgm:pt>
    <dgm:pt modelId="{F0C3563B-0390-4B4F-BB09-0470138E182D}" type="sibTrans" cxnId="{5C5E1C01-59E3-49E7-BA2E-D192CF31F180}">
      <dgm:prSet/>
      <dgm:spPr/>
      <dgm:t>
        <a:bodyPr/>
        <a:lstStyle/>
        <a:p>
          <a:endParaRPr lang="ru-RU">
            <a:latin typeface="Times New Roman" pitchFamily="18" charset="0"/>
            <a:cs typeface="Times New Roman" pitchFamily="18" charset="0"/>
          </a:endParaRPr>
        </a:p>
      </dgm:t>
    </dgm:pt>
    <dgm:pt modelId="{1942804D-8614-4DEC-B63A-ABF308D7A7A9}">
      <dgm:prSet/>
      <dgm:spPr/>
      <dgm:t>
        <a:bodyPr/>
        <a:lstStyle/>
        <a:p>
          <a:r>
            <a:rPr lang="uk-UA" smtClean="0">
              <a:latin typeface="Times New Roman" pitchFamily="18" charset="0"/>
              <a:cs typeface="Times New Roman" pitchFamily="18" charset="0"/>
            </a:rPr>
            <a:t>реалізація кулінарної продукції і кондитерських виробів через розносну та дрібно-роздрібну мережу.</a:t>
          </a:r>
          <a:endParaRPr lang="ru-RU">
            <a:latin typeface="Times New Roman" pitchFamily="18" charset="0"/>
            <a:cs typeface="Times New Roman" pitchFamily="18" charset="0"/>
          </a:endParaRPr>
        </a:p>
      </dgm:t>
    </dgm:pt>
    <dgm:pt modelId="{0DD0BF16-7AA3-4D95-814C-2345296777D4}" type="parTrans" cxnId="{5BC8A3A3-0D2F-4ADB-BB1F-0245BC5FD6A5}">
      <dgm:prSet/>
      <dgm:spPr/>
      <dgm:t>
        <a:bodyPr/>
        <a:lstStyle/>
        <a:p>
          <a:endParaRPr lang="ru-RU">
            <a:latin typeface="Times New Roman" pitchFamily="18" charset="0"/>
            <a:cs typeface="Times New Roman" pitchFamily="18" charset="0"/>
          </a:endParaRPr>
        </a:p>
      </dgm:t>
    </dgm:pt>
    <dgm:pt modelId="{C701F93F-A5A8-4881-939B-8F7A62254A22}" type="sibTrans" cxnId="{5BC8A3A3-0D2F-4ADB-BB1F-0245BC5FD6A5}">
      <dgm:prSet/>
      <dgm:spPr/>
      <dgm:t>
        <a:bodyPr/>
        <a:lstStyle/>
        <a:p>
          <a:endParaRPr lang="ru-RU">
            <a:latin typeface="Times New Roman" pitchFamily="18" charset="0"/>
            <a:cs typeface="Times New Roman" pitchFamily="18" charset="0"/>
          </a:endParaRPr>
        </a:p>
      </dgm:t>
    </dgm:pt>
    <dgm:pt modelId="{330682D5-0349-4FAB-97FD-E3A023219502}" type="pres">
      <dgm:prSet presAssocID="{B011DD83-ABE6-462C-BBEB-567CF75A4124}" presName="outerComposite" presStyleCnt="0">
        <dgm:presLayoutVars>
          <dgm:chMax val="5"/>
          <dgm:dir/>
          <dgm:resizeHandles val="exact"/>
        </dgm:presLayoutVars>
      </dgm:prSet>
      <dgm:spPr/>
      <dgm:t>
        <a:bodyPr/>
        <a:lstStyle/>
        <a:p>
          <a:endParaRPr lang="ru-RU"/>
        </a:p>
      </dgm:t>
    </dgm:pt>
    <dgm:pt modelId="{CBE5F34B-E081-48D9-8F8D-BDCE5CE64D0C}" type="pres">
      <dgm:prSet presAssocID="{B011DD83-ABE6-462C-BBEB-567CF75A4124}" presName="dummyMaxCanvas" presStyleCnt="0">
        <dgm:presLayoutVars/>
      </dgm:prSet>
      <dgm:spPr/>
    </dgm:pt>
    <dgm:pt modelId="{C8FAA857-A81E-42DA-B185-F506452485A1}" type="pres">
      <dgm:prSet presAssocID="{B011DD83-ABE6-462C-BBEB-567CF75A4124}" presName="FourNodes_1" presStyleLbl="node1" presStyleIdx="0" presStyleCnt="4">
        <dgm:presLayoutVars>
          <dgm:bulletEnabled val="1"/>
        </dgm:presLayoutVars>
      </dgm:prSet>
      <dgm:spPr/>
      <dgm:t>
        <a:bodyPr/>
        <a:lstStyle/>
        <a:p>
          <a:endParaRPr lang="ru-RU"/>
        </a:p>
      </dgm:t>
    </dgm:pt>
    <dgm:pt modelId="{F2E61F46-19A8-4BF4-8251-72CF51FFEC77}" type="pres">
      <dgm:prSet presAssocID="{B011DD83-ABE6-462C-BBEB-567CF75A4124}" presName="FourNodes_2" presStyleLbl="node1" presStyleIdx="1" presStyleCnt="4">
        <dgm:presLayoutVars>
          <dgm:bulletEnabled val="1"/>
        </dgm:presLayoutVars>
      </dgm:prSet>
      <dgm:spPr/>
      <dgm:t>
        <a:bodyPr/>
        <a:lstStyle/>
        <a:p>
          <a:endParaRPr lang="ru-RU"/>
        </a:p>
      </dgm:t>
    </dgm:pt>
    <dgm:pt modelId="{9CAEF834-4169-461C-AAC4-BC97851366FF}" type="pres">
      <dgm:prSet presAssocID="{B011DD83-ABE6-462C-BBEB-567CF75A4124}" presName="FourNodes_3" presStyleLbl="node1" presStyleIdx="2" presStyleCnt="4">
        <dgm:presLayoutVars>
          <dgm:bulletEnabled val="1"/>
        </dgm:presLayoutVars>
      </dgm:prSet>
      <dgm:spPr/>
      <dgm:t>
        <a:bodyPr/>
        <a:lstStyle/>
        <a:p>
          <a:endParaRPr lang="ru-RU"/>
        </a:p>
      </dgm:t>
    </dgm:pt>
    <dgm:pt modelId="{2AE05AA4-A284-4BED-97E5-C35618B8773A}" type="pres">
      <dgm:prSet presAssocID="{B011DD83-ABE6-462C-BBEB-567CF75A4124}" presName="FourNodes_4" presStyleLbl="node1" presStyleIdx="3" presStyleCnt="4">
        <dgm:presLayoutVars>
          <dgm:bulletEnabled val="1"/>
        </dgm:presLayoutVars>
      </dgm:prSet>
      <dgm:spPr/>
      <dgm:t>
        <a:bodyPr/>
        <a:lstStyle/>
        <a:p>
          <a:endParaRPr lang="ru-RU"/>
        </a:p>
      </dgm:t>
    </dgm:pt>
    <dgm:pt modelId="{57AE2BE7-857D-4EE1-B713-A644C254FA25}" type="pres">
      <dgm:prSet presAssocID="{B011DD83-ABE6-462C-BBEB-567CF75A4124}" presName="FourConn_1-2" presStyleLbl="fgAccFollowNode1" presStyleIdx="0" presStyleCnt="3">
        <dgm:presLayoutVars>
          <dgm:bulletEnabled val="1"/>
        </dgm:presLayoutVars>
      </dgm:prSet>
      <dgm:spPr/>
      <dgm:t>
        <a:bodyPr/>
        <a:lstStyle/>
        <a:p>
          <a:endParaRPr lang="ru-RU"/>
        </a:p>
      </dgm:t>
    </dgm:pt>
    <dgm:pt modelId="{AFFC40EA-27FB-45E9-AE3D-04F51D0B4886}" type="pres">
      <dgm:prSet presAssocID="{B011DD83-ABE6-462C-BBEB-567CF75A4124}" presName="FourConn_2-3" presStyleLbl="fgAccFollowNode1" presStyleIdx="1" presStyleCnt="3">
        <dgm:presLayoutVars>
          <dgm:bulletEnabled val="1"/>
        </dgm:presLayoutVars>
      </dgm:prSet>
      <dgm:spPr/>
      <dgm:t>
        <a:bodyPr/>
        <a:lstStyle/>
        <a:p>
          <a:endParaRPr lang="ru-RU"/>
        </a:p>
      </dgm:t>
    </dgm:pt>
    <dgm:pt modelId="{F8277FB0-D544-499C-A0B7-A9537D1EC285}" type="pres">
      <dgm:prSet presAssocID="{B011DD83-ABE6-462C-BBEB-567CF75A4124}" presName="FourConn_3-4" presStyleLbl="fgAccFollowNode1" presStyleIdx="2" presStyleCnt="3">
        <dgm:presLayoutVars>
          <dgm:bulletEnabled val="1"/>
        </dgm:presLayoutVars>
      </dgm:prSet>
      <dgm:spPr/>
      <dgm:t>
        <a:bodyPr/>
        <a:lstStyle/>
        <a:p>
          <a:endParaRPr lang="ru-RU"/>
        </a:p>
      </dgm:t>
    </dgm:pt>
    <dgm:pt modelId="{3CBBDB8B-0D21-47C2-A39E-EDE0D1E40E0D}" type="pres">
      <dgm:prSet presAssocID="{B011DD83-ABE6-462C-BBEB-567CF75A4124}" presName="FourNodes_1_text" presStyleLbl="node1" presStyleIdx="3" presStyleCnt="4">
        <dgm:presLayoutVars>
          <dgm:bulletEnabled val="1"/>
        </dgm:presLayoutVars>
      </dgm:prSet>
      <dgm:spPr/>
      <dgm:t>
        <a:bodyPr/>
        <a:lstStyle/>
        <a:p>
          <a:endParaRPr lang="ru-RU"/>
        </a:p>
      </dgm:t>
    </dgm:pt>
    <dgm:pt modelId="{67607BA6-4127-4462-8E0C-221D0A1A5ABD}" type="pres">
      <dgm:prSet presAssocID="{B011DD83-ABE6-462C-BBEB-567CF75A4124}" presName="FourNodes_2_text" presStyleLbl="node1" presStyleIdx="3" presStyleCnt="4">
        <dgm:presLayoutVars>
          <dgm:bulletEnabled val="1"/>
        </dgm:presLayoutVars>
      </dgm:prSet>
      <dgm:spPr/>
      <dgm:t>
        <a:bodyPr/>
        <a:lstStyle/>
        <a:p>
          <a:endParaRPr lang="ru-RU"/>
        </a:p>
      </dgm:t>
    </dgm:pt>
    <dgm:pt modelId="{82638F5A-8E23-4BDE-982C-B8CB89ADA81D}" type="pres">
      <dgm:prSet presAssocID="{B011DD83-ABE6-462C-BBEB-567CF75A4124}" presName="FourNodes_3_text" presStyleLbl="node1" presStyleIdx="3" presStyleCnt="4">
        <dgm:presLayoutVars>
          <dgm:bulletEnabled val="1"/>
        </dgm:presLayoutVars>
      </dgm:prSet>
      <dgm:spPr/>
      <dgm:t>
        <a:bodyPr/>
        <a:lstStyle/>
        <a:p>
          <a:endParaRPr lang="ru-RU"/>
        </a:p>
      </dgm:t>
    </dgm:pt>
    <dgm:pt modelId="{D2D03B66-1336-4543-912F-2F92B1AA61AC}" type="pres">
      <dgm:prSet presAssocID="{B011DD83-ABE6-462C-BBEB-567CF75A4124}" presName="FourNodes_4_text" presStyleLbl="node1" presStyleIdx="3" presStyleCnt="4">
        <dgm:presLayoutVars>
          <dgm:bulletEnabled val="1"/>
        </dgm:presLayoutVars>
      </dgm:prSet>
      <dgm:spPr/>
      <dgm:t>
        <a:bodyPr/>
        <a:lstStyle/>
        <a:p>
          <a:endParaRPr lang="ru-RU"/>
        </a:p>
      </dgm:t>
    </dgm:pt>
  </dgm:ptLst>
  <dgm:cxnLst>
    <dgm:cxn modelId="{D7EF85F7-A9DA-4F67-BE15-F9DDACE8788A}" type="presOf" srcId="{D2379504-B8FB-4AA3-BDF5-342C355CFB7E}" destId="{C8FAA857-A81E-42DA-B185-F506452485A1}" srcOrd="0" destOrd="0" presId="urn:microsoft.com/office/officeart/2005/8/layout/vProcess5"/>
    <dgm:cxn modelId="{79B26134-A80A-45B4-AB5C-EFD3A092C652}" type="presOf" srcId="{BAB2326B-83FC-4FA2-A910-21580FD5047E}" destId="{9CAEF834-4169-461C-AAC4-BC97851366FF}" srcOrd="0" destOrd="0" presId="urn:microsoft.com/office/officeart/2005/8/layout/vProcess5"/>
    <dgm:cxn modelId="{40D8DA4D-CF7C-445C-9102-5F63381FE39D}" type="presOf" srcId="{B3D90181-6847-4CF7-AEEA-EB4881E40363}" destId="{57AE2BE7-857D-4EE1-B713-A644C254FA25}" srcOrd="0" destOrd="0" presId="urn:microsoft.com/office/officeart/2005/8/layout/vProcess5"/>
    <dgm:cxn modelId="{BD5028BB-B2BB-4249-837B-A6A312559DEA}" type="presOf" srcId="{F5A04DA6-F382-4535-A475-055A1E2740EC}" destId="{F2E61F46-19A8-4BF4-8251-72CF51FFEC77}" srcOrd="0" destOrd="0" presId="urn:microsoft.com/office/officeart/2005/8/layout/vProcess5"/>
    <dgm:cxn modelId="{5BC8A3A3-0D2F-4ADB-BB1F-0245BC5FD6A5}" srcId="{B011DD83-ABE6-462C-BBEB-567CF75A4124}" destId="{1942804D-8614-4DEC-B63A-ABF308D7A7A9}" srcOrd="3" destOrd="0" parTransId="{0DD0BF16-7AA3-4D95-814C-2345296777D4}" sibTransId="{C701F93F-A5A8-4881-939B-8F7A62254A22}"/>
    <dgm:cxn modelId="{011063F0-17C4-4F20-940A-282B0CB1AC0D}" srcId="{B011DD83-ABE6-462C-BBEB-567CF75A4124}" destId="{F5A04DA6-F382-4535-A475-055A1E2740EC}" srcOrd="1" destOrd="0" parTransId="{1A0DD630-52FC-4F6B-AE1D-9A88B7F1A0C0}" sibTransId="{B5DD8C06-6B58-4F1C-9A65-2F8193D28E8A}"/>
    <dgm:cxn modelId="{756D9E34-FD60-4913-A0C3-01B448614E39}" type="presOf" srcId="{F0C3563B-0390-4B4F-BB09-0470138E182D}" destId="{F8277FB0-D544-499C-A0B7-A9537D1EC285}" srcOrd="0" destOrd="0" presId="urn:microsoft.com/office/officeart/2005/8/layout/vProcess5"/>
    <dgm:cxn modelId="{D3EFAD2C-0966-4D31-A2A8-18EAFD4F8AA7}" type="presOf" srcId="{B011DD83-ABE6-462C-BBEB-567CF75A4124}" destId="{330682D5-0349-4FAB-97FD-E3A023219502}" srcOrd="0" destOrd="0" presId="urn:microsoft.com/office/officeart/2005/8/layout/vProcess5"/>
    <dgm:cxn modelId="{78433FB1-6F63-43E4-B2E8-70CAD02FF9A1}" srcId="{B011DD83-ABE6-462C-BBEB-567CF75A4124}" destId="{D2379504-B8FB-4AA3-BDF5-342C355CFB7E}" srcOrd="0" destOrd="0" parTransId="{8A917557-FF8B-42A3-A1E4-B7080FF262E3}" sibTransId="{B3D90181-6847-4CF7-AEEA-EB4881E40363}"/>
    <dgm:cxn modelId="{5C5E1C01-59E3-49E7-BA2E-D192CF31F180}" srcId="{B011DD83-ABE6-462C-BBEB-567CF75A4124}" destId="{BAB2326B-83FC-4FA2-A910-21580FD5047E}" srcOrd="2" destOrd="0" parTransId="{6CB532E6-CDC1-4F7F-9822-9B1693982CF7}" sibTransId="{F0C3563B-0390-4B4F-BB09-0470138E182D}"/>
    <dgm:cxn modelId="{7B834742-A48D-4939-932B-02E6C7930407}" type="presOf" srcId="{D2379504-B8FB-4AA3-BDF5-342C355CFB7E}" destId="{3CBBDB8B-0D21-47C2-A39E-EDE0D1E40E0D}" srcOrd="1" destOrd="0" presId="urn:microsoft.com/office/officeart/2005/8/layout/vProcess5"/>
    <dgm:cxn modelId="{89E7D578-1F38-49EE-AF45-EC06D80E8666}" type="presOf" srcId="{1942804D-8614-4DEC-B63A-ABF308D7A7A9}" destId="{2AE05AA4-A284-4BED-97E5-C35618B8773A}" srcOrd="0" destOrd="0" presId="urn:microsoft.com/office/officeart/2005/8/layout/vProcess5"/>
    <dgm:cxn modelId="{1200A476-DEC7-4D9D-B8E2-FC87A5558074}" type="presOf" srcId="{1942804D-8614-4DEC-B63A-ABF308D7A7A9}" destId="{D2D03B66-1336-4543-912F-2F92B1AA61AC}" srcOrd="1" destOrd="0" presId="urn:microsoft.com/office/officeart/2005/8/layout/vProcess5"/>
    <dgm:cxn modelId="{0EC251C1-BD7D-4DAD-9060-DE12CAD28E21}" type="presOf" srcId="{F5A04DA6-F382-4535-A475-055A1E2740EC}" destId="{67607BA6-4127-4462-8E0C-221D0A1A5ABD}" srcOrd="1" destOrd="0" presId="urn:microsoft.com/office/officeart/2005/8/layout/vProcess5"/>
    <dgm:cxn modelId="{737202CA-9C0D-46CC-9ED0-C1B17B9A2AC4}" type="presOf" srcId="{B5DD8C06-6B58-4F1C-9A65-2F8193D28E8A}" destId="{AFFC40EA-27FB-45E9-AE3D-04F51D0B4886}" srcOrd="0" destOrd="0" presId="urn:microsoft.com/office/officeart/2005/8/layout/vProcess5"/>
    <dgm:cxn modelId="{59BD014C-A83F-46B5-97A6-CA7B457DF963}" type="presOf" srcId="{BAB2326B-83FC-4FA2-A910-21580FD5047E}" destId="{82638F5A-8E23-4BDE-982C-B8CB89ADA81D}" srcOrd="1" destOrd="0" presId="urn:microsoft.com/office/officeart/2005/8/layout/vProcess5"/>
    <dgm:cxn modelId="{95ECAF73-4366-4AE8-B4DE-32D9C44B779D}" type="presParOf" srcId="{330682D5-0349-4FAB-97FD-E3A023219502}" destId="{CBE5F34B-E081-48D9-8F8D-BDCE5CE64D0C}" srcOrd="0" destOrd="0" presId="urn:microsoft.com/office/officeart/2005/8/layout/vProcess5"/>
    <dgm:cxn modelId="{946023C0-5D6C-4B39-A35B-A8EBD7D01D5E}" type="presParOf" srcId="{330682D5-0349-4FAB-97FD-E3A023219502}" destId="{C8FAA857-A81E-42DA-B185-F506452485A1}" srcOrd="1" destOrd="0" presId="urn:microsoft.com/office/officeart/2005/8/layout/vProcess5"/>
    <dgm:cxn modelId="{E41034BB-C219-4454-8BFE-01FC3BB1206D}" type="presParOf" srcId="{330682D5-0349-4FAB-97FD-E3A023219502}" destId="{F2E61F46-19A8-4BF4-8251-72CF51FFEC77}" srcOrd="2" destOrd="0" presId="urn:microsoft.com/office/officeart/2005/8/layout/vProcess5"/>
    <dgm:cxn modelId="{56AB48DE-BBD6-42A3-A66E-18073D85DBB3}" type="presParOf" srcId="{330682D5-0349-4FAB-97FD-E3A023219502}" destId="{9CAEF834-4169-461C-AAC4-BC97851366FF}" srcOrd="3" destOrd="0" presId="urn:microsoft.com/office/officeart/2005/8/layout/vProcess5"/>
    <dgm:cxn modelId="{EF995DF7-3803-47CB-A689-6730D036EFAB}" type="presParOf" srcId="{330682D5-0349-4FAB-97FD-E3A023219502}" destId="{2AE05AA4-A284-4BED-97E5-C35618B8773A}" srcOrd="4" destOrd="0" presId="urn:microsoft.com/office/officeart/2005/8/layout/vProcess5"/>
    <dgm:cxn modelId="{2509CCB6-1389-4E78-9E6F-312562ADB900}" type="presParOf" srcId="{330682D5-0349-4FAB-97FD-E3A023219502}" destId="{57AE2BE7-857D-4EE1-B713-A644C254FA25}" srcOrd="5" destOrd="0" presId="urn:microsoft.com/office/officeart/2005/8/layout/vProcess5"/>
    <dgm:cxn modelId="{C18B4DF4-107A-4870-AA4F-ACFA2A705080}" type="presParOf" srcId="{330682D5-0349-4FAB-97FD-E3A023219502}" destId="{AFFC40EA-27FB-45E9-AE3D-04F51D0B4886}" srcOrd="6" destOrd="0" presId="urn:microsoft.com/office/officeart/2005/8/layout/vProcess5"/>
    <dgm:cxn modelId="{B9329614-BB5C-4FB9-8A59-D19076ACD0EE}" type="presParOf" srcId="{330682D5-0349-4FAB-97FD-E3A023219502}" destId="{F8277FB0-D544-499C-A0B7-A9537D1EC285}" srcOrd="7" destOrd="0" presId="urn:microsoft.com/office/officeart/2005/8/layout/vProcess5"/>
    <dgm:cxn modelId="{FAC75690-A867-443F-B25A-857CDD2D8722}" type="presParOf" srcId="{330682D5-0349-4FAB-97FD-E3A023219502}" destId="{3CBBDB8B-0D21-47C2-A39E-EDE0D1E40E0D}" srcOrd="8" destOrd="0" presId="urn:microsoft.com/office/officeart/2005/8/layout/vProcess5"/>
    <dgm:cxn modelId="{6C35FF55-F7FA-4162-AA78-06A5EE1311CC}" type="presParOf" srcId="{330682D5-0349-4FAB-97FD-E3A023219502}" destId="{67607BA6-4127-4462-8E0C-221D0A1A5ABD}" srcOrd="9" destOrd="0" presId="urn:microsoft.com/office/officeart/2005/8/layout/vProcess5"/>
    <dgm:cxn modelId="{4B31B776-6797-49A3-9BED-CC32B1E56A68}" type="presParOf" srcId="{330682D5-0349-4FAB-97FD-E3A023219502}" destId="{82638F5A-8E23-4BDE-982C-B8CB89ADA81D}" srcOrd="10" destOrd="0" presId="urn:microsoft.com/office/officeart/2005/8/layout/vProcess5"/>
    <dgm:cxn modelId="{AFF1DEFD-1BD1-4D7E-8475-D16658C99A5F}" type="presParOf" srcId="{330682D5-0349-4FAB-97FD-E3A023219502}" destId="{D2D03B66-1336-4543-912F-2F92B1AA61A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DBBF6-426C-4A5B-B754-B3F5BC67185E}"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ru-RU"/>
        </a:p>
      </dgm:t>
    </dgm:pt>
    <dgm:pt modelId="{616429A6-CCEA-4042-AC0A-CD481AA121C6}">
      <dgm:prSet phldrT="[Текст]"/>
      <dgm:spPr/>
      <dgm:t>
        <a:bodyPr/>
        <a:lstStyle/>
        <a:p>
          <a:r>
            <a:rPr lang="uk-UA" dirty="0" smtClean="0">
              <a:solidFill>
                <a:schemeClr val="tx1"/>
              </a:solidFill>
              <a:latin typeface="Times New Roman" pitchFamily="18" charset="0"/>
              <a:cs typeface="Times New Roman" pitchFamily="18" charset="0"/>
            </a:rPr>
            <a:t>організацію обслуговування свят, сімейних обідів, ритуальних заходів;</a:t>
          </a:r>
          <a:endParaRPr lang="ru-RU" dirty="0">
            <a:solidFill>
              <a:schemeClr val="tx1"/>
            </a:solidFill>
            <a:latin typeface="Times New Roman" pitchFamily="18" charset="0"/>
            <a:cs typeface="Times New Roman" pitchFamily="18" charset="0"/>
          </a:endParaRPr>
        </a:p>
      </dgm:t>
    </dgm:pt>
    <dgm:pt modelId="{EB9BAF7E-8FC4-4233-809D-3DDFD5ACE049}" type="parTrans" cxnId="{AEF443E8-053B-4CEE-B430-BF291F73EEE5}">
      <dgm:prSet/>
      <dgm:spPr/>
      <dgm:t>
        <a:bodyPr/>
        <a:lstStyle/>
        <a:p>
          <a:endParaRPr lang="ru-RU">
            <a:solidFill>
              <a:schemeClr val="tx1"/>
            </a:solidFill>
            <a:latin typeface="Times New Roman" pitchFamily="18" charset="0"/>
            <a:cs typeface="Times New Roman" pitchFamily="18" charset="0"/>
          </a:endParaRPr>
        </a:p>
      </dgm:t>
    </dgm:pt>
    <dgm:pt modelId="{058D3A1F-90F1-4C4F-8838-8653C6DF4BE8}" type="sibTrans" cxnId="{AEF443E8-053B-4CEE-B430-BF291F73EEE5}">
      <dgm:prSet/>
      <dgm:spPr/>
      <dgm:t>
        <a:bodyPr/>
        <a:lstStyle/>
        <a:p>
          <a:endParaRPr lang="ru-RU">
            <a:solidFill>
              <a:schemeClr val="tx1"/>
            </a:solidFill>
            <a:latin typeface="Times New Roman" pitchFamily="18" charset="0"/>
            <a:cs typeface="Times New Roman" pitchFamily="18" charset="0"/>
          </a:endParaRPr>
        </a:p>
      </dgm:t>
    </dgm:pt>
    <dgm:pt modelId="{642585F0-772E-4C73-84FE-BEA900D89EA8}">
      <dgm:prSet/>
      <dgm:spPr/>
      <dgm:t>
        <a:bodyPr/>
        <a:lstStyle/>
        <a:p>
          <a:r>
            <a:rPr lang="uk-UA" smtClean="0">
              <a:solidFill>
                <a:schemeClr val="tx1"/>
              </a:solidFill>
              <a:latin typeface="Times New Roman" pitchFamily="18" charset="0"/>
              <a:cs typeface="Times New Roman" pitchFamily="18" charset="0"/>
            </a:rPr>
            <a:t>організацію обслуговування учасників конференцій, семінарів, нарад, культурно-масових заходів тощо;</a:t>
          </a:r>
          <a:endParaRPr lang="ru-RU">
            <a:solidFill>
              <a:schemeClr val="tx1"/>
            </a:solidFill>
            <a:latin typeface="Times New Roman" pitchFamily="18" charset="0"/>
            <a:cs typeface="Times New Roman" pitchFamily="18" charset="0"/>
          </a:endParaRPr>
        </a:p>
      </dgm:t>
    </dgm:pt>
    <dgm:pt modelId="{84DF29D0-1FD6-4898-BC38-097017686D86}" type="parTrans" cxnId="{12D51A31-8EE8-43EF-A589-01E189C98AD0}">
      <dgm:prSet/>
      <dgm:spPr/>
      <dgm:t>
        <a:bodyPr/>
        <a:lstStyle/>
        <a:p>
          <a:endParaRPr lang="ru-RU">
            <a:solidFill>
              <a:schemeClr val="tx1"/>
            </a:solidFill>
            <a:latin typeface="Times New Roman" pitchFamily="18" charset="0"/>
            <a:cs typeface="Times New Roman" pitchFamily="18" charset="0"/>
          </a:endParaRPr>
        </a:p>
      </dgm:t>
    </dgm:pt>
    <dgm:pt modelId="{1BA2D00E-C18A-4B01-A8C3-A1EFE1989E69}" type="sibTrans" cxnId="{12D51A31-8EE8-43EF-A589-01E189C98AD0}">
      <dgm:prSet/>
      <dgm:spPr/>
      <dgm:t>
        <a:bodyPr/>
        <a:lstStyle/>
        <a:p>
          <a:endParaRPr lang="ru-RU">
            <a:solidFill>
              <a:schemeClr val="tx1"/>
            </a:solidFill>
            <a:latin typeface="Times New Roman" pitchFamily="18" charset="0"/>
            <a:cs typeface="Times New Roman" pitchFamily="18" charset="0"/>
          </a:endParaRPr>
        </a:p>
      </dgm:t>
    </dgm:pt>
    <dgm:pt modelId="{831B3945-0E81-4513-BAE2-F66A682CFB6D}">
      <dgm:prSet/>
      <dgm:spPr/>
      <dgm:t>
        <a:bodyPr/>
        <a:lstStyle/>
        <a:p>
          <a:r>
            <a:rPr lang="uk-UA" smtClean="0">
              <a:solidFill>
                <a:schemeClr val="tx1"/>
              </a:solidFill>
              <a:latin typeface="Times New Roman" pitchFamily="18" charset="0"/>
              <a:cs typeface="Times New Roman" pitchFamily="18" charset="0"/>
            </a:rPr>
            <a:t>послуги офіціанта (бармена) з обслуговування вдома;</a:t>
          </a:r>
          <a:endParaRPr lang="ru-RU">
            <a:solidFill>
              <a:schemeClr val="tx1"/>
            </a:solidFill>
            <a:latin typeface="Times New Roman" pitchFamily="18" charset="0"/>
            <a:cs typeface="Times New Roman" pitchFamily="18" charset="0"/>
          </a:endParaRPr>
        </a:p>
      </dgm:t>
    </dgm:pt>
    <dgm:pt modelId="{9C434813-7243-4D3B-898B-42BC3E7BBC68}" type="parTrans" cxnId="{4AAB3EAF-4015-4917-8A4A-B528AEDD3412}">
      <dgm:prSet/>
      <dgm:spPr/>
      <dgm:t>
        <a:bodyPr/>
        <a:lstStyle/>
        <a:p>
          <a:endParaRPr lang="ru-RU">
            <a:solidFill>
              <a:schemeClr val="tx1"/>
            </a:solidFill>
            <a:latin typeface="Times New Roman" pitchFamily="18" charset="0"/>
            <a:cs typeface="Times New Roman" pitchFamily="18" charset="0"/>
          </a:endParaRPr>
        </a:p>
      </dgm:t>
    </dgm:pt>
    <dgm:pt modelId="{109AF614-B8DC-4666-AE60-91684E136887}" type="sibTrans" cxnId="{4AAB3EAF-4015-4917-8A4A-B528AEDD3412}">
      <dgm:prSet/>
      <dgm:spPr/>
      <dgm:t>
        <a:bodyPr/>
        <a:lstStyle/>
        <a:p>
          <a:endParaRPr lang="ru-RU">
            <a:solidFill>
              <a:schemeClr val="tx1"/>
            </a:solidFill>
            <a:latin typeface="Times New Roman" pitchFamily="18" charset="0"/>
            <a:cs typeface="Times New Roman" pitchFamily="18" charset="0"/>
          </a:endParaRPr>
        </a:p>
      </dgm:t>
    </dgm:pt>
    <dgm:pt modelId="{57EB20DA-74AB-4E59-AE4C-EAEB38FD96A5}">
      <dgm:prSet/>
      <dgm:spPr/>
      <dgm:t>
        <a:bodyPr/>
        <a:lstStyle/>
        <a:p>
          <a:r>
            <a:rPr lang="uk-UA" smtClean="0">
              <a:solidFill>
                <a:schemeClr val="tx1"/>
              </a:solidFill>
              <a:latin typeface="Times New Roman" pitchFamily="18" charset="0"/>
              <a:cs typeface="Times New Roman" pitchFamily="18" charset="0"/>
            </a:rPr>
            <a:t>доставку кулінарної продукції та кондитерських виробів на замовлення споживачів, у тому числі в бенкетному виконанні;</a:t>
          </a:r>
          <a:endParaRPr lang="ru-RU">
            <a:solidFill>
              <a:schemeClr val="tx1"/>
            </a:solidFill>
            <a:latin typeface="Times New Roman" pitchFamily="18" charset="0"/>
            <a:cs typeface="Times New Roman" pitchFamily="18" charset="0"/>
          </a:endParaRPr>
        </a:p>
      </dgm:t>
    </dgm:pt>
    <dgm:pt modelId="{94BB34DD-EB9D-41C6-B879-89909DA7CFE9}" type="parTrans" cxnId="{37D048F6-3967-45C5-82A5-D3C91C421704}">
      <dgm:prSet/>
      <dgm:spPr/>
      <dgm:t>
        <a:bodyPr/>
        <a:lstStyle/>
        <a:p>
          <a:endParaRPr lang="ru-RU">
            <a:solidFill>
              <a:schemeClr val="tx1"/>
            </a:solidFill>
            <a:latin typeface="Times New Roman" pitchFamily="18" charset="0"/>
            <a:cs typeface="Times New Roman" pitchFamily="18" charset="0"/>
          </a:endParaRPr>
        </a:p>
      </dgm:t>
    </dgm:pt>
    <dgm:pt modelId="{88DAC38E-BBB2-4ED2-B1FD-F55F40BA510B}" type="sibTrans" cxnId="{37D048F6-3967-45C5-82A5-D3C91C421704}">
      <dgm:prSet/>
      <dgm:spPr/>
      <dgm:t>
        <a:bodyPr/>
        <a:lstStyle/>
        <a:p>
          <a:endParaRPr lang="ru-RU">
            <a:solidFill>
              <a:schemeClr val="tx1"/>
            </a:solidFill>
            <a:latin typeface="Times New Roman" pitchFamily="18" charset="0"/>
            <a:cs typeface="Times New Roman" pitchFamily="18" charset="0"/>
          </a:endParaRPr>
        </a:p>
      </dgm:t>
    </dgm:pt>
    <dgm:pt modelId="{A511B935-90FE-45F6-A66A-0CA0DE609AFF}">
      <dgm:prSet/>
      <dgm:spPr/>
      <dgm:t>
        <a:bodyPr/>
        <a:lstStyle/>
        <a:p>
          <a:r>
            <a:rPr lang="uk-UA" smtClean="0">
              <a:solidFill>
                <a:schemeClr val="tx1"/>
              </a:solidFill>
              <a:latin typeface="Times New Roman" pitchFamily="18" charset="0"/>
              <a:cs typeface="Times New Roman" pitchFamily="18" charset="0"/>
            </a:rPr>
            <a:t>доставку кулінарної продукції та кондитерських виробів на замовлення і обслуговування споживачів на пасажирському транспорті (у т. ч. в купе, каюті, салоні літака);</a:t>
          </a:r>
          <a:endParaRPr lang="ru-RU">
            <a:solidFill>
              <a:schemeClr val="tx1"/>
            </a:solidFill>
            <a:latin typeface="Times New Roman" pitchFamily="18" charset="0"/>
            <a:cs typeface="Times New Roman" pitchFamily="18" charset="0"/>
          </a:endParaRPr>
        </a:p>
      </dgm:t>
    </dgm:pt>
    <dgm:pt modelId="{DADA5545-FDE2-46D2-8A15-CC905E0651D7}" type="parTrans" cxnId="{5A579E08-5E26-400B-A13E-3C61E015B79D}">
      <dgm:prSet/>
      <dgm:spPr/>
      <dgm:t>
        <a:bodyPr/>
        <a:lstStyle/>
        <a:p>
          <a:endParaRPr lang="ru-RU">
            <a:solidFill>
              <a:schemeClr val="tx1"/>
            </a:solidFill>
            <a:latin typeface="Times New Roman" pitchFamily="18" charset="0"/>
            <a:cs typeface="Times New Roman" pitchFamily="18" charset="0"/>
          </a:endParaRPr>
        </a:p>
      </dgm:t>
    </dgm:pt>
    <dgm:pt modelId="{42E351FE-EF06-45F5-9196-22E27DDF75EF}" type="sibTrans" cxnId="{5A579E08-5E26-400B-A13E-3C61E015B79D}">
      <dgm:prSet/>
      <dgm:spPr/>
      <dgm:t>
        <a:bodyPr/>
        <a:lstStyle/>
        <a:p>
          <a:endParaRPr lang="ru-RU">
            <a:solidFill>
              <a:schemeClr val="tx1"/>
            </a:solidFill>
            <a:latin typeface="Times New Roman" pitchFamily="18" charset="0"/>
            <a:cs typeface="Times New Roman" pitchFamily="18" charset="0"/>
          </a:endParaRPr>
        </a:p>
      </dgm:t>
    </dgm:pt>
    <dgm:pt modelId="{66603230-CD53-4A7F-9792-B7DA8A362774}">
      <dgm:prSet/>
      <dgm:spPr/>
      <dgm:t>
        <a:bodyPr/>
        <a:lstStyle/>
        <a:p>
          <a:r>
            <a:rPr lang="uk-UA" smtClean="0">
              <a:solidFill>
                <a:schemeClr val="tx1"/>
              </a:solidFill>
              <a:latin typeface="Times New Roman" pitchFamily="18" charset="0"/>
              <a:cs typeface="Times New Roman" pitchFamily="18" charset="0"/>
            </a:rPr>
            <a:t>доставку кулінарної продукції, кондитерських виробів та обслуговування споживачів на робочих місцях і вдома;</a:t>
          </a:r>
          <a:endParaRPr lang="ru-RU">
            <a:solidFill>
              <a:schemeClr val="tx1"/>
            </a:solidFill>
            <a:latin typeface="Times New Roman" pitchFamily="18" charset="0"/>
            <a:cs typeface="Times New Roman" pitchFamily="18" charset="0"/>
          </a:endParaRPr>
        </a:p>
      </dgm:t>
    </dgm:pt>
    <dgm:pt modelId="{5AD4ACF8-A992-47D2-9BB0-E063FD27826B}" type="parTrans" cxnId="{1129669E-2D50-4A65-AB0D-C0E0D3C4ECB9}">
      <dgm:prSet/>
      <dgm:spPr/>
      <dgm:t>
        <a:bodyPr/>
        <a:lstStyle/>
        <a:p>
          <a:endParaRPr lang="ru-RU">
            <a:solidFill>
              <a:schemeClr val="tx1"/>
            </a:solidFill>
            <a:latin typeface="Times New Roman" pitchFamily="18" charset="0"/>
            <a:cs typeface="Times New Roman" pitchFamily="18" charset="0"/>
          </a:endParaRPr>
        </a:p>
      </dgm:t>
    </dgm:pt>
    <dgm:pt modelId="{6B84F6BF-73FA-49E1-A9E5-FAEE47244CA6}" type="sibTrans" cxnId="{1129669E-2D50-4A65-AB0D-C0E0D3C4ECB9}">
      <dgm:prSet/>
      <dgm:spPr/>
      <dgm:t>
        <a:bodyPr/>
        <a:lstStyle/>
        <a:p>
          <a:endParaRPr lang="ru-RU">
            <a:solidFill>
              <a:schemeClr val="tx1"/>
            </a:solidFill>
            <a:latin typeface="Times New Roman" pitchFamily="18" charset="0"/>
            <a:cs typeface="Times New Roman" pitchFamily="18" charset="0"/>
          </a:endParaRPr>
        </a:p>
      </dgm:t>
    </dgm:pt>
    <dgm:pt modelId="{3E6C9ED6-9802-46B7-98B5-2FC0F9817327}">
      <dgm:prSet/>
      <dgm:spPr/>
      <dgm:t>
        <a:bodyPr/>
        <a:lstStyle/>
        <a:p>
          <a:r>
            <a:rPr lang="uk-UA" smtClean="0">
              <a:solidFill>
                <a:schemeClr val="tx1"/>
              </a:solidFill>
              <a:latin typeface="Times New Roman" pitchFamily="18" charset="0"/>
              <a:cs typeface="Times New Roman" pitchFamily="18" charset="0"/>
            </a:rPr>
            <a:t>доставку кулінарної продукції, кондитерських виробів та обслуговування в номерах готелю;</a:t>
          </a:r>
          <a:endParaRPr lang="ru-RU">
            <a:solidFill>
              <a:schemeClr val="tx1"/>
            </a:solidFill>
            <a:latin typeface="Times New Roman" pitchFamily="18" charset="0"/>
            <a:cs typeface="Times New Roman" pitchFamily="18" charset="0"/>
          </a:endParaRPr>
        </a:p>
      </dgm:t>
    </dgm:pt>
    <dgm:pt modelId="{FABFDF6A-E5EE-4CC9-BA1F-37BAE8A9F02D}" type="parTrans" cxnId="{ADDD0B67-140A-4D0E-AA87-DBE9470DC3D6}">
      <dgm:prSet/>
      <dgm:spPr/>
      <dgm:t>
        <a:bodyPr/>
        <a:lstStyle/>
        <a:p>
          <a:endParaRPr lang="ru-RU">
            <a:solidFill>
              <a:schemeClr val="tx1"/>
            </a:solidFill>
            <a:latin typeface="Times New Roman" pitchFamily="18" charset="0"/>
            <a:cs typeface="Times New Roman" pitchFamily="18" charset="0"/>
          </a:endParaRPr>
        </a:p>
      </dgm:t>
    </dgm:pt>
    <dgm:pt modelId="{FE7A29EF-CAAC-47E8-8BC5-D3E2C5900163}" type="sibTrans" cxnId="{ADDD0B67-140A-4D0E-AA87-DBE9470DC3D6}">
      <dgm:prSet/>
      <dgm:spPr/>
      <dgm:t>
        <a:bodyPr/>
        <a:lstStyle/>
        <a:p>
          <a:endParaRPr lang="ru-RU">
            <a:solidFill>
              <a:schemeClr val="tx1"/>
            </a:solidFill>
            <a:latin typeface="Times New Roman" pitchFamily="18" charset="0"/>
            <a:cs typeface="Times New Roman" pitchFamily="18" charset="0"/>
          </a:endParaRPr>
        </a:p>
      </dgm:t>
    </dgm:pt>
    <dgm:pt modelId="{59112A28-14EF-4BE1-872E-76EF9BFA20E5}">
      <dgm:prSet/>
      <dgm:spPr/>
      <dgm:t>
        <a:bodyPr/>
        <a:lstStyle/>
        <a:p>
          <a:r>
            <a:rPr lang="uk-UA" smtClean="0">
              <a:solidFill>
                <a:schemeClr val="tx1"/>
              </a:solidFill>
              <a:latin typeface="Times New Roman" pitchFamily="18" charset="0"/>
              <a:cs typeface="Times New Roman" pitchFamily="18" charset="0"/>
            </a:rPr>
            <a:t>бронювання місць у залі закладу ресторанного господарства;</a:t>
          </a:r>
          <a:endParaRPr lang="ru-RU">
            <a:solidFill>
              <a:schemeClr val="tx1"/>
            </a:solidFill>
            <a:latin typeface="Times New Roman" pitchFamily="18" charset="0"/>
            <a:cs typeface="Times New Roman" pitchFamily="18" charset="0"/>
          </a:endParaRPr>
        </a:p>
      </dgm:t>
    </dgm:pt>
    <dgm:pt modelId="{4A697112-9031-416E-8BFA-F421860DE198}" type="parTrans" cxnId="{223CDB02-C205-475C-A714-0F54FDD6C344}">
      <dgm:prSet/>
      <dgm:spPr/>
      <dgm:t>
        <a:bodyPr/>
        <a:lstStyle/>
        <a:p>
          <a:endParaRPr lang="ru-RU">
            <a:solidFill>
              <a:schemeClr val="tx1"/>
            </a:solidFill>
            <a:latin typeface="Times New Roman" pitchFamily="18" charset="0"/>
            <a:cs typeface="Times New Roman" pitchFamily="18" charset="0"/>
          </a:endParaRPr>
        </a:p>
      </dgm:t>
    </dgm:pt>
    <dgm:pt modelId="{6FCB5B99-4364-4C91-A72B-57A7DBD5B966}" type="sibTrans" cxnId="{223CDB02-C205-475C-A714-0F54FDD6C344}">
      <dgm:prSet/>
      <dgm:spPr/>
      <dgm:t>
        <a:bodyPr/>
        <a:lstStyle/>
        <a:p>
          <a:endParaRPr lang="ru-RU">
            <a:solidFill>
              <a:schemeClr val="tx1"/>
            </a:solidFill>
            <a:latin typeface="Times New Roman" pitchFamily="18" charset="0"/>
            <a:cs typeface="Times New Roman" pitchFamily="18" charset="0"/>
          </a:endParaRPr>
        </a:p>
      </dgm:t>
    </dgm:pt>
    <dgm:pt modelId="{F3CCD592-3A21-4D96-8FCB-2FB1424494D9}">
      <dgm:prSet/>
      <dgm:spPr/>
      <dgm:t>
        <a:bodyPr/>
        <a:lstStyle/>
        <a:p>
          <a:r>
            <a:rPr lang="uk-UA" smtClean="0">
              <a:solidFill>
                <a:schemeClr val="tx1"/>
              </a:solidFill>
              <a:latin typeface="Times New Roman" pitchFamily="18" charset="0"/>
              <a:cs typeface="Times New Roman" pitchFamily="18" charset="0"/>
            </a:rPr>
            <a:t>продаж талонів та абонементів на обслуговування скомплектованими раціонами.</a:t>
          </a:r>
          <a:endParaRPr lang="ru-RU">
            <a:solidFill>
              <a:schemeClr val="tx1"/>
            </a:solidFill>
            <a:latin typeface="Times New Roman" pitchFamily="18" charset="0"/>
            <a:cs typeface="Times New Roman" pitchFamily="18" charset="0"/>
          </a:endParaRPr>
        </a:p>
      </dgm:t>
    </dgm:pt>
    <dgm:pt modelId="{4D2B5F3B-269D-48F2-A1B5-30B48934ABAE}" type="parTrans" cxnId="{02A80E1D-DE26-4407-914D-8B38BF54DF45}">
      <dgm:prSet/>
      <dgm:spPr/>
      <dgm:t>
        <a:bodyPr/>
        <a:lstStyle/>
        <a:p>
          <a:endParaRPr lang="ru-RU">
            <a:solidFill>
              <a:schemeClr val="tx1"/>
            </a:solidFill>
            <a:latin typeface="Times New Roman" pitchFamily="18" charset="0"/>
            <a:cs typeface="Times New Roman" pitchFamily="18" charset="0"/>
          </a:endParaRPr>
        </a:p>
      </dgm:t>
    </dgm:pt>
    <dgm:pt modelId="{92F9876F-C198-4E93-BE23-7C36792271BD}" type="sibTrans" cxnId="{02A80E1D-DE26-4407-914D-8B38BF54DF45}">
      <dgm:prSet/>
      <dgm:spPr/>
      <dgm:t>
        <a:bodyPr/>
        <a:lstStyle/>
        <a:p>
          <a:endParaRPr lang="ru-RU">
            <a:solidFill>
              <a:schemeClr val="tx1"/>
            </a:solidFill>
            <a:latin typeface="Times New Roman" pitchFamily="18" charset="0"/>
            <a:cs typeface="Times New Roman" pitchFamily="18" charset="0"/>
          </a:endParaRPr>
        </a:p>
      </dgm:t>
    </dgm:pt>
    <dgm:pt modelId="{4753DB2D-7C4B-4019-9381-1A9C6088A431}" type="pres">
      <dgm:prSet presAssocID="{2BADBBF6-426C-4A5B-B754-B3F5BC67185E}" presName="diagram" presStyleCnt="0">
        <dgm:presLayoutVars>
          <dgm:dir/>
          <dgm:resizeHandles val="exact"/>
        </dgm:presLayoutVars>
      </dgm:prSet>
      <dgm:spPr/>
      <dgm:t>
        <a:bodyPr/>
        <a:lstStyle/>
        <a:p>
          <a:endParaRPr lang="ru-RU"/>
        </a:p>
      </dgm:t>
    </dgm:pt>
    <dgm:pt modelId="{3FD2610C-DBDF-4530-8134-E7E8EF5645F5}" type="pres">
      <dgm:prSet presAssocID="{616429A6-CCEA-4042-AC0A-CD481AA121C6}" presName="node" presStyleLbl="node1" presStyleIdx="0" presStyleCnt="9">
        <dgm:presLayoutVars>
          <dgm:bulletEnabled val="1"/>
        </dgm:presLayoutVars>
      </dgm:prSet>
      <dgm:spPr/>
      <dgm:t>
        <a:bodyPr/>
        <a:lstStyle/>
        <a:p>
          <a:endParaRPr lang="ru-RU"/>
        </a:p>
      </dgm:t>
    </dgm:pt>
    <dgm:pt modelId="{C6BB0A9F-4B1B-4F4D-A314-5B406879C985}" type="pres">
      <dgm:prSet presAssocID="{058D3A1F-90F1-4C4F-8838-8653C6DF4BE8}" presName="sibTrans" presStyleCnt="0"/>
      <dgm:spPr/>
    </dgm:pt>
    <dgm:pt modelId="{9D326376-F2AA-4B33-8D5A-7C84F8EEBAB3}" type="pres">
      <dgm:prSet presAssocID="{642585F0-772E-4C73-84FE-BEA900D89EA8}" presName="node" presStyleLbl="node1" presStyleIdx="1" presStyleCnt="9">
        <dgm:presLayoutVars>
          <dgm:bulletEnabled val="1"/>
        </dgm:presLayoutVars>
      </dgm:prSet>
      <dgm:spPr/>
      <dgm:t>
        <a:bodyPr/>
        <a:lstStyle/>
        <a:p>
          <a:endParaRPr lang="ru-RU"/>
        </a:p>
      </dgm:t>
    </dgm:pt>
    <dgm:pt modelId="{3410712C-B08C-4D34-8827-9E0820F8E69E}" type="pres">
      <dgm:prSet presAssocID="{1BA2D00E-C18A-4B01-A8C3-A1EFE1989E69}" presName="sibTrans" presStyleCnt="0"/>
      <dgm:spPr/>
    </dgm:pt>
    <dgm:pt modelId="{B2367714-8963-4A03-BEB4-045A74F83A52}" type="pres">
      <dgm:prSet presAssocID="{831B3945-0E81-4513-BAE2-F66A682CFB6D}" presName="node" presStyleLbl="node1" presStyleIdx="2" presStyleCnt="9">
        <dgm:presLayoutVars>
          <dgm:bulletEnabled val="1"/>
        </dgm:presLayoutVars>
      </dgm:prSet>
      <dgm:spPr/>
      <dgm:t>
        <a:bodyPr/>
        <a:lstStyle/>
        <a:p>
          <a:endParaRPr lang="ru-RU"/>
        </a:p>
      </dgm:t>
    </dgm:pt>
    <dgm:pt modelId="{D70C041B-F016-4AC8-B81F-1791275F05F7}" type="pres">
      <dgm:prSet presAssocID="{109AF614-B8DC-4666-AE60-91684E136887}" presName="sibTrans" presStyleCnt="0"/>
      <dgm:spPr/>
    </dgm:pt>
    <dgm:pt modelId="{AD202E2D-16E3-433F-99D7-F2F53F25ADC8}" type="pres">
      <dgm:prSet presAssocID="{57EB20DA-74AB-4E59-AE4C-EAEB38FD96A5}" presName="node" presStyleLbl="node1" presStyleIdx="3" presStyleCnt="9">
        <dgm:presLayoutVars>
          <dgm:bulletEnabled val="1"/>
        </dgm:presLayoutVars>
      </dgm:prSet>
      <dgm:spPr/>
      <dgm:t>
        <a:bodyPr/>
        <a:lstStyle/>
        <a:p>
          <a:endParaRPr lang="ru-RU"/>
        </a:p>
      </dgm:t>
    </dgm:pt>
    <dgm:pt modelId="{6767EBBC-6653-482C-8F53-335FC377E872}" type="pres">
      <dgm:prSet presAssocID="{88DAC38E-BBB2-4ED2-B1FD-F55F40BA510B}" presName="sibTrans" presStyleCnt="0"/>
      <dgm:spPr/>
    </dgm:pt>
    <dgm:pt modelId="{8FAF6BE9-0EEC-433F-B65D-0C4AD282BA23}" type="pres">
      <dgm:prSet presAssocID="{A511B935-90FE-45F6-A66A-0CA0DE609AFF}" presName="node" presStyleLbl="node1" presStyleIdx="4" presStyleCnt="9">
        <dgm:presLayoutVars>
          <dgm:bulletEnabled val="1"/>
        </dgm:presLayoutVars>
      </dgm:prSet>
      <dgm:spPr/>
      <dgm:t>
        <a:bodyPr/>
        <a:lstStyle/>
        <a:p>
          <a:endParaRPr lang="ru-RU"/>
        </a:p>
      </dgm:t>
    </dgm:pt>
    <dgm:pt modelId="{FFE7F5AB-F1FF-447A-8E6A-238FD500F85D}" type="pres">
      <dgm:prSet presAssocID="{42E351FE-EF06-45F5-9196-22E27DDF75EF}" presName="sibTrans" presStyleCnt="0"/>
      <dgm:spPr/>
    </dgm:pt>
    <dgm:pt modelId="{4626BAC8-C380-4660-9E83-B856E2B7F443}" type="pres">
      <dgm:prSet presAssocID="{66603230-CD53-4A7F-9792-B7DA8A362774}" presName="node" presStyleLbl="node1" presStyleIdx="5" presStyleCnt="9">
        <dgm:presLayoutVars>
          <dgm:bulletEnabled val="1"/>
        </dgm:presLayoutVars>
      </dgm:prSet>
      <dgm:spPr/>
      <dgm:t>
        <a:bodyPr/>
        <a:lstStyle/>
        <a:p>
          <a:endParaRPr lang="ru-RU"/>
        </a:p>
      </dgm:t>
    </dgm:pt>
    <dgm:pt modelId="{E37B26F8-45F2-4CB2-A64A-4D42E644CF7F}" type="pres">
      <dgm:prSet presAssocID="{6B84F6BF-73FA-49E1-A9E5-FAEE47244CA6}" presName="sibTrans" presStyleCnt="0"/>
      <dgm:spPr/>
    </dgm:pt>
    <dgm:pt modelId="{3963F84D-F732-4FD2-814A-FFA2958E6928}" type="pres">
      <dgm:prSet presAssocID="{3E6C9ED6-9802-46B7-98B5-2FC0F9817327}" presName="node" presStyleLbl="node1" presStyleIdx="6" presStyleCnt="9">
        <dgm:presLayoutVars>
          <dgm:bulletEnabled val="1"/>
        </dgm:presLayoutVars>
      </dgm:prSet>
      <dgm:spPr/>
      <dgm:t>
        <a:bodyPr/>
        <a:lstStyle/>
        <a:p>
          <a:endParaRPr lang="ru-RU"/>
        </a:p>
      </dgm:t>
    </dgm:pt>
    <dgm:pt modelId="{6A9A45E2-73BE-4412-BECD-99A36123DB29}" type="pres">
      <dgm:prSet presAssocID="{FE7A29EF-CAAC-47E8-8BC5-D3E2C5900163}" presName="sibTrans" presStyleCnt="0"/>
      <dgm:spPr/>
    </dgm:pt>
    <dgm:pt modelId="{9FA37452-B3B8-4295-9E51-5A3C82E37F3E}" type="pres">
      <dgm:prSet presAssocID="{59112A28-14EF-4BE1-872E-76EF9BFA20E5}" presName="node" presStyleLbl="node1" presStyleIdx="7" presStyleCnt="9">
        <dgm:presLayoutVars>
          <dgm:bulletEnabled val="1"/>
        </dgm:presLayoutVars>
      </dgm:prSet>
      <dgm:spPr/>
      <dgm:t>
        <a:bodyPr/>
        <a:lstStyle/>
        <a:p>
          <a:endParaRPr lang="ru-RU"/>
        </a:p>
      </dgm:t>
    </dgm:pt>
    <dgm:pt modelId="{47F74E2C-B162-45B9-A83F-076649650E8D}" type="pres">
      <dgm:prSet presAssocID="{6FCB5B99-4364-4C91-A72B-57A7DBD5B966}" presName="sibTrans" presStyleCnt="0"/>
      <dgm:spPr/>
    </dgm:pt>
    <dgm:pt modelId="{B9C2048C-351B-4430-A91C-4B768B04613A}" type="pres">
      <dgm:prSet presAssocID="{F3CCD592-3A21-4D96-8FCB-2FB1424494D9}" presName="node" presStyleLbl="node1" presStyleIdx="8" presStyleCnt="9">
        <dgm:presLayoutVars>
          <dgm:bulletEnabled val="1"/>
        </dgm:presLayoutVars>
      </dgm:prSet>
      <dgm:spPr/>
      <dgm:t>
        <a:bodyPr/>
        <a:lstStyle/>
        <a:p>
          <a:endParaRPr lang="ru-RU"/>
        </a:p>
      </dgm:t>
    </dgm:pt>
  </dgm:ptLst>
  <dgm:cxnLst>
    <dgm:cxn modelId="{223CDB02-C205-475C-A714-0F54FDD6C344}" srcId="{2BADBBF6-426C-4A5B-B754-B3F5BC67185E}" destId="{59112A28-14EF-4BE1-872E-76EF9BFA20E5}" srcOrd="7" destOrd="0" parTransId="{4A697112-9031-416E-8BFA-F421860DE198}" sibTransId="{6FCB5B99-4364-4C91-A72B-57A7DBD5B966}"/>
    <dgm:cxn modelId="{5A579E08-5E26-400B-A13E-3C61E015B79D}" srcId="{2BADBBF6-426C-4A5B-B754-B3F5BC67185E}" destId="{A511B935-90FE-45F6-A66A-0CA0DE609AFF}" srcOrd="4" destOrd="0" parTransId="{DADA5545-FDE2-46D2-8A15-CC905E0651D7}" sibTransId="{42E351FE-EF06-45F5-9196-22E27DDF75EF}"/>
    <dgm:cxn modelId="{ADDD0B67-140A-4D0E-AA87-DBE9470DC3D6}" srcId="{2BADBBF6-426C-4A5B-B754-B3F5BC67185E}" destId="{3E6C9ED6-9802-46B7-98B5-2FC0F9817327}" srcOrd="6" destOrd="0" parTransId="{FABFDF6A-E5EE-4CC9-BA1F-37BAE8A9F02D}" sibTransId="{FE7A29EF-CAAC-47E8-8BC5-D3E2C5900163}"/>
    <dgm:cxn modelId="{02A80E1D-DE26-4407-914D-8B38BF54DF45}" srcId="{2BADBBF6-426C-4A5B-B754-B3F5BC67185E}" destId="{F3CCD592-3A21-4D96-8FCB-2FB1424494D9}" srcOrd="8" destOrd="0" parTransId="{4D2B5F3B-269D-48F2-A1B5-30B48934ABAE}" sibTransId="{92F9876F-C198-4E93-BE23-7C36792271BD}"/>
    <dgm:cxn modelId="{4AAB3EAF-4015-4917-8A4A-B528AEDD3412}" srcId="{2BADBBF6-426C-4A5B-B754-B3F5BC67185E}" destId="{831B3945-0E81-4513-BAE2-F66A682CFB6D}" srcOrd="2" destOrd="0" parTransId="{9C434813-7243-4D3B-898B-42BC3E7BBC68}" sibTransId="{109AF614-B8DC-4666-AE60-91684E136887}"/>
    <dgm:cxn modelId="{91D8D2AC-FFC4-4008-84D2-A86E14EDE85A}" type="presOf" srcId="{57EB20DA-74AB-4E59-AE4C-EAEB38FD96A5}" destId="{AD202E2D-16E3-433F-99D7-F2F53F25ADC8}" srcOrd="0" destOrd="0" presId="urn:microsoft.com/office/officeart/2005/8/layout/default"/>
    <dgm:cxn modelId="{12D51A31-8EE8-43EF-A589-01E189C98AD0}" srcId="{2BADBBF6-426C-4A5B-B754-B3F5BC67185E}" destId="{642585F0-772E-4C73-84FE-BEA900D89EA8}" srcOrd="1" destOrd="0" parTransId="{84DF29D0-1FD6-4898-BC38-097017686D86}" sibTransId="{1BA2D00E-C18A-4B01-A8C3-A1EFE1989E69}"/>
    <dgm:cxn modelId="{85A2DC63-EA64-4099-916D-C639ECA352D1}" type="presOf" srcId="{831B3945-0E81-4513-BAE2-F66A682CFB6D}" destId="{B2367714-8963-4A03-BEB4-045A74F83A52}" srcOrd="0" destOrd="0" presId="urn:microsoft.com/office/officeart/2005/8/layout/default"/>
    <dgm:cxn modelId="{37D048F6-3967-45C5-82A5-D3C91C421704}" srcId="{2BADBBF6-426C-4A5B-B754-B3F5BC67185E}" destId="{57EB20DA-74AB-4E59-AE4C-EAEB38FD96A5}" srcOrd="3" destOrd="0" parTransId="{94BB34DD-EB9D-41C6-B879-89909DA7CFE9}" sibTransId="{88DAC38E-BBB2-4ED2-B1FD-F55F40BA510B}"/>
    <dgm:cxn modelId="{35E2AA63-9E3A-44E8-8AB3-9947CD902DE4}" type="presOf" srcId="{66603230-CD53-4A7F-9792-B7DA8A362774}" destId="{4626BAC8-C380-4660-9E83-B856E2B7F443}" srcOrd="0" destOrd="0" presId="urn:microsoft.com/office/officeart/2005/8/layout/default"/>
    <dgm:cxn modelId="{017F9276-78AB-491B-9205-F7701340524C}" type="presOf" srcId="{A511B935-90FE-45F6-A66A-0CA0DE609AFF}" destId="{8FAF6BE9-0EEC-433F-B65D-0C4AD282BA23}" srcOrd="0" destOrd="0" presId="urn:microsoft.com/office/officeart/2005/8/layout/default"/>
    <dgm:cxn modelId="{1129669E-2D50-4A65-AB0D-C0E0D3C4ECB9}" srcId="{2BADBBF6-426C-4A5B-B754-B3F5BC67185E}" destId="{66603230-CD53-4A7F-9792-B7DA8A362774}" srcOrd="5" destOrd="0" parTransId="{5AD4ACF8-A992-47D2-9BB0-E063FD27826B}" sibTransId="{6B84F6BF-73FA-49E1-A9E5-FAEE47244CA6}"/>
    <dgm:cxn modelId="{AEF443E8-053B-4CEE-B430-BF291F73EEE5}" srcId="{2BADBBF6-426C-4A5B-B754-B3F5BC67185E}" destId="{616429A6-CCEA-4042-AC0A-CD481AA121C6}" srcOrd="0" destOrd="0" parTransId="{EB9BAF7E-8FC4-4233-809D-3DDFD5ACE049}" sibTransId="{058D3A1F-90F1-4C4F-8838-8653C6DF4BE8}"/>
    <dgm:cxn modelId="{FA75662B-1B83-4817-A90F-CC4E10D987EB}" type="presOf" srcId="{F3CCD592-3A21-4D96-8FCB-2FB1424494D9}" destId="{B9C2048C-351B-4430-A91C-4B768B04613A}" srcOrd="0" destOrd="0" presId="urn:microsoft.com/office/officeart/2005/8/layout/default"/>
    <dgm:cxn modelId="{D25EBAA3-F31C-4E3D-BBB9-EC57CF0FB65B}" type="presOf" srcId="{642585F0-772E-4C73-84FE-BEA900D89EA8}" destId="{9D326376-F2AA-4B33-8D5A-7C84F8EEBAB3}" srcOrd="0" destOrd="0" presId="urn:microsoft.com/office/officeart/2005/8/layout/default"/>
    <dgm:cxn modelId="{4DD1D3C4-98FE-494C-9425-A79DD36B12B7}" type="presOf" srcId="{3E6C9ED6-9802-46B7-98B5-2FC0F9817327}" destId="{3963F84D-F732-4FD2-814A-FFA2958E6928}" srcOrd="0" destOrd="0" presId="urn:microsoft.com/office/officeart/2005/8/layout/default"/>
    <dgm:cxn modelId="{76F6DB05-2128-40DE-8299-6F55A8EF5E55}" type="presOf" srcId="{2BADBBF6-426C-4A5B-B754-B3F5BC67185E}" destId="{4753DB2D-7C4B-4019-9381-1A9C6088A431}" srcOrd="0" destOrd="0" presId="urn:microsoft.com/office/officeart/2005/8/layout/default"/>
    <dgm:cxn modelId="{0BEC718C-35FA-4D7D-AACE-053B8D12CF91}" type="presOf" srcId="{616429A6-CCEA-4042-AC0A-CD481AA121C6}" destId="{3FD2610C-DBDF-4530-8134-E7E8EF5645F5}" srcOrd="0" destOrd="0" presId="urn:microsoft.com/office/officeart/2005/8/layout/default"/>
    <dgm:cxn modelId="{CF7FBA62-84A3-4F53-9248-267521845C68}" type="presOf" srcId="{59112A28-14EF-4BE1-872E-76EF9BFA20E5}" destId="{9FA37452-B3B8-4295-9E51-5A3C82E37F3E}" srcOrd="0" destOrd="0" presId="urn:microsoft.com/office/officeart/2005/8/layout/default"/>
    <dgm:cxn modelId="{7973BBC2-EFDF-4818-8581-58586FD809A0}" type="presParOf" srcId="{4753DB2D-7C4B-4019-9381-1A9C6088A431}" destId="{3FD2610C-DBDF-4530-8134-E7E8EF5645F5}" srcOrd="0" destOrd="0" presId="urn:microsoft.com/office/officeart/2005/8/layout/default"/>
    <dgm:cxn modelId="{F6EC888D-8784-48A2-B1CA-93B682FB6A27}" type="presParOf" srcId="{4753DB2D-7C4B-4019-9381-1A9C6088A431}" destId="{C6BB0A9F-4B1B-4F4D-A314-5B406879C985}" srcOrd="1" destOrd="0" presId="urn:microsoft.com/office/officeart/2005/8/layout/default"/>
    <dgm:cxn modelId="{1EE3D661-D807-41DD-A408-ABC1473D1F3D}" type="presParOf" srcId="{4753DB2D-7C4B-4019-9381-1A9C6088A431}" destId="{9D326376-F2AA-4B33-8D5A-7C84F8EEBAB3}" srcOrd="2" destOrd="0" presId="urn:microsoft.com/office/officeart/2005/8/layout/default"/>
    <dgm:cxn modelId="{8FAB29FD-494F-4785-AE14-BC0847205B3B}" type="presParOf" srcId="{4753DB2D-7C4B-4019-9381-1A9C6088A431}" destId="{3410712C-B08C-4D34-8827-9E0820F8E69E}" srcOrd="3" destOrd="0" presId="urn:microsoft.com/office/officeart/2005/8/layout/default"/>
    <dgm:cxn modelId="{E46E6DDE-2CBC-44B3-853E-63A639A512AA}" type="presParOf" srcId="{4753DB2D-7C4B-4019-9381-1A9C6088A431}" destId="{B2367714-8963-4A03-BEB4-045A74F83A52}" srcOrd="4" destOrd="0" presId="urn:microsoft.com/office/officeart/2005/8/layout/default"/>
    <dgm:cxn modelId="{58434CE9-C7AD-488D-B094-8245E0CC8B83}" type="presParOf" srcId="{4753DB2D-7C4B-4019-9381-1A9C6088A431}" destId="{D70C041B-F016-4AC8-B81F-1791275F05F7}" srcOrd="5" destOrd="0" presId="urn:microsoft.com/office/officeart/2005/8/layout/default"/>
    <dgm:cxn modelId="{96FD2496-8E4D-4E2D-9C4B-1F1FB67B94DC}" type="presParOf" srcId="{4753DB2D-7C4B-4019-9381-1A9C6088A431}" destId="{AD202E2D-16E3-433F-99D7-F2F53F25ADC8}" srcOrd="6" destOrd="0" presId="urn:microsoft.com/office/officeart/2005/8/layout/default"/>
    <dgm:cxn modelId="{6F35D722-1E51-4CB2-B059-82D5CDBAED42}" type="presParOf" srcId="{4753DB2D-7C4B-4019-9381-1A9C6088A431}" destId="{6767EBBC-6653-482C-8F53-335FC377E872}" srcOrd="7" destOrd="0" presId="urn:microsoft.com/office/officeart/2005/8/layout/default"/>
    <dgm:cxn modelId="{68706A64-BFE0-4FC6-B1F8-584129CA055D}" type="presParOf" srcId="{4753DB2D-7C4B-4019-9381-1A9C6088A431}" destId="{8FAF6BE9-0EEC-433F-B65D-0C4AD282BA23}" srcOrd="8" destOrd="0" presId="urn:microsoft.com/office/officeart/2005/8/layout/default"/>
    <dgm:cxn modelId="{54962C99-90B7-4A3D-84ED-9D5C52530E25}" type="presParOf" srcId="{4753DB2D-7C4B-4019-9381-1A9C6088A431}" destId="{FFE7F5AB-F1FF-447A-8E6A-238FD500F85D}" srcOrd="9" destOrd="0" presId="urn:microsoft.com/office/officeart/2005/8/layout/default"/>
    <dgm:cxn modelId="{304F11A8-8CC3-4809-B487-6041A04AAC4E}" type="presParOf" srcId="{4753DB2D-7C4B-4019-9381-1A9C6088A431}" destId="{4626BAC8-C380-4660-9E83-B856E2B7F443}" srcOrd="10" destOrd="0" presId="urn:microsoft.com/office/officeart/2005/8/layout/default"/>
    <dgm:cxn modelId="{D45E31DF-8388-4CF6-8CD7-342E9AC0A368}" type="presParOf" srcId="{4753DB2D-7C4B-4019-9381-1A9C6088A431}" destId="{E37B26F8-45F2-4CB2-A64A-4D42E644CF7F}" srcOrd="11" destOrd="0" presId="urn:microsoft.com/office/officeart/2005/8/layout/default"/>
    <dgm:cxn modelId="{F56E53C3-D843-424C-826D-5D5B2D0C915C}" type="presParOf" srcId="{4753DB2D-7C4B-4019-9381-1A9C6088A431}" destId="{3963F84D-F732-4FD2-814A-FFA2958E6928}" srcOrd="12" destOrd="0" presId="urn:microsoft.com/office/officeart/2005/8/layout/default"/>
    <dgm:cxn modelId="{5B5B3927-F59A-465A-9DE2-D5018C3B7050}" type="presParOf" srcId="{4753DB2D-7C4B-4019-9381-1A9C6088A431}" destId="{6A9A45E2-73BE-4412-BECD-99A36123DB29}" srcOrd="13" destOrd="0" presId="urn:microsoft.com/office/officeart/2005/8/layout/default"/>
    <dgm:cxn modelId="{A0556E90-7500-45CC-ADE8-306CC6A408A8}" type="presParOf" srcId="{4753DB2D-7C4B-4019-9381-1A9C6088A431}" destId="{9FA37452-B3B8-4295-9E51-5A3C82E37F3E}" srcOrd="14" destOrd="0" presId="urn:microsoft.com/office/officeart/2005/8/layout/default"/>
    <dgm:cxn modelId="{8B4D52E4-50AE-413A-A0A1-A7720FBA195A}" type="presParOf" srcId="{4753DB2D-7C4B-4019-9381-1A9C6088A431}" destId="{47F74E2C-B162-45B9-A83F-076649650E8D}" srcOrd="15" destOrd="0" presId="urn:microsoft.com/office/officeart/2005/8/layout/default"/>
    <dgm:cxn modelId="{AE572D54-2FA8-4425-A535-E173B53A2C00}" type="presParOf" srcId="{4753DB2D-7C4B-4019-9381-1A9C6088A431}" destId="{B9C2048C-351B-4430-A91C-4B768B04613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13113-F7AB-444A-BDEF-C74A477F884D}" type="doc">
      <dgm:prSet loTypeId="urn:microsoft.com/office/officeart/2005/8/layout/hList9" loCatId="list" qsTypeId="urn:microsoft.com/office/officeart/2005/8/quickstyle/simple1" qsCatId="simple" csTypeId="urn:microsoft.com/office/officeart/2005/8/colors/colorful1#1" csCatId="colorful" phldr="1"/>
      <dgm:spPr/>
      <dgm:t>
        <a:bodyPr/>
        <a:lstStyle/>
        <a:p>
          <a:endParaRPr lang="ru-RU"/>
        </a:p>
      </dgm:t>
    </dgm:pt>
    <dgm:pt modelId="{EF620D8F-03FC-4B80-AE7D-439762D09C3C}">
      <dgm:prSet phldrT="[Текст]"/>
      <dgm:spPr/>
      <dgm:t>
        <a:bodyPr/>
        <a:lstStyle/>
        <a:p>
          <a:r>
            <a:rPr lang="uk-UA" b="1" i="1" dirty="0" smtClean="0">
              <a:solidFill>
                <a:schemeClr val="bg1"/>
              </a:solidFill>
            </a:rPr>
            <a:t>Інформаційно-консультативні послуги включають:</a:t>
          </a:r>
          <a:endParaRPr lang="ru-RU" b="1" dirty="0">
            <a:solidFill>
              <a:schemeClr val="bg1"/>
            </a:solidFill>
          </a:endParaRPr>
        </a:p>
      </dgm:t>
    </dgm:pt>
    <dgm:pt modelId="{5CACCD67-52A6-45E0-84F0-1BDF68EB2584}" type="parTrans" cxnId="{B598C28D-B5F4-4348-8FDF-6C0F4C1A6C46}">
      <dgm:prSet/>
      <dgm:spPr/>
      <dgm:t>
        <a:bodyPr/>
        <a:lstStyle/>
        <a:p>
          <a:endParaRPr lang="ru-RU"/>
        </a:p>
      </dgm:t>
    </dgm:pt>
    <dgm:pt modelId="{D85CD434-108D-4026-9D8A-FEF38BE1D8FB}" type="sibTrans" cxnId="{B598C28D-B5F4-4348-8FDF-6C0F4C1A6C46}">
      <dgm:prSet/>
      <dgm:spPr/>
      <dgm:t>
        <a:bodyPr/>
        <a:lstStyle/>
        <a:p>
          <a:endParaRPr lang="ru-RU"/>
        </a:p>
      </dgm:t>
    </dgm:pt>
    <dgm:pt modelId="{72FBF25C-3136-4086-8FF6-05AD5102088F}">
      <dgm:prSet phldrT="[Текст]"/>
      <dgm:spPr/>
      <dgm:t>
        <a:bodyPr/>
        <a:lstStyle/>
        <a:p>
          <a:r>
            <a:rPr lang="uk-UA" b="1" i="1" dirty="0" smtClean="0">
              <a:solidFill>
                <a:schemeClr val="tx1"/>
              </a:solidFill>
            </a:rPr>
            <a:t>Послуги з організації дозвілля включають:</a:t>
          </a:r>
          <a:endParaRPr lang="ru-RU" b="1" dirty="0">
            <a:solidFill>
              <a:schemeClr val="tx1"/>
            </a:solidFill>
          </a:endParaRPr>
        </a:p>
      </dgm:t>
    </dgm:pt>
    <dgm:pt modelId="{D51E1BD5-06BA-4435-98C2-97149B82CF9C}" type="parTrans" cxnId="{DEDB8BF2-76D3-45B2-B9A9-B740BA301DB5}">
      <dgm:prSet/>
      <dgm:spPr/>
      <dgm:t>
        <a:bodyPr/>
        <a:lstStyle/>
        <a:p>
          <a:endParaRPr lang="ru-RU"/>
        </a:p>
      </dgm:t>
    </dgm:pt>
    <dgm:pt modelId="{09C28B81-206E-46D7-835D-028CE026A054}" type="sibTrans" cxnId="{DEDB8BF2-76D3-45B2-B9A9-B740BA301DB5}">
      <dgm:prSet/>
      <dgm:spPr/>
      <dgm:t>
        <a:bodyPr/>
        <a:lstStyle/>
        <a:p>
          <a:endParaRPr lang="ru-RU"/>
        </a:p>
      </dgm:t>
    </dgm:pt>
    <dgm:pt modelId="{5A028062-69A5-41A6-B2BF-A663AE513C5C}">
      <dgm:prSet/>
      <dgm:spPr/>
      <dgm:t>
        <a:bodyPr/>
        <a:lstStyle/>
        <a:p>
          <a:r>
            <a:rPr lang="uk-UA" dirty="0" smtClean="0"/>
            <a:t>консультації спеціалістів з виготовлення, оформлення кулінарної продукції, кондитерських виробів та сервірування столу;</a:t>
          </a:r>
          <a:endParaRPr lang="ru-RU" dirty="0"/>
        </a:p>
      </dgm:t>
    </dgm:pt>
    <dgm:pt modelId="{D3CCD691-753A-47C5-91C6-3CE1D78F0AC5}" type="parTrans" cxnId="{AA5AC635-4B13-4A16-BF47-ADFD9508886A}">
      <dgm:prSet/>
      <dgm:spPr/>
      <dgm:t>
        <a:bodyPr/>
        <a:lstStyle/>
        <a:p>
          <a:endParaRPr lang="ru-RU"/>
        </a:p>
      </dgm:t>
    </dgm:pt>
    <dgm:pt modelId="{B62DB0D2-6DF5-4671-B174-D2EBE5CA25A0}" type="sibTrans" cxnId="{AA5AC635-4B13-4A16-BF47-ADFD9508886A}">
      <dgm:prSet/>
      <dgm:spPr/>
      <dgm:t>
        <a:bodyPr/>
        <a:lstStyle/>
        <a:p>
          <a:endParaRPr lang="ru-RU"/>
        </a:p>
      </dgm:t>
    </dgm:pt>
    <dgm:pt modelId="{5C8278EE-672F-491E-A673-0DE1D9CF9F1F}">
      <dgm:prSet/>
      <dgm:spPr/>
      <dgm:t>
        <a:bodyPr/>
        <a:lstStyle/>
        <a:p>
          <a:r>
            <a:rPr lang="uk-UA" dirty="0" smtClean="0"/>
            <a:t>консультації дієтичної сестри з питань використання дієтичної продукції при різних захворюваннях (у дієтичних їдальнях);</a:t>
          </a:r>
          <a:endParaRPr lang="ru-RU" dirty="0"/>
        </a:p>
      </dgm:t>
    </dgm:pt>
    <dgm:pt modelId="{6F484CE2-40A0-408D-B903-BC3C8B7A62BF}" type="parTrans" cxnId="{871D8ACF-1D64-425D-B33F-76BC153C86D0}">
      <dgm:prSet/>
      <dgm:spPr/>
      <dgm:t>
        <a:bodyPr/>
        <a:lstStyle/>
        <a:p>
          <a:endParaRPr lang="ru-RU"/>
        </a:p>
      </dgm:t>
    </dgm:pt>
    <dgm:pt modelId="{CDAC7EA9-16E1-471C-AD5C-E015A583CF0C}" type="sibTrans" cxnId="{871D8ACF-1D64-425D-B33F-76BC153C86D0}">
      <dgm:prSet/>
      <dgm:spPr/>
      <dgm:t>
        <a:bodyPr/>
        <a:lstStyle/>
        <a:p>
          <a:endParaRPr lang="ru-RU"/>
        </a:p>
      </dgm:t>
    </dgm:pt>
    <dgm:pt modelId="{E0E68D5B-89B9-4353-93ED-0F9C8F85475C}">
      <dgm:prSet/>
      <dgm:spPr/>
      <dgm:t>
        <a:bodyPr/>
        <a:lstStyle/>
        <a:p>
          <a:r>
            <a:rPr lang="uk-UA" dirty="0" smtClean="0"/>
            <a:t>організацію навчання кулінарній майстерності.</a:t>
          </a:r>
          <a:endParaRPr lang="ru-RU" dirty="0"/>
        </a:p>
      </dgm:t>
    </dgm:pt>
    <dgm:pt modelId="{593DC6B1-03D1-434E-A13E-293613485438}" type="parTrans" cxnId="{2B88801E-2D04-4B7D-A7D1-FF9F6F047108}">
      <dgm:prSet/>
      <dgm:spPr/>
      <dgm:t>
        <a:bodyPr/>
        <a:lstStyle/>
        <a:p>
          <a:endParaRPr lang="ru-RU"/>
        </a:p>
      </dgm:t>
    </dgm:pt>
    <dgm:pt modelId="{79A45D7F-796C-4B25-BF64-1699EE1F27C2}" type="sibTrans" cxnId="{2B88801E-2D04-4B7D-A7D1-FF9F6F047108}">
      <dgm:prSet/>
      <dgm:spPr/>
      <dgm:t>
        <a:bodyPr/>
        <a:lstStyle/>
        <a:p>
          <a:endParaRPr lang="ru-RU"/>
        </a:p>
      </dgm:t>
    </dgm:pt>
    <dgm:pt modelId="{65170807-8629-4D48-A153-8E86AD2638E9}">
      <dgm:prSet/>
      <dgm:spPr/>
      <dgm:t>
        <a:bodyPr/>
        <a:lstStyle/>
        <a:p>
          <a:r>
            <a:rPr lang="uk-UA" smtClean="0"/>
            <a:t>організацію музичного обслуговування;</a:t>
          </a:r>
          <a:endParaRPr lang="ru-RU"/>
        </a:p>
      </dgm:t>
    </dgm:pt>
    <dgm:pt modelId="{51742F8C-0EE8-4651-87E6-F54994F85144}" type="parTrans" cxnId="{760E39BD-FA13-4F75-9606-CF0E271C8051}">
      <dgm:prSet/>
      <dgm:spPr/>
      <dgm:t>
        <a:bodyPr/>
        <a:lstStyle/>
        <a:p>
          <a:endParaRPr lang="ru-RU"/>
        </a:p>
      </dgm:t>
    </dgm:pt>
    <dgm:pt modelId="{E05D05F0-7914-435C-B605-9E5998C6E1CC}" type="sibTrans" cxnId="{760E39BD-FA13-4F75-9606-CF0E271C8051}">
      <dgm:prSet/>
      <dgm:spPr/>
      <dgm:t>
        <a:bodyPr/>
        <a:lstStyle/>
        <a:p>
          <a:endParaRPr lang="ru-RU"/>
        </a:p>
      </dgm:t>
    </dgm:pt>
    <dgm:pt modelId="{C1C5A636-97BC-471F-BB1A-D54554C8420D}">
      <dgm:prSet/>
      <dgm:spPr/>
      <dgm:t>
        <a:bodyPr/>
        <a:lstStyle/>
        <a:p>
          <a:r>
            <a:rPr lang="uk-UA" smtClean="0"/>
            <a:t>організацію проведення концертів, програм вар'єте і відео-програм;</a:t>
          </a:r>
          <a:endParaRPr lang="ru-RU"/>
        </a:p>
      </dgm:t>
    </dgm:pt>
    <dgm:pt modelId="{FA38B8D0-71CF-46F2-A73A-F15A1D2B7C02}" type="parTrans" cxnId="{91A232ED-D663-4F46-B9D3-C19F5D0B2CC0}">
      <dgm:prSet/>
      <dgm:spPr/>
      <dgm:t>
        <a:bodyPr/>
        <a:lstStyle/>
        <a:p>
          <a:endParaRPr lang="ru-RU"/>
        </a:p>
      </dgm:t>
    </dgm:pt>
    <dgm:pt modelId="{350A8A28-E463-41D6-AA5F-28E230ACE97E}" type="sibTrans" cxnId="{91A232ED-D663-4F46-B9D3-C19F5D0B2CC0}">
      <dgm:prSet/>
      <dgm:spPr/>
      <dgm:t>
        <a:bodyPr/>
        <a:lstStyle/>
        <a:p>
          <a:endParaRPr lang="ru-RU"/>
        </a:p>
      </dgm:t>
    </dgm:pt>
    <dgm:pt modelId="{2AA7EB8A-1CA8-4B47-B80D-3B1D1F24C980}">
      <dgm:prSet/>
      <dgm:spPr/>
      <dgm:t>
        <a:bodyPr/>
        <a:lstStyle/>
        <a:p>
          <a:r>
            <a:rPr lang="uk-UA" smtClean="0"/>
            <a:t>забезпечення газетами, журналами, настільними іграми, ігровими автоматами, більярдом тощо.</a:t>
          </a:r>
          <a:endParaRPr lang="ru-RU"/>
        </a:p>
      </dgm:t>
    </dgm:pt>
    <dgm:pt modelId="{B3B9ECCF-0939-4FDE-8DDF-0E74B8FF848A}" type="parTrans" cxnId="{E065D902-051C-460F-949F-F8568B2B5A2B}">
      <dgm:prSet/>
      <dgm:spPr/>
      <dgm:t>
        <a:bodyPr/>
        <a:lstStyle/>
        <a:p>
          <a:endParaRPr lang="ru-RU"/>
        </a:p>
      </dgm:t>
    </dgm:pt>
    <dgm:pt modelId="{3E2B093B-4DA1-48D7-BEB1-05B13CABEF17}" type="sibTrans" cxnId="{E065D902-051C-460F-949F-F8568B2B5A2B}">
      <dgm:prSet/>
      <dgm:spPr/>
      <dgm:t>
        <a:bodyPr/>
        <a:lstStyle/>
        <a:p>
          <a:endParaRPr lang="ru-RU"/>
        </a:p>
      </dgm:t>
    </dgm:pt>
    <dgm:pt modelId="{EEB78996-6E32-493F-B68B-9F8793C4798E}" type="pres">
      <dgm:prSet presAssocID="{04113113-F7AB-444A-BDEF-C74A477F884D}" presName="list" presStyleCnt="0">
        <dgm:presLayoutVars>
          <dgm:dir/>
          <dgm:animLvl val="lvl"/>
        </dgm:presLayoutVars>
      </dgm:prSet>
      <dgm:spPr/>
      <dgm:t>
        <a:bodyPr/>
        <a:lstStyle/>
        <a:p>
          <a:endParaRPr lang="ru-RU"/>
        </a:p>
      </dgm:t>
    </dgm:pt>
    <dgm:pt modelId="{27B6B197-95BF-4360-878D-0CAC239FA9D7}" type="pres">
      <dgm:prSet presAssocID="{EF620D8F-03FC-4B80-AE7D-439762D09C3C}" presName="posSpace" presStyleCnt="0"/>
      <dgm:spPr/>
    </dgm:pt>
    <dgm:pt modelId="{39D0E752-7181-47A1-8C5D-0EBAC2842772}" type="pres">
      <dgm:prSet presAssocID="{EF620D8F-03FC-4B80-AE7D-439762D09C3C}" presName="vertFlow" presStyleCnt="0"/>
      <dgm:spPr/>
    </dgm:pt>
    <dgm:pt modelId="{B839805F-026A-43DF-A792-4821B0ED0CA8}" type="pres">
      <dgm:prSet presAssocID="{EF620D8F-03FC-4B80-AE7D-439762D09C3C}" presName="topSpace" presStyleCnt="0"/>
      <dgm:spPr/>
    </dgm:pt>
    <dgm:pt modelId="{C61F8AE1-FD0A-482A-8CBD-EA1DC3111A15}" type="pres">
      <dgm:prSet presAssocID="{EF620D8F-03FC-4B80-AE7D-439762D09C3C}" presName="firstComp" presStyleCnt="0"/>
      <dgm:spPr/>
    </dgm:pt>
    <dgm:pt modelId="{1A1A0E32-98B0-4BE7-9895-9672565FAD17}" type="pres">
      <dgm:prSet presAssocID="{EF620D8F-03FC-4B80-AE7D-439762D09C3C}" presName="firstChild" presStyleLbl="bgAccFollowNode1" presStyleIdx="0" presStyleCnt="6" custLinFactNeighborX="7735" custLinFactNeighborY="1508"/>
      <dgm:spPr/>
      <dgm:t>
        <a:bodyPr/>
        <a:lstStyle/>
        <a:p>
          <a:endParaRPr lang="ru-RU"/>
        </a:p>
      </dgm:t>
    </dgm:pt>
    <dgm:pt modelId="{77B94672-1553-4EEB-863B-EC5816917ED7}" type="pres">
      <dgm:prSet presAssocID="{EF620D8F-03FC-4B80-AE7D-439762D09C3C}" presName="firstChildTx" presStyleLbl="bgAccFollowNode1" presStyleIdx="0" presStyleCnt="6">
        <dgm:presLayoutVars>
          <dgm:bulletEnabled val="1"/>
        </dgm:presLayoutVars>
      </dgm:prSet>
      <dgm:spPr/>
      <dgm:t>
        <a:bodyPr/>
        <a:lstStyle/>
        <a:p>
          <a:endParaRPr lang="ru-RU"/>
        </a:p>
      </dgm:t>
    </dgm:pt>
    <dgm:pt modelId="{FCA2DA28-BF53-40C1-8140-66B59E760987}" type="pres">
      <dgm:prSet presAssocID="{5C8278EE-672F-491E-A673-0DE1D9CF9F1F}" presName="comp" presStyleCnt="0"/>
      <dgm:spPr/>
    </dgm:pt>
    <dgm:pt modelId="{DA92A964-7CC3-4B38-BB8D-9157AAF1D105}" type="pres">
      <dgm:prSet presAssocID="{5C8278EE-672F-491E-A673-0DE1D9CF9F1F}" presName="child" presStyleLbl="bgAccFollowNode1" presStyleIdx="1" presStyleCnt="6" custLinFactNeighborX="7735" custLinFactNeighborY="1388"/>
      <dgm:spPr/>
      <dgm:t>
        <a:bodyPr/>
        <a:lstStyle/>
        <a:p>
          <a:endParaRPr lang="ru-RU"/>
        </a:p>
      </dgm:t>
    </dgm:pt>
    <dgm:pt modelId="{9831B1D1-4A7C-48C3-B818-017A78CAE747}" type="pres">
      <dgm:prSet presAssocID="{5C8278EE-672F-491E-A673-0DE1D9CF9F1F}" presName="childTx" presStyleLbl="bgAccFollowNode1" presStyleIdx="1" presStyleCnt="6">
        <dgm:presLayoutVars>
          <dgm:bulletEnabled val="1"/>
        </dgm:presLayoutVars>
      </dgm:prSet>
      <dgm:spPr/>
      <dgm:t>
        <a:bodyPr/>
        <a:lstStyle/>
        <a:p>
          <a:endParaRPr lang="ru-RU"/>
        </a:p>
      </dgm:t>
    </dgm:pt>
    <dgm:pt modelId="{DDD6476D-F97A-4A7D-90A1-7F9052E7380F}" type="pres">
      <dgm:prSet presAssocID="{E0E68D5B-89B9-4353-93ED-0F9C8F85475C}" presName="comp" presStyleCnt="0"/>
      <dgm:spPr/>
    </dgm:pt>
    <dgm:pt modelId="{EACD6385-310A-444A-A69E-F75AFCB6DC95}" type="pres">
      <dgm:prSet presAssocID="{E0E68D5B-89B9-4353-93ED-0F9C8F85475C}" presName="child" presStyleLbl="bgAccFollowNode1" presStyleIdx="2" presStyleCnt="6" custScaleY="93999" custLinFactNeighborX="7735" custLinFactNeighborY="-2894"/>
      <dgm:spPr/>
      <dgm:t>
        <a:bodyPr/>
        <a:lstStyle/>
        <a:p>
          <a:endParaRPr lang="ru-RU"/>
        </a:p>
      </dgm:t>
    </dgm:pt>
    <dgm:pt modelId="{33AD576A-40EE-4A1E-91B9-1CD08C219B14}" type="pres">
      <dgm:prSet presAssocID="{E0E68D5B-89B9-4353-93ED-0F9C8F85475C}" presName="childTx" presStyleLbl="bgAccFollowNode1" presStyleIdx="2" presStyleCnt="6">
        <dgm:presLayoutVars>
          <dgm:bulletEnabled val="1"/>
        </dgm:presLayoutVars>
      </dgm:prSet>
      <dgm:spPr/>
      <dgm:t>
        <a:bodyPr/>
        <a:lstStyle/>
        <a:p>
          <a:endParaRPr lang="ru-RU"/>
        </a:p>
      </dgm:t>
    </dgm:pt>
    <dgm:pt modelId="{CF0DFA1F-7995-453F-9F59-DB96A7BF765C}" type="pres">
      <dgm:prSet presAssocID="{EF620D8F-03FC-4B80-AE7D-439762D09C3C}" presName="negSpace" presStyleCnt="0"/>
      <dgm:spPr/>
    </dgm:pt>
    <dgm:pt modelId="{11C9B79D-64E7-42E3-945C-85148ABD7B1F}" type="pres">
      <dgm:prSet presAssocID="{EF620D8F-03FC-4B80-AE7D-439762D09C3C}" presName="circle" presStyleLbl="node1" presStyleIdx="0" presStyleCnt="2" custScaleX="115485" custScaleY="99602"/>
      <dgm:spPr/>
      <dgm:t>
        <a:bodyPr/>
        <a:lstStyle/>
        <a:p>
          <a:endParaRPr lang="ru-RU"/>
        </a:p>
      </dgm:t>
    </dgm:pt>
    <dgm:pt modelId="{788CB679-FC6F-4318-9206-35901E554D7E}" type="pres">
      <dgm:prSet presAssocID="{D85CD434-108D-4026-9D8A-FEF38BE1D8FB}" presName="transSpace" presStyleCnt="0"/>
      <dgm:spPr/>
    </dgm:pt>
    <dgm:pt modelId="{04E8CF60-28E5-4B54-B295-756E30BA2494}" type="pres">
      <dgm:prSet presAssocID="{72FBF25C-3136-4086-8FF6-05AD5102088F}" presName="posSpace" presStyleCnt="0"/>
      <dgm:spPr/>
    </dgm:pt>
    <dgm:pt modelId="{78D43E84-97EE-4EAF-A49B-9EB5A4D92981}" type="pres">
      <dgm:prSet presAssocID="{72FBF25C-3136-4086-8FF6-05AD5102088F}" presName="vertFlow" presStyleCnt="0"/>
      <dgm:spPr/>
    </dgm:pt>
    <dgm:pt modelId="{5A3A9AC2-2821-4C86-9252-FAC0045B32DB}" type="pres">
      <dgm:prSet presAssocID="{72FBF25C-3136-4086-8FF6-05AD5102088F}" presName="topSpace" presStyleCnt="0"/>
      <dgm:spPr/>
    </dgm:pt>
    <dgm:pt modelId="{C54B7682-33A6-4E6B-BDEC-D56C9D6A5B45}" type="pres">
      <dgm:prSet presAssocID="{72FBF25C-3136-4086-8FF6-05AD5102088F}" presName="firstComp" presStyleCnt="0"/>
      <dgm:spPr/>
    </dgm:pt>
    <dgm:pt modelId="{822944A9-1003-47C5-B43C-424433E4937A}" type="pres">
      <dgm:prSet presAssocID="{72FBF25C-3136-4086-8FF6-05AD5102088F}" presName="firstChild" presStyleLbl="bgAccFollowNode1" presStyleIdx="3" presStyleCnt="6"/>
      <dgm:spPr/>
      <dgm:t>
        <a:bodyPr/>
        <a:lstStyle/>
        <a:p>
          <a:endParaRPr lang="ru-RU"/>
        </a:p>
      </dgm:t>
    </dgm:pt>
    <dgm:pt modelId="{B9119AA5-3037-4F0F-8178-44F258A5B83A}" type="pres">
      <dgm:prSet presAssocID="{72FBF25C-3136-4086-8FF6-05AD5102088F}" presName="firstChildTx" presStyleLbl="bgAccFollowNode1" presStyleIdx="3" presStyleCnt="6">
        <dgm:presLayoutVars>
          <dgm:bulletEnabled val="1"/>
        </dgm:presLayoutVars>
      </dgm:prSet>
      <dgm:spPr/>
      <dgm:t>
        <a:bodyPr/>
        <a:lstStyle/>
        <a:p>
          <a:endParaRPr lang="ru-RU"/>
        </a:p>
      </dgm:t>
    </dgm:pt>
    <dgm:pt modelId="{55EFF559-D532-4D90-96E6-1B1B94BA6F83}" type="pres">
      <dgm:prSet presAssocID="{C1C5A636-97BC-471F-BB1A-D54554C8420D}" presName="comp" presStyleCnt="0"/>
      <dgm:spPr/>
    </dgm:pt>
    <dgm:pt modelId="{957A026D-635B-4D3D-8670-B247BB061492}" type="pres">
      <dgm:prSet presAssocID="{C1C5A636-97BC-471F-BB1A-D54554C8420D}" presName="child" presStyleLbl="bgAccFollowNode1" presStyleIdx="4" presStyleCnt="6"/>
      <dgm:spPr/>
      <dgm:t>
        <a:bodyPr/>
        <a:lstStyle/>
        <a:p>
          <a:endParaRPr lang="ru-RU"/>
        </a:p>
      </dgm:t>
    </dgm:pt>
    <dgm:pt modelId="{5DCA1609-728A-41B4-841D-8586E97686EE}" type="pres">
      <dgm:prSet presAssocID="{C1C5A636-97BC-471F-BB1A-D54554C8420D}" presName="childTx" presStyleLbl="bgAccFollowNode1" presStyleIdx="4" presStyleCnt="6">
        <dgm:presLayoutVars>
          <dgm:bulletEnabled val="1"/>
        </dgm:presLayoutVars>
      </dgm:prSet>
      <dgm:spPr/>
      <dgm:t>
        <a:bodyPr/>
        <a:lstStyle/>
        <a:p>
          <a:endParaRPr lang="ru-RU"/>
        </a:p>
      </dgm:t>
    </dgm:pt>
    <dgm:pt modelId="{94C6E01C-EDB1-4F46-BD03-52CF74C11019}" type="pres">
      <dgm:prSet presAssocID="{2AA7EB8A-1CA8-4B47-B80D-3B1D1F24C980}" presName="comp" presStyleCnt="0"/>
      <dgm:spPr/>
    </dgm:pt>
    <dgm:pt modelId="{ABE50135-40BB-49F8-B022-39A627082C47}" type="pres">
      <dgm:prSet presAssocID="{2AA7EB8A-1CA8-4B47-B80D-3B1D1F24C980}" presName="child" presStyleLbl="bgAccFollowNode1" presStyleIdx="5" presStyleCnt="6"/>
      <dgm:spPr/>
      <dgm:t>
        <a:bodyPr/>
        <a:lstStyle/>
        <a:p>
          <a:endParaRPr lang="ru-RU"/>
        </a:p>
      </dgm:t>
    </dgm:pt>
    <dgm:pt modelId="{118A60E8-E276-440B-B808-528715031744}" type="pres">
      <dgm:prSet presAssocID="{2AA7EB8A-1CA8-4B47-B80D-3B1D1F24C980}" presName="childTx" presStyleLbl="bgAccFollowNode1" presStyleIdx="5" presStyleCnt="6">
        <dgm:presLayoutVars>
          <dgm:bulletEnabled val="1"/>
        </dgm:presLayoutVars>
      </dgm:prSet>
      <dgm:spPr/>
      <dgm:t>
        <a:bodyPr/>
        <a:lstStyle/>
        <a:p>
          <a:endParaRPr lang="ru-RU"/>
        </a:p>
      </dgm:t>
    </dgm:pt>
    <dgm:pt modelId="{CEF614B7-3FA0-4422-8F72-4314715B4EFA}" type="pres">
      <dgm:prSet presAssocID="{72FBF25C-3136-4086-8FF6-05AD5102088F}" presName="negSpace" presStyleCnt="0"/>
      <dgm:spPr/>
    </dgm:pt>
    <dgm:pt modelId="{F82C27F3-EC13-4742-A845-52DD814CC741}" type="pres">
      <dgm:prSet presAssocID="{72FBF25C-3136-4086-8FF6-05AD5102088F}" presName="circle" presStyleLbl="node1" presStyleIdx="1" presStyleCnt="2" custScaleX="122994" custScaleY="99602" custLinFactNeighborX="-4999" custLinFactNeighborY="-129"/>
      <dgm:spPr/>
      <dgm:t>
        <a:bodyPr/>
        <a:lstStyle/>
        <a:p>
          <a:endParaRPr lang="ru-RU"/>
        </a:p>
      </dgm:t>
    </dgm:pt>
  </dgm:ptLst>
  <dgm:cxnLst>
    <dgm:cxn modelId="{871D8ACF-1D64-425D-B33F-76BC153C86D0}" srcId="{EF620D8F-03FC-4B80-AE7D-439762D09C3C}" destId="{5C8278EE-672F-491E-A673-0DE1D9CF9F1F}" srcOrd="1" destOrd="0" parTransId="{6F484CE2-40A0-408D-B903-BC3C8B7A62BF}" sibTransId="{CDAC7EA9-16E1-471C-AD5C-E015A583CF0C}"/>
    <dgm:cxn modelId="{FF47BF08-4567-4AE0-B09D-A952A6DB8217}" type="presOf" srcId="{5C8278EE-672F-491E-A673-0DE1D9CF9F1F}" destId="{9831B1D1-4A7C-48C3-B818-017A78CAE747}" srcOrd="1" destOrd="0" presId="urn:microsoft.com/office/officeart/2005/8/layout/hList9"/>
    <dgm:cxn modelId="{760E39BD-FA13-4F75-9606-CF0E271C8051}" srcId="{72FBF25C-3136-4086-8FF6-05AD5102088F}" destId="{65170807-8629-4D48-A153-8E86AD2638E9}" srcOrd="0" destOrd="0" parTransId="{51742F8C-0EE8-4651-87E6-F54994F85144}" sibTransId="{E05D05F0-7914-435C-B605-9E5998C6E1CC}"/>
    <dgm:cxn modelId="{7DA724E4-6395-4C38-B2BC-041A20381B16}" type="presOf" srcId="{2AA7EB8A-1CA8-4B47-B80D-3B1D1F24C980}" destId="{118A60E8-E276-440B-B808-528715031744}" srcOrd="1" destOrd="0" presId="urn:microsoft.com/office/officeart/2005/8/layout/hList9"/>
    <dgm:cxn modelId="{DEDB8BF2-76D3-45B2-B9A9-B740BA301DB5}" srcId="{04113113-F7AB-444A-BDEF-C74A477F884D}" destId="{72FBF25C-3136-4086-8FF6-05AD5102088F}" srcOrd="1" destOrd="0" parTransId="{D51E1BD5-06BA-4435-98C2-97149B82CF9C}" sibTransId="{09C28B81-206E-46D7-835D-028CE026A054}"/>
    <dgm:cxn modelId="{A39BE60E-57B3-41AD-BF49-5F288CD29857}" type="presOf" srcId="{5C8278EE-672F-491E-A673-0DE1D9CF9F1F}" destId="{DA92A964-7CC3-4B38-BB8D-9157AAF1D105}" srcOrd="0" destOrd="0" presId="urn:microsoft.com/office/officeart/2005/8/layout/hList9"/>
    <dgm:cxn modelId="{4F12B7DD-14D8-4956-8989-2A06D748CF45}" type="presOf" srcId="{E0E68D5B-89B9-4353-93ED-0F9C8F85475C}" destId="{33AD576A-40EE-4A1E-91B9-1CD08C219B14}" srcOrd="1" destOrd="0" presId="urn:microsoft.com/office/officeart/2005/8/layout/hList9"/>
    <dgm:cxn modelId="{AA5AC635-4B13-4A16-BF47-ADFD9508886A}" srcId="{EF620D8F-03FC-4B80-AE7D-439762D09C3C}" destId="{5A028062-69A5-41A6-B2BF-A663AE513C5C}" srcOrd="0" destOrd="0" parTransId="{D3CCD691-753A-47C5-91C6-3CE1D78F0AC5}" sibTransId="{B62DB0D2-6DF5-4671-B174-D2EBE5CA25A0}"/>
    <dgm:cxn modelId="{515736CD-65CD-4374-9CF8-52929C267137}" type="presOf" srcId="{2AA7EB8A-1CA8-4B47-B80D-3B1D1F24C980}" destId="{ABE50135-40BB-49F8-B022-39A627082C47}" srcOrd="0" destOrd="0" presId="urn:microsoft.com/office/officeart/2005/8/layout/hList9"/>
    <dgm:cxn modelId="{2F235009-FDD6-4C0B-B6EA-8275644F89C0}" type="presOf" srcId="{65170807-8629-4D48-A153-8E86AD2638E9}" destId="{B9119AA5-3037-4F0F-8178-44F258A5B83A}" srcOrd="1" destOrd="0" presId="urn:microsoft.com/office/officeart/2005/8/layout/hList9"/>
    <dgm:cxn modelId="{04C91CC4-CF4B-4BE4-8487-15A0F4202E06}" type="presOf" srcId="{5A028062-69A5-41A6-B2BF-A663AE513C5C}" destId="{77B94672-1553-4EEB-863B-EC5816917ED7}" srcOrd="1" destOrd="0" presId="urn:microsoft.com/office/officeart/2005/8/layout/hList9"/>
    <dgm:cxn modelId="{354ED000-BA7B-4FF6-BAA4-DB037EF5347A}" type="presOf" srcId="{5A028062-69A5-41A6-B2BF-A663AE513C5C}" destId="{1A1A0E32-98B0-4BE7-9895-9672565FAD17}" srcOrd="0" destOrd="0" presId="urn:microsoft.com/office/officeart/2005/8/layout/hList9"/>
    <dgm:cxn modelId="{968EA8EE-2554-4DCF-B974-F2F497360C49}" type="presOf" srcId="{EF620D8F-03FC-4B80-AE7D-439762D09C3C}" destId="{11C9B79D-64E7-42E3-945C-85148ABD7B1F}" srcOrd="0" destOrd="0" presId="urn:microsoft.com/office/officeart/2005/8/layout/hList9"/>
    <dgm:cxn modelId="{4F3A7A37-4426-47A6-9A58-4820CBB75655}" type="presOf" srcId="{04113113-F7AB-444A-BDEF-C74A477F884D}" destId="{EEB78996-6E32-493F-B68B-9F8793C4798E}" srcOrd="0" destOrd="0" presId="urn:microsoft.com/office/officeart/2005/8/layout/hList9"/>
    <dgm:cxn modelId="{E065D902-051C-460F-949F-F8568B2B5A2B}" srcId="{72FBF25C-3136-4086-8FF6-05AD5102088F}" destId="{2AA7EB8A-1CA8-4B47-B80D-3B1D1F24C980}" srcOrd="2" destOrd="0" parTransId="{B3B9ECCF-0939-4FDE-8DDF-0E74B8FF848A}" sibTransId="{3E2B093B-4DA1-48D7-BEB1-05B13CABEF17}"/>
    <dgm:cxn modelId="{8C3543FC-3964-4981-B195-3D62CD314218}" type="presOf" srcId="{65170807-8629-4D48-A153-8E86AD2638E9}" destId="{822944A9-1003-47C5-B43C-424433E4937A}" srcOrd="0" destOrd="0" presId="urn:microsoft.com/office/officeart/2005/8/layout/hList9"/>
    <dgm:cxn modelId="{B598C28D-B5F4-4348-8FDF-6C0F4C1A6C46}" srcId="{04113113-F7AB-444A-BDEF-C74A477F884D}" destId="{EF620D8F-03FC-4B80-AE7D-439762D09C3C}" srcOrd="0" destOrd="0" parTransId="{5CACCD67-52A6-45E0-84F0-1BDF68EB2584}" sibTransId="{D85CD434-108D-4026-9D8A-FEF38BE1D8FB}"/>
    <dgm:cxn modelId="{2B88801E-2D04-4B7D-A7D1-FF9F6F047108}" srcId="{EF620D8F-03FC-4B80-AE7D-439762D09C3C}" destId="{E0E68D5B-89B9-4353-93ED-0F9C8F85475C}" srcOrd="2" destOrd="0" parTransId="{593DC6B1-03D1-434E-A13E-293613485438}" sibTransId="{79A45D7F-796C-4B25-BF64-1699EE1F27C2}"/>
    <dgm:cxn modelId="{B3DC89ED-8C08-4CD4-B957-84BD9E853B9B}" type="presOf" srcId="{72FBF25C-3136-4086-8FF6-05AD5102088F}" destId="{F82C27F3-EC13-4742-A845-52DD814CC741}" srcOrd="0" destOrd="0" presId="urn:microsoft.com/office/officeart/2005/8/layout/hList9"/>
    <dgm:cxn modelId="{208CCEDA-CD64-4C8F-88DC-E57FBA543FD2}" type="presOf" srcId="{E0E68D5B-89B9-4353-93ED-0F9C8F85475C}" destId="{EACD6385-310A-444A-A69E-F75AFCB6DC95}" srcOrd="0" destOrd="0" presId="urn:microsoft.com/office/officeart/2005/8/layout/hList9"/>
    <dgm:cxn modelId="{3B385468-2013-4720-90A0-BC1EEAB885FE}" type="presOf" srcId="{C1C5A636-97BC-471F-BB1A-D54554C8420D}" destId="{5DCA1609-728A-41B4-841D-8586E97686EE}" srcOrd="1" destOrd="0" presId="urn:microsoft.com/office/officeart/2005/8/layout/hList9"/>
    <dgm:cxn modelId="{91A232ED-D663-4F46-B9D3-C19F5D0B2CC0}" srcId="{72FBF25C-3136-4086-8FF6-05AD5102088F}" destId="{C1C5A636-97BC-471F-BB1A-D54554C8420D}" srcOrd="1" destOrd="0" parTransId="{FA38B8D0-71CF-46F2-A73A-F15A1D2B7C02}" sibTransId="{350A8A28-E463-41D6-AA5F-28E230ACE97E}"/>
    <dgm:cxn modelId="{8E14F57C-CA5C-403C-97EB-EC5A3E421EED}" type="presOf" srcId="{C1C5A636-97BC-471F-BB1A-D54554C8420D}" destId="{957A026D-635B-4D3D-8670-B247BB061492}" srcOrd="0" destOrd="0" presId="urn:microsoft.com/office/officeart/2005/8/layout/hList9"/>
    <dgm:cxn modelId="{821C7695-9326-4934-AA45-A6194E942E95}" type="presParOf" srcId="{EEB78996-6E32-493F-B68B-9F8793C4798E}" destId="{27B6B197-95BF-4360-878D-0CAC239FA9D7}" srcOrd="0" destOrd="0" presId="urn:microsoft.com/office/officeart/2005/8/layout/hList9"/>
    <dgm:cxn modelId="{4629BCCA-6E28-45CB-ADCE-CE950E7A4677}" type="presParOf" srcId="{EEB78996-6E32-493F-B68B-9F8793C4798E}" destId="{39D0E752-7181-47A1-8C5D-0EBAC2842772}" srcOrd="1" destOrd="0" presId="urn:microsoft.com/office/officeart/2005/8/layout/hList9"/>
    <dgm:cxn modelId="{F0E92078-EC98-4F60-A14B-9A84C2C7BE92}" type="presParOf" srcId="{39D0E752-7181-47A1-8C5D-0EBAC2842772}" destId="{B839805F-026A-43DF-A792-4821B0ED0CA8}" srcOrd="0" destOrd="0" presId="urn:microsoft.com/office/officeart/2005/8/layout/hList9"/>
    <dgm:cxn modelId="{EAF95A1A-0AA2-4EB6-8E5A-156578C0C8D1}" type="presParOf" srcId="{39D0E752-7181-47A1-8C5D-0EBAC2842772}" destId="{C61F8AE1-FD0A-482A-8CBD-EA1DC3111A15}" srcOrd="1" destOrd="0" presId="urn:microsoft.com/office/officeart/2005/8/layout/hList9"/>
    <dgm:cxn modelId="{49AA316C-5E33-4177-BEC6-1A44274E0120}" type="presParOf" srcId="{C61F8AE1-FD0A-482A-8CBD-EA1DC3111A15}" destId="{1A1A0E32-98B0-4BE7-9895-9672565FAD17}" srcOrd="0" destOrd="0" presId="urn:microsoft.com/office/officeart/2005/8/layout/hList9"/>
    <dgm:cxn modelId="{79303E7A-C8E7-4B4B-B56D-67187B153024}" type="presParOf" srcId="{C61F8AE1-FD0A-482A-8CBD-EA1DC3111A15}" destId="{77B94672-1553-4EEB-863B-EC5816917ED7}" srcOrd="1" destOrd="0" presId="urn:microsoft.com/office/officeart/2005/8/layout/hList9"/>
    <dgm:cxn modelId="{E81A0F03-275C-4B86-B2E8-A088B75331AD}" type="presParOf" srcId="{39D0E752-7181-47A1-8C5D-0EBAC2842772}" destId="{FCA2DA28-BF53-40C1-8140-66B59E760987}" srcOrd="2" destOrd="0" presId="urn:microsoft.com/office/officeart/2005/8/layout/hList9"/>
    <dgm:cxn modelId="{9A4BC893-FC28-4C9F-B5BA-6D6E367B8107}" type="presParOf" srcId="{FCA2DA28-BF53-40C1-8140-66B59E760987}" destId="{DA92A964-7CC3-4B38-BB8D-9157AAF1D105}" srcOrd="0" destOrd="0" presId="urn:microsoft.com/office/officeart/2005/8/layout/hList9"/>
    <dgm:cxn modelId="{757FC7E2-F482-4908-87D0-61D2BE0D4906}" type="presParOf" srcId="{FCA2DA28-BF53-40C1-8140-66B59E760987}" destId="{9831B1D1-4A7C-48C3-B818-017A78CAE747}" srcOrd="1" destOrd="0" presId="urn:microsoft.com/office/officeart/2005/8/layout/hList9"/>
    <dgm:cxn modelId="{FA68C8FD-3458-4F30-8C80-1543982B3618}" type="presParOf" srcId="{39D0E752-7181-47A1-8C5D-0EBAC2842772}" destId="{DDD6476D-F97A-4A7D-90A1-7F9052E7380F}" srcOrd="3" destOrd="0" presId="urn:microsoft.com/office/officeart/2005/8/layout/hList9"/>
    <dgm:cxn modelId="{934AABA5-A1CE-4735-AC7F-8336D589827E}" type="presParOf" srcId="{DDD6476D-F97A-4A7D-90A1-7F9052E7380F}" destId="{EACD6385-310A-444A-A69E-F75AFCB6DC95}" srcOrd="0" destOrd="0" presId="urn:microsoft.com/office/officeart/2005/8/layout/hList9"/>
    <dgm:cxn modelId="{771C8601-6893-4DCA-A008-5C217830BFA1}" type="presParOf" srcId="{DDD6476D-F97A-4A7D-90A1-7F9052E7380F}" destId="{33AD576A-40EE-4A1E-91B9-1CD08C219B14}" srcOrd="1" destOrd="0" presId="urn:microsoft.com/office/officeart/2005/8/layout/hList9"/>
    <dgm:cxn modelId="{7FD3C1D7-5C1A-4E6F-9998-DA2E269C5E2A}" type="presParOf" srcId="{EEB78996-6E32-493F-B68B-9F8793C4798E}" destId="{CF0DFA1F-7995-453F-9F59-DB96A7BF765C}" srcOrd="2" destOrd="0" presId="urn:microsoft.com/office/officeart/2005/8/layout/hList9"/>
    <dgm:cxn modelId="{9D7D03D1-DA07-4F5E-AD2F-26158678E63F}" type="presParOf" srcId="{EEB78996-6E32-493F-B68B-9F8793C4798E}" destId="{11C9B79D-64E7-42E3-945C-85148ABD7B1F}" srcOrd="3" destOrd="0" presId="urn:microsoft.com/office/officeart/2005/8/layout/hList9"/>
    <dgm:cxn modelId="{52EAB5EB-EC25-48E5-B91E-D657DE6A263E}" type="presParOf" srcId="{EEB78996-6E32-493F-B68B-9F8793C4798E}" destId="{788CB679-FC6F-4318-9206-35901E554D7E}" srcOrd="4" destOrd="0" presId="urn:microsoft.com/office/officeart/2005/8/layout/hList9"/>
    <dgm:cxn modelId="{B084DEFA-102B-4738-B989-814BFEA82638}" type="presParOf" srcId="{EEB78996-6E32-493F-B68B-9F8793C4798E}" destId="{04E8CF60-28E5-4B54-B295-756E30BA2494}" srcOrd="5" destOrd="0" presId="urn:microsoft.com/office/officeart/2005/8/layout/hList9"/>
    <dgm:cxn modelId="{F83A7555-ACCA-4A2C-ACEF-8624A6C3A8D3}" type="presParOf" srcId="{EEB78996-6E32-493F-B68B-9F8793C4798E}" destId="{78D43E84-97EE-4EAF-A49B-9EB5A4D92981}" srcOrd="6" destOrd="0" presId="urn:microsoft.com/office/officeart/2005/8/layout/hList9"/>
    <dgm:cxn modelId="{5A85D843-A7C5-4DC4-AC80-FC55693286E3}" type="presParOf" srcId="{78D43E84-97EE-4EAF-A49B-9EB5A4D92981}" destId="{5A3A9AC2-2821-4C86-9252-FAC0045B32DB}" srcOrd="0" destOrd="0" presId="urn:microsoft.com/office/officeart/2005/8/layout/hList9"/>
    <dgm:cxn modelId="{79B020AE-13DA-4991-9C05-A16EE88D4622}" type="presParOf" srcId="{78D43E84-97EE-4EAF-A49B-9EB5A4D92981}" destId="{C54B7682-33A6-4E6B-BDEC-D56C9D6A5B45}" srcOrd="1" destOrd="0" presId="urn:microsoft.com/office/officeart/2005/8/layout/hList9"/>
    <dgm:cxn modelId="{94EA53D3-EE60-49D3-AAA7-4C17F6ABCF04}" type="presParOf" srcId="{C54B7682-33A6-4E6B-BDEC-D56C9D6A5B45}" destId="{822944A9-1003-47C5-B43C-424433E4937A}" srcOrd="0" destOrd="0" presId="urn:microsoft.com/office/officeart/2005/8/layout/hList9"/>
    <dgm:cxn modelId="{B125CAC2-C3E3-4A97-B051-BEA3FEA5411C}" type="presParOf" srcId="{C54B7682-33A6-4E6B-BDEC-D56C9D6A5B45}" destId="{B9119AA5-3037-4F0F-8178-44F258A5B83A}" srcOrd="1" destOrd="0" presId="urn:microsoft.com/office/officeart/2005/8/layout/hList9"/>
    <dgm:cxn modelId="{27F787EA-E92A-4E84-A9AC-EFCBE66A096F}" type="presParOf" srcId="{78D43E84-97EE-4EAF-A49B-9EB5A4D92981}" destId="{55EFF559-D532-4D90-96E6-1B1B94BA6F83}" srcOrd="2" destOrd="0" presId="urn:microsoft.com/office/officeart/2005/8/layout/hList9"/>
    <dgm:cxn modelId="{DF24968A-C238-4736-85DD-EBC0575E129A}" type="presParOf" srcId="{55EFF559-D532-4D90-96E6-1B1B94BA6F83}" destId="{957A026D-635B-4D3D-8670-B247BB061492}" srcOrd="0" destOrd="0" presId="urn:microsoft.com/office/officeart/2005/8/layout/hList9"/>
    <dgm:cxn modelId="{DEC965ED-8A0E-4B0D-9973-FDC28C9F7CEC}" type="presParOf" srcId="{55EFF559-D532-4D90-96E6-1B1B94BA6F83}" destId="{5DCA1609-728A-41B4-841D-8586E97686EE}" srcOrd="1" destOrd="0" presId="urn:microsoft.com/office/officeart/2005/8/layout/hList9"/>
    <dgm:cxn modelId="{221FE644-4B8E-47EA-96E9-FEE4CF603F75}" type="presParOf" srcId="{78D43E84-97EE-4EAF-A49B-9EB5A4D92981}" destId="{94C6E01C-EDB1-4F46-BD03-52CF74C11019}" srcOrd="3" destOrd="0" presId="urn:microsoft.com/office/officeart/2005/8/layout/hList9"/>
    <dgm:cxn modelId="{1A38BAEB-6785-4E8F-8353-81CF7A82D77A}" type="presParOf" srcId="{94C6E01C-EDB1-4F46-BD03-52CF74C11019}" destId="{ABE50135-40BB-49F8-B022-39A627082C47}" srcOrd="0" destOrd="0" presId="urn:microsoft.com/office/officeart/2005/8/layout/hList9"/>
    <dgm:cxn modelId="{2A89EE4A-2BD6-4F82-8D64-4927489A92BD}" type="presParOf" srcId="{94C6E01C-EDB1-4F46-BD03-52CF74C11019}" destId="{118A60E8-E276-440B-B808-528715031744}" srcOrd="1" destOrd="0" presId="urn:microsoft.com/office/officeart/2005/8/layout/hList9"/>
    <dgm:cxn modelId="{A98562B5-86AF-4B17-A3D7-C2C1EB43184F}" type="presParOf" srcId="{EEB78996-6E32-493F-B68B-9F8793C4798E}" destId="{CEF614B7-3FA0-4422-8F72-4314715B4EFA}" srcOrd="7" destOrd="0" presId="urn:microsoft.com/office/officeart/2005/8/layout/hList9"/>
    <dgm:cxn modelId="{6A129B46-EE1A-4975-94AD-EE609FEC6F54}" type="presParOf" srcId="{EEB78996-6E32-493F-B68B-9F8793C4798E}" destId="{F82C27F3-EC13-4742-A845-52DD814CC741}"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E09A3-32D7-4FF1-8943-64ABB17E9AF4}" type="doc">
      <dgm:prSet loTypeId="urn:microsoft.com/office/officeart/2005/8/layout/bProcess4" loCatId="process" qsTypeId="urn:microsoft.com/office/officeart/2005/8/quickstyle/simple3" qsCatId="simple" csTypeId="urn:microsoft.com/office/officeart/2005/8/colors/colorful3" csCatId="colorful" phldr="1"/>
      <dgm:spPr/>
      <dgm:t>
        <a:bodyPr/>
        <a:lstStyle/>
        <a:p>
          <a:endParaRPr lang="ru-RU"/>
        </a:p>
      </dgm:t>
    </dgm:pt>
    <dgm:pt modelId="{E64321B1-66AF-45D9-9A11-421222BAC113}">
      <dgm:prSet phldrT="[Текст]" custT="1"/>
      <dgm:spPr/>
      <dgm:t>
        <a:bodyPr/>
        <a:lstStyle/>
        <a:p>
          <a:r>
            <a:rPr lang="uk-UA" sz="1600" dirty="0" smtClean="0">
              <a:latin typeface="Times New Roman" pitchFamily="18" charset="0"/>
              <a:cs typeface="Times New Roman" pitchFamily="18" charset="0"/>
            </a:rPr>
            <a:t>прокат столової білизни, посуду, наборів, інвентарю; </a:t>
          </a:r>
          <a:endParaRPr lang="ru-RU" sz="1600" dirty="0">
            <a:latin typeface="Times New Roman" pitchFamily="18" charset="0"/>
            <a:cs typeface="Times New Roman" pitchFamily="18" charset="0"/>
          </a:endParaRPr>
        </a:p>
      </dgm:t>
    </dgm:pt>
    <dgm:pt modelId="{51B7DA50-BF3E-443E-B4F9-9F92E168F2D3}" type="parTrans" cxnId="{04F57C70-C9F5-4408-8F16-8AFA38EA2548}">
      <dgm:prSet/>
      <dgm:spPr/>
      <dgm:t>
        <a:bodyPr/>
        <a:lstStyle/>
        <a:p>
          <a:endParaRPr lang="ru-RU" sz="1600">
            <a:solidFill>
              <a:schemeClr val="tx1"/>
            </a:solidFill>
            <a:latin typeface="Times New Roman" pitchFamily="18" charset="0"/>
            <a:cs typeface="Times New Roman" pitchFamily="18" charset="0"/>
          </a:endParaRPr>
        </a:p>
      </dgm:t>
    </dgm:pt>
    <dgm:pt modelId="{F2DB36ED-CDE5-4AC8-BDBF-EAB8241E3070}" type="sibTrans" cxnId="{04F57C70-C9F5-4408-8F16-8AFA38EA2548}">
      <dgm:prSet/>
      <dgm:spPr/>
      <dgm:t>
        <a:bodyPr/>
        <a:lstStyle/>
        <a:p>
          <a:endParaRPr lang="ru-RU" sz="1600">
            <a:solidFill>
              <a:schemeClr val="tx1"/>
            </a:solidFill>
            <a:latin typeface="Times New Roman" pitchFamily="18" charset="0"/>
            <a:cs typeface="Times New Roman" pitchFamily="18" charset="0"/>
          </a:endParaRPr>
        </a:p>
      </dgm:t>
    </dgm:pt>
    <dgm:pt modelId="{ADE5D8ED-7806-4552-995D-A194152672A5}">
      <dgm:prSet custT="1"/>
      <dgm:spPr/>
      <dgm:t>
        <a:bodyPr/>
        <a:lstStyle/>
        <a:p>
          <a:r>
            <a:rPr lang="uk-UA" sz="1600" smtClean="0">
              <a:latin typeface="Times New Roman" pitchFamily="18" charset="0"/>
              <a:cs typeface="Times New Roman" pitchFamily="18" charset="0"/>
            </a:rPr>
            <a:t>продаж фірмових значків, квітів, сувенірів; </a:t>
          </a:r>
          <a:endParaRPr lang="ru-RU" sz="1600" dirty="0">
            <a:latin typeface="Times New Roman" pitchFamily="18" charset="0"/>
            <a:cs typeface="Times New Roman" pitchFamily="18" charset="0"/>
          </a:endParaRPr>
        </a:p>
      </dgm:t>
    </dgm:pt>
    <dgm:pt modelId="{696A056E-929D-492E-8907-4C5411149EC8}" type="parTrans" cxnId="{A0A6056B-ABFB-4D53-97B5-17080922E35E}">
      <dgm:prSet/>
      <dgm:spPr/>
      <dgm:t>
        <a:bodyPr/>
        <a:lstStyle/>
        <a:p>
          <a:endParaRPr lang="ru-RU" sz="1600">
            <a:solidFill>
              <a:schemeClr val="tx1"/>
            </a:solidFill>
            <a:latin typeface="Times New Roman" pitchFamily="18" charset="0"/>
            <a:cs typeface="Times New Roman" pitchFamily="18" charset="0"/>
          </a:endParaRPr>
        </a:p>
      </dgm:t>
    </dgm:pt>
    <dgm:pt modelId="{E16CC789-DE3F-493B-A9E5-95DE277DFE9E}" type="sibTrans" cxnId="{A0A6056B-ABFB-4D53-97B5-17080922E35E}">
      <dgm:prSet/>
      <dgm:spPr/>
      <dgm:t>
        <a:bodyPr/>
        <a:lstStyle/>
        <a:p>
          <a:endParaRPr lang="ru-RU" sz="1600">
            <a:solidFill>
              <a:schemeClr val="tx1"/>
            </a:solidFill>
            <a:latin typeface="Times New Roman" pitchFamily="18" charset="0"/>
            <a:cs typeface="Times New Roman" pitchFamily="18" charset="0"/>
          </a:endParaRPr>
        </a:p>
      </dgm:t>
    </dgm:pt>
    <dgm:pt modelId="{392D40EA-FAE8-4D75-BBAA-DD54A5D2B894}">
      <dgm:prSet custT="1"/>
      <dgm:spPr/>
      <dgm:t>
        <a:bodyPr/>
        <a:lstStyle/>
        <a:p>
          <a:r>
            <a:rPr lang="uk-UA" sz="1600" smtClean="0">
              <a:latin typeface="Times New Roman" pitchFamily="18" charset="0"/>
              <a:cs typeface="Times New Roman" pitchFamily="18" charset="0"/>
            </a:rPr>
            <a:t>надання парфумерії, засобів для чищення взуття; </a:t>
          </a:r>
          <a:endParaRPr lang="ru-RU" sz="1600" dirty="0">
            <a:latin typeface="Times New Roman" pitchFamily="18" charset="0"/>
            <a:cs typeface="Times New Roman" pitchFamily="18" charset="0"/>
          </a:endParaRPr>
        </a:p>
      </dgm:t>
    </dgm:pt>
    <dgm:pt modelId="{9D7F6B05-5299-4520-B8C4-EE131E63B46D}" type="parTrans" cxnId="{072DEE13-3989-4C2B-BAC7-CE1F44D6A429}">
      <dgm:prSet/>
      <dgm:spPr/>
      <dgm:t>
        <a:bodyPr/>
        <a:lstStyle/>
        <a:p>
          <a:endParaRPr lang="ru-RU" sz="1600">
            <a:solidFill>
              <a:schemeClr val="tx1"/>
            </a:solidFill>
            <a:latin typeface="Times New Roman" pitchFamily="18" charset="0"/>
            <a:cs typeface="Times New Roman" pitchFamily="18" charset="0"/>
          </a:endParaRPr>
        </a:p>
      </dgm:t>
    </dgm:pt>
    <dgm:pt modelId="{9CC5AA6D-D0BE-4ED5-8DF7-6FBC26C18D1E}" type="sibTrans" cxnId="{072DEE13-3989-4C2B-BAC7-CE1F44D6A429}">
      <dgm:prSet/>
      <dgm:spPr/>
      <dgm:t>
        <a:bodyPr/>
        <a:lstStyle/>
        <a:p>
          <a:endParaRPr lang="ru-RU" sz="1600">
            <a:solidFill>
              <a:schemeClr val="tx1"/>
            </a:solidFill>
            <a:latin typeface="Times New Roman" pitchFamily="18" charset="0"/>
            <a:cs typeface="Times New Roman" pitchFamily="18" charset="0"/>
          </a:endParaRPr>
        </a:p>
      </dgm:t>
    </dgm:pt>
    <dgm:pt modelId="{DB8A75DB-A516-4EC3-ACC0-E7269B0F5FD8}">
      <dgm:prSet custT="1"/>
      <dgm:spPr/>
      <dgm:t>
        <a:bodyPr/>
        <a:lstStyle/>
        <a:p>
          <a:r>
            <a:rPr lang="uk-UA" sz="1600" smtClean="0">
              <a:latin typeface="Times New Roman" pitchFamily="18" charset="0"/>
              <a:cs typeface="Times New Roman" pitchFamily="18" charset="0"/>
            </a:rPr>
            <a:t>дрібний ремонт та чищення одягу; </a:t>
          </a:r>
          <a:endParaRPr lang="ru-RU" sz="1600" dirty="0">
            <a:latin typeface="Times New Roman" pitchFamily="18" charset="0"/>
            <a:cs typeface="Times New Roman" pitchFamily="18" charset="0"/>
          </a:endParaRPr>
        </a:p>
      </dgm:t>
    </dgm:pt>
    <dgm:pt modelId="{75FF1C4D-AB54-4CF4-BFCE-A0A51E60AFB9}" type="parTrans" cxnId="{4396027B-6654-4F25-9AEA-CA2DBA8B4244}">
      <dgm:prSet/>
      <dgm:spPr/>
      <dgm:t>
        <a:bodyPr/>
        <a:lstStyle/>
        <a:p>
          <a:endParaRPr lang="ru-RU" sz="1600">
            <a:solidFill>
              <a:schemeClr val="tx1"/>
            </a:solidFill>
            <a:latin typeface="Times New Roman" pitchFamily="18" charset="0"/>
            <a:cs typeface="Times New Roman" pitchFamily="18" charset="0"/>
          </a:endParaRPr>
        </a:p>
      </dgm:t>
    </dgm:pt>
    <dgm:pt modelId="{07382441-58F7-41A1-AD7B-17CAD6E83E05}" type="sibTrans" cxnId="{4396027B-6654-4F25-9AEA-CA2DBA8B4244}">
      <dgm:prSet/>
      <dgm:spPr/>
      <dgm:t>
        <a:bodyPr/>
        <a:lstStyle/>
        <a:p>
          <a:endParaRPr lang="ru-RU" sz="1600">
            <a:solidFill>
              <a:schemeClr val="tx1"/>
            </a:solidFill>
            <a:latin typeface="Times New Roman" pitchFamily="18" charset="0"/>
            <a:cs typeface="Times New Roman" pitchFamily="18" charset="0"/>
          </a:endParaRPr>
        </a:p>
      </dgm:t>
    </dgm:pt>
    <dgm:pt modelId="{75B27FBD-7E05-4155-833A-039C27F1EB49}">
      <dgm:prSet custT="1"/>
      <dgm:spPr/>
      <dgm:t>
        <a:bodyPr/>
        <a:lstStyle/>
        <a:p>
          <a:r>
            <a:rPr lang="uk-UA" sz="1600" smtClean="0">
              <a:latin typeface="Times New Roman" pitchFamily="18" charset="0"/>
              <a:cs typeface="Times New Roman" pitchFamily="18" charset="0"/>
            </a:rPr>
            <a:t>пакування страв та виробів після обслуговування споживачів або куплених на підприємстві; </a:t>
          </a:r>
          <a:endParaRPr lang="ru-RU" sz="1600" dirty="0">
            <a:latin typeface="Times New Roman" pitchFamily="18" charset="0"/>
            <a:cs typeface="Times New Roman" pitchFamily="18" charset="0"/>
          </a:endParaRPr>
        </a:p>
      </dgm:t>
    </dgm:pt>
    <dgm:pt modelId="{AD0CA781-2742-4043-AABD-76ED9232D0F5}" type="parTrans" cxnId="{C3E2A6CC-2DE5-4982-9B09-4A6C56995AE7}">
      <dgm:prSet/>
      <dgm:spPr/>
      <dgm:t>
        <a:bodyPr/>
        <a:lstStyle/>
        <a:p>
          <a:endParaRPr lang="ru-RU" sz="1600">
            <a:solidFill>
              <a:schemeClr val="tx1"/>
            </a:solidFill>
            <a:latin typeface="Times New Roman" pitchFamily="18" charset="0"/>
            <a:cs typeface="Times New Roman" pitchFamily="18" charset="0"/>
          </a:endParaRPr>
        </a:p>
      </dgm:t>
    </dgm:pt>
    <dgm:pt modelId="{449FC6C8-7C94-492D-8BEA-7FB9B98CC595}" type="sibTrans" cxnId="{C3E2A6CC-2DE5-4982-9B09-4A6C56995AE7}">
      <dgm:prSet/>
      <dgm:spPr/>
      <dgm:t>
        <a:bodyPr/>
        <a:lstStyle/>
        <a:p>
          <a:endParaRPr lang="ru-RU" sz="1600">
            <a:solidFill>
              <a:schemeClr val="tx1"/>
            </a:solidFill>
            <a:latin typeface="Times New Roman" pitchFamily="18" charset="0"/>
            <a:cs typeface="Times New Roman" pitchFamily="18" charset="0"/>
          </a:endParaRPr>
        </a:p>
      </dgm:t>
    </dgm:pt>
    <dgm:pt modelId="{15F02235-4681-46E9-97DE-12FD06EC98A7}">
      <dgm:prSet custT="1"/>
      <dgm:spPr/>
      <dgm:t>
        <a:bodyPr/>
        <a:lstStyle/>
        <a:p>
          <a:r>
            <a:rPr lang="uk-UA" sz="1600" smtClean="0">
              <a:latin typeface="Times New Roman" pitchFamily="18" charset="0"/>
              <a:cs typeface="Times New Roman" pitchFamily="18" charset="0"/>
            </a:rPr>
            <a:t>надання споживачам телефонного та факсимільного зв'язку; </a:t>
          </a:r>
          <a:endParaRPr lang="ru-RU" sz="1600">
            <a:latin typeface="Times New Roman" pitchFamily="18" charset="0"/>
            <a:cs typeface="Times New Roman" pitchFamily="18" charset="0"/>
          </a:endParaRPr>
        </a:p>
      </dgm:t>
    </dgm:pt>
    <dgm:pt modelId="{67B804EC-2500-44CE-BCF8-13BD39B0ED4D}" type="parTrans" cxnId="{20EB9498-4076-42AF-AA20-420437836B46}">
      <dgm:prSet/>
      <dgm:spPr/>
      <dgm:t>
        <a:bodyPr/>
        <a:lstStyle/>
        <a:p>
          <a:endParaRPr lang="ru-RU" sz="1600">
            <a:solidFill>
              <a:schemeClr val="tx1"/>
            </a:solidFill>
            <a:latin typeface="Times New Roman" pitchFamily="18" charset="0"/>
            <a:cs typeface="Times New Roman" pitchFamily="18" charset="0"/>
          </a:endParaRPr>
        </a:p>
      </dgm:t>
    </dgm:pt>
    <dgm:pt modelId="{54965AB4-05F2-4A9A-8480-85D9D194964A}" type="sibTrans" cxnId="{20EB9498-4076-42AF-AA20-420437836B46}">
      <dgm:prSet/>
      <dgm:spPr/>
      <dgm:t>
        <a:bodyPr/>
        <a:lstStyle/>
        <a:p>
          <a:endParaRPr lang="ru-RU" sz="1600">
            <a:solidFill>
              <a:schemeClr val="tx1"/>
            </a:solidFill>
            <a:latin typeface="Times New Roman" pitchFamily="18" charset="0"/>
            <a:cs typeface="Times New Roman" pitchFamily="18" charset="0"/>
          </a:endParaRPr>
        </a:p>
      </dgm:t>
    </dgm:pt>
    <dgm:pt modelId="{0DD1FBB3-7347-40D7-B93E-51A0EA870449}">
      <dgm:prSet custT="1"/>
      <dgm:spPr/>
      <dgm:t>
        <a:bodyPr/>
        <a:lstStyle/>
        <a:p>
          <a:r>
            <a:rPr lang="uk-UA" sz="1600" smtClean="0">
              <a:latin typeface="Times New Roman" pitchFamily="18" charset="0"/>
              <a:cs typeface="Times New Roman" pitchFamily="18" charset="0"/>
            </a:rPr>
            <a:t>гарантування збереження особистих речей і цінностей споживача; </a:t>
          </a:r>
          <a:endParaRPr lang="ru-RU" sz="1600" dirty="0">
            <a:latin typeface="Times New Roman" pitchFamily="18" charset="0"/>
            <a:cs typeface="Times New Roman" pitchFamily="18" charset="0"/>
          </a:endParaRPr>
        </a:p>
      </dgm:t>
    </dgm:pt>
    <dgm:pt modelId="{D256EA2D-9DF3-4231-A44A-B1E6E0BB9ABA}" type="parTrans" cxnId="{0FB03100-AC41-4351-B7A9-018423FB166E}">
      <dgm:prSet/>
      <dgm:spPr/>
      <dgm:t>
        <a:bodyPr/>
        <a:lstStyle/>
        <a:p>
          <a:endParaRPr lang="ru-RU" sz="1600">
            <a:solidFill>
              <a:schemeClr val="tx1"/>
            </a:solidFill>
            <a:latin typeface="Times New Roman" pitchFamily="18" charset="0"/>
            <a:cs typeface="Times New Roman" pitchFamily="18" charset="0"/>
          </a:endParaRPr>
        </a:p>
      </dgm:t>
    </dgm:pt>
    <dgm:pt modelId="{DE4E26B6-A3EC-478E-AEA2-C50B505CF102}" type="sibTrans" cxnId="{0FB03100-AC41-4351-B7A9-018423FB166E}">
      <dgm:prSet/>
      <dgm:spPr/>
      <dgm:t>
        <a:bodyPr/>
        <a:lstStyle/>
        <a:p>
          <a:endParaRPr lang="ru-RU" sz="1600">
            <a:solidFill>
              <a:schemeClr val="tx1"/>
            </a:solidFill>
            <a:latin typeface="Times New Roman" pitchFamily="18" charset="0"/>
            <a:cs typeface="Times New Roman" pitchFamily="18" charset="0"/>
          </a:endParaRPr>
        </a:p>
      </dgm:t>
    </dgm:pt>
    <dgm:pt modelId="{E60EB068-88E9-4A36-85E6-00BF3FD0C36D}">
      <dgm:prSet custT="1"/>
      <dgm:spPr/>
      <dgm:t>
        <a:bodyPr/>
        <a:lstStyle/>
        <a:p>
          <a:r>
            <a:rPr lang="uk-UA" sz="1600" smtClean="0">
              <a:latin typeface="Times New Roman" pitchFamily="18" charset="0"/>
              <a:cs typeface="Times New Roman" pitchFamily="18" charset="0"/>
            </a:rPr>
            <a:t>виклик таксі на замовлення; </a:t>
          </a:r>
          <a:endParaRPr lang="ru-RU" sz="1600" dirty="0">
            <a:latin typeface="Times New Roman" pitchFamily="18" charset="0"/>
            <a:cs typeface="Times New Roman" pitchFamily="18" charset="0"/>
          </a:endParaRPr>
        </a:p>
      </dgm:t>
    </dgm:pt>
    <dgm:pt modelId="{5BA1F248-8DAF-4FDC-B6F5-1E1057575D5A}" type="parTrans" cxnId="{3A7ADFF6-8886-4B34-B20F-91A7B7F4DBB2}">
      <dgm:prSet/>
      <dgm:spPr/>
      <dgm:t>
        <a:bodyPr/>
        <a:lstStyle/>
        <a:p>
          <a:endParaRPr lang="ru-RU" sz="1600">
            <a:solidFill>
              <a:schemeClr val="tx1"/>
            </a:solidFill>
            <a:latin typeface="Times New Roman" pitchFamily="18" charset="0"/>
            <a:cs typeface="Times New Roman" pitchFamily="18" charset="0"/>
          </a:endParaRPr>
        </a:p>
      </dgm:t>
    </dgm:pt>
    <dgm:pt modelId="{5EC2D6A1-D335-49FE-AD81-586293CA3A15}" type="sibTrans" cxnId="{3A7ADFF6-8886-4B34-B20F-91A7B7F4DBB2}">
      <dgm:prSet/>
      <dgm:spPr/>
      <dgm:t>
        <a:bodyPr/>
        <a:lstStyle/>
        <a:p>
          <a:endParaRPr lang="ru-RU" sz="1600">
            <a:solidFill>
              <a:schemeClr val="tx1"/>
            </a:solidFill>
            <a:latin typeface="Times New Roman" pitchFamily="18" charset="0"/>
            <a:cs typeface="Times New Roman" pitchFamily="18" charset="0"/>
          </a:endParaRPr>
        </a:p>
      </dgm:t>
    </dgm:pt>
    <dgm:pt modelId="{702C913B-0881-4EB2-B863-6B450D4FAC2F}">
      <dgm:prSet custT="1"/>
      <dgm:spPr/>
      <dgm:t>
        <a:bodyPr/>
        <a:lstStyle/>
        <a:p>
          <a:r>
            <a:rPr lang="uk-UA" sz="1600" smtClean="0">
              <a:latin typeface="Times New Roman" pitchFamily="18" charset="0"/>
              <a:cs typeface="Times New Roman" pitchFamily="18" charset="0"/>
            </a:rPr>
            <a:t>паркування особистого транспорту споживачів на організованій стоянці тощо.</a:t>
          </a:r>
          <a:endParaRPr lang="ru-RU" sz="1600" dirty="0">
            <a:latin typeface="Times New Roman" pitchFamily="18" charset="0"/>
            <a:cs typeface="Times New Roman" pitchFamily="18" charset="0"/>
          </a:endParaRPr>
        </a:p>
      </dgm:t>
    </dgm:pt>
    <dgm:pt modelId="{F3B96EE5-F4CF-42D9-B298-307083A05717}" type="parTrans" cxnId="{ED9D63A6-7093-4AA0-B7CE-63AD91BC00BF}">
      <dgm:prSet/>
      <dgm:spPr/>
      <dgm:t>
        <a:bodyPr/>
        <a:lstStyle/>
        <a:p>
          <a:endParaRPr lang="ru-RU" sz="1600">
            <a:solidFill>
              <a:schemeClr val="tx1"/>
            </a:solidFill>
            <a:latin typeface="Times New Roman" pitchFamily="18" charset="0"/>
            <a:cs typeface="Times New Roman" pitchFamily="18" charset="0"/>
          </a:endParaRPr>
        </a:p>
      </dgm:t>
    </dgm:pt>
    <dgm:pt modelId="{D936FF0B-BD1A-4ADC-9022-AF2B0877157A}" type="sibTrans" cxnId="{ED9D63A6-7093-4AA0-B7CE-63AD91BC00BF}">
      <dgm:prSet/>
      <dgm:spPr/>
      <dgm:t>
        <a:bodyPr/>
        <a:lstStyle/>
        <a:p>
          <a:endParaRPr lang="ru-RU" sz="1600">
            <a:solidFill>
              <a:schemeClr val="tx1"/>
            </a:solidFill>
            <a:latin typeface="Times New Roman" pitchFamily="18" charset="0"/>
            <a:cs typeface="Times New Roman" pitchFamily="18" charset="0"/>
          </a:endParaRPr>
        </a:p>
      </dgm:t>
    </dgm:pt>
    <dgm:pt modelId="{D7DEDD68-B565-4318-AF19-61DAE0665C99}" type="pres">
      <dgm:prSet presAssocID="{A3FE09A3-32D7-4FF1-8943-64ABB17E9AF4}" presName="Name0" presStyleCnt="0">
        <dgm:presLayoutVars>
          <dgm:dir/>
          <dgm:resizeHandles/>
        </dgm:presLayoutVars>
      </dgm:prSet>
      <dgm:spPr/>
      <dgm:t>
        <a:bodyPr/>
        <a:lstStyle/>
        <a:p>
          <a:endParaRPr lang="ru-RU"/>
        </a:p>
      </dgm:t>
    </dgm:pt>
    <dgm:pt modelId="{D7ED98F2-CF11-414E-8DDF-E5C0E962DC36}" type="pres">
      <dgm:prSet presAssocID="{E64321B1-66AF-45D9-9A11-421222BAC113}" presName="compNode" presStyleCnt="0"/>
      <dgm:spPr/>
    </dgm:pt>
    <dgm:pt modelId="{A505DE02-E9C7-4754-8918-855B88487E54}" type="pres">
      <dgm:prSet presAssocID="{E64321B1-66AF-45D9-9A11-421222BAC113}" presName="dummyConnPt" presStyleCnt="0"/>
      <dgm:spPr/>
    </dgm:pt>
    <dgm:pt modelId="{BCADFF2B-16FF-4C68-8825-AA2EC6B7927A}" type="pres">
      <dgm:prSet presAssocID="{E64321B1-66AF-45D9-9A11-421222BAC113}" presName="node" presStyleLbl="node1" presStyleIdx="0" presStyleCnt="9">
        <dgm:presLayoutVars>
          <dgm:bulletEnabled val="1"/>
        </dgm:presLayoutVars>
      </dgm:prSet>
      <dgm:spPr/>
      <dgm:t>
        <a:bodyPr/>
        <a:lstStyle/>
        <a:p>
          <a:endParaRPr lang="ru-RU"/>
        </a:p>
      </dgm:t>
    </dgm:pt>
    <dgm:pt modelId="{22A34330-107B-4BFE-BDFF-B7BB91066FFC}" type="pres">
      <dgm:prSet presAssocID="{F2DB36ED-CDE5-4AC8-BDBF-EAB8241E3070}" presName="sibTrans" presStyleLbl="bgSibTrans2D1" presStyleIdx="0" presStyleCnt="8"/>
      <dgm:spPr/>
      <dgm:t>
        <a:bodyPr/>
        <a:lstStyle/>
        <a:p>
          <a:endParaRPr lang="ru-RU"/>
        </a:p>
      </dgm:t>
    </dgm:pt>
    <dgm:pt modelId="{F61B0F54-45C4-43A6-B66D-A2749A1667DF}" type="pres">
      <dgm:prSet presAssocID="{ADE5D8ED-7806-4552-995D-A194152672A5}" presName="compNode" presStyleCnt="0"/>
      <dgm:spPr/>
    </dgm:pt>
    <dgm:pt modelId="{D284680C-1AED-449A-AA79-D67AE1FFCD0A}" type="pres">
      <dgm:prSet presAssocID="{ADE5D8ED-7806-4552-995D-A194152672A5}" presName="dummyConnPt" presStyleCnt="0"/>
      <dgm:spPr/>
    </dgm:pt>
    <dgm:pt modelId="{A53F6579-9F2C-4421-8275-631787B83A48}" type="pres">
      <dgm:prSet presAssocID="{ADE5D8ED-7806-4552-995D-A194152672A5}" presName="node" presStyleLbl="node1" presStyleIdx="1" presStyleCnt="9">
        <dgm:presLayoutVars>
          <dgm:bulletEnabled val="1"/>
        </dgm:presLayoutVars>
      </dgm:prSet>
      <dgm:spPr/>
      <dgm:t>
        <a:bodyPr/>
        <a:lstStyle/>
        <a:p>
          <a:endParaRPr lang="ru-RU"/>
        </a:p>
      </dgm:t>
    </dgm:pt>
    <dgm:pt modelId="{A4C0D91A-972D-4148-B1C3-057C9B7063B3}" type="pres">
      <dgm:prSet presAssocID="{E16CC789-DE3F-493B-A9E5-95DE277DFE9E}" presName="sibTrans" presStyleLbl="bgSibTrans2D1" presStyleIdx="1" presStyleCnt="8"/>
      <dgm:spPr/>
      <dgm:t>
        <a:bodyPr/>
        <a:lstStyle/>
        <a:p>
          <a:endParaRPr lang="ru-RU"/>
        </a:p>
      </dgm:t>
    </dgm:pt>
    <dgm:pt modelId="{6C06899F-CF0A-4D42-B552-F02E7445D64C}" type="pres">
      <dgm:prSet presAssocID="{392D40EA-FAE8-4D75-BBAA-DD54A5D2B894}" presName="compNode" presStyleCnt="0"/>
      <dgm:spPr/>
    </dgm:pt>
    <dgm:pt modelId="{5838BA3B-099D-4667-A947-5E08EFD6CCF2}" type="pres">
      <dgm:prSet presAssocID="{392D40EA-FAE8-4D75-BBAA-DD54A5D2B894}" presName="dummyConnPt" presStyleCnt="0"/>
      <dgm:spPr/>
    </dgm:pt>
    <dgm:pt modelId="{894428F4-7D78-4B58-90A6-CA877A09EEAC}" type="pres">
      <dgm:prSet presAssocID="{392D40EA-FAE8-4D75-BBAA-DD54A5D2B894}" presName="node" presStyleLbl="node1" presStyleIdx="2" presStyleCnt="9">
        <dgm:presLayoutVars>
          <dgm:bulletEnabled val="1"/>
        </dgm:presLayoutVars>
      </dgm:prSet>
      <dgm:spPr/>
      <dgm:t>
        <a:bodyPr/>
        <a:lstStyle/>
        <a:p>
          <a:endParaRPr lang="ru-RU"/>
        </a:p>
      </dgm:t>
    </dgm:pt>
    <dgm:pt modelId="{F3FF971F-0C23-4F45-A220-591FF36E65DD}" type="pres">
      <dgm:prSet presAssocID="{9CC5AA6D-D0BE-4ED5-8DF7-6FBC26C18D1E}" presName="sibTrans" presStyleLbl="bgSibTrans2D1" presStyleIdx="2" presStyleCnt="8"/>
      <dgm:spPr/>
      <dgm:t>
        <a:bodyPr/>
        <a:lstStyle/>
        <a:p>
          <a:endParaRPr lang="ru-RU"/>
        </a:p>
      </dgm:t>
    </dgm:pt>
    <dgm:pt modelId="{B1CADAA7-D968-4A10-9FB9-A55967CCFDFD}" type="pres">
      <dgm:prSet presAssocID="{DB8A75DB-A516-4EC3-ACC0-E7269B0F5FD8}" presName="compNode" presStyleCnt="0"/>
      <dgm:spPr/>
    </dgm:pt>
    <dgm:pt modelId="{E8BA07ED-42C2-4489-984B-7B9E3E8A54CC}" type="pres">
      <dgm:prSet presAssocID="{DB8A75DB-A516-4EC3-ACC0-E7269B0F5FD8}" presName="dummyConnPt" presStyleCnt="0"/>
      <dgm:spPr/>
    </dgm:pt>
    <dgm:pt modelId="{DCA86A05-A7B8-4763-9655-3AF9810D8589}" type="pres">
      <dgm:prSet presAssocID="{DB8A75DB-A516-4EC3-ACC0-E7269B0F5FD8}" presName="node" presStyleLbl="node1" presStyleIdx="3" presStyleCnt="9">
        <dgm:presLayoutVars>
          <dgm:bulletEnabled val="1"/>
        </dgm:presLayoutVars>
      </dgm:prSet>
      <dgm:spPr/>
      <dgm:t>
        <a:bodyPr/>
        <a:lstStyle/>
        <a:p>
          <a:endParaRPr lang="ru-RU"/>
        </a:p>
      </dgm:t>
    </dgm:pt>
    <dgm:pt modelId="{AF51D402-29F2-4BCC-87AD-0621BDA64459}" type="pres">
      <dgm:prSet presAssocID="{07382441-58F7-41A1-AD7B-17CAD6E83E05}" presName="sibTrans" presStyleLbl="bgSibTrans2D1" presStyleIdx="3" presStyleCnt="8"/>
      <dgm:spPr/>
      <dgm:t>
        <a:bodyPr/>
        <a:lstStyle/>
        <a:p>
          <a:endParaRPr lang="ru-RU"/>
        </a:p>
      </dgm:t>
    </dgm:pt>
    <dgm:pt modelId="{82D1ED32-0054-49C7-81A5-BA27DA3F9187}" type="pres">
      <dgm:prSet presAssocID="{75B27FBD-7E05-4155-833A-039C27F1EB49}" presName="compNode" presStyleCnt="0"/>
      <dgm:spPr/>
    </dgm:pt>
    <dgm:pt modelId="{C5344AF3-D4E9-44FD-AEDA-B00B269863F7}" type="pres">
      <dgm:prSet presAssocID="{75B27FBD-7E05-4155-833A-039C27F1EB49}" presName="dummyConnPt" presStyleCnt="0"/>
      <dgm:spPr/>
    </dgm:pt>
    <dgm:pt modelId="{1DAA2090-F75E-4B9F-A220-53FA70C6A1AC}" type="pres">
      <dgm:prSet presAssocID="{75B27FBD-7E05-4155-833A-039C27F1EB49}" presName="node" presStyleLbl="node1" presStyleIdx="4" presStyleCnt="9">
        <dgm:presLayoutVars>
          <dgm:bulletEnabled val="1"/>
        </dgm:presLayoutVars>
      </dgm:prSet>
      <dgm:spPr/>
      <dgm:t>
        <a:bodyPr/>
        <a:lstStyle/>
        <a:p>
          <a:endParaRPr lang="ru-RU"/>
        </a:p>
      </dgm:t>
    </dgm:pt>
    <dgm:pt modelId="{6DF34704-C11F-4F38-88E6-D1A9262FA5D2}" type="pres">
      <dgm:prSet presAssocID="{449FC6C8-7C94-492D-8BEA-7FB9B98CC595}" presName="sibTrans" presStyleLbl="bgSibTrans2D1" presStyleIdx="4" presStyleCnt="8"/>
      <dgm:spPr/>
      <dgm:t>
        <a:bodyPr/>
        <a:lstStyle/>
        <a:p>
          <a:endParaRPr lang="ru-RU"/>
        </a:p>
      </dgm:t>
    </dgm:pt>
    <dgm:pt modelId="{E3D34B4E-E44E-4C81-8BD0-F491F15AF803}" type="pres">
      <dgm:prSet presAssocID="{15F02235-4681-46E9-97DE-12FD06EC98A7}" presName="compNode" presStyleCnt="0"/>
      <dgm:spPr/>
    </dgm:pt>
    <dgm:pt modelId="{5FDA1DE5-1E22-43D8-8616-2BAE20FE7107}" type="pres">
      <dgm:prSet presAssocID="{15F02235-4681-46E9-97DE-12FD06EC98A7}" presName="dummyConnPt" presStyleCnt="0"/>
      <dgm:spPr/>
    </dgm:pt>
    <dgm:pt modelId="{1071A395-4BAA-4114-96B1-ACB63E89A584}" type="pres">
      <dgm:prSet presAssocID="{15F02235-4681-46E9-97DE-12FD06EC98A7}" presName="node" presStyleLbl="node1" presStyleIdx="5" presStyleCnt="9">
        <dgm:presLayoutVars>
          <dgm:bulletEnabled val="1"/>
        </dgm:presLayoutVars>
      </dgm:prSet>
      <dgm:spPr/>
      <dgm:t>
        <a:bodyPr/>
        <a:lstStyle/>
        <a:p>
          <a:endParaRPr lang="ru-RU"/>
        </a:p>
      </dgm:t>
    </dgm:pt>
    <dgm:pt modelId="{59EC4093-3EE4-4417-8843-531410D3D9E9}" type="pres">
      <dgm:prSet presAssocID="{54965AB4-05F2-4A9A-8480-85D9D194964A}" presName="sibTrans" presStyleLbl="bgSibTrans2D1" presStyleIdx="5" presStyleCnt="8"/>
      <dgm:spPr/>
      <dgm:t>
        <a:bodyPr/>
        <a:lstStyle/>
        <a:p>
          <a:endParaRPr lang="ru-RU"/>
        </a:p>
      </dgm:t>
    </dgm:pt>
    <dgm:pt modelId="{9429AD66-74A6-4898-8731-C7D7AC8B97C7}" type="pres">
      <dgm:prSet presAssocID="{0DD1FBB3-7347-40D7-B93E-51A0EA870449}" presName="compNode" presStyleCnt="0"/>
      <dgm:spPr/>
    </dgm:pt>
    <dgm:pt modelId="{2CFCEE8C-F24D-4897-92C5-15B81CF986D7}" type="pres">
      <dgm:prSet presAssocID="{0DD1FBB3-7347-40D7-B93E-51A0EA870449}" presName="dummyConnPt" presStyleCnt="0"/>
      <dgm:spPr/>
    </dgm:pt>
    <dgm:pt modelId="{F832AE05-10E5-4AD5-90F5-A93094D79C81}" type="pres">
      <dgm:prSet presAssocID="{0DD1FBB3-7347-40D7-B93E-51A0EA870449}" presName="node" presStyleLbl="node1" presStyleIdx="6" presStyleCnt="9">
        <dgm:presLayoutVars>
          <dgm:bulletEnabled val="1"/>
        </dgm:presLayoutVars>
      </dgm:prSet>
      <dgm:spPr/>
      <dgm:t>
        <a:bodyPr/>
        <a:lstStyle/>
        <a:p>
          <a:endParaRPr lang="ru-RU"/>
        </a:p>
      </dgm:t>
    </dgm:pt>
    <dgm:pt modelId="{215B9A31-FC9C-4010-ACE2-984EC37C3ECA}" type="pres">
      <dgm:prSet presAssocID="{DE4E26B6-A3EC-478E-AEA2-C50B505CF102}" presName="sibTrans" presStyleLbl="bgSibTrans2D1" presStyleIdx="6" presStyleCnt="8"/>
      <dgm:spPr/>
      <dgm:t>
        <a:bodyPr/>
        <a:lstStyle/>
        <a:p>
          <a:endParaRPr lang="ru-RU"/>
        </a:p>
      </dgm:t>
    </dgm:pt>
    <dgm:pt modelId="{2CED40A4-A559-439F-AEF9-FA9BF2CC1B3A}" type="pres">
      <dgm:prSet presAssocID="{E60EB068-88E9-4A36-85E6-00BF3FD0C36D}" presName="compNode" presStyleCnt="0"/>
      <dgm:spPr/>
    </dgm:pt>
    <dgm:pt modelId="{745D3E0F-584B-45CF-A7FA-8EACD52324CA}" type="pres">
      <dgm:prSet presAssocID="{E60EB068-88E9-4A36-85E6-00BF3FD0C36D}" presName="dummyConnPt" presStyleCnt="0"/>
      <dgm:spPr/>
    </dgm:pt>
    <dgm:pt modelId="{BE6E6E8C-AC5A-4138-B9D4-BD141C0AD142}" type="pres">
      <dgm:prSet presAssocID="{E60EB068-88E9-4A36-85E6-00BF3FD0C36D}" presName="node" presStyleLbl="node1" presStyleIdx="7" presStyleCnt="9">
        <dgm:presLayoutVars>
          <dgm:bulletEnabled val="1"/>
        </dgm:presLayoutVars>
      </dgm:prSet>
      <dgm:spPr/>
      <dgm:t>
        <a:bodyPr/>
        <a:lstStyle/>
        <a:p>
          <a:endParaRPr lang="ru-RU"/>
        </a:p>
      </dgm:t>
    </dgm:pt>
    <dgm:pt modelId="{E6C3EACA-C375-4CA8-82C2-34200313BA15}" type="pres">
      <dgm:prSet presAssocID="{5EC2D6A1-D335-49FE-AD81-586293CA3A15}" presName="sibTrans" presStyleLbl="bgSibTrans2D1" presStyleIdx="7" presStyleCnt="8"/>
      <dgm:spPr/>
      <dgm:t>
        <a:bodyPr/>
        <a:lstStyle/>
        <a:p>
          <a:endParaRPr lang="ru-RU"/>
        </a:p>
      </dgm:t>
    </dgm:pt>
    <dgm:pt modelId="{DDDBA26E-5822-4BD9-8B96-856F2C57A108}" type="pres">
      <dgm:prSet presAssocID="{702C913B-0881-4EB2-B863-6B450D4FAC2F}" presName="compNode" presStyleCnt="0"/>
      <dgm:spPr/>
    </dgm:pt>
    <dgm:pt modelId="{EF65D39C-B6C6-47E4-8B14-9933BA859A56}" type="pres">
      <dgm:prSet presAssocID="{702C913B-0881-4EB2-B863-6B450D4FAC2F}" presName="dummyConnPt" presStyleCnt="0"/>
      <dgm:spPr/>
    </dgm:pt>
    <dgm:pt modelId="{F8FCDC5E-35AF-4609-91F1-2BA0C9CBE2D7}" type="pres">
      <dgm:prSet presAssocID="{702C913B-0881-4EB2-B863-6B450D4FAC2F}" presName="node" presStyleLbl="node1" presStyleIdx="8" presStyleCnt="9">
        <dgm:presLayoutVars>
          <dgm:bulletEnabled val="1"/>
        </dgm:presLayoutVars>
      </dgm:prSet>
      <dgm:spPr/>
      <dgm:t>
        <a:bodyPr/>
        <a:lstStyle/>
        <a:p>
          <a:endParaRPr lang="ru-RU"/>
        </a:p>
      </dgm:t>
    </dgm:pt>
  </dgm:ptLst>
  <dgm:cxnLst>
    <dgm:cxn modelId="{4396027B-6654-4F25-9AEA-CA2DBA8B4244}" srcId="{A3FE09A3-32D7-4FF1-8943-64ABB17E9AF4}" destId="{DB8A75DB-A516-4EC3-ACC0-E7269B0F5FD8}" srcOrd="3" destOrd="0" parTransId="{75FF1C4D-AB54-4CF4-BFCE-A0A51E60AFB9}" sibTransId="{07382441-58F7-41A1-AD7B-17CAD6E83E05}"/>
    <dgm:cxn modelId="{072DEE13-3989-4C2B-BAC7-CE1F44D6A429}" srcId="{A3FE09A3-32D7-4FF1-8943-64ABB17E9AF4}" destId="{392D40EA-FAE8-4D75-BBAA-DD54A5D2B894}" srcOrd="2" destOrd="0" parTransId="{9D7F6B05-5299-4520-B8C4-EE131E63B46D}" sibTransId="{9CC5AA6D-D0BE-4ED5-8DF7-6FBC26C18D1E}"/>
    <dgm:cxn modelId="{3A7ADFF6-8886-4B34-B20F-91A7B7F4DBB2}" srcId="{A3FE09A3-32D7-4FF1-8943-64ABB17E9AF4}" destId="{E60EB068-88E9-4A36-85E6-00BF3FD0C36D}" srcOrd="7" destOrd="0" parTransId="{5BA1F248-8DAF-4FDC-B6F5-1E1057575D5A}" sibTransId="{5EC2D6A1-D335-49FE-AD81-586293CA3A15}"/>
    <dgm:cxn modelId="{52F24A03-3371-4605-821A-5AF48A5F395C}" type="presOf" srcId="{A3FE09A3-32D7-4FF1-8943-64ABB17E9AF4}" destId="{D7DEDD68-B565-4318-AF19-61DAE0665C99}" srcOrd="0" destOrd="0" presId="urn:microsoft.com/office/officeart/2005/8/layout/bProcess4"/>
    <dgm:cxn modelId="{D147FDE3-3CAB-45F0-9360-002F1039A5D9}" type="presOf" srcId="{75B27FBD-7E05-4155-833A-039C27F1EB49}" destId="{1DAA2090-F75E-4B9F-A220-53FA70C6A1AC}" srcOrd="0" destOrd="0" presId="urn:microsoft.com/office/officeart/2005/8/layout/bProcess4"/>
    <dgm:cxn modelId="{F5217E5E-DFC0-4E99-A5BB-91B3E9BD1BB1}" type="presOf" srcId="{DE4E26B6-A3EC-478E-AEA2-C50B505CF102}" destId="{215B9A31-FC9C-4010-ACE2-984EC37C3ECA}" srcOrd="0" destOrd="0" presId="urn:microsoft.com/office/officeart/2005/8/layout/bProcess4"/>
    <dgm:cxn modelId="{E6CB74F7-276F-4936-ABC3-D025643EA052}" type="presOf" srcId="{E60EB068-88E9-4A36-85E6-00BF3FD0C36D}" destId="{BE6E6E8C-AC5A-4138-B9D4-BD141C0AD142}" srcOrd="0" destOrd="0" presId="urn:microsoft.com/office/officeart/2005/8/layout/bProcess4"/>
    <dgm:cxn modelId="{A0A6056B-ABFB-4D53-97B5-17080922E35E}" srcId="{A3FE09A3-32D7-4FF1-8943-64ABB17E9AF4}" destId="{ADE5D8ED-7806-4552-995D-A194152672A5}" srcOrd="1" destOrd="0" parTransId="{696A056E-929D-492E-8907-4C5411149EC8}" sibTransId="{E16CC789-DE3F-493B-A9E5-95DE277DFE9E}"/>
    <dgm:cxn modelId="{C3E2A6CC-2DE5-4982-9B09-4A6C56995AE7}" srcId="{A3FE09A3-32D7-4FF1-8943-64ABB17E9AF4}" destId="{75B27FBD-7E05-4155-833A-039C27F1EB49}" srcOrd="4" destOrd="0" parTransId="{AD0CA781-2742-4043-AABD-76ED9232D0F5}" sibTransId="{449FC6C8-7C94-492D-8BEA-7FB9B98CC595}"/>
    <dgm:cxn modelId="{04F57C70-C9F5-4408-8F16-8AFA38EA2548}" srcId="{A3FE09A3-32D7-4FF1-8943-64ABB17E9AF4}" destId="{E64321B1-66AF-45D9-9A11-421222BAC113}" srcOrd="0" destOrd="0" parTransId="{51B7DA50-BF3E-443E-B4F9-9F92E168F2D3}" sibTransId="{F2DB36ED-CDE5-4AC8-BDBF-EAB8241E3070}"/>
    <dgm:cxn modelId="{FF5E252D-D7F9-4115-BEA7-67034B6B31E5}" type="presOf" srcId="{DB8A75DB-A516-4EC3-ACC0-E7269B0F5FD8}" destId="{DCA86A05-A7B8-4763-9655-3AF9810D8589}" srcOrd="0" destOrd="0" presId="urn:microsoft.com/office/officeart/2005/8/layout/bProcess4"/>
    <dgm:cxn modelId="{0D4D8F85-DB86-470A-87FC-141EB31E4864}" type="presOf" srcId="{E64321B1-66AF-45D9-9A11-421222BAC113}" destId="{BCADFF2B-16FF-4C68-8825-AA2EC6B7927A}" srcOrd="0" destOrd="0" presId="urn:microsoft.com/office/officeart/2005/8/layout/bProcess4"/>
    <dgm:cxn modelId="{BF60D821-C7EE-4824-B1EB-65F22BDAEB88}" type="presOf" srcId="{5EC2D6A1-D335-49FE-AD81-586293CA3A15}" destId="{E6C3EACA-C375-4CA8-82C2-34200313BA15}" srcOrd="0" destOrd="0" presId="urn:microsoft.com/office/officeart/2005/8/layout/bProcess4"/>
    <dgm:cxn modelId="{0FB03100-AC41-4351-B7A9-018423FB166E}" srcId="{A3FE09A3-32D7-4FF1-8943-64ABB17E9AF4}" destId="{0DD1FBB3-7347-40D7-B93E-51A0EA870449}" srcOrd="6" destOrd="0" parTransId="{D256EA2D-9DF3-4231-A44A-B1E6E0BB9ABA}" sibTransId="{DE4E26B6-A3EC-478E-AEA2-C50B505CF102}"/>
    <dgm:cxn modelId="{33DB5474-6D40-4EF1-9499-5929421E7A28}" type="presOf" srcId="{07382441-58F7-41A1-AD7B-17CAD6E83E05}" destId="{AF51D402-29F2-4BCC-87AD-0621BDA64459}" srcOrd="0" destOrd="0" presId="urn:microsoft.com/office/officeart/2005/8/layout/bProcess4"/>
    <dgm:cxn modelId="{0D528390-2A15-4A26-9EA8-F914C9B8FF2E}" type="presOf" srcId="{E16CC789-DE3F-493B-A9E5-95DE277DFE9E}" destId="{A4C0D91A-972D-4148-B1C3-057C9B7063B3}" srcOrd="0" destOrd="0" presId="urn:microsoft.com/office/officeart/2005/8/layout/bProcess4"/>
    <dgm:cxn modelId="{ED9D63A6-7093-4AA0-B7CE-63AD91BC00BF}" srcId="{A3FE09A3-32D7-4FF1-8943-64ABB17E9AF4}" destId="{702C913B-0881-4EB2-B863-6B450D4FAC2F}" srcOrd="8" destOrd="0" parTransId="{F3B96EE5-F4CF-42D9-B298-307083A05717}" sibTransId="{D936FF0B-BD1A-4ADC-9022-AF2B0877157A}"/>
    <dgm:cxn modelId="{E3D30CD1-E459-4974-A6BC-F8AF447E2F39}" type="presOf" srcId="{702C913B-0881-4EB2-B863-6B450D4FAC2F}" destId="{F8FCDC5E-35AF-4609-91F1-2BA0C9CBE2D7}" srcOrd="0" destOrd="0" presId="urn:microsoft.com/office/officeart/2005/8/layout/bProcess4"/>
    <dgm:cxn modelId="{F261DBE0-7CD3-4A28-BC16-73360597F47D}" type="presOf" srcId="{392D40EA-FAE8-4D75-BBAA-DD54A5D2B894}" destId="{894428F4-7D78-4B58-90A6-CA877A09EEAC}" srcOrd="0" destOrd="0" presId="urn:microsoft.com/office/officeart/2005/8/layout/bProcess4"/>
    <dgm:cxn modelId="{DACC2BCA-B852-4C47-BD22-78173CEE3A25}" type="presOf" srcId="{F2DB36ED-CDE5-4AC8-BDBF-EAB8241E3070}" destId="{22A34330-107B-4BFE-BDFF-B7BB91066FFC}" srcOrd="0" destOrd="0" presId="urn:microsoft.com/office/officeart/2005/8/layout/bProcess4"/>
    <dgm:cxn modelId="{355CD1CD-1969-4737-A22F-3AC1AFABB8D2}" type="presOf" srcId="{15F02235-4681-46E9-97DE-12FD06EC98A7}" destId="{1071A395-4BAA-4114-96B1-ACB63E89A584}" srcOrd="0" destOrd="0" presId="urn:microsoft.com/office/officeart/2005/8/layout/bProcess4"/>
    <dgm:cxn modelId="{2FEC4FB5-AA84-4D27-A513-B5BB31169442}" type="presOf" srcId="{54965AB4-05F2-4A9A-8480-85D9D194964A}" destId="{59EC4093-3EE4-4417-8843-531410D3D9E9}" srcOrd="0" destOrd="0" presId="urn:microsoft.com/office/officeart/2005/8/layout/bProcess4"/>
    <dgm:cxn modelId="{C36F8482-22F8-40A4-B181-E2D46021E547}" type="presOf" srcId="{0DD1FBB3-7347-40D7-B93E-51A0EA870449}" destId="{F832AE05-10E5-4AD5-90F5-A93094D79C81}" srcOrd="0" destOrd="0" presId="urn:microsoft.com/office/officeart/2005/8/layout/bProcess4"/>
    <dgm:cxn modelId="{20EB9498-4076-42AF-AA20-420437836B46}" srcId="{A3FE09A3-32D7-4FF1-8943-64ABB17E9AF4}" destId="{15F02235-4681-46E9-97DE-12FD06EC98A7}" srcOrd="5" destOrd="0" parTransId="{67B804EC-2500-44CE-BCF8-13BD39B0ED4D}" sibTransId="{54965AB4-05F2-4A9A-8480-85D9D194964A}"/>
    <dgm:cxn modelId="{1CC56D74-5328-44DD-8B8D-D8A098F7A894}" type="presOf" srcId="{9CC5AA6D-D0BE-4ED5-8DF7-6FBC26C18D1E}" destId="{F3FF971F-0C23-4F45-A220-591FF36E65DD}" srcOrd="0" destOrd="0" presId="urn:microsoft.com/office/officeart/2005/8/layout/bProcess4"/>
    <dgm:cxn modelId="{29367A9E-0183-42FB-98E4-84C3ECF0BEDD}" type="presOf" srcId="{449FC6C8-7C94-492D-8BEA-7FB9B98CC595}" destId="{6DF34704-C11F-4F38-88E6-D1A9262FA5D2}" srcOrd="0" destOrd="0" presId="urn:microsoft.com/office/officeart/2005/8/layout/bProcess4"/>
    <dgm:cxn modelId="{37B34769-186B-4FE2-8479-88A4D9C286BA}" type="presOf" srcId="{ADE5D8ED-7806-4552-995D-A194152672A5}" destId="{A53F6579-9F2C-4421-8275-631787B83A48}" srcOrd="0" destOrd="0" presId="urn:microsoft.com/office/officeart/2005/8/layout/bProcess4"/>
    <dgm:cxn modelId="{E0231388-8B32-4A76-8EDA-98BB65310A2B}" type="presParOf" srcId="{D7DEDD68-B565-4318-AF19-61DAE0665C99}" destId="{D7ED98F2-CF11-414E-8DDF-E5C0E962DC36}" srcOrd="0" destOrd="0" presId="urn:microsoft.com/office/officeart/2005/8/layout/bProcess4"/>
    <dgm:cxn modelId="{A5E4CDDF-85B3-438A-8D6C-A2CBF875727E}" type="presParOf" srcId="{D7ED98F2-CF11-414E-8DDF-E5C0E962DC36}" destId="{A505DE02-E9C7-4754-8918-855B88487E54}" srcOrd="0" destOrd="0" presId="urn:microsoft.com/office/officeart/2005/8/layout/bProcess4"/>
    <dgm:cxn modelId="{8186FDB2-BBB8-4330-9639-B6194CC57AD0}" type="presParOf" srcId="{D7ED98F2-CF11-414E-8DDF-E5C0E962DC36}" destId="{BCADFF2B-16FF-4C68-8825-AA2EC6B7927A}" srcOrd="1" destOrd="0" presId="urn:microsoft.com/office/officeart/2005/8/layout/bProcess4"/>
    <dgm:cxn modelId="{CF23FA4E-A082-4F39-AADE-15C2B2EA22F0}" type="presParOf" srcId="{D7DEDD68-B565-4318-AF19-61DAE0665C99}" destId="{22A34330-107B-4BFE-BDFF-B7BB91066FFC}" srcOrd="1" destOrd="0" presId="urn:microsoft.com/office/officeart/2005/8/layout/bProcess4"/>
    <dgm:cxn modelId="{959A3A61-9291-4CED-A647-441316E6A73D}" type="presParOf" srcId="{D7DEDD68-B565-4318-AF19-61DAE0665C99}" destId="{F61B0F54-45C4-43A6-B66D-A2749A1667DF}" srcOrd="2" destOrd="0" presId="urn:microsoft.com/office/officeart/2005/8/layout/bProcess4"/>
    <dgm:cxn modelId="{A1723874-8AC4-4F94-97C5-B1E215828706}" type="presParOf" srcId="{F61B0F54-45C4-43A6-B66D-A2749A1667DF}" destId="{D284680C-1AED-449A-AA79-D67AE1FFCD0A}" srcOrd="0" destOrd="0" presId="urn:microsoft.com/office/officeart/2005/8/layout/bProcess4"/>
    <dgm:cxn modelId="{51BFFDC0-624F-4B18-AF5A-B71D42A7B57C}" type="presParOf" srcId="{F61B0F54-45C4-43A6-B66D-A2749A1667DF}" destId="{A53F6579-9F2C-4421-8275-631787B83A48}" srcOrd="1" destOrd="0" presId="urn:microsoft.com/office/officeart/2005/8/layout/bProcess4"/>
    <dgm:cxn modelId="{C9969C15-31BB-4D50-9BA9-67B3E911B648}" type="presParOf" srcId="{D7DEDD68-B565-4318-AF19-61DAE0665C99}" destId="{A4C0D91A-972D-4148-B1C3-057C9B7063B3}" srcOrd="3" destOrd="0" presId="urn:microsoft.com/office/officeart/2005/8/layout/bProcess4"/>
    <dgm:cxn modelId="{96C44188-8542-4499-8E52-EEC41A1852D5}" type="presParOf" srcId="{D7DEDD68-B565-4318-AF19-61DAE0665C99}" destId="{6C06899F-CF0A-4D42-B552-F02E7445D64C}" srcOrd="4" destOrd="0" presId="urn:microsoft.com/office/officeart/2005/8/layout/bProcess4"/>
    <dgm:cxn modelId="{A37B8CEF-38DD-43E7-8FC2-CBEF5FAD62FC}" type="presParOf" srcId="{6C06899F-CF0A-4D42-B552-F02E7445D64C}" destId="{5838BA3B-099D-4667-A947-5E08EFD6CCF2}" srcOrd="0" destOrd="0" presId="urn:microsoft.com/office/officeart/2005/8/layout/bProcess4"/>
    <dgm:cxn modelId="{DDD9BD71-5698-4BC5-8711-C611CDB32065}" type="presParOf" srcId="{6C06899F-CF0A-4D42-B552-F02E7445D64C}" destId="{894428F4-7D78-4B58-90A6-CA877A09EEAC}" srcOrd="1" destOrd="0" presId="urn:microsoft.com/office/officeart/2005/8/layout/bProcess4"/>
    <dgm:cxn modelId="{FC24577B-9ED7-4656-8A94-98E782200513}" type="presParOf" srcId="{D7DEDD68-B565-4318-AF19-61DAE0665C99}" destId="{F3FF971F-0C23-4F45-A220-591FF36E65DD}" srcOrd="5" destOrd="0" presId="urn:microsoft.com/office/officeart/2005/8/layout/bProcess4"/>
    <dgm:cxn modelId="{FC8AAC1C-912E-48DC-B756-FF72757328E6}" type="presParOf" srcId="{D7DEDD68-B565-4318-AF19-61DAE0665C99}" destId="{B1CADAA7-D968-4A10-9FB9-A55967CCFDFD}" srcOrd="6" destOrd="0" presId="urn:microsoft.com/office/officeart/2005/8/layout/bProcess4"/>
    <dgm:cxn modelId="{91C670CB-19EB-4359-993B-93F1D5277A23}" type="presParOf" srcId="{B1CADAA7-D968-4A10-9FB9-A55967CCFDFD}" destId="{E8BA07ED-42C2-4489-984B-7B9E3E8A54CC}" srcOrd="0" destOrd="0" presId="urn:microsoft.com/office/officeart/2005/8/layout/bProcess4"/>
    <dgm:cxn modelId="{EF433BDD-70D7-469F-A1F1-1F0F6C5CBB35}" type="presParOf" srcId="{B1CADAA7-D968-4A10-9FB9-A55967CCFDFD}" destId="{DCA86A05-A7B8-4763-9655-3AF9810D8589}" srcOrd="1" destOrd="0" presId="urn:microsoft.com/office/officeart/2005/8/layout/bProcess4"/>
    <dgm:cxn modelId="{E71FABF4-3369-4BD9-8285-FC9AA87EDA9D}" type="presParOf" srcId="{D7DEDD68-B565-4318-AF19-61DAE0665C99}" destId="{AF51D402-29F2-4BCC-87AD-0621BDA64459}" srcOrd="7" destOrd="0" presId="urn:microsoft.com/office/officeart/2005/8/layout/bProcess4"/>
    <dgm:cxn modelId="{A75CA8C7-F7EC-4159-9EC5-829C66E3FAEC}" type="presParOf" srcId="{D7DEDD68-B565-4318-AF19-61DAE0665C99}" destId="{82D1ED32-0054-49C7-81A5-BA27DA3F9187}" srcOrd="8" destOrd="0" presId="urn:microsoft.com/office/officeart/2005/8/layout/bProcess4"/>
    <dgm:cxn modelId="{B11F0C6A-DCFC-4C85-80FD-F30B32303A57}" type="presParOf" srcId="{82D1ED32-0054-49C7-81A5-BA27DA3F9187}" destId="{C5344AF3-D4E9-44FD-AEDA-B00B269863F7}" srcOrd="0" destOrd="0" presId="urn:microsoft.com/office/officeart/2005/8/layout/bProcess4"/>
    <dgm:cxn modelId="{287E55D2-1123-4FFC-9F7A-EB910BF30678}" type="presParOf" srcId="{82D1ED32-0054-49C7-81A5-BA27DA3F9187}" destId="{1DAA2090-F75E-4B9F-A220-53FA70C6A1AC}" srcOrd="1" destOrd="0" presId="urn:microsoft.com/office/officeart/2005/8/layout/bProcess4"/>
    <dgm:cxn modelId="{2497DC59-19B8-4F9F-A993-9205D0ACAEE3}" type="presParOf" srcId="{D7DEDD68-B565-4318-AF19-61DAE0665C99}" destId="{6DF34704-C11F-4F38-88E6-D1A9262FA5D2}" srcOrd="9" destOrd="0" presId="urn:microsoft.com/office/officeart/2005/8/layout/bProcess4"/>
    <dgm:cxn modelId="{D9F7480E-F7BB-45CD-8D20-792D7E779A0B}" type="presParOf" srcId="{D7DEDD68-B565-4318-AF19-61DAE0665C99}" destId="{E3D34B4E-E44E-4C81-8BD0-F491F15AF803}" srcOrd="10" destOrd="0" presId="urn:microsoft.com/office/officeart/2005/8/layout/bProcess4"/>
    <dgm:cxn modelId="{19E640AB-EDD1-47EB-A797-89A5D5A53A87}" type="presParOf" srcId="{E3D34B4E-E44E-4C81-8BD0-F491F15AF803}" destId="{5FDA1DE5-1E22-43D8-8616-2BAE20FE7107}" srcOrd="0" destOrd="0" presId="urn:microsoft.com/office/officeart/2005/8/layout/bProcess4"/>
    <dgm:cxn modelId="{DA083A02-C28A-4DB5-9ACB-6DA714A65B5F}" type="presParOf" srcId="{E3D34B4E-E44E-4C81-8BD0-F491F15AF803}" destId="{1071A395-4BAA-4114-96B1-ACB63E89A584}" srcOrd="1" destOrd="0" presId="urn:microsoft.com/office/officeart/2005/8/layout/bProcess4"/>
    <dgm:cxn modelId="{8E14EC72-D68A-4E50-880B-1E4AD8D78D53}" type="presParOf" srcId="{D7DEDD68-B565-4318-AF19-61DAE0665C99}" destId="{59EC4093-3EE4-4417-8843-531410D3D9E9}" srcOrd="11" destOrd="0" presId="urn:microsoft.com/office/officeart/2005/8/layout/bProcess4"/>
    <dgm:cxn modelId="{09A34F78-E0F2-44F0-91C2-01293F6938AD}" type="presParOf" srcId="{D7DEDD68-B565-4318-AF19-61DAE0665C99}" destId="{9429AD66-74A6-4898-8731-C7D7AC8B97C7}" srcOrd="12" destOrd="0" presId="urn:microsoft.com/office/officeart/2005/8/layout/bProcess4"/>
    <dgm:cxn modelId="{9C8D6468-BAF7-4AA0-96D1-3B2D4BBE760B}" type="presParOf" srcId="{9429AD66-74A6-4898-8731-C7D7AC8B97C7}" destId="{2CFCEE8C-F24D-4897-92C5-15B81CF986D7}" srcOrd="0" destOrd="0" presId="urn:microsoft.com/office/officeart/2005/8/layout/bProcess4"/>
    <dgm:cxn modelId="{7C2886F7-51B1-438B-9BA4-69729DD7D080}" type="presParOf" srcId="{9429AD66-74A6-4898-8731-C7D7AC8B97C7}" destId="{F832AE05-10E5-4AD5-90F5-A93094D79C81}" srcOrd="1" destOrd="0" presId="urn:microsoft.com/office/officeart/2005/8/layout/bProcess4"/>
    <dgm:cxn modelId="{961862EC-092C-4718-97A9-E2CC3D3E56A3}" type="presParOf" srcId="{D7DEDD68-B565-4318-AF19-61DAE0665C99}" destId="{215B9A31-FC9C-4010-ACE2-984EC37C3ECA}" srcOrd="13" destOrd="0" presId="urn:microsoft.com/office/officeart/2005/8/layout/bProcess4"/>
    <dgm:cxn modelId="{CAFF1391-BBB9-41B8-80F4-41DDF744B055}" type="presParOf" srcId="{D7DEDD68-B565-4318-AF19-61DAE0665C99}" destId="{2CED40A4-A559-439F-AEF9-FA9BF2CC1B3A}" srcOrd="14" destOrd="0" presId="urn:microsoft.com/office/officeart/2005/8/layout/bProcess4"/>
    <dgm:cxn modelId="{C8A94199-455E-4AED-B96B-CE995037654E}" type="presParOf" srcId="{2CED40A4-A559-439F-AEF9-FA9BF2CC1B3A}" destId="{745D3E0F-584B-45CF-A7FA-8EACD52324CA}" srcOrd="0" destOrd="0" presId="urn:microsoft.com/office/officeart/2005/8/layout/bProcess4"/>
    <dgm:cxn modelId="{788A6E5D-F732-4865-91E4-DF18C6FD61CC}" type="presParOf" srcId="{2CED40A4-A559-439F-AEF9-FA9BF2CC1B3A}" destId="{BE6E6E8C-AC5A-4138-B9D4-BD141C0AD142}" srcOrd="1" destOrd="0" presId="urn:microsoft.com/office/officeart/2005/8/layout/bProcess4"/>
    <dgm:cxn modelId="{490C89F5-768E-4318-8763-90A7A000F3D0}" type="presParOf" srcId="{D7DEDD68-B565-4318-AF19-61DAE0665C99}" destId="{E6C3EACA-C375-4CA8-82C2-34200313BA15}" srcOrd="15" destOrd="0" presId="urn:microsoft.com/office/officeart/2005/8/layout/bProcess4"/>
    <dgm:cxn modelId="{CA478A7C-5A06-44D4-A14F-D66DBA2FCA94}" type="presParOf" srcId="{D7DEDD68-B565-4318-AF19-61DAE0665C99}" destId="{DDDBA26E-5822-4BD9-8B96-856F2C57A108}" srcOrd="16" destOrd="0" presId="urn:microsoft.com/office/officeart/2005/8/layout/bProcess4"/>
    <dgm:cxn modelId="{0FD88B85-FFE3-446A-BFE5-060626DC5BE2}" type="presParOf" srcId="{DDDBA26E-5822-4BD9-8B96-856F2C57A108}" destId="{EF65D39C-B6C6-47E4-8B14-9933BA859A56}" srcOrd="0" destOrd="0" presId="urn:microsoft.com/office/officeart/2005/8/layout/bProcess4"/>
    <dgm:cxn modelId="{A1DE5848-45B0-46FE-B9F7-ABCC43DCAF4D}" type="presParOf" srcId="{DDDBA26E-5822-4BD9-8B96-856F2C57A108}" destId="{F8FCDC5E-35AF-4609-91F1-2BA0C9CBE2D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A45C2-DEDF-45F4-A387-0A30CBA08A65}" type="doc">
      <dgm:prSet loTypeId="urn:microsoft.com/office/officeart/2005/8/layout/funnel1" loCatId="relationship" qsTypeId="urn:microsoft.com/office/officeart/2005/8/quickstyle/simple3" qsCatId="simple" csTypeId="urn:microsoft.com/office/officeart/2005/8/colors/colorful4" csCatId="colorful" phldr="1"/>
      <dgm:spPr/>
      <dgm:t>
        <a:bodyPr/>
        <a:lstStyle/>
        <a:p>
          <a:endParaRPr lang="ru-RU"/>
        </a:p>
      </dgm:t>
    </dgm:pt>
    <dgm:pt modelId="{BF1A5D46-5749-49D1-AEC9-FB32B500C125}">
      <dgm:prSet phldrT="[Текст]" custT="1"/>
      <dgm:spPr/>
      <dgm:t>
        <a:bodyPr/>
        <a:lstStyle/>
        <a:p>
          <a:r>
            <a:rPr lang="uk-UA" sz="1200" dirty="0" smtClean="0">
              <a:latin typeface="Times New Roman" pitchFamily="18" charset="0"/>
              <a:cs typeface="Times New Roman" pitchFamily="18" charset="0"/>
            </a:rPr>
            <a:t>виробництво кулінарної продукції</a:t>
          </a:r>
          <a:endParaRPr lang="ru-RU" sz="1200" dirty="0">
            <a:latin typeface="Times New Roman" pitchFamily="18" charset="0"/>
            <a:cs typeface="Times New Roman" pitchFamily="18" charset="0"/>
          </a:endParaRPr>
        </a:p>
      </dgm:t>
    </dgm:pt>
    <dgm:pt modelId="{AE7F1F45-6B81-4149-AB54-3BAA7B8DB050}" type="parTrans" cxnId="{8BB40AFB-1715-432C-97D6-713751A58951}">
      <dgm:prSet/>
      <dgm:spPr/>
      <dgm:t>
        <a:bodyPr/>
        <a:lstStyle/>
        <a:p>
          <a:endParaRPr lang="ru-RU" sz="1200">
            <a:solidFill>
              <a:schemeClr val="tx1"/>
            </a:solidFill>
            <a:latin typeface="Times New Roman" pitchFamily="18" charset="0"/>
            <a:cs typeface="Times New Roman" pitchFamily="18" charset="0"/>
          </a:endParaRPr>
        </a:p>
      </dgm:t>
    </dgm:pt>
    <dgm:pt modelId="{A9FBA428-7540-4D50-8A0F-ABB75F8090CD}" type="sibTrans" cxnId="{8BB40AFB-1715-432C-97D6-713751A58951}">
      <dgm:prSet/>
      <dgm:spPr/>
      <dgm:t>
        <a:bodyPr/>
        <a:lstStyle/>
        <a:p>
          <a:endParaRPr lang="ru-RU" sz="1200">
            <a:solidFill>
              <a:schemeClr val="tx1"/>
            </a:solidFill>
            <a:latin typeface="Times New Roman" pitchFamily="18" charset="0"/>
            <a:cs typeface="Times New Roman" pitchFamily="18" charset="0"/>
          </a:endParaRPr>
        </a:p>
      </dgm:t>
    </dgm:pt>
    <dgm:pt modelId="{6FB792D9-48CB-4E34-8D6A-EF57349D3554}">
      <dgm:prSet phldrT="[Текст]" custT="1"/>
      <dgm:spPr/>
      <dgm:t>
        <a:bodyPr/>
        <a:lstStyle/>
        <a:p>
          <a:r>
            <a:rPr lang="uk-UA" sz="2000" dirty="0" smtClean="0">
              <a:latin typeface="Times New Roman" pitchFamily="18" charset="0"/>
              <a:cs typeface="Times New Roman" pitchFamily="18" charset="0"/>
            </a:rPr>
            <a:t>Функції ЗРГ</a:t>
          </a:r>
          <a:endParaRPr lang="ru-RU" sz="2000" dirty="0">
            <a:latin typeface="Times New Roman" pitchFamily="18" charset="0"/>
            <a:cs typeface="Times New Roman" pitchFamily="18" charset="0"/>
          </a:endParaRPr>
        </a:p>
      </dgm:t>
    </dgm:pt>
    <dgm:pt modelId="{AA95EE66-90A8-42D5-963C-51E6019DF884}" type="parTrans" cxnId="{0A40CD14-F063-4404-A48A-59C8291D95FD}">
      <dgm:prSet/>
      <dgm:spPr/>
      <dgm:t>
        <a:bodyPr/>
        <a:lstStyle/>
        <a:p>
          <a:endParaRPr lang="ru-RU" sz="1200">
            <a:solidFill>
              <a:schemeClr val="tx1"/>
            </a:solidFill>
            <a:latin typeface="Times New Roman" pitchFamily="18" charset="0"/>
            <a:cs typeface="Times New Roman" pitchFamily="18" charset="0"/>
          </a:endParaRPr>
        </a:p>
      </dgm:t>
    </dgm:pt>
    <dgm:pt modelId="{485EBA14-945E-4E70-A509-FCD334A301ED}" type="sibTrans" cxnId="{0A40CD14-F063-4404-A48A-59C8291D95FD}">
      <dgm:prSet/>
      <dgm:spPr/>
      <dgm:t>
        <a:bodyPr/>
        <a:lstStyle/>
        <a:p>
          <a:endParaRPr lang="ru-RU" sz="1200">
            <a:solidFill>
              <a:schemeClr val="tx1"/>
            </a:solidFill>
            <a:latin typeface="Times New Roman" pitchFamily="18" charset="0"/>
            <a:cs typeface="Times New Roman" pitchFamily="18" charset="0"/>
          </a:endParaRPr>
        </a:p>
      </dgm:t>
    </dgm:pt>
    <dgm:pt modelId="{BF02FA46-7664-4EB5-AAFE-27622D657D2E}">
      <dgm:prSet custT="1"/>
      <dgm:spPr/>
      <dgm:t>
        <a:bodyPr/>
        <a:lstStyle/>
        <a:p>
          <a:r>
            <a:rPr lang="uk-UA" sz="1200" dirty="0" smtClean="0">
              <a:latin typeface="Times New Roman" pitchFamily="18" charset="0"/>
              <a:cs typeface="Times New Roman" pitchFamily="18" charset="0"/>
            </a:rPr>
            <a:t>реалізація кулінарної продукції</a:t>
          </a:r>
          <a:endParaRPr lang="ru-RU" sz="1200" dirty="0">
            <a:latin typeface="Times New Roman" pitchFamily="18" charset="0"/>
            <a:cs typeface="Times New Roman" pitchFamily="18" charset="0"/>
          </a:endParaRPr>
        </a:p>
      </dgm:t>
    </dgm:pt>
    <dgm:pt modelId="{AF78058F-0D21-406F-BBE1-07007F6EA06F}" type="parTrans" cxnId="{38A6EED8-06B7-4068-A31C-1F6221F0E741}">
      <dgm:prSet/>
      <dgm:spPr/>
      <dgm:t>
        <a:bodyPr/>
        <a:lstStyle/>
        <a:p>
          <a:endParaRPr lang="ru-RU" sz="1200">
            <a:solidFill>
              <a:schemeClr val="tx1"/>
            </a:solidFill>
            <a:latin typeface="Times New Roman" pitchFamily="18" charset="0"/>
            <a:cs typeface="Times New Roman" pitchFamily="18" charset="0"/>
          </a:endParaRPr>
        </a:p>
      </dgm:t>
    </dgm:pt>
    <dgm:pt modelId="{620DD93A-F4A6-4A83-96AC-60EC8BA3710C}" type="sibTrans" cxnId="{38A6EED8-06B7-4068-A31C-1F6221F0E741}">
      <dgm:prSet/>
      <dgm:spPr/>
      <dgm:t>
        <a:bodyPr/>
        <a:lstStyle/>
        <a:p>
          <a:endParaRPr lang="ru-RU" sz="1200">
            <a:solidFill>
              <a:schemeClr val="tx1"/>
            </a:solidFill>
            <a:latin typeface="Times New Roman" pitchFamily="18" charset="0"/>
            <a:cs typeface="Times New Roman" pitchFamily="18" charset="0"/>
          </a:endParaRPr>
        </a:p>
      </dgm:t>
    </dgm:pt>
    <dgm:pt modelId="{7D6E2241-0A76-4397-96C4-27095E32AD5F}">
      <dgm:prSet custT="1"/>
      <dgm:spPr/>
      <dgm:t>
        <a:bodyPr/>
        <a:lstStyle/>
        <a:p>
          <a:r>
            <a:rPr lang="uk-UA" sz="1200" dirty="0" smtClean="0">
              <a:latin typeface="Times New Roman" pitchFamily="18" charset="0"/>
              <a:cs typeface="Times New Roman" pitchFamily="18" charset="0"/>
            </a:rPr>
            <a:t>організація її споживання</a:t>
          </a:r>
          <a:endParaRPr lang="ru-RU" sz="1200" dirty="0">
            <a:latin typeface="Times New Roman" pitchFamily="18" charset="0"/>
            <a:cs typeface="Times New Roman" pitchFamily="18" charset="0"/>
          </a:endParaRPr>
        </a:p>
      </dgm:t>
    </dgm:pt>
    <dgm:pt modelId="{EC8BFDA3-1E29-44B4-BE39-7BD59262DDCB}" type="parTrans" cxnId="{66844127-827D-43F4-9BCA-D99A309D667A}">
      <dgm:prSet/>
      <dgm:spPr/>
      <dgm:t>
        <a:bodyPr/>
        <a:lstStyle/>
        <a:p>
          <a:endParaRPr lang="ru-RU" sz="1200">
            <a:solidFill>
              <a:schemeClr val="tx1"/>
            </a:solidFill>
            <a:latin typeface="Times New Roman" pitchFamily="18" charset="0"/>
            <a:cs typeface="Times New Roman" pitchFamily="18" charset="0"/>
          </a:endParaRPr>
        </a:p>
      </dgm:t>
    </dgm:pt>
    <dgm:pt modelId="{2FA93B03-6746-4ECC-AF23-9B42DE93211D}" type="sibTrans" cxnId="{66844127-827D-43F4-9BCA-D99A309D667A}">
      <dgm:prSet/>
      <dgm:spPr/>
      <dgm:t>
        <a:bodyPr/>
        <a:lstStyle/>
        <a:p>
          <a:endParaRPr lang="ru-RU" sz="1200">
            <a:solidFill>
              <a:schemeClr val="tx1"/>
            </a:solidFill>
            <a:latin typeface="Times New Roman" pitchFamily="18" charset="0"/>
            <a:cs typeface="Times New Roman" pitchFamily="18" charset="0"/>
          </a:endParaRPr>
        </a:p>
      </dgm:t>
    </dgm:pt>
    <dgm:pt modelId="{B3F95CFB-1B31-459E-817D-FC1245DF33EB}" type="pres">
      <dgm:prSet presAssocID="{535A45C2-DEDF-45F4-A387-0A30CBA08A65}" presName="Name0" presStyleCnt="0">
        <dgm:presLayoutVars>
          <dgm:chMax val="4"/>
          <dgm:resizeHandles val="exact"/>
        </dgm:presLayoutVars>
      </dgm:prSet>
      <dgm:spPr/>
      <dgm:t>
        <a:bodyPr/>
        <a:lstStyle/>
        <a:p>
          <a:endParaRPr lang="ru-RU"/>
        </a:p>
      </dgm:t>
    </dgm:pt>
    <dgm:pt modelId="{C682058D-B4DE-4718-8270-744177BA0D4F}" type="pres">
      <dgm:prSet presAssocID="{535A45C2-DEDF-45F4-A387-0A30CBA08A65}" presName="ellipse" presStyleLbl="trBgShp" presStyleIdx="0" presStyleCnt="1"/>
      <dgm:spPr/>
    </dgm:pt>
    <dgm:pt modelId="{29673C6B-8CD4-470C-86C0-7172F8C3D5B2}" type="pres">
      <dgm:prSet presAssocID="{535A45C2-DEDF-45F4-A387-0A30CBA08A65}" presName="arrow1" presStyleLbl="fgShp" presStyleIdx="0" presStyleCnt="1"/>
      <dgm:spPr/>
    </dgm:pt>
    <dgm:pt modelId="{1A54CF6A-F4C2-44C9-8F5E-43A26C4403DB}" type="pres">
      <dgm:prSet presAssocID="{535A45C2-DEDF-45F4-A387-0A30CBA08A65}" presName="rectangle" presStyleLbl="revTx" presStyleIdx="0" presStyleCnt="1">
        <dgm:presLayoutVars>
          <dgm:bulletEnabled val="1"/>
        </dgm:presLayoutVars>
      </dgm:prSet>
      <dgm:spPr/>
      <dgm:t>
        <a:bodyPr/>
        <a:lstStyle/>
        <a:p>
          <a:endParaRPr lang="ru-RU"/>
        </a:p>
      </dgm:t>
    </dgm:pt>
    <dgm:pt modelId="{2DD49CF1-BAA3-48AD-9EF6-429EA51118D6}" type="pres">
      <dgm:prSet presAssocID="{BF02FA46-7664-4EB5-AAFE-27622D657D2E}" presName="item1" presStyleLbl="node1" presStyleIdx="0" presStyleCnt="3">
        <dgm:presLayoutVars>
          <dgm:bulletEnabled val="1"/>
        </dgm:presLayoutVars>
      </dgm:prSet>
      <dgm:spPr/>
      <dgm:t>
        <a:bodyPr/>
        <a:lstStyle/>
        <a:p>
          <a:endParaRPr lang="ru-RU"/>
        </a:p>
      </dgm:t>
    </dgm:pt>
    <dgm:pt modelId="{88D8ABDB-4B62-40CB-BE28-570E94789ADA}" type="pres">
      <dgm:prSet presAssocID="{7D6E2241-0A76-4397-96C4-27095E32AD5F}" presName="item2" presStyleLbl="node1" presStyleIdx="1" presStyleCnt="3" custScaleX="127782" custScaleY="103195">
        <dgm:presLayoutVars>
          <dgm:bulletEnabled val="1"/>
        </dgm:presLayoutVars>
      </dgm:prSet>
      <dgm:spPr/>
      <dgm:t>
        <a:bodyPr/>
        <a:lstStyle/>
        <a:p>
          <a:endParaRPr lang="ru-RU"/>
        </a:p>
      </dgm:t>
    </dgm:pt>
    <dgm:pt modelId="{E4612250-388A-44F8-986E-58A694AC50F3}" type="pres">
      <dgm:prSet presAssocID="{6FB792D9-48CB-4E34-8D6A-EF57349D3554}" presName="item3" presStyleLbl="node1" presStyleIdx="2" presStyleCnt="3" custScaleX="139998" custScaleY="97940" custLinFactNeighborX="21942" custLinFactNeighborY="717">
        <dgm:presLayoutVars>
          <dgm:bulletEnabled val="1"/>
        </dgm:presLayoutVars>
      </dgm:prSet>
      <dgm:spPr/>
      <dgm:t>
        <a:bodyPr/>
        <a:lstStyle/>
        <a:p>
          <a:endParaRPr lang="ru-RU"/>
        </a:p>
      </dgm:t>
    </dgm:pt>
    <dgm:pt modelId="{9C7EAB8A-ACE4-42B1-94F9-FDC30A47504D}" type="pres">
      <dgm:prSet presAssocID="{535A45C2-DEDF-45F4-A387-0A30CBA08A65}" presName="funnel" presStyleLbl="trAlignAcc1" presStyleIdx="0" presStyleCnt="1" custScaleX="162124" custScaleY="117969" custLinFactNeighborX="2232" custLinFactNeighborY="-1702"/>
      <dgm:spPr/>
    </dgm:pt>
  </dgm:ptLst>
  <dgm:cxnLst>
    <dgm:cxn modelId="{7E658E2C-B243-4D2A-9D2A-EF4B80930782}" type="presOf" srcId="{7D6E2241-0A76-4397-96C4-27095E32AD5F}" destId="{2DD49CF1-BAA3-48AD-9EF6-429EA51118D6}" srcOrd="0" destOrd="0" presId="urn:microsoft.com/office/officeart/2005/8/layout/funnel1"/>
    <dgm:cxn modelId="{DAC53CD4-09D3-4E82-8478-719C6A34A5C5}" type="presOf" srcId="{BF1A5D46-5749-49D1-AEC9-FB32B500C125}" destId="{E4612250-388A-44F8-986E-58A694AC50F3}" srcOrd="0" destOrd="0" presId="urn:microsoft.com/office/officeart/2005/8/layout/funnel1"/>
    <dgm:cxn modelId="{38A6EED8-06B7-4068-A31C-1F6221F0E741}" srcId="{535A45C2-DEDF-45F4-A387-0A30CBA08A65}" destId="{BF02FA46-7664-4EB5-AAFE-27622D657D2E}" srcOrd="1" destOrd="0" parTransId="{AF78058F-0D21-406F-BBE1-07007F6EA06F}" sibTransId="{620DD93A-F4A6-4A83-96AC-60EC8BA3710C}"/>
    <dgm:cxn modelId="{66844127-827D-43F4-9BCA-D99A309D667A}" srcId="{535A45C2-DEDF-45F4-A387-0A30CBA08A65}" destId="{7D6E2241-0A76-4397-96C4-27095E32AD5F}" srcOrd="2" destOrd="0" parTransId="{EC8BFDA3-1E29-44B4-BE39-7BD59262DDCB}" sibTransId="{2FA93B03-6746-4ECC-AF23-9B42DE93211D}"/>
    <dgm:cxn modelId="{0A40CD14-F063-4404-A48A-59C8291D95FD}" srcId="{535A45C2-DEDF-45F4-A387-0A30CBA08A65}" destId="{6FB792D9-48CB-4E34-8D6A-EF57349D3554}" srcOrd="3" destOrd="0" parTransId="{AA95EE66-90A8-42D5-963C-51E6019DF884}" sibTransId="{485EBA14-945E-4E70-A509-FCD334A301ED}"/>
    <dgm:cxn modelId="{BC4F84A8-BB47-44A1-88B1-458F5DF0731C}" type="presOf" srcId="{6FB792D9-48CB-4E34-8D6A-EF57349D3554}" destId="{1A54CF6A-F4C2-44C9-8F5E-43A26C4403DB}" srcOrd="0" destOrd="0" presId="urn:microsoft.com/office/officeart/2005/8/layout/funnel1"/>
    <dgm:cxn modelId="{DB3F232C-0B50-4931-80E4-81873018BF4E}" type="presOf" srcId="{BF02FA46-7664-4EB5-AAFE-27622D657D2E}" destId="{88D8ABDB-4B62-40CB-BE28-570E94789ADA}" srcOrd="0" destOrd="0" presId="urn:microsoft.com/office/officeart/2005/8/layout/funnel1"/>
    <dgm:cxn modelId="{C521677D-57F6-4B32-95F2-77695B2A99DB}" type="presOf" srcId="{535A45C2-DEDF-45F4-A387-0A30CBA08A65}" destId="{B3F95CFB-1B31-459E-817D-FC1245DF33EB}" srcOrd="0" destOrd="0" presId="urn:microsoft.com/office/officeart/2005/8/layout/funnel1"/>
    <dgm:cxn modelId="{8BB40AFB-1715-432C-97D6-713751A58951}" srcId="{535A45C2-DEDF-45F4-A387-0A30CBA08A65}" destId="{BF1A5D46-5749-49D1-AEC9-FB32B500C125}" srcOrd="0" destOrd="0" parTransId="{AE7F1F45-6B81-4149-AB54-3BAA7B8DB050}" sibTransId="{A9FBA428-7540-4D50-8A0F-ABB75F8090CD}"/>
    <dgm:cxn modelId="{8832DB5E-D0BD-4D6D-8400-F76F2A3D6FA9}" type="presParOf" srcId="{B3F95CFB-1B31-459E-817D-FC1245DF33EB}" destId="{C682058D-B4DE-4718-8270-744177BA0D4F}" srcOrd="0" destOrd="0" presId="urn:microsoft.com/office/officeart/2005/8/layout/funnel1"/>
    <dgm:cxn modelId="{BD1F22F3-E133-4263-9C58-2A198D4BAF7D}" type="presParOf" srcId="{B3F95CFB-1B31-459E-817D-FC1245DF33EB}" destId="{29673C6B-8CD4-470C-86C0-7172F8C3D5B2}" srcOrd="1" destOrd="0" presId="urn:microsoft.com/office/officeart/2005/8/layout/funnel1"/>
    <dgm:cxn modelId="{3AF38525-2ECA-4B4D-97D2-E2E5E31267C0}" type="presParOf" srcId="{B3F95CFB-1B31-459E-817D-FC1245DF33EB}" destId="{1A54CF6A-F4C2-44C9-8F5E-43A26C4403DB}" srcOrd="2" destOrd="0" presId="urn:microsoft.com/office/officeart/2005/8/layout/funnel1"/>
    <dgm:cxn modelId="{CA01D3AA-F6F1-409F-A9E7-252177AA5C71}" type="presParOf" srcId="{B3F95CFB-1B31-459E-817D-FC1245DF33EB}" destId="{2DD49CF1-BAA3-48AD-9EF6-429EA51118D6}" srcOrd="3" destOrd="0" presId="urn:microsoft.com/office/officeart/2005/8/layout/funnel1"/>
    <dgm:cxn modelId="{2DE3759A-8E33-43E7-857E-5740E20278D8}" type="presParOf" srcId="{B3F95CFB-1B31-459E-817D-FC1245DF33EB}" destId="{88D8ABDB-4B62-40CB-BE28-570E94789ADA}" srcOrd="4" destOrd="0" presId="urn:microsoft.com/office/officeart/2005/8/layout/funnel1"/>
    <dgm:cxn modelId="{F0146350-F626-4116-A2B5-44088669E5E4}" type="presParOf" srcId="{B3F95CFB-1B31-459E-817D-FC1245DF33EB}" destId="{E4612250-388A-44F8-986E-58A694AC50F3}" srcOrd="5" destOrd="0" presId="urn:microsoft.com/office/officeart/2005/8/layout/funnel1"/>
    <dgm:cxn modelId="{CD1B7111-BC14-4FC4-8A89-D8F381C80A17}" type="presParOf" srcId="{B3F95CFB-1B31-459E-817D-FC1245DF33EB}" destId="{9C7EAB8A-ACE4-42B1-94F9-FDC30A47504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A46DCD-DDAA-44D1-AD15-72E8471EDFF6}" type="doc">
      <dgm:prSet loTypeId="urn:microsoft.com/office/officeart/2005/8/layout/arrow2" loCatId="process" qsTypeId="urn:microsoft.com/office/officeart/2005/8/quickstyle/simple1" qsCatId="simple" csTypeId="urn:microsoft.com/office/officeart/2005/8/colors/accent1_2" csCatId="accent1" phldr="1"/>
      <dgm:spPr/>
    </dgm:pt>
    <dgm:pt modelId="{46329558-F347-47E0-BE2A-08067084B325}">
      <dgm:prSet phldrT="[Текст]" custT="1"/>
      <dgm:spPr/>
      <dgm:t>
        <a:bodyPr/>
        <a:lstStyle/>
        <a:p>
          <a:pPr algn="ctr"/>
          <a:r>
            <a:rPr lang="uk-UA" sz="1400" dirty="0" smtClean="0">
              <a:latin typeface="Times New Roman" pitchFamily="18" charset="0"/>
              <a:cs typeface="Times New Roman" pitchFamily="18" charset="0"/>
            </a:rPr>
            <a:t>послуга харчування ресторану</a:t>
          </a:r>
          <a:endParaRPr lang="ru-RU" sz="1400" dirty="0">
            <a:latin typeface="Times New Roman" pitchFamily="18" charset="0"/>
            <a:cs typeface="Times New Roman" pitchFamily="18" charset="0"/>
          </a:endParaRPr>
        </a:p>
      </dgm:t>
    </dgm:pt>
    <dgm:pt modelId="{99E7D891-F95C-4E3A-BA73-F19B55A9E19A}" type="parTrans" cxnId="{3BD395D5-76B0-409D-A46C-7F2AF712ABD9}">
      <dgm:prSet/>
      <dgm:spPr/>
      <dgm:t>
        <a:bodyPr/>
        <a:lstStyle/>
        <a:p>
          <a:endParaRPr lang="ru-RU" sz="1400">
            <a:latin typeface="Times New Roman" pitchFamily="18" charset="0"/>
            <a:cs typeface="Times New Roman" pitchFamily="18" charset="0"/>
          </a:endParaRPr>
        </a:p>
      </dgm:t>
    </dgm:pt>
    <dgm:pt modelId="{4FBEA5EB-4E97-425F-88D4-BBBB4CA06E8E}" type="sibTrans" cxnId="{3BD395D5-76B0-409D-A46C-7F2AF712ABD9}">
      <dgm:prSet/>
      <dgm:spPr/>
      <dgm:t>
        <a:bodyPr/>
        <a:lstStyle/>
        <a:p>
          <a:endParaRPr lang="ru-RU" sz="1400">
            <a:latin typeface="Times New Roman" pitchFamily="18" charset="0"/>
            <a:cs typeface="Times New Roman" pitchFamily="18" charset="0"/>
          </a:endParaRPr>
        </a:p>
      </dgm:t>
    </dgm:pt>
    <dgm:pt modelId="{71BFC2FD-1A16-4972-BBCD-B8D3DF3E634F}">
      <dgm:prSet custT="1"/>
      <dgm:spPr/>
      <dgm:t>
        <a:bodyPr/>
        <a:lstStyle/>
        <a:p>
          <a:pPr algn="ctr"/>
          <a:r>
            <a:rPr lang="uk-UA" sz="1400" dirty="0" smtClean="0">
              <a:latin typeface="Times New Roman" pitchFamily="18" charset="0"/>
              <a:cs typeface="Times New Roman" pitchFamily="18" charset="0"/>
            </a:rPr>
            <a:t>послуга харчування бару</a:t>
          </a:r>
          <a:endParaRPr lang="ru-RU" sz="1400" dirty="0">
            <a:latin typeface="Times New Roman" pitchFamily="18" charset="0"/>
            <a:cs typeface="Times New Roman" pitchFamily="18" charset="0"/>
          </a:endParaRPr>
        </a:p>
      </dgm:t>
    </dgm:pt>
    <dgm:pt modelId="{DBDB3D7D-CE54-4601-9755-BDD93D435950}" type="parTrans" cxnId="{DD4F6A81-865A-4855-BF49-050A145A815A}">
      <dgm:prSet/>
      <dgm:spPr/>
      <dgm:t>
        <a:bodyPr/>
        <a:lstStyle/>
        <a:p>
          <a:endParaRPr lang="ru-RU" sz="1400">
            <a:latin typeface="Times New Roman" pitchFamily="18" charset="0"/>
            <a:cs typeface="Times New Roman" pitchFamily="18" charset="0"/>
          </a:endParaRPr>
        </a:p>
      </dgm:t>
    </dgm:pt>
    <dgm:pt modelId="{EC67C740-E571-476F-A84A-5E29AEB3533D}" type="sibTrans" cxnId="{DD4F6A81-865A-4855-BF49-050A145A815A}">
      <dgm:prSet/>
      <dgm:spPr/>
      <dgm:t>
        <a:bodyPr/>
        <a:lstStyle/>
        <a:p>
          <a:endParaRPr lang="ru-RU" sz="1400">
            <a:latin typeface="Times New Roman" pitchFamily="18" charset="0"/>
            <a:cs typeface="Times New Roman" pitchFamily="18" charset="0"/>
          </a:endParaRPr>
        </a:p>
      </dgm:t>
    </dgm:pt>
    <dgm:pt modelId="{8D545F60-17BD-48F8-9366-2E326958C2FF}">
      <dgm:prSet custT="1"/>
      <dgm:spPr/>
      <dgm:t>
        <a:bodyPr/>
        <a:lstStyle/>
        <a:p>
          <a:pPr algn="ctr"/>
          <a:r>
            <a:rPr lang="uk-UA" sz="1400" dirty="0" smtClean="0">
              <a:latin typeface="Times New Roman" pitchFamily="18" charset="0"/>
              <a:cs typeface="Times New Roman" pitchFamily="18" charset="0"/>
            </a:rPr>
            <a:t>послуга харчування кафе</a:t>
          </a:r>
          <a:endParaRPr lang="ru-RU" sz="1400" dirty="0">
            <a:latin typeface="Times New Roman" pitchFamily="18" charset="0"/>
            <a:cs typeface="Times New Roman" pitchFamily="18" charset="0"/>
          </a:endParaRPr>
        </a:p>
      </dgm:t>
    </dgm:pt>
    <dgm:pt modelId="{671EFC67-4D52-4A19-9FDB-7DDC57FBC6E8}" type="parTrans" cxnId="{EE9C75EF-82BA-4D23-980E-A05C37E3FDA3}">
      <dgm:prSet/>
      <dgm:spPr/>
      <dgm:t>
        <a:bodyPr/>
        <a:lstStyle/>
        <a:p>
          <a:endParaRPr lang="ru-RU" sz="1400">
            <a:latin typeface="Times New Roman" pitchFamily="18" charset="0"/>
            <a:cs typeface="Times New Roman" pitchFamily="18" charset="0"/>
          </a:endParaRPr>
        </a:p>
      </dgm:t>
    </dgm:pt>
    <dgm:pt modelId="{61E089A9-80EB-4DD5-A2DB-C867FBB71AAE}" type="sibTrans" cxnId="{EE9C75EF-82BA-4D23-980E-A05C37E3FDA3}">
      <dgm:prSet/>
      <dgm:spPr/>
      <dgm:t>
        <a:bodyPr/>
        <a:lstStyle/>
        <a:p>
          <a:endParaRPr lang="ru-RU" sz="1400">
            <a:latin typeface="Times New Roman" pitchFamily="18" charset="0"/>
            <a:cs typeface="Times New Roman" pitchFamily="18" charset="0"/>
          </a:endParaRPr>
        </a:p>
      </dgm:t>
    </dgm:pt>
    <dgm:pt modelId="{9B4FE46F-DBB7-4599-BADD-29E35F003642}">
      <dgm:prSet custT="1"/>
      <dgm:spPr/>
      <dgm:t>
        <a:bodyPr/>
        <a:lstStyle/>
        <a:p>
          <a:pPr algn="ctr"/>
          <a:r>
            <a:rPr lang="uk-UA" sz="1400" dirty="0" smtClean="0">
              <a:latin typeface="Times New Roman" pitchFamily="18" charset="0"/>
              <a:cs typeface="Times New Roman" pitchFamily="18" charset="0"/>
            </a:rPr>
            <a:t>послуга харчування їдальні</a:t>
          </a:r>
          <a:endParaRPr lang="ru-RU" sz="1400" dirty="0">
            <a:latin typeface="Times New Roman" pitchFamily="18" charset="0"/>
            <a:cs typeface="Times New Roman" pitchFamily="18" charset="0"/>
          </a:endParaRPr>
        </a:p>
      </dgm:t>
    </dgm:pt>
    <dgm:pt modelId="{FF7A2BB4-9851-4866-8359-46D930A52C50}" type="parTrans" cxnId="{2718439F-1B1E-41A6-92B0-A77F96F1164A}">
      <dgm:prSet/>
      <dgm:spPr/>
      <dgm:t>
        <a:bodyPr/>
        <a:lstStyle/>
        <a:p>
          <a:endParaRPr lang="ru-RU" sz="1400">
            <a:latin typeface="Times New Roman" pitchFamily="18" charset="0"/>
            <a:cs typeface="Times New Roman" pitchFamily="18" charset="0"/>
          </a:endParaRPr>
        </a:p>
      </dgm:t>
    </dgm:pt>
    <dgm:pt modelId="{E7254CEF-19F7-4A62-999A-2CD1B42BDEF5}" type="sibTrans" cxnId="{2718439F-1B1E-41A6-92B0-A77F96F1164A}">
      <dgm:prSet/>
      <dgm:spPr/>
      <dgm:t>
        <a:bodyPr/>
        <a:lstStyle/>
        <a:p>
          <a:endParaRPr lang="ru-RU" sz="1400">
            <a:latin typeface="Times New Roman" pitchFamily="18" charset="0"/>
            <a:cs typeface="Times New Roman" pitchFamily="18" charset="0"/>
          </a:endParaRPr>
        </a:p>
      </dgm:t>
    </dgm:pt>
    <dgm:pt modelId="{D81C4317-2DC6-4C83-8B6B-38419D22F92F}">
      <dgm:prSet custT="1"/>
      <dgm:spPr/>
      <dgm:t>
        <a:bodyPr/>
        <a:lstStyle/>
        <a:p>
          <a:r>
            <a:rPr lang="uk-UA" sz="1400" dirty="0" smtClean="0">
              <a:latin typeface="Times New Roman" pitchFamily="18" charset="0"/>
              <a:cs typeface="Times New Roman" pitchFamily="18" charset="0"/>
            </a:rPr>
            <a:t>послуга харчування закусочної та </a:t>
          </a:r>
          <a:r>
            <a:rPr lang="uk-UA" sz="1400" dirty="0" err="1" smtClean="0">
              <a:latin typeface="Times New Roman" pitchFamily="18" charset="0"/>
              <a:cs typeface="Times New Roman" pitchFamily="18" charset="0"/>
            </a:rPr>
            <a:t>ін</a:t>
          </a:r>
          <a:endParaRPr lang="ru-RU" sz="1400" dirty="0">
            <a:latin typeface="Times New Roman" pitchFamily="18" charset="0"/>
            <a:cs typeface="Times New Roman" pitchFamily="18" charset="0"/>
          </a:endParaRPr>
        </a:p>
      </dgm:t>
    </dgm:pt>
    <dgm:pt modelId="{5B68AE19-DB8A-4459-89DF-D37E20D64F3A}" type="parTrans" cxnId="{A6121197-FFCA-4AAF-8BB4-5586A3AC47B0}">
      <dgm:prSet/>
      <dgm:spPr/>
      <dgm:t>
        <a:bodyPr/>
        <a:lstStyle/>
        <a:p>
          <a:endParaRPr lang="ru-RU" sz="1400">
            <a:latin typeface="Times New Roman" pitchFamily="18" charset="0"/>
            <a:cs typeface="Times New Roman" pitchFamily="18" charset="0"/>
          </a:endParaRPr>
        </a:p>
      </dgm:t>
    </dgm:pt>
    <dgm:pt modelId="{CA77A3B6-1CEC-4EAB-BFB6-520217541DDA}" type="sibTrans" cxnId="{A6121197-FFCA-4AAF-8BB4-5586A3AC47B0}">
      <dgm:prSet/>
      <dgm:spPr/>
      <dgm:t>
        <a:bodyPr/>
        <a:lstStyle/>
        <a:p>
          <a:endParaRPr lang="ru-RU" sz="1400">
            <a:latin typeface="Times New Roman" pitchFamily="18" charset="0"/>
            <a:cs typeface="Times New Roman" pitchFamily="18" charset="0"/>
          </a:endParaRPr>
        </a:p>
      </dgm:t>
    </dgm:pt>
    <dgm:pt modelId="{4FA72A39-DBCC-46B7-94D8-09B332505803}">
      <dgm:prSet custT="1"/>
      <dgm:spPr/>
      <dgm:t>
        <a:bodyPr/>
        <a:lstStyle/>
        <a:p>
          <a:endParaRPr lang="ru-RU" sz="1400" dirty="0">
            <a:latin typeface="Times New Roman" pitchFamily="18" charset="0"/>
            <a:cs typeface="Times New Roman" pitchFamily="18" charset="0"/>
          </a:endParaRPr>
        </a:p>
      </dgm:t>
    </dgm:pt>
    <dgm:pt modelId="{027441D3-538E-43B0-990C-9308C4AC673F}" type="parTrans" cxnId="{037D29FE-B161-4D7A-AAEA-1DC179E91844}">
      <dgm:prSet/>
      <dgm:spPr/>
      <dgm:t>
        <a:bodyPr/>
        <a:lstStyle/>
        <a:p>
          <a:endParaRPr lang="ru-RU"/>
        </a:p>
      </dgm:t>
    </dgm:pt>
    <dgm:pt modelId="{88A6E02D-D6E9-4DCF-A1DC-4ED7CFD6C218}" type="sibTrans" cxnId="{037D29FE-B161-4D7A-AAEA-1DC179E91844}">
      <dgm:prSet/>
      <dgm:spPr/>
      <dgm:t>
        <a:bodyPr/>
        <a:lstStyle/>
        <a:p>
          <a:endParaRPr lang="ru-RU"/>
        </a:p>
      </dgm:t>
    </dgm:pt>
    <dgm:pt modelId="{FF43503F-C920-479A-9DB1-7B7DAFE298F1}" type="pres">
      <dgm:prSet presAssocID="{81A46DCD-DDAA-44D1-AD15-72E8471EDFF6}" presName="arrowDiagram" presStyleCnt="0">
        <dgm:presLayoutVars>
          <dgm:chMax val="5"/>
          <dgm:dir/>
          <dgm:resizeHandles val="exact"/>
        </dgm:presLayoutVars>
      </dgm:prSet>
      <dgm:spPr/>
    </dgm:pt>
    <dgm:pt modelId="{9B640217-E5FA-4CB7-A938-51C318457F2D}" type="pres">
      <dgm:prSet presAssocID="{81A46DCD-DDAA-44D1-AD15-72E8471EDFF6}" presName="arrow" presStyleLbl="bgShp" presStyleIdx="0" presStyleCnt="1"/>
      <dgm:spPr/>
    </dgm:pt>
    <dgm:pt modelId="{6FAAC698-4F38-466C-AEAF-D868BCA4EBB0}" type="pres">
      <dgm:prSet presAssocID="{81A46DCD-DDAA-44D1-AD15-72E8471EDFF6}" presName="arrowDiagram5" presStyleCnt="0"/>
      <dgm:spPr/>
    </dgm:pt>
    <dgm:pt modelId="{B9E75057-7B32-4D22-81B0-FC5BFCB53A46}" type="pres">
      <dgm:prSet presAssocID="{46329558-F347-47E0-BE2A-08067084B325}" presName="bullet5a" presStyleLbl="node1" presStyleIdx="0" presStyleCnt="5"/>
      <dgm:spPr/>
    </dgm:pt>
    <dgm:pt modelId="{11EEBAB0-0254-46B1-A058-046B44C28677}" type="pres">
      <dgm:prSet presAssocID="{46329558-F347-47E0-BE2A-08067084B325}" presName="textBox5a" presStyleLbl="revTx" presStyleIdx="0" presStyleCnt="5" custScaleX="137599">
        <dgm:presLayoutVars>
          <dgm:bulletEnabled val="1"/>
        </dgm:presLayoutVars>
      </dgm:prSet>
      <dgm:spPr/>
      <dgm:t>
        <a:bodyPr/>
        <a:lstStyle/>
        <a:p>
          <a:endParaRPr lang="ru-RU"/>
        </a:p>
      </dgm:t>
    </dgm:pt>
    <dgm:pt modelId="{2ECFED7E-B53E-4337-939E-79B6C31DD131}" type="pres">
      <dgm:prSet presAssocID="{71BFC2FD-1A16-4972-BBCD-B8D3DF3E634F}" presName="bullet5b" presStyleLbl="node1" presStyleIdx="1" presStyleCnt="5"/>
      <dgm:spPr/>
    </dgm:pt>
    <dgm:pt modelId="{EB7F837B-874A-4B3A-B3B5-BC220D653241}" type="pres">
      <dgm:prSet presAssocID="{71BFC2FD-1A16-4972-BBCD-B8D3DF3E634F}" presName="textBox5b" presStyleLbl="revTx" presStyleIdx="1" presStyleCnt="5">
        <dgm:presLayoutVars>
          <dgm:bulletEnabled val="1"/>
        </dgm:presLayoutVars>
      </dgm:prSet>
      <dgm:spPr/>
      <dgm:t>
        <a:bodyPr/>
        <a:lstStyle/>
        <a:p>
          <a:endParaRPr lang="ru-RU"/>
        </a:p>
      </dgm:t>
    </dgm:pt>
    <dgm:pt modelId="{B5F35986-5BB3-4F84-987D-52098E56E131}" type="pres">
      <dgm:prSet presAssocID="{8D545F60-17BD-48F8-9366-2E326958C2FF}" presName="bullet5c" presStyleLbl="node1" presStyleIdx="2" presStyleCnt="5"/>
      <dgm:spPr/>
    </dgm:pt>
    <dgm:pt modelId="{39C12607-3893-465F-8A73-AEB72F582B33}" type="pres">
      <dgm:prSet presAssocID="{8D545F60-17BD-48F8-9366-2E326958C2FF}" presName="textBox5c" presStyleLbl="revTx" presStyleIdx="2" presStyleCnt="5">
        <dgm:presLayoutVars>
          <dgm:bulletEnabled val="1"/>
        </dgm:presLayoutVars>
      </dgm:prSet>
      <dgm:spPr/>
      <dgm:t>
        <a:bodyPr/>
        <a:lstStyle/>
        <a:p>
          <a:endParaRPr lang="ru-RU"/>
        </a:p>
      </dgm:t>
    </dgm:pt>
    <dgm:pt modelId="{57697B59-C272-4F39-A492-36E3531A6488}" type="pres">
      <dgm:prSet presAssocID="{9B4FE46F-DBB7-4599-BADD-29E35F003642}" presName="bullet5d" presStyleLbl="node1" presStyleIdx="3" presStyleCnt="5"/>
      <dgm:spPr/>
    </dgm:pt>
    <dgm:pt modelId="{A023FC5A-5510-439B-80E9-85C579434B1F}" type="pres">
      <dgm:prSet presAssocID="{9B4FE46F-DBB7-4599-BADD-29E35F003642}" presName="textBox5d" presStyleLbl="revTx" presStyleIdx="3" presStyleCnt="5">
        <dgm:presLayoutVars>
          <dgm:bulletEnabled val="1"/>
        </dgm:presLayoutVars>
      </dgm:prSet>
      <dgm:spPr/>
      <dgm:t>
        <a:bodyPr/>
        <a:lstStyle/>
        <a:p>
          <a:endParaRPr lang="ru-RU"/>
        </a:p>
      </dgm:t>
    </dgm:pt>
    <dgm:pt modelId="{2BF26316-3581-4296-AE70-F3D744BB2A35}" type="pres">
      <dgm:prSet presAssocID="{D81C4317-2DC6-4C83-8B6B-38419D22F92F}" presName="bullet5e" presStyleLbl="node1" presStyleIdx="4" presStyleCnt="5"/>
      <dgm:spPr/>
    </dgm:pt>
    <dgm:pt modelId="{1CF0D767-8729-4C41-A466-9AFC256FA5CC}" type="pres">
      <dgm:prSet presAssocID="{D81C4317-2DC6-4C83-8B6B-38419D22F92F}" presName="textBox5e" presStyleLbl="revTx" presStyleIdx="4" presStyleCnt="5" custScaleX="135717" custLinFactNeighborX="5137" custLinFactNeighborY="7278">
        <dgm:presLayoutVars>
          <dgm:bulletEnabled val="1"/>
        </dgm:presLayoutVars>
      </dgm:prSet>
      <dgm:spPr/>
      <dgm:t>
        <a:bodyPr/>
        <a:lstStyle/>
        <a:p>
          <a:endParaRPr lang="ru-RU"/>
        </a:p>
      </dgm:t>
    </dgm:pt>
  </dgm:ptLst>
  <dgm:cxnLst>
    <dgm:cxn modelId="{859E2D18-5E83-4514-94F1-CC452568F542}" type="presOf" srcId="{D81C4317-2DC6-4C83-8B6B-38419D22F92F}" destId="{1CF0D767-8729-4C41-A466-9AFC256FA5CC}" srcOrd="0" destOrd="0" presId="urn:microsoft.com/office/officeart/2005/8/layout/arrow2"/>
    <dgm:cxn modelId="{3BD395D5-76B0-409D-A46C-7F2AF712ABD9}" srcId="{81A46DCD-DDAA-44D1-AD15-72E8471EDFF6}" destId="{46329558-F347-47E0-BE2A-08067084B325}" srcOrd="0" destOrd="0" parTransId="{99E7D891-F95C-4E3A-BA73-F19B55A9E19A}" sibTransId="{4FBEA5EB-4E97-425F-88D4-BBBB4CA06E8E}"/>
    <dgm:cxn modelId="{A6121197-FFCA-4AAF-8BB4-5586A3AC47B0}" srcId="{81A46DCD-DDAA-44D1-AD15-72E8471EDFF6}" destId="{D81C4317-2DC6-4C83-8B6B-38419D22F92F}" srcOrd="4" destOrd="0" parTransId="{5B68AE19-DB8A-4459-89DF-D37E20D64F3A}" sibTransId="{CA77A3B6-1CEC-4EAB-BFB6-520217541DDA}"/>
    <dgm:cxn modelId="{1BF3F408-AD0E-4B23-95A3-297D0F0AFF40}" type="presOf" srcId="{71BFC2FD-1A16-4972-BBCD-B8D3DF3E634F}" destId="{EB7F837B-874A-4B3A-B3B5-BC220D653241}" srcOrd="0" destOrd="0" presId="urn:microsoft.com/office/officeart/2005/8/layout/arrow2"/>
    <dgm:cxn modelId="{2718439F-1B1E-41A6-92B0-A77F96F1164A}" srcId="{81A46DCD-DDAA-44D1-AD15-72E8471EDFF6}" destId="{9B4FE46F-DBB7-4599-BADD-29E35F003642}" srcOrd="3" destOrd="0" parTransId="{FF7A2BB4-9851-4866-8359-46D930A52C50}" sibTransId="{E7254CEF-19F7-4A62-999A-2CD1B42BDEF5}"/>
    <dgm:cxn modelId="{037D29FE-B161-4D7A-AAEA-1DC179E91844}" srcId="{81A46DCD-DDAA-44D1-AD15-72E8471EDFF6}" destId="{4FA72A39-DBCC-46B7-94D8-09B332505803}" srcOrd="5" destOrd="0" parTransId="{027441D3-538E-43B0-990C-9308C4AC673F}" sibTransId="{88A6E02D-D6E9-4DCF-A1DC-4ED7CFD6C218}"/>
    <dgm:cxn modelId="{40F1960E-D732-4774-AF6D-2B53F34EF6E7}" type="presOf" srcId="{8D545F60-17BD-48F8-9366-2E326958C2FF}" destId="{39C12607-3893-465F-8A73-AEB72F582B33}" srcOrd="0" destOrd="0" presId="urn:microsoft.com/office/officeart/2005/8/layout/arrow2"/>
    <dgm:cxn modelId="{F8CF16AB-2823-46FB-A938-0C7BABF82BBA}" type="presOf" srcId="{46329558-F347-47E0-BE2A-08067084B325}" destId="{11EEBAB0-0254-46B1-A058-046B44C28677}" srcOrd="0" destOrd="0" presId="urn:microsoft.com/office/officeart/2005/8/layout/arrow2"/>
    <dgm:cxn modelId="{DD4F6A81-865A-4855-BF49-050A145A815A}" srcId="{81A46DCD-DDAA-44D1-AD15-72E8471EDFF6}" destId="{71BFC2FD-1A16-4972-BBCD-B8D3DF3E634F}" srcOrd="1" destOrd="0" parTransId="{DBDB3D7D-CE54-4601-9755-BDD93D435950}" sibTransId="{EC67C740-E571-476F-A84A-5E29AEB3533D}"/>
    <dgm:cxn modelId="{EE9C75EF-82BA-4D23-980E-A05C37E3FDA3}" srcId="{81A46DCD-DDAA-44D1-AD15-72E8471EDFF6}" destId="{8D545F60-17BD-48F8-9366-2E326958C2FF}" srcOrd="2" destOrd="0" parTransId="{671EFC67-4D52-4A19-9FDB-7DDC57FBC6E8}" sibTransId="{61E089A9-80EB-4DD5-A2DB-C867FBB71AAE}"/>
    <dgm:cxn modelId="{3305CC66-87F7-4886-8CEB-82E252093A30}" type="presOf" srcId="{81A46DCD-DDAA-44D1-AD15-72E8471EDFF6}" destId="{FF43503F-C920-479A-9DB1-7B7DAFE298F1}" srcOrd="0" destOrd="0" presId="urn:microsoft.com/office/officeart/2005/8/layout/arrow2"/>
    <dgm:cxn modelId="{4253140A-BCD3-4C14-B048-7CD54D7FFE8A}" type="presOf" srcId="{9B4FE46F-DBB7-4599-BADD-29E35F003642}" destId="{A023FC5A-5510-439B-80E9-85C579434B1F}" srcOrd="0" destOrd="0" presId="urn:microsoft.com/office/officeart/2005/8/layout/arrow2"/>
    <dgm:cxn modelId="{270E437A-9E66-428B-AECD-8ABD1375511D}" type="presParOf" srcId="{FF43503F-C920-479A-9DB1-7B7DAFE298F1}" destId="{9B640217-E5FA-4CB7-A938-51C318457F2D}" srcOrd="0" destOrd="0" presId="urn:microsoft.com/office/officeart/2005/8/layout/arrow2"/>
    <dgm:cxn modelId="{E8D839D5-8B45-4E96-89BA-BB0383B635CE}" type="presParOf" srcId="{FF43503F-C920-479A-9DB1-7B7DAFE298F1}" destId="{6FAAC698-4F38-466C-AEAF-D868BCA4EBB0}" srcOrd="1" destOrd="0" presId="urn:microsoft.com/office/officeart/2005/8/layout/arrow2"/>
    <dgm:cxn modelId="{6F041197-9B7F-4481-801D-FD0CB09DCA0E}" type="presParOf" srcId="{6FAAC698-4F38-466C-AEAF-D868BCA4EBB0}" destId="{B9E75057-7B32-4D22-81B0-FC5BFCB53A46}" srcOrd="0" destOrd="0" presId="urn:microsoft.com/office/officeart/2005/8/layout/arrow2"/>
    <dgm:cxn modelId="{7D0BE96E-4A95-40FF-A7C4-F454D80063CD}" type="presParOf" srcId="{6FAAC698-4F38-466C-AEAF-D868BCA4EBB0}" destId="{11EEBAB0-0254-46B1-A058-046B44C28677}" srcOrd="1" destOrd="0" presId="urn:microsoft.com/office/officeart/2005/8/layout/arrow2"/>
    <dgm:cxn modelId="{FD36EF62-7B66-49C5-828A-E571C72A95C4}" type="presParOf" srcId="{6FAAC698-4F38-466C-AEAF-D868BCA4EBB0}" destId="{2ECFED7E-B53E-4337-939E-79B6C31DD131}" srcOrd="2" destOrd="0" presId="urn:microsoft.com/office/officeart/2005/8/layout/arrow2"/>
    <dgm:cxn modelId="{29AF23A0-5ABE-4707-82A6-59B408E1B8C8}" type="presParOf" srcId="{6FAAC698-4F38-466C-AEAF-D868BCA4EBB0}" destId="{EB7F837B-874A-4B3A-B3B5-BC220D653241}" srcOrd="3" destOrd="0" presId="urn:microsoft.com/office/officeart/2005/8/layout/arrow2"/>
    <dgm:cxn modelId="{B6D167F8-0851-4C29-9DA8-D6AD41B27D9D}" type="presParOf" srcId="{6FAAC698-4F38-466C-AEAF-D868BCA4EBB0}" destId="{B5F35986-5BB3-4F84-987D-52098E56E131}" srcOrd="4" destOrd="0" presId="urn:microsoft.com/office/officeart/2005/8/layout/arrow2"/>
    <dgm:cxn modelId="{EE9DF90D-6FC0-4576-8D58-BDC939652487}" type="presParOf" srcId="{6FAAC698-4F38-466C-AEAF-D868BCA4EBB0}" destId="{39C12607-3893-465F-8A73-AEB72F582B33}" srcOrd="5" destOrd="0" presId="urn:microsoft.com/office/officeart/2005/8/layout/arrow2"/>
    <dgm:cxn modelId="{FFA08607-7952-4B10-B3F1-E41C4BA32C3B}" type="presParOf" srcId="{6FAAC698-4F38-466C-AEAF-D868BCA4EBB0}" destId="{57697B59-C272-4F39-A492-36E3531A6488}" srcOrd="6" destOrd="0" presId="urn:microsoft.com/office/officeart/2005/8/layout/arrow2"/>
    <dgm:cxn modelId="{68F8B803-B1D0-46BF-91FF-66F16F9A2B3E}" type="presParOf" srcId="{6FAAC698-4F38-466C-AEAF-D868BCA4EBB0}" destId="{A023FC5A-5510-439B-80E9-85C579434B1F}" srcOrd="7" destOrd="0" presId="urn:microsoft.com/office/officeart/2005/8/layout/arrow2"/>
    <dgm:cxn modelId="{D664C15F-D28D-4861-98BD-B73B5895711D}" type="presParOf" srcId="{6FAAC698-4F38-466C-AEAF-D868BCA4EBB0}" destId="{2BF26316-3581-4296-AE70-F3D744BB2A35}" srcOrd="8" destOrd="0" presId="urn:microsoft.com/office/officeart/2005/8/layout/arrow2"/>
    <dgm:cxn modelId="{F3A1D968-96B6-49F1-ABE0-0C26D12A98F5}" type="presParOf" srcId="{6FAAC698-4F38-466C-AEAF-D868BCA4EBB0}" destId="{1CF0D767-8729-4C41-A466-9AFC256FA5C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7DC541-6320-4CE2-BB21-9136AE212CC0}"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ru-RU"/>
        </a:p>
      </dgm:t>
    </dgm:pt>
    <dgm:pt modelId="{331B75C7-3326-4D36-A634-B0B0123713B0}">
      <dgm:prSet phldrT="[Текст]" custT="1"/>
      <dgm:spPr/>
      <dgm:t>
        <a:bodyPr/>
        <a:lstStyle/>
        <a:p>
          <a:r>
            <a:rPr lang="uk-UA" sz="1400" dirty="0" smtClean="0">
              <a:latin typeface="Times New Roman" pitchFamily="18" charset="0"/>
              <a:cs typeface="Times New Roman" pitchFamily="18" charset="0"/>
            </a:rPr>
            <a:t>зустріч гостей</a:t>
          </a:r>
          <a:endParaRPr lang="ru-RU" sz="1400" dirty="0">
            <a:latin typeface="Times New Roman" pitchFamily="18" charset="0"/>
            <a:cs typeface="Times New Roman" pitchFamily="18" charset="0"/>
          </a:endParaRPr>
        </a:p>
      </dgm:t>
    </dgm:pt>
    <dgm:pt modelId="{640C31B0-62AD-4331-B5C2-5CBB4BC7F0A9}" type="parTrans" cxnId="{47C8F19B-EB5C-4AA2-9601-ACEF6D201378}">
      <dgm:prSet/>
      <dgm:spPr/>
      <dgm:t>
        <a:bodyPr/>
        <a:lstStyle/>
        <a:p>
          <a:endParaRPr lang="ru-RU" sz="1200">
            <a:latin typeface="Times New Roman" pitchFamily="18" charset="0"/>
            <a:cs typeface="Times New Roman" pitchFamily="18" charset="0"/>
          </a:endParaRPr>
        </a:p>
      </dgm:t>
    </dgm:pt>
    <dgm:pt modelId="{BAA10DAD-CED1-41F3-93DC-4F84351C9542}" type="sibTrans" cxnId="{47C8F19B-EB5C-4AA2-9601-ACEF6D201378}">
      <dgm:prSet custT="1"/>
      <dgm:spPr/>
      <dgm:t>
        <a:bodyPr/>
        <a:lstStyle/>
        <a:p>
          <a:endParaRPr lang="ru-RU" sz="1200">
            <a:latin typeface="Times New Roman" pitchFamily="18" charset="0"/>
            <a:cs typeface="Times New Roman" pitchFamily="18" charset="0"/>
          </a:endParaRPr>
        </a:p>
      </dgm:t>
    </dgm:pt>
    <dgm:pt modelId="{9322AAA6-A3C1-431A-AF72-9956452DCE94}">
      <dgm:prSet custT="1"/>
      <dgm:spPr/>
      <dgm:t>
        <a:bodyPr/>
        <a:lstStyle/>
        <a:p>
          <a:r>
            <a:rPr lang="uk-UA" sz="1400" dirty="0" smtClean="0">
              <a:latin typeface="Times New Roman" pitchFamily="18" charset="0"/>
              <a:cs typeface="Times New Roman" pitchFamily="18" charset="0"/>
            </a:rPr>
            <a:t>супроводження гостей та їх розміщення</a:t>
          </a:r>
          <a:endParaRPr lang="ru-RU" sz="1400" dirty="0">
            <a:latin typeface="Times New Roman" pitchFamily="18" charset="0"/>
            <a:cs typeface="Times New Roman" pitchFamily="18" charset="0"/>
          </a:endParaRPr>
        </a:p>
      </dgm:t>
    </dgm:pt>
    <dgm:pt modelId="{65828AE5-EF62-42AA-9C8C-3492421EB265}" type="parTrans" cxnId="{56B95A24-B8B5-458F-9144-FEB46281B89D}">
      <dgm:prSet/>
      <dgm:spPr/>
      <dgm:t>
        <a:bodyPr/>
        <a:lstStyle/>
        <a:p>
          <a:endParaRPr lang="ru-RU" sz="1200">
            <a:latin typeface="Times New Roman" pitchFamily="18" charset="0"/>
            <a:cs typeface="Times New Roman" pitchFamily="18" charset="0"/>
          </a:endParaRPr>
        </a:p>
      </dgm:t>
    </dgm:pt>
    <dgm:pt modelId="{6B3C9DEA-848E-4F23-8EA3-C453570AEDA8}" type="sibTrans" cxnId="{56B95A24-B8B5-458F-9144-FEB46281B89D}">
      <dgm:prSet custT="1"/>
      <dgm:spPr/>
      <dgm:t>
        <a:bodyPr/>
        <a:lstStyle/>
        <a:p>
          <a:endParaRPr lang="ru-RU" sz="1200">
            <a:latin typeface="Times New Roman" pitchFamily="18" charset="0"/>
            <a:cs typeface="Times New Roman" pitchFamily="18" charset="0"/>
          </a:endParaRPr>
        </a:p>
      </dgm:t>
    </dgm:pt>
    <dgm:pt modelId="{F0056B55-8679-403C-9DFA-78C176757E22}">
      <dgm:prSet custT="1"/>
      <dgm:spPr/>
      <dgm:t>
        <a:bodyPr/>
        <a:lstStyle/>
        <a:p>
          <a:r>
            <a:rPr lang="uk-UA" sz="1400" dirty="0" smtClean="0">
              <a:latin typeface="Times New Roman" pitchFamily="18" charset="0"/>
              <a:cs typeface="Times New Roman" pitchFamily="18" charset="0"/>
            </a:rPr>
            <a:t>прийом замовлення</a:t>
          </a:r>
          <a:endParaRPr lang="ru-RU" sz="1400" dirty="0">
            <a:latin typeface="Times New Roman" pitchFamily="18" charset="0"/>
            <a:cs typeface="Times New Roman" pitchFamily="18" charset="0"/>
          </a:endParaRPr>
        </a:p>
      </dgm:t>
    </dgm:pt>
    <dgm:pt modelId="{04DE2AC1-3D06-4FA7-8144-288D0B258D43}" type="parTrans" cxnId="{67B37020-BD0A-4894-AE66-5CFC3A993DDD}">
      <dgm:prSet/>
      <dgm:spPr/>
      <dgm:t>
        <a:bodyPr/>
        <a:lstStyle/>
        <a:p>
          <a:endParaRPr lang="ru-RU" sz="1200">
            <a:latin typeface="Times New Roman" pitchFamily="18" charset="0"/>
            <a:cs typeface="Times New Roman" pitchFamily="18" charset="0"/>
          </a:endParaRPr>
        </a:p>
      </dgm:t>
    </dgm:pt>
    <dgm:pt modelId="{6311E847-FEF8-4F4B-A530-05B048931DB4}" type="sibTrans" cxnId="{67B37020-BD0A-4894-AE66-5CFC3A993DDD}">
      <dgm:prSet custT="1"/>
      <dgm:spPr/>
      <dgm:t>
        <a:bodyPr/>
        <a:lstStyle/>
        <a:p>
          <a:endParaRPr lang="ru-RU" sz="1200">
            <a:latin typeface="Times New Roman" pitchFamily="18" charset="0"/>
            <a:cs typeface="Times New Roman" pitchFamily="18" charset="0"/>
          </a:endParaRPr>
        </a:p>
      </dgm:t>
    </dgm:pt>
    <dgm:pt modelId="{6336E207-1E71-4579-B98B-2F60390CDB9B}">
      <dgm:prSet custT="1"/>
      <dgm:spPr/>
      <dgm:t>
        <a:bodyPr/>
        <a:lstStyle/>
        <a:p>
          <a:r>
            <a:rPr lang="uk-UA" sz="1200" dirty="0" smtClean="0">
              <a:latin typeface="Times New Roman" pitchFamily="18" charset="0"/>
              <a:cs typeface="Times New Roman" pitchFamily="18" charset="0"/>
            </a:rPr>
            <a:t>до сервіровка столів відповідно до прийнятого замовлення</a:t>
          </a:r>
          <a:endParaRPr lang="ru-RU" sz="1200" dirty="0">
            <a:latin typeface="Times New Roman" pitchFamily="18" charset="0"/>
            <a:cs typeface="Times New Roman" pitchFamily="18" charset="0"/>
          </a:endParaRPr>
        </a:p>
      </dgm:t>
    </dgm:pt>
    <dgm:pt modelId="{BA0A65DE-361D-45ED-8C06-BE3B04D3DB51}" type="parTrans" cxnId="{EF61A017-4640-47C8-9B02-8EE9EE96A922}">
      <dgm:prSet/>
      <dgm:spPr/>
      <dgm:t>
        <a:bodyPr/>
        <a:lstStyle/>
        <a:p>
          <a:endParaRPr lang="ru-RU" sz="1200">
            <a:latin typeface="Times New Roman" pitchFamily="18" charset="0"/>
            <a:cs typeface="Times New Roman" pitchFamily="18" charset="0"/>
          </a:endParaRPr>
        </a:p>
      </dgm:t>
    </dgm:pt>
    <dgm:pt modelId="{6A95ADEB-EB11-4F00-AB97-6125814334F5}" type="sibTrans" cxnId="{EF61A017-4640-47C8-9B02-8EE9EE96A922}">
      <dgm:prSet custT="1"/>
      <dgm:spPr/>
      <dgm:t>
        <a:bodyPr/>
        <a:lstStyle/>
        <a:p>
          <a:endParaRPr lang="ru-RU" sz="1200">
            <a:latin typeface="Times New Roman" pitchFamily="18" charset="0"/>
            <a:cs typeface="Times New Roman" pitchFamily="18" charset="0"/>
          </a:endParaRPr>
        </a:p>
      </dgm:t>
    </dgm:pt>
    <dgm:pt modelId="{18C7F697-0869-4E02-A707-D6CA6C476B2E}">
      <dgm:prSet custT="1"/>
      <dgm:spPr/>
      <dgm:t>
        <a:bodyPr/>
        <a:lstStyle/>
        <a:p>
          <a:r>
            <a:rPr lang="uk-UA" sz="1400" dirty="0" smtClean="0">
              <a:latin typeface="Times New Roman" pitchFamily="18" charset="0"/>
              <a:cs typeface="Times New Roman" pitchFamily="18" charset="0"/>
            </a:rPr>
            <a:t>передача замовлення на виробництво</a:t>
          </a:r>
          <a:endParaRPr lang="ru-RU" sz="1400" dirty="0">
            <a:latin typeface="Times New Roman" pitchFamily="18" charset="0"/>
            <a:cs typeface="Times New Roman" pitchFamily="18" charset="0"/>
          </a:endParaRPr>
        </a:p>
      </dgm:t>
    </dgm:pt>
    <dgm:pt modelId="{6E019D98-489F-40BA-8321-B0AA7E5CF266}" type="parTrans" cxnId="{F3F95300-E356-4FC2-878B-69304A324ABD}">
      <dgm:prSet/>
      <dgm:spPr/>
      <dgm:t>
        <a:bodyPr/>
        <a:lstStyle/>
        <a:p>
          <a:endParaRPr lang="ru-RU" sz="1200">
            <a:latin typeface="Times New Roman" pitchFamily="18" charset="0"/>
            <a:cs typeface="Times New Roman" pitchFamily="18" charset="0"/>
          </a:endParaRPr>
        </a:p>
      </dgm:t>
    </dgm:pt>
    <dgm:pt modelId="{7BD795D2-4C57-417A-8D00-94AA3F4DDDC9}" type="sibTrans" cxnId="{F3F95300-E356-4FC2-878B-69304A324ABD}">
      <dgm:prSet custT="1"/>
      <dgm:spPr/>
      <dgm:t>
        <a:bodyPr/>
        <a:lstStyle/>
        <a:p>
          <a:endParaRPr lang="ru-RU" sz="1200">
            <a:latin typeface="Times New Roman" pitchFamily="18" charset="0"/>
            <a:cs typeface="Times New Roman" pitchFamily="18" charset="0"/>
          </a:endParaRPr>
        </a:p>
      </dgm:t>
    </dgm:pt>
    <dgm:pt modelId="{E5EED21A-190C-4203-8408-2747738C2B9A}">
      <dgm:prSet custT="1"/>
      <dgm:spPr/>
      <dgm:t>
        <a:bodyPr/>
        <a:lstStyle/>
        <a:p>
          <a:r>
            <a:rPr lang="uk-UA" sz="1400" dirty="0" smtClean="0">
              <a:latin typeface="Times New Roman" pitchFamily="18" charset="0"/>
              <a:cs typeface="Times New Roman" pitchFamily="18" charset="0"/>
            </a:rPr>
            <a:t>отримання замовлення, доставка його до робочого місця офіціанта</a:t>
          </a:r>
          <a:endParaRPr lang="ru-RU" sz="1400" dirty="0">
            <a:latin typeface="Times New Roman" pitchFamily="18" charset="0"/>
            <a:cs typeface="Times New Roman" pitchFamily="18" charset="0"/>
          </a:endParaRPr>
        </a:p>
      </dgm:t>
    </dgm:pt>
    <dgm:pt modelId="{4B2BED8B-01F3-4328-8D22-FE0AE55F550C}" type="parTrans" cxnId="{49C7BB22-1A3A-4AD1-BA07-AFAC89B91530}">
      <dgm:prSet/>
      <dgm:spPr/>
      <dgm:t>
        <a:bodyPr/>
        <a:lstStyle/>
        <a:p>
          <a:endParaRPr lang="ru-RU" sz="1200">
            <a:latin typeface="Times New Roman" pitchFamily="18" charset="0"/>
            <a:cs typeface="Times New Roman" pitchFamily="18" charset="0"/>
          </a:endParaRPr>
        </a:p>
      </dgm:t>
    </dgm:pt>
    <dgm:pt modelId="{DFD0AE7F-9711-4EE8-9033-AE96A1C05D2E}" type="sibTrans" cxnId="{49C7BB22-1A3A-4AD1-BA07-AFAC89B91530}">
      <dgm:prSet custT="1"/>
      <dgm:spPr/>
      <dgm:t>
        <a:bodyPr/>
        <a:lstStyle/>
        <a:p>
          <a:endParaRPr lang="ru-RU" sz="1200">
            <a:latin typeface="Times New Roman" pitchFamily="18" charset="0"/>
            <a:cs typeface="Times New Roman" pitchFamily="18" charset="0"/>
          </a:endParaRPr>
        </a:p>
      </dgm:t>
    </dgm:pt>
    <dgm:pt modelId="{2DB1DF69-9C71-48BE-A646-1DADF6A66B8A}">
      <dgm:prSet custT="1"/>
      <dgm:spPr/>
      <dgm:t>
        <a:bodyPr/>
        <a:lstStyle/>
        <a:p>
          <a:r>
            <a:rPr lang="uk-UA" sz="1400" dirty="0" smtClean="0">
              <a:latin typeface="Times New Roman" pitchFamily="18" charset="0"/>
              <a:cs typeface="Times New Roman" pitchFamily="18" charset="0"/>
            </a:rPr>
            <a:t>подавання холодних страв та напоїв до столу</a:t>
          </a:r>
          <a:endParaRPr lang="ru-RU" sz="1400" dirty="0">
            <a:latin typeface="Times New Roman" pitchFamily="18" charset="0"/>
            <a:cs typeface="Times New Roman" pitchFamily="18" charset="0"/>
          </a:endParaRPr>
        </a:p>
      </dgm:t>
    </dgm:pt>
    <dgm:pt modelId="{78BB2AA7-5E9E-4078-A631-ABEE6CBE59A8}" type="parTrans" cxnId="{EFA4872B-E4CE-48FB-B710-856194108FB1}">
      <dgm:prSet/>
      <dgm:spPr/>
      <dgm:t>
        <a:bodyPr/>
        <a:lstStyle/>
        <a:p>
          <a:endParaRPr lang="ru-RU" sz="1200">
            <a:latin typeface="Times New Roman" pitchFamily="18" charset="0"/>
            <a:cs typeface="Times New Roman" pitchFamily="18" charset="0"/>
          </a:endParaRPr>
        </a:p>
      </dgm:t>
    </dgm:pt>
    <dgm:pt modelId="{7332187C-5058-498A-AA92-CD7C8ADC8800}" type="sibTrans" cxnId="{EFA4872B-E4CE-48FB-B710-856194108FB1}">
      <dgm:prSet custT="1"/>
      <dgm:spPr/>
      <dgm:t>
        <a:bodyPr/>
        <a:lstStyle/>
        <a:p>
          <a:endParaRPr lang="ru-RU" sz="1200">
            <a:latin typeface="Times New Roman" pitchFamily="18" charset="0"/>
            <a:cs typeface="Times New Roman" pitchFamily="18" charset="0"/>
          </a:endParaRPr>
        </a:p>
      </dgm:t>
    </dgm:pt>
    <dgm:pt modelId="{1F5985A7-BB3C-469D-BAAC-7EB6D2C3631B}">
      <dgm:prSet custT="1"/>
      <dgm:spPr/>
      <dgm:t>
        <a:bodyPr/>
        <a:lstStyle/>
        <a:p>
          <a:r>
            <a:rPr lang="uk-UA" sz="1400" dirty="0" smtClean="0">
              <a:latin typeface="Times New Roman" pitchFamily="18" charset="0"/>
              <a:cs typeface="Times New Roman" pitchFamily="18" charset="0"/>
            </a:rPr>
            <a:t>заміна використаних приборів та тарілок</a:t>
          </a:r>
          <a:endParaRPr lang="ru-RU" sz="1400" dirty="0">
            <a:latin typeface="Times New Roman" pitchFamily="18" charset="0"/>
            <a:cs typeface="Times New Roman" pitchFamily="18" charset="0"/>
          </a:endParaRPr>
        </a:p>
      </dgm:t>
    </dgm:pt>
    <dgm:pt modelId="{F925CF23-3991-49DD-B560-BF48C54C93D7}" type="parTrans" cxnId="{54CE1964-5A68-4CB5-8773-E60529FFE72A}">
      <dgm:prSet/>
      <dgm:spPr/>
      <dgm:t>
        <a:bodyPr/>
        <a:lstStyle/>
        <a:p>
          <a:endParaRPr lang="ru-RU" sz="1200">
            <a:latin typeface="Times New Roman" pitchFamily="18" charset="0"/>
            <a:cs typeface="Times New Roman" pitchFamily="18" charset="0"/>
          </a:endParaRPr>
        </a:p>
      </dgm:t>
    </dgm:pt>
    <dgm:pt modelId="{2A2C2ED5-69F8-4E8B-9705-864FDD0FB21A}" type="sibTrans" cxnId="{54CE1964-5A68-4CB5-8773-E60529FFE72A}">
      <dgm:prSet custT="1"/>
      <dgm:spPr/>
      <dgm:t>
        <a:bodyPr/>
        <a:lstStyle/>
        <a:p>
          <a:endParaRPr lang="ru-RU" sz="1200">
            <a:latin typeface="Times New Roman" pitchFamily="18" charset="0"/>
            <a:cs typeface="Times New Roman" pitchFamily="18" charset="0"/>
          </a:endParaRPr>
        </a:p>
      </dgm:t>
    </dgm:pt>
    <dgm:pt modelId="{4BDDEE8A-3D6F-41F0-A19F-C7BFC9D7177F}">
      <dgm:prSet custT="1"/>
      <dgm:spPr/>
      <dgm:t>
        <a:bodyPr/>
        <a:lstStyle/>
        <a:p>
          <a:r>
            <a:rPr lang="uk-UA" sz="1400" dirty="0" smtClean="0">
              <a:latin typeface="Times New Roman" pitchFamily="18" charset="0"/>
              <a:cs typeface="Times New Roman" pitchFamily="18" charset="0"/>
            </a:rPr>
            <a:t>підготовка столу до подавання солодких страв та гарячих напоїв</a:t>
          </a:r>
          <a:endParaRPr lang="ru-RU" sz="1400" dirty="0">
            <a:latin typeface="Times New Roman" pitchFamily="18" charset="0"/>
            <a:cs typeface="Times New Roman" pitchFamily="18" charset="0"/>
          </a:endParaRPr>
        </a:p>
      </dgm:t>
    </dgm:pt>
    <dgm:pt modelId="{9A08C716-630A-4EA3-8492-FBB678A5FFCB}" type="parTrans" cxnId="{960C3F38-55A1-4B33-A336-A61B0592410A}">
      <dgm:prSet/>
      <dgm:spPr/>
      <dgm:t>
        <a:bodyPr/>
        <a:lstStyle/>
        <a:p>
          <a:endParaRPr lang="ru-RU" sz="1200">
            <a:latin typeface="Times New Roman" pitchFamily="18" charset="0"/>
            <a:cs typeface="Times New Roman" pitchFamily="18" charset="0"/>
          </a:endParaRPr>
        </a:p>
      </dgm:t>
    </dgm:pt>
    <dgm:pt modelId="{84AB1F59-1247-4230-8C3B-641A9AFEB925}" type="sibTrans" cxnId="{960C3F38-55A1-4B33-A336-A61B0592410A}">
      <dgm:prSet custT="1"/>
      <dgm:spPr/>
      <dgm:t>
        <a:bodyPr/>
        <a:lstStyle/>
        <a:p>
          <a:endParaRPr lang="ru-RU" sz="1200">
            <a:latin typeface="Times New Roman" pitchFamily="18" charset="0"/>
            <a:cs typeface="Times New Roman" pitchFamily="18" charset="0"/>
          </a:endParaRPr>
        </a:p>
      </dgm:t>
    </dgm:pt>
    <dgm:pt modelId="{C25C46EB-B1BE-482B-8B41-EEB42F238F28}">
      <dgm:prSet custT="1"/>
      <dgm:spPr/>
      <dgm:t>
        <a:bodyPr/>
        <a:lstStyle/>
        <a:p>
          <a:r>
            <a:rPr lang="uk-UA" sz="1400" dirty="0" smtClean="0">
              <a:latin typeface="Times New Roman" pitchFamily="18" charset="0"/>
              <a:cs typeface="Times New Roman" pitchFamily="18" charset="0"/>
            </a:rPr>
            <a:t>подавання солодких страв та гарячих напоїв</a:t>
          </a:r>
          <a:endParaRPr lang="ru-RU" sz="1400" dirty="0">
            <a:latin typeface="Times New Roman" pitchFamily="18" charset="0"/>
            <a:cs typeface="Times New Roman" pitchFamily="18" charset="0"/>
          </a:endParaRPr>
        </a:p>
      </dgm:t>
    </dgm:pt>
    <dgm:pt modelId="{0C309C9E-BCC9-4FD1-867D-7471681DEA20}" type="parTrans" cxnId="{74CDA97C-85D1-425D-A245-F9F884C65397}">
      <dgm:prSet/>
      <dgm:spPr/>
      <dgm:t>
        <a:bodyPr/>
        <a:lstStyle/>
        <a:p>
          <a:endParaRPr lang="ru-RU" sz="1200">
            <a:latin typeface="Times New Roman" pitchFamily="18" charset="0"/>
            <a:cs typeface="Times New Roman" pitchFamily="18" charset="0"/>
          </a:endParaRPr>
        </a:p>
      </dgm:t>
    </dgm:pt>
    <dgm:pt modelId="{7F8B5533-DFE7-454F-B5DA-BA107E07CCC1}" type="sibTrans" cxnId="{74CDA97C-85D1-425D-A245-F9F884C65397}">
      <dgm:prSet custT="1"/>
      <dgm:spPr/>
      <dgm:t>
        <a:bodyPr/>
        <a:lstStyle/>
        <a:p>
          <a:endParaRPr lang="ru-RU" sz="1200">
            <a:latin typeface="Times New Roman" pitchFamily="18" charset="0"/>
            <a:cs typeface="Times New Roman" pitchFamily="18" charset="0"/>
          </a:endParaRPr>
        </a:p>
      </dgm:t>
    </dgm:pt>
    <dgm:pt modelId="{45B52084-E03D-488B-B2A6-2C85FDAD9547}">
      <dgm:prSet custT="1"/>
      <dgm:spPr/>
      <dgm:t>
        <a:bodyPr/>
        <a:lstStyle/>
        <a:p>
          <a:r>
            <a:rPr lang="uk-UA" sz="1400" dirty="0" smtClean="0">
              <a:latin typeface="Times New Roman" pitchFamily="18" charset="0"/>
              <a:cs typeface="Times New Roman" pitchFamily="18" charset="0"/>
            </a:rPr>
            <a:t>подавання рахунку</a:t>
          </a:r>
          <a:endParaRPr lang="ru-RU" sz="1400" dirty="0">
            <a:latin typeface="Times New Roman" pitchFamily="18" charset="0"/>
            <a:cs typeface="Times New Roman" pitchFamily="18" charset="0"/>
          </a:endParaRPr>
        </a:p>
      </dgm:t>
    </dgm:pt>
    <dgm:pt modelId="{37E30DA9-DD92-4E97-8189-B70A811C7658}" type="parTrans" cxnId="{EF0C897F-9194-49F7-8741-BC84C2C5436A}">
      <dgm:prSet/>
      <dgm:spPr/>
      <dgm:t>
        <a:bodyPr/>
        <a:lstStyle/>
        <a:p>
          <a:endParaRPr lang="ru-RU" sz="1200">
            <a:latin typeface="Times New Roman" pitchFamily="18" charset="0"/>
            <a:cs typeface="Times New Roman" pitchFamily="18" charset="0"/>
          </a:endParaRPr>
        </a:p>
      </dgm:t>
    </dgm:pt>
    <dgm:pt modelId="{F33F2F27-C408-4EE8-A2D1-7C44371B0B9E}" type="sibTrans" cxnId="{EF0C897F-9194-49F7-8741-BC84C2C5436A}">
      <dgm:prSet custT="1"/>
      <dgm:spPr/>
      <dgm:t>
        <a:bodyPr/>
        <a:lstStyle/>
        <a:p>
          <a:endParaRPr lang="ru-RU" sz="1200">
            <a:latin typeface="Times New Roman" pitchFamily="18" charset="0"/>
            <a:cs typeface="Times New Roman" pitchFamily="18" charset="0"/>
          </a:endParaRPr>
        </a:p>
      </dgm:t>
    </dgm:pt>
    <dgm:pt modelId="{3BE6C820-2DE8-455C-834F-A0F855453566}">
      <dgm:prSet custT="1"/>
      <dgm:spPr/>
      <dgm:t>
        <a:bodyPr/>
        <a:lstStyle/>
        <a:p>
          <a:r>
            <a:rPr lang="uk-UA" sz="1400" dirty="0" smtClean="0">
              <a:latin typeface="Times New Roman" pitchFamily="18" charset="0"/>
              <a:cs typeface="Times New Roman" pitchFamily="18" charset="0"/>
            </a:rPr>
            <a:t>розрахунок з гостями та прощання з ними</a:t>
          </a:r>
          <a:endParaRPr lang="ru-RU" sz="1400" dirty="0">
            <a:latin typeface="Times New Roman" pitchFamily="18" charset="0"/>
            <a:cs typeface="Times New Roman" pitchFamily="18" charset="0"/>
          </a:endParaRPr>
        </a:p>
      </dgm:t>
    </dgm:pt>
    <dgm:pt modelId="{7113E127-F07D-46FD-9514-5B0CF388C7B5}" type="parTrans" cxnId="{1B2D4FC0-F9AE-470D-BE58-B037BBAB36BA}">
      <dgm:prSet/>
      <dgm:spPr/>
      <dgm:t>
        <a:bodyPr/>
        <a:lstStyle/>
        <a:p>
          <a:endParaRPr lang="ru-RU" sz="1200">
            <a:latin typeface="Times New Roman" pitchFamily="18" charset="0"/>
            <a:cs typeface="Times New Roman" pitchFamily="18" charset="0"/>
          </a:endParaRPr>
        </a:p>
      </dgm:t>
    </dgm:pt>
    <dgm:pt modelId="{6125AFFA-76EF-4496-B43A-E070A01DF5A5}" type="sibTrans" cxnId="{1B2D4FC0-F9AE-470D-BE58-B037BBAB36BA}">
      <dgm:prSet custT="1"/>
      <dgm:spPr/>
      <dgm:t>
        <a:bodyPr/>
        <a:lstStyle/>
        <a:p>
          <a:endParaRPr lang="ru-RU" sz="1200">
            <a:latin typeface="Times New Roman" pitchFamily="18" charset="0"/>
            <a:cs typeface="Times New Roman" pitchFamily="18" charset="0"/>
          </a:endParaRPr>
        </a:p>
      </dgm:t>
    </dgm:pt>
    <dgm:pt modelId="{77BE66A5-FA6E-491D-8655-440B4BA95D04}">
      <dgm:prSet custT="1"/>
      <dgm:spPr/>
      <dgm:t>
        <a:bodyPr/>
        <a:lstStyle/>
        <a:p>
          <a:r>
            <a:rPr lang="uk-UA" sz="1400" dirty="0" smtClean="0">
              <a:latin typeface="Times New Roman" pitchFamily="18" charset="0"/>
              <a:cs typeface="Times New Roman" pitchFamily="18" charset="0"/>
            </a:rPr>
            <a:t>підготовка столу до нового обслуговування</a:t>
          </a:r>
          <a:endParaRPr lang="ru-RU" sz="1400" dirty="0">
            <a:latin typeface="Times New Roman" pitchFamily="18" charset="0"/>
            <a:cs typeface="Times New Roman" pitchFamily="18" charset="0"/>
          </a:endParaRPr>
        </a:p>
      </dgm:t>
    </dgm:pt>
    <dgm:pt modelId="{070CFDE7-E0C5-4E57-A269-6CBED193A30D}" type="parTrans" cxnId="{2CE0E546-FC55-4844-86F7-89DC9C91DE9C}">
      <dgm:prSet/>
      <dgm:spPr/>
      <dgm:t>
        <a:bodyPr/>
        <a:lstStyle/>
        <a:p>
          <a:endParaRPr lang="ru-RU" sz="1200">
            <a:latin typeface="Times New Roman" pitchFamily="18" charset="0"/>
            <a:cs typeface="Times New Roman" pitchFamily="18" charset="0"/>
          </a:endParaRPr>
        </a:p>
      </dgm:t>
    </dgm:pt>
    <dgm:pt modelId="{91E666C6-045B-4C83-9F83-49ECC47ED2AD}" type="sibTrans" cxnId="{2CE0E546-FC55-4844-86F7-89DC9C91DE9C}">
      <dgm:prSet/>
      <dgm:spPr/>
      <dgm:t>
        <a:bodyPr/>
        <a:lstStyle/>
        <a:p>
          <a:endParaRPr lang="ru-RU" sz="1200">
            <a:latin typeface="Times New Roman" pitchFamily="18" charset="0"/>
            <a:cs typeface="Times New Roman" pitchFamily="18" charset="0"/>
          </a:endParaRPr>
        </a:p>
      </dgm:t>
    </dgm:pt>
    <dgm:pt modelId="{1F174A3C-3183-4A12-B9D8-69C310FB749F}" type="pres">
      <dgm:prSet presAssocID="{CB7DC541-6320-4CE2-BB21-9136AE212CC0}" presName="Name0" presStyleCnt="0">
        <dgm:presLayoutVars>
          <dgm:dir/>
          <dgm:resizeHandles val="exact"/>
        </dgm:presLayoutVars>
      </dgm:prSet>
      <dgm:spPr/>
      <dgm:t>
        <a:bodyPr/>
        <a:lstStyle/>
        <a:p>
          <a:endParaRPr lang="ru-RU"/>
        </a:p>
      </dgm:t>
    </dgm:pt>
    <dgm:pt modelId="{FFFF8B5B-1A3A-4E17-B378-822BA32C33CE}" type="pres">
      <dgm:prSet presAssocID="{331B75C7-3326-4D36-A634-B0B0123713B0}" presName="node" presStyleLbl="node1" presStyleIdx="0" presStyleCnt="13">
        <dgm:presLayoutVars>
          <dgm:bulletEnabled val="1"/>
        </dgm:presLayoutVars>
      </dgm:prSet>
      <dgm:spPr/>
      <dgm:t>
        <a:bodyPr/>
        <a:lstStyle/>
        <a:p>
          <a:endParaRPr lang="ru-RU"/>
        </a:p>
      </dgm:t>
    </dgm:pt>
    <dgm:pt modelId="{71AE7FF3-3B05-40FC-9632-1CEB1FCC26E0}" type="pres">
      <dgm:prSet presAssocID="{BAA10DAD-CED1-41F3-93DC-4F84351C9542}" presName="sibTrans" presStyleLbl="sibTrans1D1" presStyleIdx="0" presStyleCnt="12"/>
      <dgm:spPr/>
      <dgm:t>
        <a:bodyPr/>
        <a:lstStyle/>
        <a:p>
          <a:endParaRPr lang="ru-RU"/>
        </a:p>
      </dgm:t>
    </dgm:pt>
    <dgm:pt modelId="{0ECADE5F-F26E-4B84-B441-32D7487FE99E}" type="pres">
      <dgm:prSet presAssocID="{BAA10DAD-CED1-41F3-93DC-4F84351C9542}" presName="connectorText" presStyleLbl="sibTrans1D1" presStyleIdx="0" presStyleCnt="12"/>
      <dgm:spPr/>
      <dgm:t>
        <a:bodyPr/>
        <a:lstStyle/>
        <a:p>
          <a:endParaRPr lang="ru-RU"/>
        </a:p>
      </dgm:t>
    </dgm:pt>
    <dgm:pt modelId="{AF7C3584-039E-4B12-B945-1E32632F5F6C}" type="pres">
      <dgm:prSet presAssocID="{9322AAA6-A3C1-431A-AF72-9956452DCE94}" presName="node" presStyleLbl="node1" presStyleIdx="1" presStyleCnt="13">
        <dgm:presLayoutVars>
          <dgm:bulletEnabled val="1"/>
        </dgm:presLayoutVars>
      </dgm:prSet>
      <dgm:spPr/>
      <dgm:t>
        <a:bodyPr/>
        <a:lstStyle/>
        <a:p>
          <a:endParaRPr lang="ru-RU"/>
        </a:p>
      </dgm:t>
    </dgm:pt>
    <dgm:pt modelId="{40335E1A-AEEE-4186-9E77-2E78703DA88C}" type="pres">
      <dgm:prSet presAssocID="{6B3C9DEA-848E-4F23-8EA3-C453570AEDA8}" presName="sibTrans" presStyleLbl="sibTrans1D1" presStyleIdx="1" presStyleCnt="12"/>
      <dgm:spPr/>
      <dgm:t>
        <a:bodyPr/>
        <a:lstStyle/>
        <a:p>
          <a:endParaRPr lang="ru-RU"/>
        </a:p>
      </dgm:t>
    </dgm:pt>
    <dgm:pt modelId="{479584A7-02FB-4172-BCBA-2E782B88494C}" type="pres">
      <dgm:prSet presAssocID="{6B3C9DEA-848E-4F23-8EA3-C453570AEDA8}" presName="connectorText" presStyleLbl="sibTrans1D1" presStyleIdx="1" presStyleCnt="12"/>
      <dgm:spPr/>
      <dgm:t>
        <a:bodyPr/>
        <a:lstStyle/>
        <a:p>
          <a:endParaRPr lang="ru-RU"/>
        </a:p>
      </dgm:t>
    </dgm:pt>
    <dgm:pt modelId="{7B1E07B3-B03D-4D27-AE70-CAACAFF72F8C}" type="pres">
      <dgm:prSet presAssocID="{F0056B55-8679-403C-9DFA-78C176757E22}" presName="node" presStyleLbl="node1" presStyleIdx="2" presStyleCnt="13">
        <dgm:presLayoutVars>
          <dgm:bulletEnabled val="1"/>
        </dgm:presLayoutVars>
      </dgm:prSet>
      <dgm:spPr/>
      <dgm:t>
        <a:bodyPr/>
        <a:lstStyle/>
        <a:p>
          <a:endParaRPr lang="ru-RU"/>
        </a:p>
      </dgm:t>
    </dgm:pt>
    <dgm:pt modelId="{65F9BB10-0BB3-4CDE-A7EE-A25B33411F37}" type="pres">
      <dgm:prSet presAssocID="{6311E847-FEF8-4F4B-A530-05B048931DB4}" presName="sibTrans" presStyleLbl="sibTrans1D1" presStyleIdx="2" presStyleCnt="12"/>
      <dgm:spPr/>
      <dgm:t>
        <a:bodyPr/>
        <a:lstStyle/>
        <a:p>
          <a:endParaRPr lang="ru-RU"/>
        </a:p>
      </dgm:t>
    </dgm:pt>
    <dgm:pt modelId="{052288DE-AFDF-4802-BBB0-0434F55FC7A1}" type="pres">
      <dgm:prSet presAssocID="{6311E847-FEF8-4F4B-A530-05B048931DB4}" presName="connectorText" presStyleLbl="sibTrans1D1" presStyleIdx="2" presStyleCnt="12"/>
      <dgm:spPr/>
      <dgm:t>
        <a:bodyPr/>
        <a:lstStyle/>
        <a:p>
          <a:endParaRPr lang="ru-RU"/>
        </a:p>
      </dgm:t>
    </dgm:pt>
    <dgm:pt modelId="{0433ABDA-E639-44A7-A296-7E5E3C4441A3}" type="pres">
      <dgm:prSet presAssocID="{6336E207-1E71-4579-B98B-2F60390CDB9B}" presName="node" presStyleLbl="node1" presStyleIdx="3" presStyleCnt="13">
        <dgm:presLayoutVars>
          <dgm:bulletEnabled val="1"/>
        </dgm:presLayoutVars>
      </dgm:prSet>
      <dgm:spPr/>
      <dgm:t>
        <a:bodyPr/>
        <a:lstStyle/>
        <a:p>
          <a:endParaRPr lang="ru-RU"/>
        </a:p>
      </dgm:t>
    </dgm:pt>
    <dgm:pt modelId="{46A325B9-1296-4E4C-A8BF-0F411A03DBEC}" type="pres">
      <dgm:prSet presAssocID="{6A95ADEB-EB11-4F00-AB97-6125814334F5}" presName="sibTrans" presStyleLbl="sibTrans1D1" presStyleIdx="3" presStyleCnt="12"/>
      <dgm:spPr/>
      <dgm:t>
        <a:bodyPr/>
        <a:lstStyle/>
        <a:p>
          <a:endParaRPr lang="ru-RU"/>
        </a:p>
      </dgm:t>
    </dgm:pt>
    <dgm:pt modelId="{76A7EFB8-432C-4BA2-82F4-D7BF5781FF59}" type="pres">
      <dgm:prSet presAssocID="{6A95ADEB-EB11-4F00-AB97-6125814334F5}" presName="connectorText" presStyleLbl="sibTrans1D1" presStyleIdx="3" presStyleCnt="12"/>
      <dgm:spPr/>
      <dgm:t>
        <a:bodyPr/>
        <a:lstStyle/>
        <a:p>
          <a:endParaRPr lang="ru-RU"/>
        </a:p>
      </dgm:t>
    </dgm:pt>
    <dgm:pt modelId="{64612E8B-A3B0-41FE-90F2-F5B387D4D0B0}" type="pres">
      <dgm:prSet presAssocID="{18C7F697-0869-4E02-A707-D6CA6C476B2E}" presName="node" presStyleLbl="node1" presStyleIdx="4" presStyleCnt="13">
        <dgm:presLayoutVars>
          <dgm:bulletEnabled val="1"/>
        </dgm:presLayoutVars>
      </dgm:prSet>
      <dgm:spPr/>
      <dgm:t>
        <a:bodyPr/>
        <a:lstStyle/>
        <a:p>
          <a:endParaRPr lang="ru-RU"/>
        </a:p>
      </dgm:t>
    </dgm:pt>
    <dgm:pt modelId="{0268C69A-FF16-4EBE-B1A4-846D2D2B8D89}" type="pres">
      <dgm:prSet presAssocID="{7BD795D2-4C57-417A-8D00-94AA3F4DDDC9}" presName="sibTrans" presStyleLbl="sibTrans1D1" presStyleIdx="4" presStyleCnt="12"/>
      <dgm:spPr/>
      <dgm:t>
        <a:bodyPr/>
        <a:lstStyle/>
        <a:p>
          <a:endParaRPr lang="ru-RU"/>
        </a:p>
      </dgm:t>
    </dgm:pt>
    <dgm:pt modelId="{27286DCB-5209-4A1C-9CDC-ECBB3CC7152D}" type="pres">
      <dgm:prSet presAssocID="{7BD795D2-4C57-417A-8D00-94AA3F4DDDC9}" presName="connectorText" presStyleLbl="sibTrans1D1" presStyleIdx="4" presStyleCnt="12"/>
      <dgm:spPr/>
      <dgm:t>
        <a:bodyPr/>
        <a:lstStyle/>
        <a:p>
          <a:endParaRPr lang="ru-RU"/>
        </a:p>
      </dgm:t>
    </dgm:pt>
    <dgm:pt modelId="{4EC5D3D9-33E9-47E4-9C6B-1EBDB2E25025}" type="pres">
      <dgm:prSet presAssocID="{E5EED21A-190C-4203-8408-2747738C2B9A}" presName="node" presStyleLbl="node1" presStyleIdx="5" presStyleCnt="13">
        <dgm:presLayoutVars>
          <dgm:bulletEnabled val="1"/>
        </dgm:presLayoutVars>
      </dgm:prSet>
      <dgm:spPr/>
      <dgm:t>
        <a:bodyPr/>
        <a:lstStyle/>
        <a:p>
          <a:endParaRPr lang="ru-RU"/>
        </a:p>
      </dgm:t>
    </dgm:pt>
    <dgm:pt modelId="{F0421AD6-FB51-46C6-80CB-170A117CD28C}" type="pres">
      <dgm:prSet presAssocID="{DFD0AE7F-9711-4EE8-9033-AE96A1C05D2E}" presName="sibTrans" presStyleLbl="sibTrans1D1" presStyleIdx="5" presStyleCnt="12"/>
      <dgm:spPr/>
      <dgm:t>
        <a:bodyPr/>
        <a:lstStyle/>
        <a:p>
          <a:endParaRPr lang="ru-RU"/>
        </a:p>
      </dgm:t>
    </dgm:pt>
    <dgm:pt modelId="{A25AE312-1AC0-42BD-940B-1EF44D7AFDBA}" type="pres">
      <dgm:prSet presAssocID="{DFD0AE7F-9711-4EE8-9033-AE96A1C05D2E}" presName="connectorText" presStyleLbl="sibTrans1D1" presStyleIdx="5" presStyleCnt="12"/>
      <dgm:spPr/>
      <dgm:t>
        <a:bodyPr/>
        <a:lstStyle/>
        <a:p>
          <a:endParaRPr lang="ru-RU"/>
        </a:p>
      </dgm:t>
    </dgm:pt>
    <dgm:pt modelId="{963CA389-D25A-435D-80E3-3E4296ED70B2}" type="pres">
      <dgm:prSet presAssocID="{2DB1DF69-9C71-48BE-A646-1DADF6A66B8A}" presName="node" presStyleLbl="node1" presStyleIdx="6" presStyleCnt="13">
        <dgm:presLayoutVars>
          <dgm:bulletEnabled val="1"/>
        </dgm:presLayoutVars>
      </dgm:prSet>
      <dgm:spPr/>
      <dgm:t>
        <a:bodyPr/>
        <a:lstStyle/>
        <a:p>
          <a:endParaRPr lang="ru-RU"/>
        </a:p>
      </dgm:t>
    </dgm:pt>
    <dgm:pt modelId="{C043E867-80C7-4DA4-93C3-BAAD1FDC91FC}" type="pres">
      <dgm:prSet presAssocID="{7332187C-5058-498A-AA92-CD7C8ADC8800}" presName="sibTrans" presStyleLbl="sibTrans1D1" presStyleIdx="6" presStyleCnt="12"/>
      <dgm:spPr/>
      <dgm:t>
        <a:bodyPr/>
        <a:lstStyle/>
        <a:p>
          <a:endParaRPr lang="ru-RU"/>
        </a:p>
      </dgm:t>
    </dgm:pt>
    <dgm:pt modelId="{0F9A332D-E139-464D-B20B-958895003974}" type="pres">
      <dgm:prSet presAssocID="{7332187C-5058-498A-AA92-CD7C8ADC8800}" presName="connectorText" presStyleLbl="sibTrans1D1" presStyleIdx="6" presStyleCnt="12"/>
      <dgm:spPr/>
      <dgm:t>
        <a:bodyPr/>
        <a:lstStyle/>
        <a:p>
          <a:endParaRPr lang="ru-RU"/>
        </a:p>
      </dgm:t>
    </dgm:pt>
    <dgm:pt modelId="{6756E52F-DD10-44EB-A630-7FCF3EC62789}" type="pres">
      <dgm:prSet presAssocID="{1F5985A7-BB3C-469D-BAAC-7EB6D2C3631B}" presName="node" presStyleLbl="node1" presStyleIdx="7" presStyleCnt="13">
        <dgm:presLayoutVars>
          <dgm:bulletEnabled val="1"/>
        </dgm:presLayoutVars>
      </dgm:prSet>
      <dgm:spPr/>
      <dgm:t>
        <a:bodyPr/>
        <a:lstStyle/>
        <a:p>
          <a:endParaRPr lang="ru-RU"/>
        </a:p>
      </dgm:t>
    </dgm:pt>
    <dgm:pt modelId="{EC8E2335-3659-4291-929C-C87B58CACE0E}" type="pres">
      <dgm:prSet presAssocID="{2A2C2ED5-69F8-4E8B-9705-864FDD0FB21A}" presName="sibTrans" presStyleLbl="sibTrans1D1" presStyleIdx="7" presStyleCnt="12"/>
      <dgm:spPr/>
      <dgm:t>
        <a:bodyPr/>
        <a:lstStyle/>
        <a:p>
          <a:endParaRPr lang="ru-RU"/>
        </a:p>
      </dgm:t>
    </dgm:pt>
    <dgm:pt modelId="{0FBF6DC2-A802-4C11-94EC-3904B2C153D3}" type="pres">
      <dgm:prSet presAssocID="{2A2C2ED5-69F8-4E8B-9705-864FDD0FB21A}" presName="connectorText" presStyleLbl="sibTrans1D1" presStyleIdx="7" presStyleCnt="12"/>
      <dgm:spPr/>
      <dgm:t>
        <a:bodyPr/>
        <a:lstStyle/>
        <a:p>
          <a:endParaRPr lang="ru-RU"/>
        </a:p>
      </dgm:t>
    </dgm:pt>
    <dgm:pt modelId="{B49227C6-9F28-4884-80F2-F95EE6CE00D8}" type="pres">
      <dgm:prSet presAssocID="{4BDDEE8A-3D6F-41F0-A19F-C7BFC9D7177F}" presName="node" presStyleLbl="node1" presStyleIdx="8" presStyleCnt="13">
        <dgm:presLayoutVars>
          <dgm:bulletEnabled val="1"/>
        </dgm:presLayoutVars>
      </dgm:prSet>
      <dgm:spPr/>
      <dgm:t>
        <a:bodyPr/>
        <a:lstStyle/>
        <a:p>
          <a:endParaRPr lang="ru-RU"/>
        </a:p>
      </dgm:t>
    </dgm:pt>
    <dgm:pt modelId="{094B4EC4-9F9F-4BF2-B870-69C1DE0FCF6B}" type="pres">
      <dgm:prSet presAssocID="{84AB1F59-1247-4230-8C3B-641A9AFEB925}" presName="sibTrans" presStyleLbl="sibTrans1D1" presStyleIdx="8" presStyleCnt="12"/>
      <dgm:spPr/>
      <dgm:t>
        <a:bodyPr/>
        <a:lstStyle/>
        <a:p>
          <a:endParaRPr lang="ru-RU"/>
        </a:p>
      </dgm:t>
    </dgm:pt>
    <dgm:pt modelId="{DBFA77E8-86E3-432D-A41A-ECDDA4F6D1AC}" type="pres">
      <dgm:prSet presAssocID="{84AB1F59-1247-4230-8C3B-641A9AFEB925}" presName="connectorText" presStyleLbl="sibTrans1D1" presStyleIdx="8" presStyleCnt="12"/>
      <dgm:spPr/>
      <dgm:t>
        <a:bodyPr/>
        <a:lstStyle/>
        <a:p>
          <a:endParaRPr lang="ru-RU"/>
        </a:p>
      </dgm:t>
    </dgm:pt>
    <dgm:pt modelId="{3D777271-687F-4B33-A7C4-76BCC5873AB0}" type="pres">
      <dgm:prSet presAssocID="{C25C46EB-B1BE-482B-8B41-EEB42F238F28}" presName="node" presStyleLbl="node1" presStyleIdx="9" presStyleCnt="13">
        <dgm:presLayoutVars>
          <dgm:bulletEnabled val="1"/>
        </dgm:presLayoutVars>
      </dgm:prSet>
      <dgm:spPr/>
      <dgm:t>
        <a:bodyPr/>
        <a:lstStyle/>
        <a:p>
          <a:endParaRPr lang="ru-RU"/>
        </a:p>
      </dgm:t>
    </dgm:pt>
    <dgm:pt modelId="{91E79919-D3D2-4EC9-9F09-ECECEB8D0252}" type="pres">
      <dgm:prSet presAssocID="{7F8B5533-DFE7-454F-B5DA-BA107E07CCC1}" presName="sibTrans" presStyleLbl="sibTrans1D1" presStyleIdx="9" presStyleCnt="12"/>
      <dgm:spPr/>
      <dgm:t>
        <a:bodyPr/>
        <a:lstStyle/>
        <a:p>
          <a:endParaRPr lang="ru-RU"/>
        </a:p>
      </dgm:t>
    </dgm:pt>
    <dgm:pt modelId="{0DF8EE51-0010-4B40-91F8-21A4A7FF7DE8}" type="pres">
      <dgm:prSet presAssocID="{7F8B5533-DFE7-454F-B5DA-BA107E07CCC1}" presName="connectorText" presStyleLbl="sibTrans1D1" presStyleIdx="9" presStyleCnt="12"/>
      <dgm:spPr/>
      <dgm:t>
        <a:bodyPr/>
        <a:lstStyle/>
        <a:p>
          <a:endParaRPr lang="ru-RU"/>
        </a:p>
      </dgm:t>
    </dgm:pt>
    <dgm:pt modelId="{497E3882-8531-4136-B2D3-C7BC86F6E889}" type="pres">
      <dgm:prSet presAssocID="{45B52084-E03D-488B-B2A6-2C85FDAD9547}" presName="node" presStyleLbl="node1" presStyleIdx="10" presStyleCnt="13" custLinFactNeighborX="1272" custLinFactNeighborY="6359">
        <dgm:presLayoutVars>
          <dgm:bulletEnabled val="1"/>
        </dgm:presLayoutVars>
      </dgm:prSet>
      <dgm:spPr/>
      <dgm:t>
        <a:bodyPr/>
        <a:lstStyle/>
        <a:p>
          <a:endParaRPr lang="ru-RU"/>
        </a:p>
      </dgm:t>
    </dgm:pt>
    <dgm:pt modelId="{35C7CD6A-1FBA-41D6-A0F7-4C1882C331B4}" type="pres">
      <dgm:prSet presAssocID="{F33F2F27-C408-4EE8-A2D1-7C44371B0B9E}" presName="sibTrans" presStyleLbl="sibTrans1D1" presStyleIdx="10" presStyleCnt="12"/>
      <dgm:spPr/>
      <dgm:t>
        <a:bodyPr/>
        <a:lstStyle/>
        <a:p>
          <a:endParaRPr lang="ru-RU"/>
        </a:p>
      </dgm:t>
    </dgm:pt>
    <dgm:pt modelId="{831EB7BF-BF21-4484-9C4B-1476294E867D}" type="pres">
      <dgm:prSet presAssocID="{F33F2F27-C408-4EE8-A2D1-7C44371B0B9E}" presName="connectorText" presStyleLbl="sibTrans1D1" presStyleIdx="10" presStyleCnt="12"/>
      <dgm:spPr/>
      <dgm:t>
        <a:bodyPr/>
        <a:lstStyle/>
        <a:p>
          <a:endParaRPr lang="ru-RU"/>
        </a:p>
      </dgm:t>
    </dgm:pt>
    <dgm:pt modelId="{DB23EABC-A1EB-4CD3-9012-97676937B125}" type="pres">
      <dgm:prSet presAssocID="{3BE6C820-2DE8-455C-834F-A0F855453566}" presName="node" presStyleLbl="node1" presStyleIdx="11" presStyleCnt="13">
        <dgm:presLayoutVars>
          <dgm:bulletEnabled val="1"/>
        </dgm:presLayoutVars>
      </dgm:prSet>
      <dgm:spPr/>
      <dgm:t>
        <a:bodyPr/>
        <a:lstStyle/>
        <a:p>
          <a:endParaRPr lang="ru-RU"/>
        </a:p>
      </dgm:t>
    </dgm:pt>
    <dgm:pt modelId="{8408895D-91E6-4AFB-A36E-3862968FA837}" type="pres">
      <dgm:prSet presAssocID="{6125AFFA-76EF-4496-B43A-E070A01DF5A5}" presName="sibTrans" presStyleLbl="sibTrans1D1" presStyleIdx="11" presStyleCnt="12"/>
      <dgm:spPr/>
      <dgm:t>
        <a:bodyPr/>
        <a:lstStyle/>
        <a:p>
          <a:endParaRPr lang="ru-RU"/>
        </a:p>
      </dgm:t>
    </dgm:pt>
    <dgm:pt modelId="{2D60B114-516C-48A5-A242-4A333A1A0C27}" type="pres">
      <dgm:prSet presAssocID="{6125AFFA-76EF-4496-B43A-E070A01DF5A5}" presName="connectorText" presStyleLbl="sibTrans1D1" presStyleIdx="11" presStyleCnt="12"/>
      <dgm:spPr/>
      <dgm:t>
        <a:bodyPr/>
        <a:lstStyle/>
        <a:p>
          <a:endParaRPr lang="ru-RU"/>
        </a:p>
      </dgm:t>
    </dgm:pt>
    <dgm:pt modelId="{031C6731-9EF4-4121-9F3B-3C3103E46513}" type="pres">
      <dgm:prSet presAssocID="{77BE66A5-FA6E-491D-8655-440B4BA95D04}" presName="node" presStyleLbl="node1" presStyleIdx="12" presStyleCnt="13">
        <dgm:presLayoutVars>
          <dgm:bulletEnabled val="1"/>
        </dgm:presLayoutVars>
      </dgm:prSet>
      <dgm:spPr/>
      <dgm:t>
        <a:bodyPr/>
        <a:lstStyle/>
        <a:p>
          <a:endParaRPr lang="ru-RU"/>
        </a:p>
      </dgm:t>
    </dgm:pt>
  </dgm:ptLst>
  <dgm:cxnLst>
    <dgm:cxn modelId="{1C2A00FB-1C94-4B2B-9EAB-659185FBD5CF}" type="presOf" srcId="{6B3C9DEA-848E-4F23-8EA3-C453570AEDA8}" destId="{40335E1A-AEEE-4186-9E77-2E78703DA88C}" srcOrd="0" destOrd="0" presId="urn:microsoft.com/office/officeart/2005/8/layout/bProcess3"/>
    <dgm:cxn modelId="{AD683FC0-E8CF-4513-9C0B-30403A220F31}" type="presOf" srcId="{4BDDEE8A-3D6F-41F0-A19F-C7BFC9D7177F}" destId="{B49227C6-9F28-4884-80F2-F95EE6CE00D8}" srcOrd="0" destOrd="0" presId="urn:microsoft.com/office/officeart/2005/8/layout/bProcess3"/>
    <dgm:cxn modelId="{54CE1964-5A68-4CB5-8773-E60529FFE72A}" srcId="{CB7DC541-6320-4CE2-BB21-9136AE212CC0}" destId="{1F5985A7-BB3C-469D-BAAC-7EB6D2C3631B}" srcOrd="7" destOrd="0" parTransId="{F925CF23-3991-49DD-B560-BF48C54C93D7}" sibTransId="{2A2C2ED5-69F8-4E8B-9705-864FDD0FB21A}"/>
    <dgm:cxn modelId="{FCADACED-DD06-4A4D-8050-7B89DFE02870}" type="presOf" srcId="{6A95ADEB-EB11-4F00-AB97-6125814334F5}" destId="{46A325B9-1296-4E4C-A8BF-0F411A03DBEC}" srcOrd="0" destOrd="0" presId="urn:microsoft.com/office/officeart/2005/8/layout/bProcess3"/>
    <dgm:cxn modelId="{03AEFFC1-50FF-4A6F-9EA7-07936A7484A5}" type="presOf" srcId="{E5EED21A-190C-4203-8408-2747738C2B9A}" destId="{4EC5D3D9-33E9-47E4-9C6B-1EBDB2E25025}" srcOrd="0" destOrd="0" presId="urn:microsoft.com/office/officeart/2005/8/layout/bProcess3"/>
    <dgm:cxn modelId="{B360E240-BB6E-4B8B-8F8E-82145BFA98A6}" type="presOf" srcId="{45B52084-E03D-488B-B2A6-2C85FDAD9547}" destId="{497E3882-8531-4136-B2D3-C7BC86F6E889}" srcOrd="0" destOrd="0" presId="urn:microsoft.com/office/officeart/2005/8/layout/bProcess3"/>
    <dgm:cxn modelId="{3FF70057-627E-45DA-96A9-D150AEC4EF49}" type="presOf" srcId="{6B3C9DEA-848E-4F23-8EA3-C453570AEDA8}" destId="{479584A7-02FB-4172-BCBA-2E782B88494C}" srcOrd="1" destOrd="0" presId="urn:microsoft.com/office/officeart/2005/8/layout/bProcess3"/>
    <dgm:cxn modelId="{F3F95300-E356-4FC2-878B-69304A324ABD}" srcId="{CB7DC541-6320-4CE2-BB21-9136AE212CC0}" destId="{18C7F697-0869-4E02-A707-D6CA6C476B2E}" srcOrd="4" destOrd="0" parTransId="{6E019D98-489F-40BA-8321-B0AA7E5CF266}" sibTransId="{7BD795D2-4C57-417A-8D00-94AA3F4DDDC9}"/>
    <dgm:cxn modelId="{805F5489-37DA-4A31-A6F3-4458B6B0A5B3}" type="presOf" srcId="{3BE6C820-2DE8-455C-834F-A0F855453566}" destId="{DB23EABC-A1EB-4CD3-9012-97676937B125}" srcOrd="0" destOrd="0" presId="urn:microsoft.com/office/officeart/2005/8/layout/bProcess3"/>
    <dgm:cxn modelId="{C0A51A09-377A-4313-8FC4-DB662209216B}" type="presOf" srcId="{DFD0AE7F-9711-4EE8-9033-AE96A1C05D2E}" destId="{A25AE312-1AC0-42BD-940B-1EF44D7AFDBA}" srcOrd="1" destOrd="0" presId="urn:microsoft.com/office/officeart/2005/8/layout/bProcess3"/>
    <dgm:cxn modelId="{EF0C897F-9194-49F7-8741-BC84C2C5436A}" srcId="{CB7DC541-6320-4CE2-BB21-9136AE212CC0}" destId="{45B52084-E03D-488B-B2A6-2C85FDAD9547}" srcOrd="10" destOrd="0" parTransId="{37E30DA9-DD92-4E97-8189-B70A811C7658}" sibTransId="{F33F2F27-C408-4EE8-A2D1-7C44371B0B9E}"/>
    <dgm:cxn modelId="{678C6B16-FAFE-4F81-8081-674B481FAC0A}" type="presOf" srcId="{DFD0AE7F-9711-4EE8-9033-AE96A1C05D2E}" destId="{F0421AD6-FB51-46C6-80CB-170A117CD28C}" srcOrd="0" destOrd="0" presId="urn:microsoft.com/office/officeart/2005/8/layout/bProcess3"/>
    <dgm:cxn modelId="{2EECC26E-30A6-4E62-AD8B-C1EECDF0D83D}" type="presOf" srcId="{F33F2F27-C408-4EE8-A2D1-7C44371B0B9E}" destId="{831EB7BF-BF21-4484-9C4B-1476294E867D}" srcOrd="1" destOrd="0" presId="urn:microsoft.com/office/officeart/2005/8/layout/bProcess3"/>
    <dgm:cxn modelId="{12823B96-CEAE-453C-9EC3-5EA83045FCC7}" type="presOf" srcId="{6A95ADEB-EB11-4F00-AB97-6125814334F5}" destId="{76A7EFB8-432C-4BA2-82F4-D7BF5781FF59}" srcOrd="1" destOrd="0" presId="urn:microsoft.com/office/officeart/2005/8/layout/bProcess3"/>
    <dgm:cxn modelId="{586168AF-D6FD-46DF-A719-B3E8E110A1EB}" type="presOf" srcId="{7BD795D2-4C57-417A-8D00-94AA3F4DDDC9}" destId="{0268C69A-FF16-4EBE-B1A4-846D2D2B8D89}" srcOrd="0" destOrd="0" presId="urn:microsoft.com/office/officeart/2005/8/layout/bProcess3"/>
    <dgm:cxn modelId="{67B37020-BD0A-4894-AE66-5CFC3A993DDD}" srcId="{CB7DC541-6320-4CE2-BB21-9136AE212CC0}" destId="{F0056B55-8679-403C-9DFA-78C176757E22}" srcOrd="2" destOrd="0" parTransId="{04DE2AC1-3D06-4FA7-8144-288D0B258D43}" sibTransId="{6311E847-FEF8-4F4B-A530-05B048931DB4}"/>
    <dgm:cxn modelId="{B81FB401-6E81-42A7-AD58-FFC162373EF7}" type="presOf" srcId="{BAA10DAD-CED1-41F3-93DC-4F84351C9542}" destId="{71AE7FF3-3B05-40FC-9632-1CEB1FCC26E0}" srcOrd="0" destOrd="0" presId="urn:microsoft.com/office/officeart/2005/8/layout/bProcess3"/>
    <dgm:cxn modelId="{56B95A24-B8B5-458F-9144-FEB46281B89D}" srcId="{CB7DC541-6320-4CE2-BB21-9136AE212CC0}" destId="{9322AAA6-A3C1-431A-AF72-9956452DCE94}" srcOrd="1" destOrd="0" parTransId="{65828AE5-EF62-42AA-9C8C-3492421EB265}" sibTransId="{6B3C9DEA-848E-4F23-8EA3-C453570AEDA8}"/>
    <dgm:cxn modelId="{ED32B555-09B2-4754-85AC-E1740AA73ADE}" type="presOf" srcId="{77BE66A5-FA6E-491D-8655-440B4BA95D04}" destId="{031C6731-9EF4-4121-9F3B-3C3103E46513}" srcOrd="0" destOrd="0" presId="urn:microsoft.com/office/officeart/2005/8/layout/bProcess3"/>
    <dgm:cxn modelId="{FAF4C26F-7999-414D-BBDC-37579EE2CCEA}" type="presOf" srcId="{2A2C2ED5-69F8-4E8B-9705-864FDD0FB21A}" destId="{EC8E2335-3659-4291-929C-C87B58CACE0E}" srcOrd="0" destOrd="0" presId="urn:microsoft.com/office/officeart/2005/8/layout/bProcess3"/>
    <dgm:cxn modelId="{49C7BB22-1A3A-4AD1-BA07-AFAC89B91530}" srcId="{CB7DC541-6320-4CE2-BB21-9136AE212CC0}" destId="{E5EED21A-190C-4203-8408-2747738C2B9A}" srcOrd="5" destOrd="0" parTransId="{4B2BED8B-01F3-4328-8D22-FE0AE55F550C}" sibTransId="{DFD0AE7F-9711-4EE8-9033-AE96A1C05D2E}"/>
    <dgm:cxn modelId="{1B2D4FC0-F9AE-470D-BE58-B037BBAB36BA}" srcId="{CB7DC541-6320-4CE2-BB21-9136AE212CC0}" destId="{3BE6C820-2DE8-455C-834F-A0F855453566}" srcOrd="11" destOrd="0" parTransId="{7113E127-F07D-46FD-9514-5B0CF388C7B5}" sibTransId="{6125AFFA-76EF-4496-B43A-E070A01DF5A5}"/>
    <dgm:cxn modelId="{EE44DBA1-5C93-4925-AD75-5E025F14323C}" type="presOf" srcId="{6125AFFA-76EF-4496-B43A-E070A01DF5A5}" destId="{2D60B114-516C-48A5-A242-4A333A1A0C27}" srcOrd="1" destOrd="0" presId="urn:microsoft.com/office/officeart/2005/8/layout/bProcess3"/>
    <dgm:cxn modelId="{C701F400-D534-4E85-8B31-8D49B2217E9F}" type="presOf" srcId="{2A2C2ED5-69F8-4E8B-9705-864FDD0FB21A}" destId="{0FBF6DC2-A802-4C11-94EC-3904B2C153D3}" srcOrd="1" destOrd="0" presId="urn:microsoft.com/office/officeart/2005/8/layout/bProcess3"/>
    <dgm:cxn modelId="{D2E0402A-0364-4F87-BC54-41E75C4B8713}" type="presOf" srcId="{C25C46EB-B1BE-482B-8B41-EEB42F238F28}" destId="{3D777271-687F-4B33-A7C4-76BCC5873AB0}" srcOrd="0" destOrd="0" presId="urn:microsoft.com/office/officeart/2005/8/layout/bProcess3"/>
    <dgm:cxn modelId="{FEFDEE6A-1B5D-4479-B186-D922D65A6FA1}" type="presOf" srcId="{18C7F697-0869-4E02-A707-D6CA6C476B2E}" destId="{64612E8B-A3B0-41FE-90F2-F5B387D4D0B0}" srcOrd="0" destOrd="0" presId="urn:microsoft.com/office/officeart/2005/8/layout/bProcess3"/>
    <dgm:cxn modelId="{EF61A017-4640-47C8-9B02-8EE9EE96A922}" srcId="{CB7DC541-6320-4CE2-BB21-9136AE212CC0}" destId="{6336E207-1E71-4579-B98B-2F60390CDB9B}" srcOrd="3" destOrd="0" parTransId="{BA0A65DE-361D-45ED-8C06-BE3B04D3DB51}" sibTransId="{6A95ADEB-EB11-4F00-AB97-6125814334F5}"/>
    <dgm:cxn modelId="{555876AC-63E1-4FED-A27B-0512BA0F9758}" type="presOf" srcId="{84AB1F59-1247-4230-8C3B-641A9AFEB925}" destId="{094B4EC4-9F9F-4BF2-B870-69C1DE0FCF6B}" srcOrd="0" destOrd="0" presId="urn:microsoft.com/office/officeart/2005/8/layout/bProcess3"/>
    <dgm:cxn modelId="{D5BFE3F7-DADE-4D06-866F-2ED2E5E425D0}" type="presOf" srcId="{331B75C7-3326-4D36-A634-B0B0123713B0}" destId="{FFFF8B5B-1A3A-4E17-B378-822BA32C33CE}" srcOrd="0" destOrd="0" presId="urn:microsoft.com/office/officeart/2005/8/layout/bProcess3"/>
    <dgm:cxn modelId="{960C3F38-55A1-4B33-A336-A61B0592410A}" srcId="{CB7DC541-6320-4CE2-BB21-9136AE212CC0}" destId="{4BDDEE8A-3D6F-41F0-A19F-C7BFC9D7177F}" srcOrd="8" destOrd="0" parTransId="{9A08C716-630A-4EA3-8492-FBB678A5FFCB}" sibTransId="{84AB1F59-1247-4230-8C3B-641A9AFEB925}"/>
    <dgm:cxn modelId="{C468A45B-4EC5-4489-838D-6EE8B979E29B}" type="presOf" srcId="{2DB1DF69-9C71-48BE-A646-1DADF6A66B8A}" destId="{963CA389-D25A-435D-80E3-3E4296ED70B2}" srcOrd="0" destOrd="0" presId="urn:microsoft.com/office/officeart/2005/8/layout/bProcess3"/>
    <dgm:cxn modelId="{74CDA97C-85D1-425D-A245-F9F884C65397}" srcId="{CB7DC541-6320-4CE2-BB21-9136AE212CC0}" destId="{C25C46EB-B1BE-482B-8B41-EEB42F238F28}" srcOrd="9" destOrd="0" parTransId="{0C309C9E-BCC9-4FD1-867D-7471681DEA20}" sibTransId="{7F8B5533-DFE7-454F-B5DA-BA107E07CCC1}"/>
    <dgm:cxn modelId="{8A0B49EE-E596-4F9C-871D-B6092AA08508}" type="presOf" srcId="{7332187C-5058-498A-AA92-CD7C8ADC8800}" destId="{C043E867-80C7-4DA4-93C3-BAAD1FDC91FC}" srcOrd="0" destOrd="0" presId="urn:microsoft.com/office/officeart/2005/8/layout/bProcess3"/>
    <dgm:cxn modelId="{05FF119C-9F93-4225-9E54-16614A8BCE00}" type="presOf" srcId="{F33F2F27-C408-4EE8-A2D1-7C44371B0B9E}" destId="{35C7CD6A-1FBA-41D6-A0F7-4C1882C331B4}" srcOrd="0" destOrd="0" presId="urn:microsoft.com/office/officeart/2005/8/layout/bProcess3"/>
    <dgm:cxn modelId="{E7517863-EC2A-460D-8270-802BD52FDEF0}" type="presOf" srcId="{7332187C-5058-498A-AA92-CD7C8ADC8800}" destId="{0F9A332D-E139-464D-B20B-958895003974}" srcOrd="1" destOrd="0" presId="urn:microsoft.com/office/officeart/2005/8/layout/bProcess3"/>
    <dgm:cxn modelId="{EFA4872B-E4CE-48FB-B710-856194108FB1}" srcId="{CB7DC541-6320-4CE2-BB21-9136AE212CC0}" destId="{2DB1DF69-9C71-48BE-A646-1DADF6A66B8A}" srcOrd="6" destOrd="0" parTransId="{78BB2AA7-5E9E-4078-A631-ABEE6CBE59A8}" sibTransId="{7332187C-5058-498A-AA92-CD7C8ADC8800}"/>
    <dgm:cxn modelId="{F36BA4E1-26D4-4D20-989B-F06B209D4932}" type="presOf" srcId="{F0056B55-8679-403C-9DFA-78C176757E22}" destId="{7B1E07B3-B03D-4D27-AE70-CAACAFF72F8C}" srcOrd="0" destOrd="0" presId="urn:microsoft.com/office/officeart/2005/8/layout/bProcess3"/>
    <dgm:cxn modelId="{44D6BFCA-B250-49B8-979A-FF2747F9CC0F}" type="presOf" srcId="{1F5985A7-BB3C-469D-BAAC-7EB6D2C3631B}" destId="{6756E52F-DD10-44EB-A630-7FCF3EC62789}" srcOrd="0" destOrd="0" presId="urn:microsoft.com/office/officeart/2005/8/layout/bProcess3"/>
    <dgm:cxn modelId="{8E34335B-3423-455D-B368-0793839CAA8F}" type="presOf" srcId="{CB7DC541-6320-4CE2-BB21-9136AE212CC0}" destId="{1F174A3C-3183-4A12-B9D8-69C310FB749F}" srcOrd="0" destOrd="0" presId="urn:microsoft.com/office/officeart/2005/8/layout/bProcess3"/>
    <dgm:cxn modelId="{83B470A6-689D-42A4-8F70-AD524F75D1A9}" type="presOf" srcId="{7BD795D2-4C57-417A-8D00-94AA3F4DDDC9}" destId="{27286DCB-5209-4A1C-9CDC-ECBB3CC7152D}" srcOrd="1" destOrd="0" presId="urn:microsoft.com/office/officeart/2005/8/layout/bProcess3"/>
    <dgm:cxn modelId="{3F6B8A5C-155C-4624-9C98-EA4C15787667}" type="presOf" srcId="{7F8B5533-DFE7-454F-B5DA-BA107E07CCC1}" destId="{91E79919-D3D2-4EC9-9F09-ECECEB8D0252}" srcOrd="0" destOrd="0" presId="urn:microsoft.com/office/officeart/2005/8/layout/bProcess3"/>
    <dgm:cxn modelId="{659B874B-DA0B-44C8-91F5-4311773D3E78}" type="presOf" srcId="{6125AFFA-76EF-4496-B43A-E070A01DF5A5}" destId="{8408895D-91E6-4AFB-A36E-3862968FA837}" srcOrd="0" destOrd="0" presId="urn:microsoft.com/office/officeart/2005/8/layout/bProcess3"/>
    <dgm:cxn modelId="{2CE0E546-FC55-4844-86F7-89DC9C91DE9C}" srcId="{CB7DC541-6320-4CE2-BB21-9136AE212CC0}" destId="{77BE66A5-FA6E-491D-8655-440B4BA95D04}" srcOrd="12" destOrd="0" parTransId="{070CFDE7-E0C5-4E57-A269-6CBED193A30D}" sibTransId="{91E666C6-045B-4C83-9F83-49ECC47ED2AD}"/>
    <dgm:cxn modelId="{2971A931-0749-4860-8E25-96F33D8BEC77}" type="presOf" srcId="{9322AAA6-A3C1-431A-AF72-9956452DCE94}" destId="{AF7C3584-039E-4B12-B945-1E32632F5F6C}" srcOrd="0" destOrd="0" presId="urn:microsoft.com/office/officeart/2005/8/layout/bProcess3"/>
    <dgm:cxn modelId="{80329025-2B0B-4FE8-8903-16EB03CD5915}" type="presOf" srcId="{BAA10DAD-CED1-41F3-93DC-4F84351C9542}" destId="{0ECADE5F-F26E-4B84-B441-32D7487FE99E}" srcOrd="1" destOrd="0" presId="urn:microsoft.com/office/officeart/2005/8/layout/bProcess3"/>
    <dgm:cxn modelId="{2345344C-1C6B-4802-A5A1-BA192E511BE6}" type="presOf" srcId="{84AB1F59-1247-4230-8C3B-641A9AFEB925}" destId="{DBFA77E8-86E3-432D-A41A-ECDDA4F6D1AC}" srcOrd="1" destOrd="0" presId="urn:microsoft.com/office/officeart/2005/8/layout/bProcess3"/>
    <dgm:cxn modelId="{576C788A-D6BB-4780-B077-FD7E2C4D46BB}" type="presOf" srcId="{7F8B5533-DFE7-454F-B5DA-BA107E07CCC1}" destId="{0DF8EE51-0010-4B40-91F8-21A4A7FF7DE8}" srcOrd="1" destOrd="0" presId="urn:microsoft.com/office/officeart/2005/8/layout/bProcess3"/>
    <dgm:cxn modelId="{47C8F19B-EB5C-4AA2-9601-ACEF6D201378}" srcId="{CB7DC541-6320-4CE2-BB21-9136AE212CC0}" destId="{331B75C7-3326-4D36-A634-B0B0123713B0}" srcOrd="0" destOrd="0" parTransId="{640C31B0-62AD-4331-B5C2-5CBB4BC7F0A9}" sibTransId="{BAA10DAD-CED1-41F3-93DC-4F84351C9542}"/>
    <dgm:cxn modelId="{E03A74E6-3D42-49BA-AEFD-AE057ADC27AC}" type="presOf" srcId="{6311E847-FEF8-4F4B-A530-05B048931DB4}" destId="{052288DE-AFDF-4802-BBB0-0434F55FC7A1}" srcOrd="1" destOrd="0" presId="urn:microsoft.com/office/officeart/2005/8/layout/bProcess3"/>
    <dgm:cxn modelId="{4BD1FA41-04AE-457C-A017-AAFC3CC721E3}" type="presOf" srcId="{6311E847-FEF8-4F4B-A530-05B048931DB4}" destId="{65F9BB10-0BB3-4CDE-A7EE-A25B33411F37}" srcOrd="0" destOrd="0" presId="urn:microsoft.com/office/officeart/2005/8/layout/bProcess3"/>
    <dgm:cxn modelId="{92BF54A9-D155-46AF-8EFB-346C438A3412}" type="presOf" srcId="{6336E207-1E71-4579-B98B-2F60390CDB9B}" destId="{0433ABDA-E639-44A7-A296-7E5E3C4441A3}" srcOrd="0" destOrd="0" presId="urn:microsoft.com/office/officeart/2005/8/layout/bProcess3"/>
    <dgm:cxn modelId="{6036DE67-1BA0-4449-B4CC-85F70E358382}" type="presParOf" srcId="{1F174A3C-3183-4A12-B9D8-69C310FB749F}" destId="{FFFF8B5B-1A3A-4E17-B378-822BA32C33CE}" srcOrd="0" destOrd="0" presId="urn:microsoft.com/office/officeart/2005/8/layout/bProcess3"/>
    <dgm:cxn modelId="{B6110DFA-AAB4-4C79-9340-A9335F9F3D6F}" type="presParOf" srcId="{1F174A3C-3183-4A12-B9D8-69C310FB749F}" destId="{71AE7FF3-3B05-40FC-9632-1CEB1FCC26E0}" srcOrd="1" destOrd="0" presId="urn:microsoft.com/office/officeart/2005/8/layout/bProcess3"/>
    <dgm:cxn modelId="{8B008F63-D63D-41A3-ADF2-36B8CF0A158B}" type="presParOf" srcId="{71AE7FF3-3B05-40FC-9632-1CEB1FCC26E0}" destId="{0ECADE5F-F26E-4B84-B441-32D7487FE99E}" srcOrd="0" destOrd="0" presId="urn:microsoft.com/office/officeart/2005/8/layout/bProcess3"/>
    <dgm:cxn modelId="{E9EBA55B-D01A-4080-8C6B-E984F30FC63C}" type="presParOf" srcId="{1F174A3C-3183-4A12-B9D8-69C310FB749F}" destId="{AF7C3584-039E-4B12-B945-1E32632F5F6C}" srcOrd="2" destOrd="0" presId="urn:microsoft.com/office/officeart/2005/8/layout/bProcess3"/>
    <dgm:cxn modelId="{6CC2F299-9ADA-4CBD-BDBD-04DB68FBDBF2}" type="presParOf" srcId="{1F174A3C-3183-4A12-B9D8-69C310FB749F}" destId="{40335E1A-AEEE-4186-9E77-2E78703DA88C}" srcOrd="3" destOrd="0" presId="urn:microsoft.com/office/officeart/2005/8/layout/bProcess3"/>
    <dgm:cxn modelId="{334E4F09-D9DA-4703-9BE9-5096AD446306}" type="presParOf" srcId="{40335E1A-AEEE-4186-9E77-2E78703DA88C}" destId="{479584A7-02FB-4172-BCBA-2E782B88494C}" srcOrd="0" destOrd="0" presId="urn:microsoft.com/office/officeart/2005/8/layout/bProcess3"/>
    <dgm:cxn modelId="{C099EEA1-D8EA-429C-8DB0-5D1BE804B92A}" type="presParOf" srcId="{1F174A3C-3183-4A12-B9D8-69C310FB749F}" destId="{7B1E07B3-B03D-4D27-AE70-CAACAFF72F8C}" srcOrd="4" destOrd="0" presId="urn:microsoft.com/office/officeart/2005/8/layout/bProcess3"/>
    <dgm:cxn modelId="{B9A996EB-891C-4401-80C6-ECA2D4E36723}" type="presParOf" srcId="{1F174A3C-3183-4A12-B9D8-69C310FB749F}" destId="{65F9BB10-0BB3-4CDE-A7EE-A25B33411F37}" srcOrd="5" destOrd="0" presId="urn:microsoft.com/office/officeart/2005/8/layout/bProcess3"/>
    <dgm:cxn modelId="{2102D153-83C1-4824-9E2B-4C0EDA68702E}" type="presParOf" srcId="{65F9BB10-0BB3-4CDE-A7EE-A25B33411F37}" destId="{052288DE-AFDF-4802-BBB0-0434F55FC7A1}" srcOrd="0" destOrd="0" presId="urn:microsoft.com/office/officeart/2005/8/layout/bProcess3"/>
    <dgm:cxn modelId="{99E044A8-997A-4AB2-8901-FC2888D7B005}" type="presParOf" srcId="{1F174A3C-3183-4A12-B9D8-69C310FB749F}" destId="{0433ABDA-E639-44A7-A296-7E5E3C4441A3}" srcOrd="6" destOrd="0" presId="urn:microsoft.com/office/officeart/2005/8/layout/bProcess3"/>
    <dgm:cxn modelId="{A15471E3-7F0E-4280-B6D7-69B2EED52AF8}" type="presParOf" srcId="{1F174A3C-3183-4A12-B9D8-69C310FB749F}" destId="{46A325B9-1296-4E4C-A8BF-0F411A03DBEC}" srcOrd="7" destOrd="0" presId="urn:microsoft.com/office/officeart/2005/8/layout/bProcess3"/>
    <dgm:cxn modelId="{4EDCDF0F-334B-4C49-B128-A405F8897537}" type="presParOf" srcId="{46A325B9-1296-4E4C-A8BF-0F411A03DBEC}" destId="{76A7EFB8-432C-4BA2-82F4-D7BF5781FF59}" srcOrd="0" destOrd="0" presId="urn:microsoft.com/office/officeart/2005/8/layout/bProcess3"/>
    <dgm:cxn modelId="{2CFE5357-28BD-449B-861D-321F37824676}" type="presParOf" srcId="{1F174A3C-3183-4A12-B9D8-69C310FB749F}" destId="{64612E8B-A3B0-41FE-90F2-F5B387D4D0B0}" srcOrd="8" destOrd="0" presId="urn:microsoft.com/office/officeart/2005/8/layout/bProcess3"/>
    <dgm:cxn modelId="{34A5BA50-E3BE-4522-ADBE-5CEA55216B62}" type="presParOf" srcId="{1F174A3C-3183-4A12-B9D8-69C310FB749F}" destId="{0268C69A-FF16-4EBE-B1A4-846D2D2B8D89}" srcOrd="9" destOrd="0" presId="urn:microsoft.com/office/officeart/2005/8/layout/bProcess3"/>
    <dgm:cxn modelId="{51E153D9-A547-428A-8B52-4B852189D892}" type="presParOf" srcId="{0268C69A-FF16-4EBE-B1A4-846D2D2B8D89}" destId="{27286DCB-5209-4A1C-9CDC-ECBB3CC7152D}" srcOrd="0" destOrd="0" presId="urn:microsoft.com/office/officeart/2005/8/layout/bProcess3"/>
    <dgm:cxn modelId="{4ACE6C1B-8BAB-408F-85F2-9BDC69B5DB1A}" type="presParOf" srcId="{1F174A3C-3183-4A12-B9D8-69C310FB749F}" destId="{4EC5D3D9-33E9-47E4-9C6B-1EBDB2E25025}" srcOrd="10" destOrd="0" presId="urn:microsoft.com/office/officeart/2005/8/layout/bProcess3"/>
    <dgm:cxn modelId="{81DF8AC4-4D8D-4886-9EA9-BDDBF90CC435}" type="presParOf" srcId="{1F174A3C-3183-4A12-B9D8-69C310FB749F}" destId="{F0421AD6-FB51-46C6-80CB-170A117CD28C}" srcOrd="11" destOrd="0" presId="urn:microsoft.com/office/officeart/2005/8/layout/bProcess3"/>
    <dgm:cxn modelId="{64BB9B48-9E96-4B33-B52B-4B0462A94D95}" type="presParOf" srcId="{F0421AD6-FB51-46C6-80CB-170A117CD28C}" destId="{A25AE312-1AC0-42BD-940B-1EF44D7AFDBA}" srcOrd="0" destOrd="0" presId="urn:microsoft.com/office/officeart/2005/8/layout/bProcess3"/>
    <dgm:cxn modelId="{03BC4536-292D-4042-A39B-B16E86D9682C}" type="presParOf" srcId="{1F174A3C-3183-4A12-B9D8-69C310FB749F}" destId="{963CA389-D25A-435D-80E3-3E4296ED70B2}" srcOrd="12" destOrd="0" presId="urn:microsoft.com/office/officeart/2005/8/layout/bProcess3"/>
    <dgm:cxn modelId="{E4100E16-8C23-45AD-B263-7F4423AD9285}" type="presParOf" srcId="{1F174A3C-3183-4A12-B9D8-69C310FB749F}" destId="{C043E867-80C7-4DA4-93C3-BAAD1FDC91FC}" srcOrd="13" destOrd="0" presId="urn:microsoft.com/office/officeart/2005/8/layout/bProcess3"/>
    <dgm:cxn modelId="{28A16C78-1E8E-406F-9C24-A0118D9625E6}" type="presParOf" srcId="{C043E867-80C7-4DA4-93C3-BAAD1FDC91FC}" destId="{0F9A332D-E139-464D-B20B-958895003974}" srcOrd="0" destOrd="0" presId="urn:microsoft.com/office/officeart/2005/8/layout/bProcess3"/>
    <dgm:cxn modelId="{3993A755-14FC-4EAB-9305-F7D265D2E7A4}" type="presParOf" srcId="{1F174A3C-3183-4A12-B9D8-69C310FB749F}" destId="{6756E52F-DD10-44EB-A630-7FCF3EC62789}" srcOrd="14" destOrd="0" presId="urn:microsoft.com/office/officeart/2005/8/layout/bProcess3"/>
    <dgm:cxn modelId="{558EA404-4191-409A-9E50-FCAD02B685AB}" type="presParOf" srcId="{1F174A3C-3183-4A12-B9D8-69C310FB749F}" destId="{EC8E2335-3659-4291-929C-C87B58CACE0E}" srcOrd="15" destOrd="0" presId="urn:microsoft.com/office/officeart/2005/8/layout/bProcess3"/>
    <dgm:cxn modelId="{4B3D6002-77B1-4C46-8E26-1A122F589AD2}" type="presParOf" srcId="{EC8E2335-3659-4291-929C-C87B58CACE0E}" destId="{0FBF6DC2-A802-4C11-94EC-3904B2C153D3}" srcOrd="0" destOrd="0" presId="urn:microsoft.com/office/officeart/2005/8/layout/bProcess3"/>
    <dgm:cxn modelId="{6C0DB04B-8DD2-4902-A66A-AE65ED1809EC}" type="presParOf" srcId="{1F174A3C-3183-4A12-B9D8-69C310FB749F}" destId="{B49227C6-9F28-4884-80F2-F95EE6CE00D8}" srcOrd="16" destOrd="0" presId="urn:microsoft.com/office/officeart/2005/8/layout/bProcess3"/>
    <dgm:cxn modelId="{24C5206B-2823-4DAF-8492-124CA6401B89}" type="presParOf" srcId="{1F174A3C-3183-4A12-B9D8-69C310FB749F}" destId="{094B4EC4-9F9F-4BF2-B870-69C1DE0FCF6B}" srcOrd="17" destOrd="0" presId="urn:microsoft.com/office/officeart/2005/8/layout/bProcess3"/>
    <dgm:cxn modelId="{DDD2BE55-F6B9-4BE5-88D8-E0F2B71B0E57}" type="presParOf" srcId="{094B4EC4-9F9F-4BF2-B870-69C1DE0FCF6B}" destId="{DBFA77E8-86E3-432D-A41A-ECDDA4F6D1AC}" srcOrd="0" destOrd="0" presId="urn:microsoft.com/office/officeart/2005/8/layout/bProcess3"/>
    <dgm:cxn modelId="{D2199981-4C49-4BD7-B05A-FA7D6A8F1E0B}" type="presParOf" srcId="{1F174A3C-3183-4A12-B9D8-69C310FB749F}" destId="{3D777271-687F-4B33-A7C4-76BCC5873AB0}" srcOrd="18" destOrd="0" presId="urn:microsoft.com/office/officeart/2005/8/layout/bProcess3"/>
    <dgm:cxn modelId="{03F94E49-DE7E-4E0D-AD1F-54D5DBB38A5B}" type="presParOf" srcId="{1F174A3C-3183-4A12-B9D8-69C310FB749F}" destId="{91E79919-D3D2-4EC9-9F09-ECECEB8D0252}" srcOrd="19" destOrd="0" presId="urn:microsoft.com/office/officeart/2005/8/layout/bProcess3"/>
    <dgm:cxn modelId="{7975E000-8B69-45CF-8F9A-00CBCC3C289F}" type="presParOf" srcId="{91E79919-D3D2-4EC9-9F09-ECECEB8D0252}" destId="{0DF8EE51-0010-4B40-91F8-21A4A7FF7DE8}" srcOrd="0" destOrd="0" presId="urn:microsoft.com/office/officeart/2005/8/layout/bProcess3"/>
    <dgm:cxn modelId="{9D037EBF-8493-4B6B-A08A-A95359F02A50}" type="presParOf" srcId="{1F174A3C-3183-4A12-B9D8-69C310FB749F}" destId="{497E3882-8531-4136-B2D3-C7BC86F6E889}" srcOrd="20" destOrd="0" presId="urn:microsoft.com/office/officeart/2005/8/layout/bProcess3"/>
    <dgm:cxn modelId="{141C68D9-7E35-41A4-8543-4FB8767A95F2}" type="presParOf" srcId="{1F174A3C-3183-4A12-B9D8-69C310FB749F}" destId="{35C7CD6A-1FBA-41D6-A0F7-4C1882C331B4}" srcOrd="21" destOrd="0" presId="urn:microsoft.com/office/officeart/2005/8/layout/bProcess3"/>
    <dgm:cxn modelId="{C79D19FC-8F45-43BB-9DE0-73E49FE9D115}" type="presParOf" srcId="{35C7CD6A-1FBA-41D6-A0F7-4C1882C331B4}" destId="{831EB7BF-BF21-4484-9C4B-1476294E867D}" srcOrd="0" destOrd="0" presId="urn:microsoft.com/office/officeart/2005/8/layout/bProcess3"/>
    <dgm:cxn modelId="{A1976C9D-0A0A-44B8-83F4-745AAFD05536}" type="presParOf" srcId="{1F174A3C-3183-4A12-B9D8-69C310FB749F}" destId="{DB23EABC-A1EB-4CD3-9012-97676937B125}" srcOrd="22" destOrd="0" presId="urn:microsoft.com/office/officeart/2005/8/layout/bProcess3"/>
    <dgm:cxn modelId="{EAAE0766-064B-4A66-A3A0-AAC933F4C2A5}" type="presParOf" srcId="{1F174A3C-3183-4A12-B9D8-69C310FB749F}" destId="{8408895D-91E6-4AFB-A36E-3862968FA837}" srcOrd="23" destOrd="0" presId="urn:microsoft.com/office/officeart/2005/8/layout/bProcess3"/>
    <dgm:cxn modelId="{47B4A706-12D6-4F58-AA4F-7A7DB9378B2F}" type="presParOf" srcId="{8408895D-91E6-4AFB-A36E-3862968FA837}" destId="{2D60B114-516C-48A5-A242-4A333A1A0C27}" srcOrd="0" destOrd="0" presId="urn:microsoft.com/office/officeart/2005/8/layout/bProcess3"/>
    <dgm:cxn modelId="{AD84B5DE-0594-4E45-B423-E806D9BCB1A3}" type="presParOf" srcId="{1F174A3C-3183-4A12-B9D8-69C310FB749F}" destId="{031C6731-9EF4-4121-9F3B-3C3103E46513}" srcOrd="2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571669-53F8-40AF-85B6-45C0CD73A9A7}" type="doc">
      <dgm:prSet loTypeId="urn:microsoft.com/office/officeart/2005/8/layout/chevron2" loCatId="list" qsTypeId="urn:microsoft.com/office/officeart/2005/8/quickstyle/3d4" qsCatId="3D" csTypeId="urn:microsoft.com/office/officeart/2005/8/colors/colorful4" csCatId="colorful" phldr="1"/>
      <dgm:spPr/>
      <dgm:t>
        <a:bodyPr/>
        <a:lstStyle/>
        <a:p>
          <a:endParaRPr lang="ru-RU"/>
        </a:p>
      </dgm:t>
    </dgm:pt>
    <dgm:pt modelId="{C67B80FC-C07F-4328-8820-2633E4F06658}">
      <dgm:prSet phldrT="[Текст]" custT="1"/>
      <dgm:spPr/>
      <dgm:t>
        <a:bodyPr/>
        <a:lstStyle/>
        <a:p>
          <a:r>
            <a:rPr lang="uk-UA" sz="1400" b="1" dirty="0" smtClean="0">
              <a:solidFill>
                <a:schemeClr val="tx1"/>
              </a:solidFill>
              <a:latin typeface="Times New Roman" pitchFamily="18" charset="0"/>
              <a:cs typeface="Times New Roman" pitchFamily="18" charset="0"/>
            </a:rPr>
            <a:t>за функціо-нальним призначен-ням:</a:t>
          </a:r>
          <a:endParaRPr lang="ru-RU" sz="1400" b="1" dirty="0">
            <a:solidFill>
              <a:schemeClr val="tx1"/>
            </a:solidFill>
            <a:latin typeface="Times New Roman" pitchFamily="18" charset="0"/>
            <a:cs typeface="Times New Roman" pitchFamily="18" charset="0"/>
          </a:endParaRPr>
        </a:p>
      </dgm:t>
    </dgm:pt>
    <dgm:pt modelId="{B0773CF8-F967-4E5B-9E2B-96DB80E22DB5}" type="parTrans" cxnId="{D03FD1E9-15F5-4AB7-B5AE-197491066252}">
      <dgm:prSet/>
      <dgm:spPr/>
      <dgm:t>
        <a:bodyPr/>
        <a:lstStyle/>
        <a:p>
          <a:endParaRPr lang="ru-RU" b="0">
            <a:solidFill>
              <a:schemeClr val="tx1"/>
            </a:solidFill>
            <a:latin typeface="Times New Roman" pitchFamily="18" charset="0"/>
            <a:cs typeface="Times New Roman" pitchFamily="18" charset="0"/>
          </a:endParaRPr>
        </a:p>
      </dgm:t>
    </dgm:pt>
    <dgm:pt modelId="{C3FC300B-BC64-4CD0-9C76-A336518133C9}" type="sibTrans" cxnId="{D03FD1E9-15F5-4AB7-B5AE-197491066252}">
      <dgm:prSet/>
      <dgm:spPr/>
      <dgm:t>
        <a:bodyPr/>
        <a:lstStyle/>
        <a:p>
          <a:endParaRPr lang="ru-RU" b="0">
            <a:solidFill>
              <a:schemeClr val="tx1"/>
            </a:solidFill>
            <a:latin typeface="Times New Roman" pitchFamily="18" charset="0"/>
            <a:cs typeface="Times New Roman" pitchFamily="18" charset="0"/>
          </a:endParaRPr>
        </a:p>
      </dgm:t>
    </dgm:pt>
    <dgm:pt modelId="{B6DA346C-4934-4871-9380-1561D4B40A4E}">
      <dgm:prSet phldrT="[Текст]"/>
      <dgm:spPr/>
      <dgm:t>
        <a:bodyPr/>
        <a:lstStyle/>
        <a:p>
          <a:r>
            <a:rPr lang="uk-UA" b="0" dirty="0" smtClean="0">
              <a:solidFill>
                <a:schemeClr val="tx1"/>
              </a:solidFill>
              <a:latin typeface="Times New Roman" pitchFamily="18" charset="0"/>
              <a:cs typeface="Times New Roman" pitchFamily="18" charset="0"/>
            </a:rPr>
            <a:t>кредитна, яка передбачає ліміт кредиту банку протягом невеликого терміну й обумовленої заздалегідь суми;</a:t>
          </a:r>
          <a:endParaRPr lang="ru-RU" b="0" dirty="0">
            <a:solidFill>
              <a:schemeClr val="tx1"/>
            </a:solidFill>
            <a:latin typeface="Times New Roman" pitchFamily="18" charset="0"/>
            <a:cs typeface="Times New Roman" pitchFamily="18" charset="0"/>
          </a:endParaRPr>
        </a:p>
      </dgm:t>
    </dgm:pt>
    <dgm:pt modelId="{BD30D9D5-F733-4135-8DC0-F08E8A42A1E7}" type="parTrans" cxnId="{705632A6-90FC-4B98-883C-35DE5820B4C9}">
      <dgm:prSet/>
      <dgm:spPr/>
      <dgm:t>
        <a:bodyPr/>
        <a:lstStyle/>
        <a:p>
          <a:endParaRPr lang="ru-RU" b="0">
            <a:solidFill>
              <a:schemeClr val="tx1"/>
            </a:solidFill>
            <a:latin typeface="Times New Roman" pitchFamily="18" charset="0"/>
            <a:cs typeface="Times New Roman" pitchFamily="18" charset="0"/>
          </a:endParaRPr>
        </a:p>
      </dgm:t>
    </dgm:pt>
    <dgm:pt modelId="{EEF700E2-67E4-43CE-B087-F590CD817012}" type="sibTrans" cxnId="{705632A6-90FC-4B98-883C-35DE5820B4C9}">
      <dgm:prSet/>
      <dgm:spPr/>
      <dgm:t>
        <a:bodyPr/>
        <a:lstStyle/>
        <a:p>
          <a:endParaRPr lang="ru-RU" b="0">
            <a:solidFill>
              <a:schemeClr val="tx1"/>
            </a:solidFill>
            <a:latin typeface="Times New Roman" pitchFamily="18" charset="0"/>
            <a:cs typeface="Times New Roman" pitchFamily="18" charset="0"/>
          </a:endParaRPr>
        </a:p>
      </dgm:t>
    </dgm:pt>
    <dgm:pt modelId="{183A4951-5E1B-4559-B2BB-868811032EDD}">
      <dgm:prSet phldrT="[Текст]" custT="1"/>
      <dgm:spPr/>
      <dgm:t>
        <a:bodyPr/>
        <a:lstStyle/>
        <a:p>
          <a:r>
            <a:rPr lang="uk-UA" sz="1400" b="1" dirty="0" smtClean="0">
              <a:solidFill>
                <a:schemeClr val="tx1"/>
              </a:solidFill>
              <a:latin typeface="Times New Roman" pitchFamily="18" charset="0"/>
              <a:cs typeface="Times New Roman" pitchFamily="18" charset="0"/>
            </a:rPr>
            <a:t>за масштабами дії:</a:t>
          </a:r>
          <a:endParaRPr lang="ru-RU" sz="1400" b="1" dirty="0">
            <a:solidFill>
              <a:schemeClr val="tx1"/>
            </a:solidFill>
            <a:latin typeface="Times New Roman" pitchFamily="18" charset="0"/>
            <a:cs typeface="Times New Roman" pitchFamily="18" charset="0"/>
          </a:endParaRPr>
        </a:p>
      </dgm:t>
    </dgm:pt>
    <dgm:pt modelId="{B70EE6D0-C06C-4F44-9B4E-D6BEB5B58E5B}" type="parTrans" cxnId="{DEA193C6-FB96-4E32-9EBF-A133E3C28B68}">
      <dgm:prSet/>
      <dgm:spPr/>
      <dgm:t>
        <a:bodyPr/>
        <a:lstStyle/>
        <a:p>
          <a:endParaRPr lang="ru-RU" b="0">
            <a:solidFill>
              <a:schemeClr val="tx1"/>
            </a:solidFill>
            <a:latin typeface="Times New Roman" pitchFamily="18" charset="0"/>
            <a:cs typeface="Times New Roman" pitchFamily="18" charset="0"/>
          </a:endParaRPr>
        </a:p>
      </dgm:t>
    </dgm:pt>
    <dgm:pt modelId="{9EDB9364-9923-49C6-9C67-115D3F0F416F}" type="sibTrans" cxnId="{DEA193C6-FB96-4E32-9EBF-A133E3C28B68}">
      <dgm:prSet/>
      <dgm:spPr/>
      <dgm:t>
        <a:bodyPr/>
        <a:lstStyle/>
        <a:p>
          <a:endParaRPr lang="ru-RU" b="0">
            <a:solidFill>
              <a:schemeClr val="tx1"/>
            </a:solidFill>
            <a:latin typeface="Times New Roman" pitchFamily="18" charset="0"/>
            <a:cs typeface="Times New Roman" pitchFamily="18" charset="0"/>
          </a:endParaRPr>
        </a:p>
      </dgm:t>
    </dgm:pt>
    <dgm:pt modelId="{E15A9CD0-34E8-4751-A951-7764678F5FD7}">
      <dgm:prSet/>
      <dgm:spPr/>
      <dgm:t>
        <a:bodyPr/>
        <a:lstStyle/>
        <a:p>
          <a:r>
            <a:rPr lang="uk-UA" b="0" smtClean="0">
              <a:solidFill>
                <a:schemeClr val="tx1"/>
              </a:solidFill>
              <a:latin typeface="Times New Roman" pitchFamily="18" charset="0"/>
              <a:cs typeface="Times New Roman" pitchFamily="18" charset="0"/>
            </a:rPr>
            <a:t>дебетова, яка передбачає внесення її споживачем на рахунок у банку певної суми, в рамках якої він може згодом здійснювати свої витрати; </a:t>
          </a:r>
          <a:endParaRPr lang="ru-RU" b="0">
            <a:solidFill>
              <a:schemeClr val="tx1"/>
            </a:solidFill>
            <a:latin typeface="Times New Roman" pitchFamily="18" charset="0"/>
            <a:cs typeface="Times New Roman" pitchFamily="18" charset="0"/>
          </a:endParaRPr>
        </a:p>
      </dgm:t>
    </dgm:pt>
    <dgm:pt modelId="{57A37EB2-7223-4AFB-887C-BCEAEFA8B2A3}" type="parTrans" cxnId="{DF8009FA-8A86-4BB8-A85B-A6F1CF6852B9}">
      <dgm:prSet/>
      <dgm:spPr/>
      <dgm:t>
        <a:bodyPr/>
        <a:lstStyle/>
        <a:p>
          <a:endParaRPr lang="ru-RU" b="0">
            <a:solidFill>
              <a:schemeClr val="tx1"/>
            </a:solidFill>
            <a:latin typeface="Times New Roman" pitchFamily="18" charset="0"/>
            <a:cs typeface="Times New Roman" pitchFamily="18" charset="0"/>
          </a:endParaRPr>
        </a:p>
      </dgm:t>
    </dgm:pt>
    <dgm:pt modelId="{34893942-DD6C-49A4-BE4C-81D8FA5F059D}" type="sibTrans" cxnId="{DF8009FA-8A86-4BB8-A85B-A6F1CF6852B9}">
      <dgm:prSet/>
      <dgm:spPr/>
      <dgm:t>
        <a:bodyPr/>
        <a:lstStyle/>
        <a:p>
          <a:endParaRPr lang="ru-RU" b="0">
            <a:solidFill>
              <a:schemeClr val="tx1"/>
            </a:solidFill>
            <a:latin typeface="Times New Roman" pitchFamily="18" charset="0"/>
            <a:cs typeface="Times New Roman" pitchFamily="18" charset="0"/>
          </a:endParaRPr>
        </a:p>
      </dgm:t>
    </dgm:pt>
    <dgm:pt modelId="{337695A5-5F34-49C7-8347-F5FD62A785FE}">
      <dgm:prSet/>
      <dgm:spPr/>
      <dgm:t>
        <a:bodyPr/>
        <a:lstStyle/>
        <a:p>
          <a:r>
            <a:rPr lang="uk-UA" b="0" smtClean="0">
              <a:solidFill>
                <a:schemeClr val="tx1"/>
              </a:solidFill>
              <a:latin typeface="Times New Roman" pitchFamily="18" charset="0"/>
              <a:cs typeface="Times New Roman" pitchFamily="18" charset="0"/>
            </a:rPr>
            <a:t>міжнародні American Express, Visa, Euro card, Master card, Diner's club, SCB;</a:t>
          </a:r>
          <a:endParaRPr lang="ru-RU" b="0">
            <a:solidFill>
              <a:schemeClr val="tx1"/>
            </a:solidFill>
            <a:latin typeface="Times New Roman" pitchFamily="18" charset="0"/>
            <a:cs typeface="Times New Roman" pitchFamily="18" charset="0"/>
          </a:endParaRPr>
        </a:p>
      </dgm:t>
    </dgm:pt>
    <dgm:pt modelId="{09498E49-7971-4388-B324-B05A10B1AC4B}" type="parTrans" cxnId="{6D44F4E7-9A0A-4007-93D9-35B2A33767E7}">
      <dgm:prSet/>
      <dgm:spPr/>
      <dgm:t>
        <a:bodyPr/>
        <a:lstStyle/>
        <a:p>
          <a:endParaRPr lang="ru-RU" b="0">
            <a:solidFill>
              <a:schemeClr val="tx1"/>
            </a:solidFill>
            <a:latin typeface="Times New Roman" pitchFamily="18" charset="0"/>
            <a:cs typeface="Times New Roman" pitchFamily="18" charset="0"/>
          </a:endParaRPr>
        </a:p>
      </dgm:t>
    </dgm:pt>
    <dgm:pt modelId="{E71B909E-78D4-4102-A780-9DE0ABD007D1}" type="sibTrans" cxnId="{6D44F4E7-9A0A-4007-93D9-35B2A33767E7}">
      <dgm:prSet/>
      <dgm:spPr/>
      <dgm:t>
        <a:bodyPr/>
        <a:lstStyle/>
        <a:p>
          <a:endParaRPr lang="ru-RU" b="0">
            <a:solidFill>
              <a:schemeClr val="tx1"/>
            </a:solidFill>
            <a:latin typeface="Times New Roman" pitchFamily="18" charset="0"/>
            <a:cs typeface="Times New Roman" pitchFamily="18" charset="0"/>
          </a:endParaRPr>
        </a:p>
      </dgm:t>
    </dgm:pt>
    <dgm:pt modelId="{FDD210B9-0781-421C-A793-8CF5EA615E26}">
      <dgm:prSet/>
      <dgm:spPr/>
      <dgm:t>
        <a:bodyPr/>
        <a:lstStyle/>
        <a:p>
          <a:r>
            <a:rPr lang="uk-UA" b="0" smtClean="0">
              <a:solidFill>
                <a:schemeClr val="tx1"/>
              </a:solidFill>
              <a:latin typeface="Times New Roman" pitchFamily="18" charset="0"/>
              <a:cs typeface="Times New Roman" pitchFamily="18" charset="0"/>
            </a:rPr>
            <a:t>національні, які діють тільки в цій країні;</a:t>
          </a:r>
          <a:endParaRPr lang="ru-RU" b="0">
            <a:solidFill>
              <a:schemeClr val="tx1"/>
            </a:solidFill>
            <a:latin typeface="Times New Roman" pitchFamily="18" charset="0"/>
            <a:cs typeface="Times New Roman" pitchFamily="18" charset="0"/>
          </a:endParaRPr>
        </a:p>
      </dgm:t>
    </dgm:pt>
    <dgm:pt modelId="{091BED00-4512-4A6B-A892-B66E032242F3}" type="parTrans" cxnId="{FB45B6BC-5D1D-4D73-8477-35C0DC5AF344}">
      <dgm:prSet/>
      <dgm:spPr/>
      <dgm:t>
        <a:bodyPr/>
        <a:lstStyle/>
        <a:p>
          <a:endParaRPr lang="ru-RU" b="0">
            <a:solidFill>
              <a:schemeClr val="tx1"/>
            </a:solidFill>
            <a:latin typeface="Times New Roman" pitchFamily="18" charset="0"/>
            <a:cs typeface="Times New Roman" pitchFamily="18" charset="0"/>
          </a:endParaRPr>
        </a:p>
      </dgm:t>
    </dgm:pt>
    <dgm:pt modelId="{BBA7104F-C6FC-4584-B910-B26F6AFE1A0F}" type="sibTrans" cxnId="{FB45B6BC-5D1D-4D73-8477-35C0DC5AF344}">
      <dgm:prSet/>
      <dgm:spPr/>
      <dgm:t>
        <a:bodyPr/>
        <a:lstStyle/>
        <a:p>
          <a:endParaRPr lang="ru-RU" b="0">
            <a:solidFill>
              <a:schemeClr val="tx1"/>
            </a:solidFill>
            <a:latin typeface="Times New Roman" pitchFamily="18" charset="0"/>
            <a:cs typeface="Times New Roman" pitchFamily="18" charset="0"/>
          </a:endParaRPr>
        </a:p>
      </dgm:t>
    </dgm:pt>
    <dgm:pt modelId="{B2A6360C-2895-48CA-9CB0-EE8EBCF2399E}">
      <dgm:prSet/>
      <dgm:spPr/>
      <dgm:t>
        <a:bodyPr/>
        <a:lstStyle/>
        <a:p>
          <a:r>
            <a:rPr lang="uk-UA" b="0" smtClean="0">
              <a:solidFill>
                <a:schemeClr val="tx1"/>
              </a:solidFill>
              <a:latin typeface="Times New Roman" pitchFamily="18" charset="0"/>
              <a:cs typeface="Times New Roman" pitchFamily="18" charset="0"/>
            </a:rPr>
            <a:t>регіональні, які використовуються лише у певному регіоні; об'єктові, які застосовуються на даних об'єктах;</a:t>
          </a:r>
          <a:endParaRPr lang="ru-RU" b="0">
            <a:solidFill>
              <a:schemeClr val="tx1"/>
            </a:solidFill>
            <a:latin typeface="Times New Roman" pitchFamily="18" charset="0"/>
            <a:cs typeface="Times New Roman" pitchFamily="18" charset="0"/>
          </a:endParaRPr>
        </a:p>
      </dgm:t>
    </dgm:pt>
    <dgm:pt modelId="{EA8BE5B1-376B-43EC-B078-988BB6086BEC}" type="parTrans" cxnId="{2926E56A-64C4-4109-9230-8F6570F36017}">
      <dgm:prSet/>
      <dgm:spPr/>
      <dgm:t>
        <a:bodyPr/>
        <a:lstStyle/>
        <a:p>
          <a:endParaRPr lang="ru-RU" b="0">
            <a:solidFill>
              <a:schemeClr val="tx1"/>
            </a:solidFill>
            <a:latin typeface="Times New Roman" pitchFamily="18" charset="0"/>
            <a:cs typeface="Times New Roman" pitchFamily="18" charset="0"/>
          </a:endParaRPr>
        </a:p>
      </dgm:t>
    </dgm:pt>
    <dgm:pt modelId="{3E5183CD-A9EA-4F29-B2C7-57F5394235AE}" type="sibTrans" cxnId="{2926E56A-64C4-4109-9230-8F6570F36017}">
      <dgm:prSet/>
      <dgm:spPr/>
      <dgm:t>
        <a:bodyPr/>
        <a:lstStyle/>
        <a:p>
          <a:endParaRPr lang="ru-RU" b="0">
            <a:solidFill>
              <a:schemeClr val="tx1"/>
            </a:solidFill>
            <a:latin typeface="Times New Roman" pitchFamily="18" charset="0"/>
            <a:cs typeface="Times New Roman" pitchFamily="18" charset="0"/>
          </a:endParaRPr>
        </a:p>
      </dgm:t>
    </dgm:pt>
    <dgm:pt modelId="{CECD9450-255C-4243-9A48-7B6877EF8F7B}">
      <dgm:prSet custT="1"/>
      <dgm:spPr/>
      <dgm:t>
        <a:bodyPr/>
        <a:lstStyle/>
        <a:p>
          <a:r>
            <a:rPr lang="uk-UA" sz="1400" b="1" dirty="0" smtClean="0">
              <a:solidFill>
                <a:schemeClr val="tx1"/>
              </a:solidFill>
              <a:latin typeface="Times New Roman" pitchFamily="18" charset="0"/>
              <a:cs typeface="Times New Roman" pitchFamily="18" charset="0"/>
            </a:rPr>
            <a:t>за способом вирахуван-ня коштів:</a:t>
          </a:r>
          <a:endParaRPr lang="ru-RU" sz="1400" b="1" dirty="0">
            <a:solidFill>
              <a:schemeClr val="tx1"/>
            </a:solidFill>
            <a:latin typeface="Times New Roman" pitchFamily="18" charset="0"/>
            <a:cs typeface="Times New Roman" pitchFamily="18" charset="0"/>
          </a:endParaRPr>
        </a:p>
      </dgm:t>
    </dgm:pt>
    <dgm:pt modelId="{29C05C64-789A-4EAC-A3A1-2D19D30FD6B9}" type="parTrans" cxnId="{423FF5C0-965B-4F6A-A71A-F1A09FB4F6D5}">
      <dgm:prSet/>
      <dgm:spPr/>
      <dgm:t>
        <a:bodyPr/>
        <a:lstStyle/>
        <a:p>
          <a:endParaRPr lang="ru-RU" b="0">
            <a:solidFill>
              <a:schemeClr val="tx1"/>
            </a:solidFill>
            <a:latin typeface="Times New Roman" pitchFamily="18" charset="0"/>
            <a:cs typeface="Times New Roman" pitchFamily="18" charset="0"/>
          </a:endParaRPr>
        </a:p>
      </dgm:t>
    </dgm:pt>
    <dgm:pt modelId="{8C7A658C-699A-464F-984C-CFBE1A916638}" type="sibTrans" cxnId="{423FF5C0-965B-4F6A-A71A-F1A09FB4F6D5}">
      <dgm:prSet/>
      <dgm:spPr/>
      <dgm:t>
        <a:bodyPr/>
        <a:lstStyle/>
        <a:p>
          <a:endParaRPr lang="ru-RU" b="0">
            <a:solidFill>
              <a:schemeClr val="tx1"/>
            </a:solidFill>
            <a:latin typeface="Times New Roman" pitchFamily="18" charset="0"/>
            <a:cs typeface="Times New Roman" pitchFamily="18" charset="0"/>
          </a:endParaRPr>
        </a:p>
      </dgm:t>
    </dgm:pt>
    <dgm:pt modelId="{4E8B4890-7D10-4E2F-8380-9D964480D60F}">
      <dgm:prSet/>
      <dgm:spPr/>
      <dgm:t>
        <a:bodyPr/>
        <a:lstStyle/>
        <a:p>
          <a:r>
            <a:rPr lang="uk-UA" b="0" smtClean="0">
              <a:solidFill>
                <a:schemeClr val="tx1"/>
              </a:solidFill>
              <a:latin typeface="Times New Roman" pitchFamily="18" charset="0"/>
              <a:cs typeface="Times New Roman" pitchFamily="18" charset="0"/>
            </a:rPr>
            <a:t>в іноземній валюті; </a:t>
          </a:r>
          <a:endParaRPr lang="ru-RU" b="0">
            <a:solidFill>
              <a:schemeClr val="tx1"/>
            </a:solidFill>
            <a:latin typeface="Times New Roman" pitchFamily="18" charset="0"/>
            <a:cs typeface="Times New Roman" pitchFamily="18" charset="0"/>
          </a:endParaRPr>
        </a:p>
      </dgm:t>
    </dgm:pt>
    <dgm:pt modelId="{87A907DA-BB56-4656-A4F4-1634C823B571}" type="parTrans" cxnId="{22B43FA1-5E8E-4EAB-8A05-A24726BAA81B}">
      <dgm:prSet/>
      <dgm:spPr/>
      <dgm:t>
        <a:bodyPr/>
        <a:lstStyle/>
        <a:p>
          <a:endParaRPr lang="ru-RU" b="0">
            <a:solidFill>
              <a:schemeClr val="tx1"/>
            </a:solidFill>
            <a:latin typeface="Times New Roman" pitchFamily="18" charset="0"/>
            <a:cs typeface="Times New Roman" pitchFamily="18" charset="0"/>
          </a:endParaRPr>
        </a:p>
      </dgm:t>
    </dgm:pt>
    <dgm:pt modelId="{AEEC4673-E1A5-4469-90A7-202E5415E880}" type="sibTrans" cxnId="{22B43FA1-5E8E-4EAB-8A05-A24726BAA81B}">
      <dgm:prSet/>
      <dgm:spPr/>
      <dgm:t>
        <a:bodyPr/>
        <a:lstStyle/>
        <a:p>
          <a:endParaRPr lang="ru-RU" b="0">
            <a:solidFill>
              <a:schemeClr val="tx1"/>
            </a:solidFill>
            <a:latin typeface="Times New Roman" pitchFamily="18" charset="0"/>
            <a:cs typeface="Times New Roman" pitchFamily="18" charset="0"/>
          </a:endParaRPr>
        </a:p>
      </dgm:t>
    </dgm:pt>
    <dgm:pt modelId="{DC43101D-95D2-4CD0-9E12-16FA0F5FAD43}">
      <dgm:prSet/>
      <dgm:spPr/>
      <dgm:t>
        <a:bodyPr/>
        <a:lstStyle/>
        <a:p>
          <a:r>
            <a:rPr lang="uk-UA" b="0" dirty="0" smtClean="0">
              <a:solidFill>
                <a:schemeClr val="tx1"/>
              </a:solidFill>
              <a:latin typeface="Times New Roman" pitchFamily="18" charset="0"/>
              <a:cs typeface="Times New Roman" pitchFamily="18" charset="0"/>
            </a:rPr>
            <a:t>у національній валюті;</a:t>
          </a:r>
          <a:endParaRPr lang="ru-RU" b="0" dirty="0">
            <a:solidFill>
              <a:schemeClr val="tx1"/>
            </a:solidFill>
            <a:latin typeface="Times New Roman" pitchFamily="18" charset="0"/>
            <a:cs typeface="Times New Roman" pitchFamily="18" charset="0"/>
          </a:endParaRPr>
        </a:p>
      </dgm:t>
    </dgm:pt>
    <dgm:pt modelId="{3404ACF2-FFCB-4813-85BD-F610EE8BFB94}" type="parTrans" cxnId="{B4EE1134-69EA-4780-A369-2B49AF408264}">
      <dgm:prSet/>
      <dgm:spPr/>
      <dgm:t>
        <a:bodyPr/>
        <a:lstStyle/>
        <a:p>
          <a:endParaRPr lang="ru-RU" b="0">
            <a:solidFill>
              <a:schemeClr val="tx1"/>
            </a:solidFill>
            <a:latin typeface="Times New Roman" pitchFamily="18" charset="0"/>
            <a:cs typeface="Times New Roman" pitchFamily="18" charset="0"/>
          </a:endParaRPr>
        </a:p>
      </dgm:t>
    </dgm:pt>
    <dgm:pt modelId="{BA09DEFB-32B8-4CE2-AC82-11ACF32A563F}" type="sibTrans" cxnId="{B4EE1134-69EA-4780-A369-2B49AF408264}">
      <dgm:prSet/>
      <dgm:spPr/>
      <dgm:t>
        <a:bodyPr/>
        <a:lstStyle/>
        <a:p>
          <a:endParaRPr lang="ru-RU" b="0">
            <a:solidFill>
              <a:schemeClr val="tx1"/>
            </a:solidFill>
            <a:latin typeface="Times New Roman" pitchFamily="18" charset="0"/>
            <a:cs typeface="Times New Roman" pitchFamily="18" charset="0"/>
          </a:endParaRPr>
        </a:p>
      </dgm:t>
    </dgm:pt>
    <dgm:pt modelId="{D3ECDDB6-4118-4DFC-A55A-AA769A00A52C}">
      <dgm:prSet/>
      <dgm:spPr/>
      <dgm:t>
        <a:bodyPr/>
        <a:lstStyle/>
        <a:p>
          <a:r>
            <a:rPr lang="uk-UA" b="0" smtClean="0">
              <a:solidFill>
                <a:schemeClr val="tx1"/>
              </a:solidFill>
              <a:latin typeface="Times New Roman" pitchFamily="18" charset="0"/>
              <a:cs typeface="Times New Roman" pitchFamily="18" charset="0"/>
            </a:rPr>
            <a:t>змішана (оплата здійснюється і в іноземній, і в національній валюті);</a:t>
          </a:r>
          <a:endParaRPr lang="ru-RU" b="0">
            <a:solidFill>
              <a:schemeClr val="tx1"/>
            </a:solidFill>
            <a:latin typeface="Times New Roman" pitchFamily="18" charset="0"/>
            <a:cs typeface="Times New Roman" pitchFamily="18" charset="0"/>
          </a:endParaRPr>
        </a:p>
      </dgm:t>
    </dgm:pt>
    <dgm:pt modelId="{D9ED0670-4B0B-4B8B-AC59-492A4ED624C3}" type="parTrans" cxnId="{4966A873-0EFE-4581-86EC-453393DC1824}">
      <dgm:prSet/>
      <dgm:spPr/>
      <dgm:t>
        <a:bodyPr/>
        <a:lstStyle/>
        <a:p>
          <a:endParaRPr lang="ru-RU" b="0">
            <a:solidFill>
              <a:schemeClr val="tx1"/>
            </a:solidFill>
            <a:latin typeface="Times New Roman" pitchFamily="18" charset="0"/>
            <a:cs typeface="Times New Roman" pitchFamily="18" charset="0"/>
          </a:endParaRPr>
        </a:p>
      </dgm:t>
    </dgm:pt>
    <dgm:pt modelId="{131F1B56-E711-465B-8EE5-BFF8FE9FF970}" type="sibTrans" cxnId="{4966A873-0EFE-4581-86EC-453393DC1824}">
      <dgm:prSet/>
      <dgm:spPr/>
      <dgm:t>
        <a:bodyPr/>
        <a:lstStyle/>
        <a:p>
          <a:endParaRPr lang="ru-RU" b="0">
            <a:solidFill>
              <a:schemeClr val="tx1"/>
            </a:solidFill>
            <a:latin typeface="Times New Roman" pitchFamily="18" charset="0"/>
            <a:cs typeface="Times New Roman" pitchFamily="18" charset="0"/>
          </a:endParaRPr>
        </a:p>
      </dgm:t>
    </dgm:pt>
    <dgm:pt modelId="{550B90BB-FF65-4B16-BD6C-2425952B73DA}">
      <dgm:prSet custT="1"/>
      <dgm:spPr/>
      <dgm:t>
        <a:bodyPr/>
        <a:lstStyle/>
        <a:p>
          <a:r>
            <a:rPr lang="uk-UA" sz="1400" b="1" dirty="0" smtClean="0">
              <a:solidFill>
                <a:schemeClr val="tx1"/>
              </a:solidFill>
              <a:latin typeface="Times New Roman" pitchFamily="18" charset="0"/>
              <a:cs typeface="Times New Roman" pitchFamily="18" charset="0"/>
            </a:rPr>
            <a:t>за ступенем індивідуа-лізації користуван-ня:</a:t>
          </a:r>
          <a:endParaRPr lang="ru-RU" sz="1400" b="1" dirty="0">
            <a:solidFill>
              <a:schemeClr val="tx1"/>
            </a:solidFill>
            <a:latin typeface="Times New Roman" pitchFamily="18" charset="0"/>
            <a:cs typeface="Times New Roman" pitchFamily="18" charset="0"/>
          </a:endParaRPr>
        </a:p>
      </dgm:t>
    </dgm:pt>
    <dgm:pt modelId="{4850C6D1-CD1C-4880-80E2-13F1359435F0}" type="parTrans" cxnId="{BC9CFA90-3C7F-4CEC-A0A3-F78EA6D1E945}">
      <dgm:prSet/>
      <dgm:spPr/>
      <dgm:t>
        <a:bodyPr/>
        <a:lstStyle/>
        <a:p>
          <a:endParaRPr lang="ru-RU" b="0">
            <a:solidFill>
              <a:schemeClr val="tx1"/>
            </a:solidFill>
            <a:latin typeface="Times New Roman" pitchFamily="18" charset="0"/>
            <a:cs typeface="Times New Roman" pitchFamily="18" charset="0"/>
          </a:endParaRPr>
        </a:p>
      </dgm:t>
    </dgm:pt>
    <dgm:pt modelId="{02549DF4-B28E-438A-A827-FC34841EA65E}" type="sibTrans" cxnId="{BC9CFA90-3C7F-4CEC-A0A3-F78EA6D1E945}">
      <dgm:prSet/>
      <dgm:spPr/>
      <dgm:t>
        <a:bodyPr/>
        <a:lstStyle/>
        <a:p>
          <a:endParaRPr lang="ru-RU" b="0">
            <a:solidFill>
              <a:schemeClr val="tx1"/>
            </a:solidFill>
            <a:latin typeface="Times New Roman" pitchFamily="18" charset="0"/>
            <a:cs typeface="Times New Roman" pitchFamily="18" charset="0"/>
          </a:endParaRPr>
        </a:p>
      </dgm:t>
    </dgm:pt>
    <dgm:pt modelId="{A6CF94E1-0416-4183-BAF5-E516C72AC32B}">
      <dgm:prSet/>
      <dgm:spPr/>
      <dgm:t>
        <a:bodyPr/>
        <a:lstStyle/>
        <a:p>
          <a:r>
            <a:rPr lang="uk-UA" b="0" smtClean="0">
              <a:solidFill>
                <a:schemeClr val="tx1"/>
              </a:solidFill>
              <a:latin typeface="Times New Roman" pitchFamily="18" charset="0"/>
              <a:cs typeface="Times New Roman" pitchFamily="18" charset="0"/>
            </a:rPr>
            <a:t>персональні;</a:t>
          </a:r>
          <a:endParaRPr lang="ru-RU" b="0">
            <a:solidFill>
              <a:schemeClr val="tx1"/>
            </a:solidFill>
            <a:latin typeface="Times New Roman" pitchFamily="18" charset="0"/>
            <a:cs typeface="Times New Roman" pitchFamily="18" charset="0"/>
          </a:endParaRPr>
        </a:p>
      </dgm:t>
    </dgm:pt>
    <dgm:pt modelId="{FFBB2FCD-357E-4E29-BA8C-EC73C1849DE9}" type="parTrans" cxnId="{AB18044F-7BE9-4C3E-9704-4D105A7206EE}">
      <dgm:prSet/>
      <dgm:spPr/>
      <dgm:t>
        <a:bodyPr/>
        <a:lstStyle/>
        <a:p>
          <a:endParaRPr lang="ru-RU" b="0">
            <a:solidFill>
              <a:schemeClr val="tx1"/>
            </a:solidFill>
            <a:latin typeface="Times New Roman" pitchFamily="18" charset="0"/>
            <a:cs typeface="Times New Roman" pitchFamily="18" charset="0"/>
          </a:endParaRPr>
        </a:p>
      </dgm:t>
    </dgm:pt>
    <dgm:pt modelId="{D10F4C6D-63FC-46EE-9AC9-3651455D2E0C}" type="sibTrans" cxnId="{AB18044F-7BE9-4C3E-9704-4D105A7206EE}">
      <dgm:prSet/>
      <dgm:spPr/>
      <dgm:t>
        <a:bodyPr/>
        <a:lstStyle/>
        <a:p>
          <a:endParaRPr lang="ru-RU" b="0">
            <a:solidFill>
              <a:schemeClr val="tx1"/>
            </a:solidFill>
            <a:latin typeface="Times New Roman" pitchFamily="18" charset="0"/>
            <a:cs typeface="Times New Roman" pitchFamily="18" charset="0"/>
          </a:endParaRPr>
        </a:p>
      </dgm:t>
    </dgm:pt>
    <dgm:pt modelId="{7AA8B88C-93ED-477B-865C-AE12B516382B}">
      <dgm:prSet/>
      <dgm:spPr/>
      <dgm:t>
        <a:bodyPr/>
        <a:lstStyle/>
        <a:p>
          <a:r>
            <a:rPr lang="uk-UA" b="0" dirty="0" smtClean="0">
              <a:solidFill>
                <a:schemeClr val="tx1"/>
              </a:solidFill>
              <a:latin typeface="Times New Roman" pitchFamily="18" charset="0"/>
              <a:cs typeface="Times New Roman" pitchFamily="18" charset="0"/>
            </a:rPr>
            <a:t>корпоративні;</a:t>
          </a:r>
          <a:endParaRPr lang="ru-RU" b="0" dirty="0">
            <a:solidFill>
              <a:schemeClr val="tx1"/>
            </a:solidFill>
            <a:latin typeface="Times New Roman" pitchFamily="18" charset="0"/>
            <a:cs typeface="Times New Roman" pitchFamily="18" charset="0"/>
          </a:endParaRPr>
        </a:p>
      </dgm:t>
    </dgm:pt>
    <dgm:pt modelId="{AE75095C-F252-4666-8488-5FE78640F2A0}" type="parTrans" cxnId="{F0203A70-868C-47F6-9E70-4F64F237E138}">
      <dgm:prSet/>
      <dgm:spPr/>
      <dgm:t>
        <a:bodyPr/>
        <a:lstStyle/>
        <a:p>
          <a:endParaRPr lang="ru-RU" b="0">
            <a:solidFill>
              <a:schemeClr val="tx1"/>
            </a:solidFill>
            <a:latin typeface="Times New Roman" pitchFamily="18" charset="0"/>
            <a:cs typeface="Times New Roman" pitchFamily="18" charset="0"/>
          </a:endParaRPr>
        </a:p>
      </dgm:t>
    </dgm:pt>
    <dgm:pt modelId="{97EF2E8E-BB8E-4C0B-9E16-1B6CE61037FE}" type="sibTrans" cxnId="{F0203A70-868C-47F6-9E70-4F64F237E138}">
      <dgm:prSet/>
      <dgm:spPr/>
      <dgm:t>
        <a:bodyPr/>
        <a:lstStyle/>
        <a:p>
          <a:endParaRPr lang="ru-RU" b="0">
            <a:solidFill>
              <a:schemeClr val="tx1"/>
            </a:solidFill>
            <a:latin typeface="Times New Roman" pitchFamily="18" charset="0"/>
            <a:cs typeface="Times New Roman" pitchFamily="18" charset="0"/>
          </a:endParaRPr>
        </a:p>
      </dgm:t>
    </dgm:pt>
    <dgm:pt modelId="{F2678391-8037-4E7F-BB73-423462D6D389}">
      <dgm:prSet/>
      <dgm:spPr/>
      <dgm:t>
        <a:bodyPr/>
        <a:lstStyle/>
        <a:p>
          <a:r>
            <a:rPr lang="uk-UA" b="0" smtClean="0">
              <a:solidFill>
                <a:schemeClr val="tx1"/>
              </a:solidFill>
              <a:latin typeface="Times New Roman" pitchFamily="18" charset="0"/>
              <a:cs typeface="Times New Roman" pitchFamily="18" charset="0"/>
            </a:rPr>
            <a:t>за технічним використанням - магнітні;</a:t>
          </a:r>
          <a:endParaRPr lang="ru-RU" b="0">
            <a:solidFill>
              <a:schemeClr val="tx1"/>
            </a:solidFill>
            <a:latin typeface="Times New Roman" pitchFamily="18" charset="0"/>
            <a:cs typeface="Times New Roman" pitchFamily="18" charset="0"/>
          </a:endParaRPr>
        </a:p>
      </dgm:t>
    </dgm:pt>
    <dgm:pt modelId="{B2B5B4F1-1938-4DE8-B01E-E3D93085A4CF}" type="parTrans" cxnId="{BC64AC42-A865-4BDC-998D-7CDB0B2E0A23}">
      <dgm:prSet/>
      <dgm:spPr/>
      <dgm:t>
        <a:bodyPr/>
        <a:lstStyle/>
        <a:p>
          <a:endParaRPr lang="ru-RU" b="0">
            <a:solidFill>
              <a:schemeClr val="tx1"/>
            </a:solidFill>
            <a:latin typeface="Times New Roman" pitchFamily="18" charset="0"/>
            <a:cs typeface="Times New Roman" pitchFamily="18" charset="0"/>
          </a:endParaRPr>
        </a:p>
      </dgm:t>
    </dgm:pt>
    <dgm:pt modelId="{357C5103-92D2-425B-8B38-106D0048A14F}" type="sibTrans" cxnId="{BC64AC42-A865-4BDC-998D-7CDB0B2E0A23}">
      <dgm:prSet/>
      <dgm:spPr/>
      <dgm:t>
        <a:bodyPr/>
        <a:lstStyle/>
        <a:p>
          <a:endParaRPr lang="ru-RU" b="0">
            <a:solidFill>
              <a:schemeClr val="tx1"/>
            </a:solidFill>
            <a:latin typeface="Times New Roman" pitchFamily="18" charset="0"/>
            <a:cs typeface="Times New Roman" pitchFamily="18" charset="0"/>
          </a:endParaRPr>
        </a:p>
      </dgm:t>
    </dgm:pt>
    <dgm:pt modelId="{E0DC008C-910A-439C-A350-03FBC1B5EB8A}">
      <dgm:prSet/>
      <dgm:spPr/>
      <dgm:t>
        <a:bodyPr/>
        <a:lstStyle/>
        <a:p>
          <a:r>
            <a:rPr lang="uk-UA" b="0" smtClean="0">
              <a:solidFill>
                <a:schemeClr val="tx1"/>
              </a:solidFill>
              <a:latin typeface="Times New Roman" pitchFamily="18" charset="0"/>
              <a:cs typeface="Times New Roman" pitchFamily="18" charset="0"/>
            </a:rPr>
            <a:t>чіпові (смарт-карти).</a:t>
          </a:r>
          <a:endParaRPr lang="ru-RU" b="0">
            <a:solidFill>
              <a:schemeClr val="tx1"/>
            </a:solidFill>
            <a:latin typeface="Times New Roman" pitchFamily="18" charset="0"/>
            <a:cs typeface="Times New Roman" pitchFamily="18" charset="0"/>
          </a:endParaRPr>
        </a:p>
      </dgm:t>
    </dgm:pt>
    <dgm:pt modelId="{6FF50870-4D55-4B71-BE9D-4F086803C80F}" type="parTrans" cxnId="{BF91E1AC-51EE-4195-994B-5D42128A07B0}">
      <dgm:prSet/>
      <dgm:spPr/>
      <dgm:t>
        <a:bodyPr/>
        <a:lstStyle/>
        <a:p>
          <a:endParaRPr lang="ru-RU" b="0">
            <a:solidFill>
              <a:schemeClr val="tx1"/>
            </a:solidFill>
            <a:latin typeface="Times New Roman" pitchFamily="18" charset="0"/>
            <a:cs typeface="Times New Roman" pitchFamily="18" charset="0"/>
          </a:endParaRPr>
        </a:p>
      </dgm:t>
    </dgm:pt>
    <dgm:pt modelId="{6FD4179A-959A-4BE7-89AF-C7A9A3002E68}" type="sibTrans" cxnId="{BF91E1AC-51EE-4195-994B-5D42128A07B0}">
      <dgm:prSet/>
      <dgm:spPr/>
      <dgm:t>
        <a:bodyPr/>
        <a:lstStyle/>
        <a:p>
          <a:endParaRPr lang="ru-RU" b="0">
            <a:solidFill>
              <a:schemeClr val="tx1"/>
            </a:solidFill>
            <a:latin typeface="Times New Roman" pitchFamily="18" charset="0"/>
            <a:cs typeface="Times New Roman" pitchFamily="18" charset="0"/>
          </a:endParaRPr>
        </a:p>
      </dgm:t>
    </dgm:pt>
    <dgm:pt modelId="{C525921E-BCB7-436C-8760-C076F97C5542}" type="pres">
      <dgm:prSet presAssocID="{20571669-53F8-40AF-85B6-45C0CD73A9A7}" presName="linearFlow" presStyleCnt="0">
        <dgm:presLayoutVars>
          <dgm:dir/>
          <dgm:animLvl val="lvl"/>
          <dgm:resizeHandles val="exact"/>
        </dgm:presLayoutVars>
      </dgm:prSet>
      <dgm:spPr/>
      <dgm:t>
        <a:bodyPr/>
        <a:lstStyle/>
        <a:p>
          <a:endParaRPr lang="ru-RU"/>
        </a:p>
      </dgm:t>
    </dgm:pt>
    <dgm:pt modelId="{8C794250-1874-42E3-A11C-8F07C5520C90}" type="pres">
      <dgm:prSet presAssocID="{C67B80FC-C07F-4328-8820-2633E4F06658}" presName="composite" presStyleCnt="0"/>
      <dgm:spPr/>
    </dgm:pt>
    <dgm:pt modelId="{C57BCD87-E52E-4CFC-A297-D6FB0A27973D}" type="pres">
      <dgm:prSet presAssocID="{C67B80FC-C07F-4328-8820-2633E4F06658}" presName="parentText" presStyleLbl="alignNode1" presStyleIdx="0" presStyleCnt="4" custScaleX="141036">
        <dgm:presLayoutVars>
          <dgm:chMax val="1"/>
          <dgm:bulletEnabled val="1"/>
        </dgm:presLayoutVars>
      </dgm:prSet>
      <dgm:spPr>
        <a:prstGeom prst="hexagon">
          <a:avLst/>
        </a:prstGeom>
      </dgm:spPr>
      <dgm:t>
        <a:bodyPr/>
        <a:lstStyle/>
        <a:p>
          <a:endParaRPr lang="ru-RU"/>
        </a:p>
      </dgm:t>
    </dgm:pt>
    <dgm:pt modelId="{D9CA515D-84A5-43D1-ABD8-145C1C18D769}" type="pres">
      <dgm:prSet presAssocID="{C67B80FC-C07F-4328-8820-2633E4F06658}" presName="descendantText" presStyleLbl="alignAcc1" presStyleIdx="0" presStyleCnt="4" custScaleX="93185">
        <dgm:presLayoutVars>
          <dgm:bulletEnabled val="1"/>
        </dgm:presLayoutVars>
      </dgm:prSet>
      <dgm:spPr/>
      <dgm:t>
        <a:bodyPr/>
        <a:lstStyle/>
        <a:p>
          <a:endParaRPr lang="ru-RU"/>
        </a:p>
      </dgm:t>
    </dgm:pt>
    <dgm:pt modelId="{6A843DCE-D90D-484E-BA09-C0116A574057}" type="pres">
      <dgm:prSet presAssocID="{C3FC300B-BC64-4CD0-9C76-A336518133C9}" presName="sp" presStyleCnt="0"/>
      <dgm:spPr/>
    </dgm:pt>
    <dgm:pt modelId="{7387BA4A-52CE-4A6C-922B-50591C49541F}" type="pres">
      <dgm:prSet presAssocID="{183A4951-5E1B-4559-B2BB-868811032EDD}" presName="composite" presStyleCnt="0"/>
      <dgm:spPr/>
    </dgm:pt>
    <dgm:pt modelId="{AF646421-827E-476D-A4AF-B880B9DF7612}" type="pres">
      <dgm:prSet presAssocID="{183A4951-5E1B-4559-B2BB-868811032EDD}" presName="parentText" presStyleLbl="alignNode1" presStyleIdx="1" presStyleCnt="4" custScaleX="142507">
        <dgm:presLayoutVars>
          <dgm:chMax val="1"/>
          <dgm:bulletEnabled val="1"/>
        </dgm:presLayoutVars>
      </dgm:prSet>
      <dgm:spPr>
        <a:prstGeom prst="hexagon">
          <a:avLst/>
        </a:prstGeom>
      </dgm:spPr>
      <dgm:t>
        <a:bodyPr/>
        <a:lstStyle/>
        <a:p>
          <a:endParaRPr lang="ru-RU"/>
        </a:p>
      </dgm:t>
    </dgm:pt>
    <dgm:pt modelId="{B09F5D95-FB88-4666-AD7D-3F111E9B0691}" type="pres">
      <dgm:prSet presAssocID="{183A4951-5E1B-4559-B2BB-868811032EDD}" presName="descendantText" presStyleLbl="alignAcc1" presStyleIdx="1" presStyleCnt="4" custScaleX="94701">
        <dgm:presLayoutVars>
          <dgm:bulletEnabled val="1"/>
        </dgm:presLayoutVars>
      </dgm:prSet>
      <dgm:spPr/>
      <dgm:t>
        <a:bodyPr/>
        <a:lstStyle/>
        <a:p>
          <a:endParaRPr lang="ru-RU"/>
        </a:p>
      </dgm:t>
    </dgm:pt>
    <dgm:pt modelId="{4EDFC156-3BDF-4181-AB89-D3232FAC7D93}" type="pres">
      <dgm:prSet presAssocID="{9EDB9364-9923-49C6-9C67-115D3F0F416F}" presName="sp" presStyleCnt="0"/>
      <dgm:spPr/>
    </dgm:pt>
    <dgm:pt modelId="{4B66485E-E99B-4CD4-B183-BA446225D240}" type="pres">
      <dgm:prSet presAssocID="{CECD9450-255C-4243-9A48-7B6877EF8F7B}" presName="composite" presStyleCnt="0"/>
      <dgm:spPr/>
    </dgm:pt>
    <dgm:pt modelId="{C656421B-D413-446A-9CFC-C3DF1E654DEC}" type="pres">
      <dgm:prSet presAssocID="{CECD9450-255C-4243-9A48-7B6877EF8F7B}" presName="parentText" presStyleLbl="alignNode1" presStyleIdx="2" presStyleCnt="4" custScaleX="145149">
        <dgm:presLayoutVars>
          <dgm:chMax val="1"/>
          <dgm:bulletEnabled val="1"/>
        </dgm:presLayoutVars>
      </dgm:prSet>
      <dgm:spPr>
        <a:prstGeom prst="hexagon">
          <a:avLst/>
        </a:prstGeom>
      </dgm:spPr>
      <dgm:t>
        <a:bodyPr/>
        <a:lstStyle/>
        <a:p>
          <a:endParaRPr lang="ru-RU"/>
        </a:p>
      </dgm:t>
    </dgm:pt>
    <dgm:pt modelId="{CA832CF7-D110-453A-9E50-A5CC8B6DCA62}" type="pres">
      <dgm:prSet presAssocID="{CECD9450-255C-4243-9A48-7B6877EF8F7B}" presName="descendantText" presStyleLbl="alignAcc1" presStyleIdx="2" presStyleCnt="4" custScaleX="94701">
        <dgm:presLayoutVars>
          <dgm:bulletEnabled val="1"/>
        </dgm:presLayoutVars>
      </dgm:prSet>
      <dgm:spPr/>
      <dgm:t>
        <a:bodyPr/>
        <a:lstStyle/>
        <a:p>
          <a:endParaRPr lang="ru-RU"/>
        </a:p>
      </dgm:t>
    </dgm:pt>
    <dgm:pt modelId="{453D3692-C87F-4DEE-B536-33C493C95E34}" type="pres">
      <dgm:prSet presAssocID="{8C7A658C-699A-464F-984C-CFBE1A916638}" presName="sp" presStyleCnt="0"/>
      <dgm:spPr/>
    </dgm:pt>
    <dgm:pt modelId="{9F06BD12-771E-4E0E-8448-63DCB53AF0C5}" type="pres">
      <dgm:prSet presAssocID="{550B90BB-FF65-4B16-BD6C-2425952B73DA}" presName="composite" presStyleCnt="0"/>
      <dgm:spPr/>
    </dgm:pt>
    <dgm:pt modelId="{EBD95E79-73A1-452F-B88E-89A137FA7C11}" type="pres">
      <dgm:prSet presAssocID="{550B90BB-FF65-4B16-BD6C-2425952B73DA}" presName="parentText" presStyleLbl="alignNode1" presStyleIdx="3" presStyleCnt="4" custScaleX="140367">
        <dgm:presLayoutVars>
          <dgm:chMax val="1"/>
          <dgm:bulletEnabled val="1"/>
        </dgm:presLayoutVars>
      </dgm:prSet>
      <dgm:spPr>
        <a:prstGeom prst="hexagon">
          <a:avLst/>
        </a:prstGeom>
      </dgm:spPr>
      <dgm:t>
        <a:bodyPr/>
        <a:lstStyle/>
        <a:p>
          <a:endParaRPr lang="ru-RU"/>
        </a:p>
      </dgm:t>
    </dgm:pt>
    <dgm:pt modelId="{133D7348-0B6C-44C8-B1AE-1ED43CC38EB9}" type="pres">
      <dgm:prSet presAssocID="{550B90BB-FF65-4B16-BD6C-2425952B73DA}" presName="descendantText" presStyleLbl="alignAcc1" presStyleIdx="3" presStyleCnt="4" custScaleX="94701">
        <dgm:presLayoutVars>
          <dgm:bulletEnabled val="1"/>
        </dgm:presLayoutVars>
      </dgm:prSet>
      <dgm:spPr/>
      <dgm:t>
        <a:bodyPr/>
        <a:lstStyle/>
        <a:p>
          <a:endParaRPr lang="ru-RU"/>
        </a:p>
      </dgm:t>
    </dgm:pt>
  </dgm:ptLst>
  <dgm:cxnLst>
    <dgm:cxn modelId="{A24C9864-61AD-49C4-B097-42835D82453C}" type="presOf" srcId="{E0DC008C-910A-439C-A350-03FBC1B5EB8A}" destId="{133D7348-0B6C-44C8-B1AE-1ED43CC38EB9}" srcOrd="0" destOrd="3" presId="urn:microsoft.com/office/officeart/2005/8/layout/chevron2"/>
    <dgm:cxn modelId="{B6F87B1F-7B91-4747-A503-59E19205E282}" type="presOf" srcId="{7AA8B88C-93ED-477B-865C-AE12B516382B}" destId="{133D7348-0B6C-44C8-B1AE-1ED43CC38EB9}" srcOrd="0" destOrd="1" presId="urn:microsoft.com/office/officeart/2005/8/layout/chevron2"/>
    <dgm:cxn modelId="{4151EC76-9F58-4CA6-B6DB-7399C258321D}" type="presOf" srcId="{20571669-53F8-40AF-85B6-45C0CD73A9A7}" destId="{C525921E-BCB7-436C-8760-C076F97C5542}" srcOrd="0" destOrd="0" presId="urn:microsoft.com/office/officeart/2005/8/layout/chevron2"/>
    <dgm:cxn modelId="{F0203A70-868C-47F6-9E70-4F64F237E138}" srcId="{550B90BB-FF65-4B16-BD6C-2425952B73DA}" destId="{7AA8B88C-93ED-477B-865C-AE12B516382B}" srcOrd="1" destOrd="0" parTransId="{AE75095C-F252-4666-8488-5FE78640F2A0}" sibTransId="{97EF2E8E-BB8E-4C0B-9E16-1B6CE61037FE}"/>
    <dgm:cxn modelId="{B4EE1134-69EA-4780-A369-2B49AF408264}" srcId="{CECD9450-255C-4243-9A48-7B6877EF8F7B}" destId="{DC43101D-95D2-4CD0-9E12-16FA0F5FAD43}" srcOrd="1" destOrd="0" parTransId="{3404ACF2-FFCB-4813-85BD-F610EE8BFB94}" sibTransId="{BA09DEFB-32B8-4CE2-AC82-11ACF32A563F}"/>
    <dgm:cxn modelId="{AB18044F-7BE9-4C3E-9704-4D105A7206EE}" srcId="{550B90BB-FF65-4B16-BD6C-2425952B73DA}" destId="{A6CF94E1-0416-4183-BAF5-E516C72AC32B}" srcOrd="0" destOrd="0" parTransId="{FFBB2FCD-357E-4E29-BA8C-EC73C1849DE9}" sibTransId="{D10F4C6D-63FC-46EE-9AC9-3651455D2E0C}"/>
    <dgm:cxn modelId="{B1CD60CA-4652-4D32-8271-7A0BE4AB8C31}" type="presOf" srcId="{DC43101D-95D2-4CD0-9E12-16FA0F5FAD43}" destId="{CA832CF7-D110-453A-9E50-A5CC8B6DCA62}" srcOrd="0" destOrd="1" presId="urn:microsoft.com/office/officeart/2005/8/layout/chevron2"/>
    <dgm:cxn modelId="{31C72757-481A-4E9E-A2FA-E6DF227FF797}" type="presOf" srcId="{C67B80FC-C07F-4328-8820-2633E4F06658}" destId="{C57BCD87-E52E-4CFC-A297-D6FB0A27973D}" srcOrd="0" destOrd="0" presId="urn:microsoft.com/office/officeart/2005/8/layout/chevron2"/>
    <dgm:cxn modelId="{C6CF13E9-09F6-4A4E-ADC2-CA572E95EBDE}" type="presOf" srcId="{F2678391-8037-4E7F-BB73-423462D6D389}" destId="{133D7348-0B6C-44C8-B1AE-1ED43CC38EB9}" srcOrd="0" destOrd="2" presId="urn:microsoft.com/office/officeart/2005/8/layout/chevron2"/>
    <dgm:cxn modelId="{2926E56A-64C4-4109-9230-8F6570F36017}" srcId="{183A4951-5E1B-4559-B2BB-868811032EDD}" destId="{B2A6360C-2895-48CA-9CB0-EE8EBCF2399E}" srcOrd="2" destOrd="0" parTransId="{EA8BE5B1-376B-43EC-B078-988BB6086BEC}" sibTransId="{3E5183CD-A9EA-4F29-B2C7-57F5394235AE}"/>
    <dgm:cxn modelId="{4966A873-0EFE-4581-86EC-453393DC1824}" srcId="{CECD9450-255C-4243-9A48-7B6877EF8F7B}" destId="{D3ECDDB6-4118-4DFC-A55A-AA769A00A52C}" srcOrd="2" destOrd="0" parTransId="{D9ED0670-4B0B-4B8B-AC59-492A4ED624C3}" sibTransId="{131F1B56-E711-465B-8EE5-BFF8FE9FF970}"/>
    <dgm:cxn modelId="{521E0C80-8EC1-4CC7-8456-690927B920EB}" type="presOf" srcId="{B2A6360C-2895-48CA-9CB0-EE8EBCF2399E}" destId="{B09F5D95-FB88-4666-AD7D-3F111E9B0691}" srcOrd="0" destOrd="2" presId="urn:microsoft.com/office/officeart/2005/8/layout/chevron2"/>
    <dgm:cxn modelId="{E24A69DC-733B-4D7E-A5E8-B6D348AB740D}" type="presOf" srcId="{FDD210B9-0781-421C-A793-8CF5EA615E26}" destId="{B09F5D95-FB88-4666-AD7D-3F111E9B0691}" srcOrd="0" destOrd="1" presId="urn:microsoft.com/office/officeart/2005/8/layout/chevron2"/>
    <dgm:cxn modelId="{D03FD1E9-15F5-4AB7-B5AE-197491066252}" srcId="{20571669-53F8-40AF-85B6-45C0CD73A9A7}" destId="{C67B80FC-C07F-4328-8820-2633E4F06658}" srcOrd="0" destOrd="0" parTransId="{B0773CF8-F967-4E5B-9E2B-96DB80E22DB5}" sibTransId="{C3FC300B-BC64-4CD0-9C76-A336518133C9}"/>
    <dgm:cxn modelId="{D1550BF5-FFAA-4169-B300-F8788901F144}" type="presOf" srcId="{183A4951-5E1B-4559-B2BB-868811032EDD}" destId="{AF646421-827E-476D-A4AF-B880B9DF7612}" srcOrd="0" destOrd="0" presId="urn:microsoft.com/office/officeart/2005/8/layout/chevron2"/>
    <dgm:cxn modelId="{2FAEB92F-CCEC-4CB0-ACC7-6B839A711740}" type="presOf" srcId="{E15A9CD0-34E8-4751-A951-7764678F5FD7}" destId="{D9CA515D-84A5-43D1-ABD8-145C1C18D769}" srcOrd="0" destOrd="1" presId="urn:microsoft.com/office/officeart/2005/8/layout/chevron2"/>
    <dgm:cxn modelId="{B84720C8-CFFA-4DB8-B143-DB4554553BFA}" type="presOf" srcId="{550B90BB-FF65-4B16-BD6C-2425952B73DA}" destId="{EBD95E79-73A1-452F-B88E-89A137FA7C11}" srcOrd="0" destOrd="0" presId="urn:microsoft.com/office/officeart/2005/8/layout/chevron2"/>
    <dgm:cxn modelId="{DF8009FA-8A86-4BB8-A85B-A6F1CF6852B9}" srcId="{C67B80FC-C07F-4328-8820-2633E4F06658}" destId="{E15A9CD0-34E8-4751-A951-7764678F5FD7}" srcOrd="1" destOrd="0" parTransId="{57A37EB2-7223-4AFB-887C-BCEAEFA8B2A3}" sibTransId="{34893942-DD6C-49A4-BE4C-81D8FA5F059D}"/>
    <dgm:cxn modelId="{79C96C83-0293-46BA-B611-432DF1234B93}" type="presOf" srcId="{B6DA346C-4934-4871-9380-1561D4B40A4E}" destId="{D9CA515D-84A5-43D1-ABD8-145C1C18D769}" srcOrd="0" destOrd="0" presId="urn:microsoft.com/office/officeart/2005/8/layout/chevron2"/>
    <dgm:cxn modelId="{BC9CFA90-3C7F-4CEC-A0A3-F78EA6D1E945}" srcId="{20571669-53F8-40AF-85B6-45C0CD73A9A7}" destId="{550B90BB-FF65-4B16-BD6C-2425952B73DA}" srcOrd="3" destOrd="0" parTransId="{4850C6D1-CD1C-4880-80E2-13F1359435F0}" sibTransId="{02549DF4-B28E-438A-A827-FC34841EA65E}"/>
    <dgm:cxn modelId="{23A8E866-D388-4569-9049-A2A6A057C557}" type="presOf" srcId="{D3ECDDB6-4118-4DFC-A55A-AA769A00A52C}" destId="{CA832CF7-D110-453A-9E50-A5CC8B6DCA62}" srcOrd="0" destOrd="2" presId="urn:microsoft.com/office/officeart/2005/8/layout/chevron2"/>
    <dgm:cxn modelId="{423FF5C0-965B-4F6A-A71A-F1A09FB4F6D5}" srcId="{20571669-53F8-40AF-85B6-45C0CD73A9A7}" destId="{CECD9450-255C-4243-9A48-7B6877EF8F7B}" srcOrd="2" destOrd="0" parTransId="{29C05C64-789A-4EAC-A3A1-2D19D30FD6B9}" sibTransId="{8C7A658C-699A-464F-984C-CFBE1A916638}"/>
    <dgm:cxn modelId="{7D53BD2A-00E0-4BAA-9F0F-5A6ECF00B812}" type="presOf" srcId="{CECD9450-255C-4243-9A48-7B6877EF8F7B}" destId="{C656421B-D413-446A-9CFC-C3DF1E654DEC}" srcOrd="0" destOrd="0" presId="urn:microsoft.com/office/officeart/2005/8/layout/chevron2"/>
    <dgm:cxn modelId="{EBDB1F79-70BD-448A-9851-AF4C88C57906}" type="presOf" srcId="{A6CF94E1-0416-4183-BAF5-E516C72AC32B}" destId="{133D7348-0B6C-44C8-B1AE-1ED43CC38EB9}" srcOrd="0" destOrd="0" presId="urn:microsoft.com/office/officeart/2005/8/layout/chevron2"/>
    <dgm:cxn modelId="{705632A6-90FC-4B98-883C-35DE5820B4C9}" srcId="{C67B80FC-C07F-4328-8820-2633E4F06658}" destId="{B6DA346C-4934-4871-9380-1561D4B40A4E}" srcOrd="0" destOrd="0" parTransId="{BD30D9D5-F733-4135-8DC0-F08E8A42A1E7}" sibTransId="{EEF700E2-67E4-43CE-B087-F590CD817012}"/>
    <dgm:cxn modelId="{22B43FA1-5E8E-4EAB-8A05-A24726BAA81B}" srcId="{CECD9450-255C-4243-9A48-7B6877EF8F7B}" destId="{4E8B4890-7D10-4E2F-8380-9D964480D60F}" srcOrd="0" destOrd="0" parTransId="{87A907DA-BB56-4656-A4F4-1634C823B571}" sibTransId="{AEEC4673-E1A5-4469-90A7-202E5415E880}"/>
    <dgm:cxn modelId="{FB45B6BC-5D1D-4D73-8477-35C0DC5AF344}" srcId="{183A4951-5E1B-4559-B2BB-868811032EDD}" destId="{FDD210B9-0781-421C-A793-8CF5EA615E26}" srcOrd="1" destOrd="0" parTransId="{091BED00-4512-4A6B-A892-B66E032242F3}" sibTransId="{BBA7104F-C6FC-4584-B910-B26F6AFE1A0F}"/>
    <dgm:cxn modelId="{BF91E1AC-51EE-4195-994B-5D42128A07B0}" srcId="{550B90BB-FF65-4B16-BD6C-2425952B73DA}" destId="{E0DC008C-910A-439C-A350-03FBC1B5EB8A}" srcOrd="3" destOrd="0" parTransId="{6FF50870-4D55-4B71-BE9D-4F086803C80F}" sibTransId="{6FD4179A-959A-4BE7-89AF-C7A9A3002E68}"/>
    <dgm:cxn modelId="{813B268B-47B3-4C90-9D4B-DB6FEF6D7600}" type="presOf" srcId="{4E8B4890-7D10-4E2F-8380-9D964480D60F}" destId="{CA832CF7-D110-453A-9E50-A5CC8B6DCA62}" srcOrd="0" destOrd="0" presId="urn:microsoft.com/office/officeart/2005/8/layout/chevron2"/>
    <dgm:cxn modelId="{22621E80-2E86-4C77-8473-1D8BAEF095AA}" type="presOf" srcId="{337695A5-5F34-49C7-8347-F5FD62A785FE}" destId="{B09F5D95-FB88-4666-AD7D-3F111E9B0691}" srcOrd="0" destOrd="0" presId="urn:microsoft.com/office/officeart/2005/8/layout/chevron2"/>
    <dgm:cxn modelId="{BC64AC42-A865-4BDC-998D-7CDB0B2E0A23}" srcId="{550B90BB-FF65-4B16-BD6C-2425952B73DA}" destId="{F2678391-8037-4E7F-BB73-423462D6D389}" srcOrd="2" destOrd="0" parTransId="{B2B5B4F1-1938-4DE8-B01E-E3D93085A4CF}" sibTransId="{357C5103-92D2-425B-8B38-106D0048A14F}"/>
    <dgm:cxn modelId="{6D44F4E7-9A0A-4007-93D9-35B2A33767E7}" srcId="{183A4951-5E1B-4559-B2BB-868811032EDD}" destId="{337695A5-5F34-49C7-8347-F5FD62A785FE}" srcOrd="0" destOrd="0" parTransId="{09498E49-7971-4388-B324-B05A10B1AC4B}" sibTransId="{E71B909E-78D4-4102-A780-9DE0ABD007D1}"/>
    <dgm:cxn modelId="{DEA193C6-FB96-4E32-9EBF-A133E3C28B68}" srcId="{20571669-53F8-40AF-85B6-45C0CD73A9A7}" destId="{183A4951-5E1B-4559-B2BB-868811032EDD}" srcOrd="1" destOrd="0" parTransId="{B70EE6D0-C06C-4F44-9B4E-D6BEB5B58E5B}" sibTransId="{9EDB9364-9923-49C6-9C67-115D3F0F416F}"/>
    <dgm:cxn modelId="{1656BD08-C511-41DC-9F2E-9164EEF336F5}" type="presParOf" srcId="{C525921E-BCB7-436C-8760-C076F97C5542}" destId="{8C794250-1874-42E3-A11C-8F07C5520C90}" srcOrd="0" destOrd="0" presId="urn:microsoft.com/office/officeart/2005/8/layout/chevron2"/>
    <dgm:cxn modelId="{D498186D-B22D-486B-A9E5-CF607632CB91}" type="presParOf" srcId="{8C794250-1874-42E3-A11C-8F07C5520C90}" destId="{C57BCD87-E52E-4CFC-A297-D6FB0A27973D}" srcOrd="0" destOrd="0" presId="urn:microsoft.com/office/officeart/2005/8/layout/chevron2"/>
    <dgm:cxn modelId="{CC41EB15-19B7-46E2-8D43-269668206560}" type="presParOf" srcId="{8C794250-1874-42E3-A11C-8F07C5520C90}" destId="{D9CA515D-84A5-43D1-ABD8-145C1C18D769}" srcOrd="1" destOrd="0" presId="urn:microsoft.com/office/officeart/2005/8/layout/chevron2"/>
    <dgm:cxn modelId="{E873B0BA-FED9-41FF-9633-8C40C71A7FC7}" type="presParOf" srcId="{C525921E-BCB7-436C-8760-C076F97C5542}" destId="{6A843DCE-D90D-484E-BA09-C0116A574057}" srcOrd="1" destOrd="0" presId="urn:microsoft.com/office/officeart/2005/8/layout/chevron2"/>
    <dgm:cxn modelId="{DF311150-58B0-464C-9F12-87B1DAE171BD}" type="presParOf" srcId="{C525921E-BCB7-436C-8760-C076F97C5542}" destId="{7387BA4A-52CE-4A6C-922B-50591C49541F}" srcOrd="2" destOrd="0" presId="urn:microsoft.com/office/officeart/2005/8/layout/chevron2"/>
    <dgm:cxn modelId="{0C413F2F-71E6-4179-AC1E-C08174D4F2FD}" type="presParOf" srcId="{7387BA4A-52CE-4A6C-922B-50591C49541F}" destId="{AF646421-827E-476D-A4AF-B880B9DF7612}" srcOrd="0" destOrd="0" presId="urn:microsoft.com/office/officeart/2005/8/layout/chevron2"/>
    <dgm:cxn modelId="{BEDCBE8B-0FC1-4FB7-B823-FFED355A2BE5}" type="presParOf" srcId="{7387BA4A-52CE-4A6C-922B-50591C49541F}" destId="{B09F5D95-FB88-4666-AD7D-3F111E9B0691}" srcOrd="1" destOrd="0" presId="urn:microsoft.com/office/officeart/2005/8/layout/chevron2"/>
    <dgm:cxn modelId="{4459B677-4EA3-458C-956C-6960A9E0A80D}" type="presParOf" srcId="{C525921E-BCB7-436C-8760-C076F97C5542}" destId="{4EDFC156-3BDF-4181-AB89-D3232FAC7D93}" srcOrd="3" destOrd="0" presId="urn:microsoft.com/office/officeart/2005/8/layout/chevron2"/>
    <dgm:cxn modelId="{105E293F-577B-4B18-914A-8C4CE9C679C5}" type="presParOf" srcId="{C525921E-BCB7-436C-8760-C076F97C5542}" destId="{4B66485E-E99B-4CD4-B183-BA446225D240}" srcOrd="4" destOrd="0" presId="urn:microsoft.com/office/officeart/2005/8/layout/chevron2"/>
    <dgm:cxn modelId="{0AB523C5-0708-4B76-992C-DA051AF386F2}" type="presParOf" srcId="{4B66485E-E99B-4CD4-B183-BA446225D240}" destId="{C656421B-D413-446A-9CFC-C3DF1E654DEC}" srcOrd="0" destOrd="0" presId="urn:microsoft.com/office/officeart/2005/8/layout/chevron2"/>
    <dgm:cxn modelId="{7A2FD5E3-71C8-4FDA-8CD8-1D101890C5B7}" type="presParOf" srcId="{4B66485E-E99B-4CD4-B183-BA446225D240}" destId="{CA832CF7-D110-453A-9E50-A5CC8B6DCA62}" srcOrd="1" destOrd="0" presId="urn:microsoft.com/office/officeart/2005/8/layout/chevron2"/>
    <dgm:cxn modelId="{0462A5E8-8E23-4F2F-A312-9DB2132CBD1C}" type="presParOf" srcId="{C525921E-BCB7-436C-8760-C076F97C5542}" destId="{453D3692-C87F-4DEE-B536-33C493C95E34}" srcOrd="5" destOrd="0" presId="urn:microsoft.com/office/officeart/2005/8/layout/chevron2"/>
    <dgm:cxn modelId="{F6AECD20-EF6E-46AA-A246-E0047C81AFA5}" type="presParOf" srcId="{C525921E-BCB7-436C-8760-C076F97C5542}" destId="{9F06BD12-771E-4E0E-8448-63DCB53AF0C5}" srcOrd="6" destOrd="0" presId="urn:microsoft.com/office/officeart/2005/8/layout/chevron2"/>
    <dgm:cxn modelId="{9A1AF4EC-FE8E-4A99-9DE2-6039D3F934E3}" type="presParOf" srcId="{9F06BD12-771E-4E0E-8448-63DCB53AF0C5}" destId="{EBD95E79-73A1-452F-B88E-89A137FA7C11}" srcOrd="0" destOrd="0" presId="urn:microsoft.com/office/officeart/2005/8/layout/chevron2"/>
    <dgm:cxn modelId="{4B0322BE-0BD7-4B34-95AD-54F716AB2122}" type="presParOf" srcId="{9F06BD12-771E-4E0E-8448-63DCB53AF0C5}" destId="{133D7348-0B6C-44C8-B1AE-1ED43CC38E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330BF-97BE-4017-BF7C-1D22F1DA0B6D}">
      <dsp:nvSpPr>
        <dsp:cNvPr id="0" name=""/>
        <dsp:cNvSpPr/>
      </dsp:nvSpPr>
      <dsp:spPr>
        <a:xfrm>
          <a:off x="2523891" y="335542"/>
          <a:ext cx="4620589" cy="4620589"/>
        </a:xfrm>
        <a:prstGeom prst="pie">
          <a:avLst>
            <a:gd name="adj1" fmla="val 16200000"/>
            <a:gd name="adj2" fmla="val 19285716"/>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latin typeface="Times New Roman" pitchFamily="18" charset="0"/>
              <a:cs typeface="Times New Roman" pitchFamily="18" charset="0"/>
            </a:rPr>
            <a:t>Послуги харчування</a:t>
          </a:r>
          <a:endParaRPr lang="ru-RU" sz="1300" kern="1200" dirty="0">
            <a:latin typeface="Times New Roman" pitchFamily="18" charset="0"/>
            <a:cs typeface="Times New Roman" pitchFamily="18" charset="0"/>
          </a:endParaRPr>
        </a:p>
      </dsp:txBody>
      <dsp:txXfrm>
        <a:off x="4951351" y="764597"/>
        <a:ext cx="1100140" cy="880112"/>
      </dsp:txXfrm>
    </dsp:sp>
    <dsp:sp modelId="{0AA19AB4-DED2-43C0-9511-B386D673FAA7}">
      <dsp:nvSpPr>
        <dsp:cNvPr id="0" name=""/>
        <dsp:cNvSpPr/>
      </dsp:nvSpPr>
      <dsp:spPr>
        <a:xfrm>
          <a:off x="2583298" y="409802"/>
          <a:ext cx="4620589" cy="4620589"/>
        </a:xfrm>
        <a:prstGeom prst="pie">
          <a:avLst>
            <a:gd name="adj1" fmla="val 19285716"/>
            <a:gd name="adj2" fmla="val 771428"/>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latin typeface="Times New Roman" pitchFamily="18" charset="0"/>
              <a:cs typeface="Times New Roman" pitchFamily="18" charset="0"/>
            </a:rPr>
            <a:t>послуги з виготовлення кулінарної продукції та кондитерських виробів;</a:t>
          </a:r>
          <a:endParaRPr lang="ru-RU" sz="1300" kern="1200" dirty="0">
            <a:latin typeface="Times New Roman" pitchFamily="18" charset="0"/>
            <a:cs typeface="Times New Roman" pitchFamily="18" charset="0"/>
          </a:endParaRPr>
        </a:p>
      </dsp:txBody>
      <dsp:txXfrm>
        <a:off x="5721449" y="2084766"/>
        <a:ext cx="1265161" cy="770098"/>
      </dsp:txXfrm>
    </dsp:sp>
    <dsp:sp modelId="{3E9602AC-FB75-46F6-942E-6BFBD2F3AB59}">
      <dsp:nvSpPr>
        <dsp:cNvPr id="0" name=""/>
        <dsp:cNvSpPr/>
      </dsp:nvSpPr>
      <dsp:spPr>
        <a:xfrm>
          <a:off x="2561846" y="503314"/>
          <a:ext cx="4620589" cy="4620589"/>
        </a:xfrm>
        <a:prstGeom prst="pie">
          <a:avLst>
            <a:gd name="adj1" fmla="val 771428"/>
            <a:gd name="adj2" fmla="val 3857143"/>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smtClean="0">
              <a:latin typeface="Times New Roman" pitchFamily="18" charset="0"/>
              <a:cs typeface="Times New Roman" pitchFamily="18" charset="0"/>
            </a:rPr>
            <a:t>послуги з реалізації продукції;</a:t>
          </a:r>
          <a:endParaRPr lang="ru-RU" sz="1300" kern="1200">
            <a:latin typeface="Times New Roman" pitchFamily="18" charset="0"/>
            <a:cs typeface="Times New Roman" pitchFamily="18" charset="0"/>
          </a:endParaRPr>
        </a:p>
      </dsp:txBody>
      <dsp:txXfrm>
        <a:off x="5528924" y="3239913"/>
        <a:ext cx="1100140" cy="852608"/>
      </dsp:txXfrm>
    </dsp:sp>
    <dsp:sp modelId="{E9A424F6-BDBC-4BEA-8483-205F04722F3C}">
      <dsp:nvSpPr>
        <dsp:cNvPr id="0" name=""/>
        <dsp:cNvSpPr/>
      </dsp:nvSpPr>
      <dsp:spPr>
        <a:xfrm>
          <a:off x="2480378" y="559540"/>
          <a:ext cx="4620589" cy="4620589"/>
        </a:xfrm>
        <a:prstGeom prst="pie">
          <a:avLst>
            <a:gd name="adj1" fmla="val 3857226"/>
            <a:gd name="adj2" fmla="val 6942858"/>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latin typeface="Times New Roman" pitchFamily="18" charset="0"/>
              <a:cs typeface="Times New Roman" pitchFamily="18" charset="0"/>
            </a:rPr>
            <a:t>послуги з організації  </a:t>
          </a:r>
          <a:r>
            <a:rPr lang="uk-UA" sz="1200" kern="1200" dirty="0" smtClean="0">
              <a:latin typeface="Times New Roman" pitchFamily="18" charset="0"/>
              <a:cs typeface="Times New Roman" pitchFamily="18" charset="0"/>
            </a:rPr>
            <a:t>обслуговування </a:t>
          </a:r>
          <a:r>
            <a:rPr lang="uk-UA" sz="1300" kern="1200" dirty="0" smtClean="0">
              <a:latin typeface="Times New Roman" pitchFamily="18" charset="0"/>
              <a:cs typeface="Times New Roman" pitchFamily="18" charset="0"/>
            </a:rPr>
            <a:t>споживачів;</a:t>
          </a:r>
          <a:endParaRPr lang="ru-RU" sz="1300" kern="1200" dirty="0">
            <a:latin typeface="Times New Roman" pitchFamily="18" charset="0"/>
            <a:cs typeface="Times New Roman" pitchFamily="18" charset="0"/>
          </a:endParaRPr>
        </a:p>
      </dsp:txBody>
      <dsp:txXfrm>
        <a:off x="4254354" y="4190003"/>
        <a:ext cx="1072636" cy="770098"/>
      </dsp:txXfrm>
    </dsp:sp>
    <dsp:sp modelId="{64A7846C-7AAA-4884-A178-086D2B575B6E}">
      <dsp:nvSpPr>
        <dsp:cNvPr id="0" name=""/>
        <dsp:cNvSpPr/>
      </dsp:nvSpPr>
      <dsp:spPr>
        <a:xfrm>
          <a:off x="2390224" y="503314"/>
          <a:ext cx="4620589" cy="4620589"/>
        </a:xfrm>
        <a:prstGeom prst="pie">
          <a:avLst>
            <a:gd name="adj1" fmla="val 6942858"/>
            <a:gd name="adj2" fmla="val 10028574"/>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smtClean="0">
              <a:latin typeface="Times New Roman" pitchFamily="18" charset="0"/>
              <a:cs typeface="Times New Roman" pitchFamily="18" charset="0"/>
            </a:rPr>
            <a:t>послуги з організації дозвілля;</a:t>
          </a:r>
          <a:endParaRPr lang="ru-RU" sz="1300" kern="1200">
            <a:latin typeface="Times New Roman" pitchFamily="18" charset="0"/>
            <a:cs typeface="Times New Roman" pitchFamily="18" charset="0"/>
          </a:endParaRPr>
        </a:p>
      </dsp:txBody>
      <dsp:txXfrm>
        <a:off x="2943594" y="3239913"/>
        <a:ext cx="1100140" cy="852608"/>
      </dsp:txXfrm>
    </dsp:sp>
    <dsp:sp modelId="{00E6FEE4-343C-4991-AC63-2A4687898C8E}">
      <dsp:nvSpPr>
        <dsp:cNvPr id="0" name=""/>
        <dsp:cNvSpPr/>
      </dsp:nvSpPr>
      <dsp:spPr>
        <a:xfrm>
          <a:off x="2368771" y="409802"/>
          <a:ext cx="4620589" cy="4620589"/>
        </a:xfrm>
        <a:prstGeom prst="pie">
          <a:avLst>
            <a:gd name="adj1" fmla="val 10028574"/>
            <a:gd name="adj2" fmla="val 13114284"/>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latin typeface="Times New Roman" pitchFamily="18" charset="0"/>
              <a:cs typeface="Times New Roman" pitchFamily="18" charset="0"/>
            </a:rPr>
            <a:t>інформаційно-консультативні послуги;</a:t>
          </a:r>
          <a:endParaRPr lang="ru-RU" sz="1300" kern="1200" dirty="0">
            <a:latin typeface="Times New Roman" pitchFamily="18" charset="0"/>
            <a:cs typeface="Times New Roman" pitchFamily="18" charset="0"/>
          </a:endParaRPr>
        </a:p>
      </dsp:txBody>
      <dsp:txXfrm>
        <a:off x="2586049" y="2084766"/>
        <a:ext cx="1265161" cy="770098"/>
      </dsp:txXfrm>
    </dsp:sp>
    <dsp:sp modelId="{1D7AAC4B-7F1A-49DE-91DF-1DE92ED410FA}">
      <dsp:nvSpPr>
        <dsp:cNvPr id="0" name=""/>
        <dsp:cNvSpPr/>
      </dsp:nvSpPr>
      <dsp:spPr>
        <a:xfrm>
          <a:off x="2428179" y="335542"/>
          <a:ext cx="4620589" cy="4620589"/>
        </a:xfrm>
        <a:prstGeom prst="pie">
          <a:avLst>
            <a:gd name="adj1" fmla="val 13114284"/>
            <a:gd name="adj2" fmla="val 1620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smtClean="0">
              <a:latin typeface="Times New Roman" pitchFamily="18" charset="0"/>
              <a:cs typeface="Times New Roman" pitchFamily="18" charset="0"/>
            </a:rPr>
            <a:t>інші послуги</a:t>
          </a:r>
          <a:endParaRPr lang="ru-RU" sz="1300" kern="1200">
            <a:latin typeface="Times New Roman" pitchFamily="18" charset="0"/>
            <a:cs typeface="Times New Roman" pitchFamily="18" charset="0"/>
          </a:endParaRPr>
        </a:p>
      </dsp:txBody>
      <dsp:txXfrm>
        <a:off x="3521168" y="764597"/>
        <a:ext cx="1100140" cy="880112"/>
      </dsp:txXfrm>
    </dsp:sp>
    <dsp:sp modelId="{79C3AC1C-6299-4E0C-8BEF-57FF978729F7}">
      <dsp:nvSpPr>
        <dsp:cNvPr id="0" name=""/>
        <dsp:cNvSpPr/>
      </dsp:nvSpPr>
      <dsp:spPr>
        <a:xfrm>
          <a:off x="2237624" y="49506"/>
          <a:ext cx="5192662" cy="5192662"/>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21EBCF-9B6D-435B-8CC7-17550A772FAF}">
      <dsp:nvSpPr>
        <dsp:cNvPr id="0" name=""/>
        <dsp:cNvSpPr/>
      </dsp:nvSpPr>
      <dsp:spPr>
        <a:xfrm>
          <a:off x="2297405" y="124094"/>
          <a:ext cx="5192662" cy="5192662"/>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7EA19-B7BD-4701-AAEB-B03535715668}">
      <dsp:nvSpPr>
        <dsp:cNvPr id="0" name=""/>
        <dsp:cNvSpPr/>
      </dsp:nvSpPr>
      <dsp:spPr>
        <a:xfrm>
          <a:off x="2275876" y="217389"/>
          <a:ext cx="5192662" cy="5192662"/>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731FC-6917-4B8B-8D77-B761A4539CAC}">
      <dsp:nvSpPr>
        <dsp:cNvPr id="0" name=""/>
        <dsp:cNvSpPr/>
      </dsp:nvSpPr>
      <dsp:spPr>
        <a:xfrm>
          <a:off x="2194342" y="273383"/>
          <a:ext cx="5192662" cy="5192662"/>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07E619-9524-4463-B3DF-9CD4F8BBE972}">
      <dsp:nvSpPr>
        <dsp:cNvPr id="0" name=""/>
        <dsp:cNvSpPr/>
      </dsp:nvSpPr>
      <dsp:spPr>
        <a:xfrm>
          <a:off x="2104120" y="217389"/>
          <a:ext cx="5192662" cy="5192662"/>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77259-8454-4D31-87F8-489FBB13C264}">
      <dsp:nvSpPr>
        <dsp:cNvPr id="0" name=""/>
        <dsp:cNvSpPr/>
      </dsp:nvSpPr>
      <dsp:spPr>
        <a:xfrm>
          <a:off x="2082591" y="124094"/>
          <a:ext cx="5192662" cy="5192662"/>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AF6C7-0A5D-4F88-B5FD-D4FA442FA5E9}">
      <dsp:nvSpPr>
        <dsp:cNvPr id="0" name=""/>
        <dsp:cNvSpPr/>
      </dsp:nvSpPr>
      <dsp:spPr>
        <a:xfrm>
          <a:off x="2142372" y="49506"/>
          <a:ext cx="5192662" cy="5192662"/>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0C72C-347F-4D93-B44B-1588F7BF69DB}">
      <dsp:nvSpPr>
        <dsp:cNvPr id="0" name=""/>
        <dsp:cNvSpPr/>
      </dsp:nvSpPr>
      <dsp:spPr>
        <a:xfrm>
          <a:off x="1727" y="0"/>
          <a:ext cx="2688282" cy="3482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Обслуговування офіціантом (барменом, буфетником)</a:t>
          </a:r>
          <a:endParaRPr lang="ru-RU" sz="2000" kern="1200" dirty="0">
            <a:latin typeface="Times New Roman" pitchFamily="18" charset="0"/>
            <a:cs typeface="Times New Roman" pitchFamily="18" charset="0"/>
          </a:endParaRPr>
        </a:p>
      </dsp:txBody>
      <dsp:txXfrm>
        <a:off x="1727" y="1393190"/>
        <a:ext cx="2688282" cy="1393190"/>
      </dsp:txXfrm>
    </dsp:sp>
    <dsp:sp modelId="{54B0C9AF-AEF4-4F77-9BA3-891D0E2459E0}">
      <dsp:nvSpPr>
        <dsp:cNvPr id="0" name=""/>
        <dsp:cNvSpPr/>
      </dsp:nvSpPr>
      <dsp:spPr>
        <a:xfrm>
          <a:off x="577202" y="71434"/>
          <a:ext cx="1537332" cy="1434919"/>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EE146-1C44-4A98-B2A4-28A0C9F56ECF}">
      <dsp:nvSpPr>
        <dsp:cNvPr id="0" name=""/>
        <dsp:cNvSpPr/>
      </dsp:nvSpPr>
      <dsp:spPr>
        <a:xfrm>
          <a:off x="2770658" y="0"/>
          <a:ext cx="2688282" cy="3482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Самообслуговування</a:t>
          </a:r>
          <a:endParaRPr lang="ru-RU" sz="2000" kern="1200" dirty="0">
            <a:latin typeface="Times New Roman" pitchFamily="18" charset="0"/>
            <a:cs typeface="Times New Roman" pitchFamily="18" charset="0"/>
          </a:endParaRPr>
        </a:p>
      </dsp:txBody>
      <dsp:txXfrm>
        <a:off x="2770658" y="1393190"/>
        <a:ext cx="2688282" cy="1393190"/>
      </dsp:txXfrm>
    </dsp:sp>
    <dsp:sp modelId="{CDD76826-4F74-4C0D-A06D-D6F5074FFAD3}">
      <dsp:nvSpPr>
        <dsp:cNvPr id="0" name=""/>
        <dsp:cNvSpPr/>
      </dsp:nvSpPr>
      <dsp:spPr>
        <a:xfrm>
          <a:off x="3257545" y="6158"/>
          <a:ext cx="1714508" cy="1565469"/>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78ADB-D93B-4AD3-8F09-204BDAF9141F}">
      <dsp:nvSpPr>
        <dsp:cNvPr id="0" name=""/>
        <dsp:cNvSpPr/>
      </dsp:nvSpPr>
      <dsp:spPr>
        <a:xfrm>
          <a:off x="5539589" y="0"/>
          <a:ext cx="2688282" cy="3482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Комбіноване обслуговування</a:t>
          </a:r>
          <a:endParaRPr lang="ru-RU" sz="2000" kern="1200" dirty="0">
            <a:latin typeface="Times New Roman" pitchFamily="18" charset="0"/>
            <a:cs typeface="Times New Roman" pitchFamily="18" charset="0"/>
          </a:endParaRPr>
        </a:p>
      </dsp:txBody>
      <dsp:txXfrm>
        <a:off x="5539589" y="1393190"/>
        <a:ext cx="2688282" cy="1393190"/>
      </dsp:txXfrm>
    </dsp:sp>
    <dsp:sp modelId="{50A56A5B-900C-41AA-AF7A-E90999B618E8}">
      <dsp:nvSpPr>
        <dsp:cNvPr id="0" name=""/>
        <dsp:cNvSpPr/>
      </dsp:nvSpPr>
      <dsp:spPr>
        <a:xfrm>
          <a:off x="6115064" y="6158"/>
          <a:ext cx="1537332" cy="1565469"/>
        </a:xfrm>
        <a:prstGeom prst="ellipse">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2AF39-D0F7-4F1F-9B66-EFFACEE4C202}">
      <dsp:nvSpPr>
        <dsp:cNvPr id="0" name=""/>
        <dsp:cNvSpPr/>
      </dsp:nvSpPr>
      <dsp:spPr>
        <a:xfrm>
          <a:off x="329183" y="2786380"/>
          <a:ext cx="7571232" cy="522446"/>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3CDD-C350-44C4-AD96-0C2D8056E4DB}">
      <dsp:nvSpPr>
        <dsp:cNvPr id="0" name=""/>
        <dsp:cNvSpPr/>
      </dsp:nvSpPr>
      <dsp:spPr>
        <a:xfrm>
          <a:off x="5941" y="3643097"/>
          <a:ext cx="1736831" cy="600078"/>
        </a:xfrm>
        <a:prstGeom prst="roundRect">
          <a:avLst>
            <a:gd name="adj" fmla="val 10000"/>
          </a:avLst>
        </a:prstGeom>
        <a:solidFill>
          <a:schemeClr val="bg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Метод обслуговування</a:t>
          </a:r>
        </a:p>
      </dsp:txBody>
      <dsp:txXfrm>
        <a:off x="23517" y="3660673"/>
        <a:ext cx="1701679" cy="564926"/>
      </dsp:txXfrm>
    </dsp:sp>
    <dsp:sp modelId="{A0AFD7EF-E2FB-4E7C-B930-A02678C2BB48}">
      <dsp:nvSpPr>
        <dsp:cNvPr id="0" name=""/>
        <dsp:cNvSpPr/>
      </dsp:nvSpPr>
      <dsp:spPr>
        <a:xfrm rot="17235213">
          <a:off x="1173529" y="3161058"/>
          <a:ext cx="1618549" cy="18439"/>
        </a:xfrm>
        <a:custGeom>
          <a:avLst/>
          <a:gdLst/>
          <a:ahLst/>
          <a:cxnLst/>
          <a:rect l="0" t="0" r="0" b="0"/>
          <a:pathLst>
            <a:path>
              <a:moveTo>
                <a:pt x="0" y="9219"/>
              </a:moveTo>
              <a:lnTo>
                <a:pt x="1618549"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1942340" y="3129813"/>
        <a:ext cx="80927" cy="80927"/>
      </dsp:txXfrm>
    </dsp:sp>
    <dsp:sp modelId="{D2182892-50FC-472C-B78E-413D402B9BA8}">
      <dsp:nvSpPr>
        <dsp:cNvPr id="0" name=""/>
        <dsp:cNvSpPr/>
      </dsp:nvSpPr>
      <dsp:spPr>
        <a:xfrm>
          <a:off x="2222836" y="2097379"/>
          <a:ext cx="2176089"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Самообслуговування</a:t>
          </a:r>
        </a:p>
      </dsp:txBody>
      <dsp:txXfrm>
        <a:off x="2240412" y="2114955"/>
        <a:ext cx="2140937" cy="564926"/>
      </dsp:txXfrm>
    </dsp:sp>
    <dsp:sp modelId="{634A06FD-22D0-4A55-A3EB-B4C9C1230D33}">
      <dsp:nvSpPr>
        <dsp:cNvPr id="0" name=""/>
        <dsp:cNvSpPr/>
      </dsp:nvSpPr>
      <dsp:spPr>
        <a:xfrm rot="17710730">
          <a:off x="4074767" y="1877617"/>
          <a:ext cx="1128378" cy="18439"/>
        </a:xfrm>
        <a:custGeom>
          <a:avLst/>
          <a:gdLst/>
          <a:ahLst/>
          <a:cxnLst/>
          <a:rect l="0" t="0" r="0" b="0"/>
          <a:pathLst>
            <a:path>
              <a:moveTo>
                <a:pt x="0" y="9219"/>
              </a:moveTo>
              <a:lnTo>
                <a:pt x="1128378"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4610747" y="1858627"/>
        <a:ext cx="56418" cy="56418"/>
      </dsp:txXfrm>
    </dsp:sp>
    <dsp:sp modelId="{F55BD4E9-1454-4B45-81E7-5E11643C76F4}">
      <dsp:nvSpPr>
        <dsp:cNvPr id="0" name=""/>
        <dsp:cNvSpPr/>
      </dsp:nvSpPr>
      <dsp:spPr>
        <a:xfrm>
          <a:off x="4878988" y="1076215"/>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За способом розрахунку</a:t>
          </a:r>
        </a:p>
      </dsp:txBody>
      <dsp:txXfrm>
        <a:off x="4896564" y="1093791"/>
        <a:ext cx="1165005" cy="564926"/>
      </dsp:txXfrm>
    </dsp:sp>
    <dsp:sp modelId="{FF8B29B2-2376-4667-B4F5-9295EE7A70FB}">
      <dsp:nvSpPr>
        <dsp:cNvPr id="0" name=""/>
        <dsp:cNvSpPr/>
      </dsp:nvSpPr>
      <dsp:spPr>
        <a:xfrm rot="17729045">
          <a:off x="5761301" y="863438"/>
          <a:ext cx="1115750" cy="18439"/>
        </a:xfrm>
        <a:custGeom>
          <a:avLst/>
          <a:gdLst/>
          <a:ahLst/>
          <a:cxnLst/>
          <a:rect l="0" t="0" r="0" b="0"/>
          <a:pathLst>
            <a:path>
              <a:moveTo>
                <a:pt x="0" y="9219"/>
              </a:moveTo>
              <a:lnTo>
                <a:pt x="1115750"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291283" y="844764"/>
        <a:ext cx="55787" cy="55787"/>
      </dsp:txXfrm>
    </dsp:sp>
    <dsp:sp modelId="{6CCF7D1D-876A-4C39-9BD1-EDCB90F278F4}">
      <dsp:nvSpPr>
        <dsp:cNvPr id="0" name=""/>
        <dsp:cNvSpPr/>
      </dsp:nvSpPr>
      <dsp:spPr>
        <a:xfrm>
          <a:off x="6559208" y="69022"/>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solidFill>
                <a:schemeClr val="tx1"/>
              </a:solidFill>
              <a:latin typeface="Times New Roman" pitchFamily="18" charset="0"/>
              <a:cs typeface="Times New Roman" pitchFamily="18" charset="0"/>
            </a:rPr>
            <a:t>З попереднім розрахунком</a:t>
          </a:r>
        </a:p>
      </dsp:txBody>
      <dsp:txXfrm>
        <a:off x="6576784" y="86598"/>
        <a:ext cx="1165005" cy="564926"/>
      </dsp:txXfrm>
    </dsp:sp>
    <dsp:sp modelId="{D6F1B2C7-4D57-4BEE-B049-38BE2D3DCE97}">
      <dsp:nvSpPr>
        <dsp:cNvPr id="0" name=""/>
        <dsp:cNvSpPr/>
      </dsp:nvSpPr>
      <dsp:spPr>
        <a:xfrm rot="19593210">
          <a:off x="6031507" y="1208483"/>
          <a:ext cx="575338" cy="18439"/>
        </a:xfrm>
        <a:custGeom>
          <a:avLst/>
          <a:gdLst/>
          <a:ahLst/>
          <a:cxnLst/>
          <a:rect l="0" t="0" r="0" b="0"/>
          <a:pathLst>
            <a:path>
              <a:moveTo>
                <a:pt x="0" y="9219"/>
              </a:moveTo>
              <a:lnTo>
                <a:pt x="575338"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304793" y="1203319"/>
        <a:ext cx="28766" cy="28766"/>
      </dsp:txXfrm>
    </dsp:sp>
    <dsp:sp modelId="{859F87E9-CAC8-4CE5-8AB8-AEB4F083C892}">
      <dsp:nvSpPr>
        <dsp:cNvPr id="0" name=""/>
        <dsp:cNvSpPr/>
      </dsp:nvSpPr>
      <dsp:spPr>
        <a:xfrm>
          <a:off x="6559208" y="759112"/>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solidFill>
                <a:schemeClr val="tx1"/>
              </a:solidFill>
              <a:latin typeface="Times New Roman" pitchFamily="18" charset="0"/>
              <a:cs typeface="Times New Roman" pitchFamily="18" charset="0"/>
            </a:rPr>
            <a:t>З розрахунком після прийому їжі</a:t>
          </a:r>
        </a:p>
      </dsp:txBody>
      <dsp:txXfrm>
        <a:off x="6576784" y="776688"/>
        <a:ext cx="1165005" cy="564926"/>
      </dsp:txXfrm>
    </dsp:sp>
    <dsp:sp modelId="{8F321EC8-994E-42B7-B8AE-ECA43C67260E}">
      <dsp:nvSpPr>
        <dsp:cNvPr id="0" name=""/>
        <dsp:cNvSpPr/>
      </dsp:nvSpPr>
      <dsp:spPr>
        <a:xfrm rot="2204456">
          <a:off x="6019724" y="1545969"/>
          <a:ext cx="598245" cy="18439"/>
        </a:xfrm>
        <a:custGeom>
          <a:avLst/>
          <a:gdLst/>
          <a:ahLst/>
          <a:cxnLst/>
          <a:rect l="0" t="0" r="0" b="0"/>
          <a:pathLst>
            <a:path>
              <a:moveTo>
                <a:pt x="0" y="9219"/>
              </a:moveTo>
              <a:lnTo>
                <a:pt x="598245"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303890" y="1540232"/>
        <a:ext cx="29912" cy="29912"/>
      </dsp:txXfrm>
    </dsp:sp>
    <dsp:sp modelId="{FF83B7C5-D5CA-41CA-926A-8AEDA936A401}">
      <dsp:nvSpPr>
        <dsp:cNvPr id="0" name=""/>
        <dsp:cNvSpPr/>
      </dsp:nvSpPr>
      <dsp:spPr>
        <a:xfrm>
          <a:off x="6558548" y="1462026"/>
          <a:ext cx="1664450" cy="544193"/>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a:solidFill>
                <a:schemeClr val="tx1"/>
              </a:solidFill>
              <a:latin typeface="Times New Roman" pitchFamily="18" charset="0"/>
              <a:cs typeface="Times New Roman" pitchFamily="18" charset="0"/>
            </a:rPr>
            <a:t>З </a:t>
          </a:r>
          <a:r>
            <a:rPr lang="ru-RU" sz="1200" kern="1200" dirty="0">
              <a:solidFill>
                <a:schemeClr val="tx1"/>
              </a:solidFill>
              <a:latin typeface="Times New Roman" pitchFamily="18" charset="0"/>
              <a:cs typeface="Times New Roman" pitchFamily="18" charset="0"/>
            </a:rPr>
            <a:t>безпосереднім розрахунком</a:t>
          </a:r>
        </a:p>
      </dsp:txBody>
      <dsp:txXfrm>
        <a:off x="6574487" y="1477965"/>
        <a:ext cx="1632572" cy="512315"/>
      </dsp:txXfrm>
    </dsp:sp>
    <dsp:sp modelId="{0AF7450A-AEDE-401A-9B84-CC78619C8A43}">
      <dsp:nvSpPr>
        <dsp:cNvPr id="0" name=""/>
        <dsp:cNvSpPr/>
      </dsp:nvSpPr>
      <dsp:spPr>
        <a:xfrm rot="3870955">
          <a:off x="5761301" y="1870631"/>
          <a:ext cx="1115750" cy="18439"/>
        </a:xfrm>
        <a:custGeom>
          <a:avLst/>
          <a:gdLst/>
          <a:ahLst/>
          <a:cxnLst/>
          <a:rect l="0" t="0" r="0" b="0"/>
          <a:pathLst>
            <a:path>
              <a:moveTo>
                <a:pt x="0" y="9219"/>
              </a:moveTo>
              <a:lnTo>
                <a:pt x="1115750"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291283" y="1851957"/>
        <a:ext cx="55787" cy="55787"/>
      </dsp:txXfrm>
    </dsp:sp>
    <dsp:sp modelId="{6056230E-96D2-4F0B-8F42-6DBD61C60A95}">
      <dsp:nvSpPr>
        <dsp:cNvPr id="0" name=""/>
        <dsp:cNvSpPr/>
      </dsp:nvSpPr>
      <dsp:spPr>
        <a:xfrm>
          <a:off x="6559208" y="2083408"/>
          <a:ext cx="1520071"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a:solidFill>
                <a:schemeClr val="tx1"/>
              </a:solidFill>
              <a:latin typeface="Times New Roman" pitchFamily="18" charset="0"/>
              <a:cs typeface="Times New Roman" pitchFamily="18" charset="0"/>
            </a:rPr>
            <a:t>Саморозрахунок</a:t>
          </a:r>
        </a:p>
      </dsp:txBody>
      <dsp:txXfrm>
        <a:off x="6576784" y="2100984"/>
        <a:ext cx="1484919" cy="564926"/>
      </dsp:txXfrm>
    </dsp:sp>
    <dsp:sp modelId="{7CFD4076-D890-4864-A963-C0089B8F3E00}">
      <dsp:nvSpPr>
        <dsp:cNvPr id="0" name=""/>
        <dsp:cNvSpPr/>
      </dsp:nvSpPr>
      <dsp:spPr>
        <a:xfrm rot="3274683">
          <a:off x="4211926" y="2750673"/>
          <a:ext cx="889608" cy="18439"/>
        </a:xfrm>
        <a:custGeom>
          <a:avLst/>
          <a:gdLst/>
          <a:ahLst/>
          <a:cxnLst/>
          <a:rect l="0" t="0" r="0" b="0"/>
          <a:pathLst>
            <a:path>
              <a:moveTo>
                <a:pt x="0" y="9219"/>
              </a:moveTo>
              <a:lnTo>
                <a:pt x="889608"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4634490" y="2737652"/>
        <a:ext cx="44480" cy="44480"/>
      </dsp:txXfrm>
    </dsp:sp>
    <dsp:sp modelId="{FB0CE54C-F6F0-4F64-859C-DCFC0C9DD4B0}">
      <dsp:nvSpPr>
        <dsp:cNvPr id="0" name=""/>
        <dsp:cNvSpPr/>
      </dsp:nvSpPr>
      <dsp:spPr>
        <a:xfrm>
          <a:off x="4914536" y="2822327"/>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За способом відпускання продукції</a:t>
          </a:r>
        </a:p>
      </dsp:txBody>
      <dsp:txXfrm>
        <a:off x="4932112" y="2839903"/>
        <a:ext cx="1165005" cy="564926"/>
      </dsp:txXfrm>
    </dsp:sp>
    <dsp:sp modelId="{26831996-7F55-4FDA-94BB-9C591FB78303}">
      <dsp:nvSpPr>
        <dsp:cNvPr id="0" name=""/>
        <dsp:cNvSpPr/>
      </dsp:nvSpPr>
      <dsp:spPr>
        <a:xfrm rot="21223883">
          <a:off x="6113357" y="3088732"/>
          <a:ext cx="447188" cy="18439"/>
        </a:xfrm>
        <a:custGeom>
          <a:avLst/>
          <a:gdLst/>
          <a:ahLst/>
          <a:cxnLst/>
          <a:rect l="0" t="0" r="0" b="0"/>
          <a:pathLst>
            <a:path>
              <a:moveTo>
                <a:pt x="0" y="9219"/>
              </a:moveTo>
              <a:lnTo>
                <a:pt x="447188"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325771" y="3086772"/>
        <a:ext cx="22359" cy="22359"/>
      </dsp:txXfrm>
    </dsp:sp>
    <dsp:sp modelId="{041FF27B-6FF2-47CD-B0FF-582832D01B64}">
      <dsp:nvSpPr>
        <dsp:cNvPr id="0" name=""/>
        <dsp:cNvSpPr/>
      </dsp:nvSpPr>
      <dsp:spPr>
        <a:xfrm>
          <a:off x="6559208" y="2773498"/>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solidFill>
                <a:schemeClr val="tx1"/>
              </a:solidFill>
              <a:latin typeface="Times New Roman" pitchFamily="18" charset="0"/>
              <a:cs typeface="Times New Roman" pitchFamily="18" charset="0"/>
            </a:rPr>
            <a:t>З вільним вибором страв</a:t>
          </a:r>
        </a:p>
      </dsp:txBody>
      <dsp:txXfrm>
        <a:off x="6576784" y="2791074"/>
        <a:ext cx="1165005" cy="564926"/>
      </dsp:txXfrm>
    </dsp:sp>
    <dsp:sp modelId="{0AA71BEB-D89F-4355-B6C9-63911051AFC4}">
      <dsp:nvSpPr>
        <dsp:cNvPr id="0" name=""/>
        <dsp:cNvSpPr/>
      </dsp:nvSpPr>
      <dsp:spPr>
        <a:xfrm rot="3316249">
          <a:off x="5946819" y="3433777"/>
          <a:ext cx="780262" cy="18439"/>
        </a:xfrm>
        <a:custGeom>
          <a:avLst/>
          <a:gdLst/>
          <a:ahLst/>
          <a:cxnLst/>
          <a:rect l="0" t="0" r="0" b="0"/>
          <a:pathLst>
            <a:path>
              <a:moveTo>
                <a:pt x="0" y="9219"/>
              </a:moveTo>
              <a:lnTo>
                <a:pt x="780262"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6317444" y="3423490"/>
        <a:ext cx="39013" cy="39013"/>
      </dsp:txXfrm>
    </dsp:sp>
    <dsp:sp modelId="{9A09FB06-A908-4CE4-B126-230FCA81D299}">
      <dsp:nvSpPr>
        <dsp:cNvPr id="0" name=""/>
        <dsp:cNvSpPr/>
      </dsp:nvSpPr>
      <dsp:spPr>
        <a:xfrm>
          <a:off x="6559208" y="3463589"/>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solidFill>
                <a:schemeClr val="tx1"/>
              </a:solidFill>
              <a:latin typeface="Times New Roman" pitchFamily="18" charset="0"/>
              <a:cs typeface="Times New Roman" pitchFamily="18" charset="0"/>
            </a:rPr>
            <a:t>Комплексні сніданки, обіди</a:t>
          </a:r>
        </a:p>
      </dsp:txBody>
      <dsp:txXfrm>
        <a:off x="6576784" y="3481165"/>
        <a:ext cx="1165005" cy="564926"/>
      </dsp:txXfrm>
    </dsp:sp>
    <dsp:sp modelId="{76F80CC3-5806-466D-A2B3-CB5AB3D6A46E}">
      <dsp:nvSpPr>
        <dsp:cNvPr id="0" name=""/>
        <dsp:cNvSpPr/>
      </dsp:nvSpPr>
      <dsp:spPr>
        <a:xfrm rot="2928610">
          <a:off x="1621387" y="4201446"/>
          <a:ext cx="711012" cy="18439"/>
        </a:xfrm>
        <a:custGeom>
          <a:avLst/>
          <a:gdLst/>
          <a:ahLst/>
          <a:cxnLst/>
          <a:rect l="0" t="0" r="0" b="0"/>
          <a:pathLst>
            <a:path>
              <a:moveTo>
                <a:pt x="0" y="9219"/>
              </a:moveTo>
              <a:lnTo>
                <a:pt x="711012"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1959118" y="4192891"/>
        <a:ext cx="35550" cy="35550"/>
      </dsp:txXfrm>
    </dsp:sp>
    <dsp:sp modelId="{A413C966-1E56-4DB1-B39A-36D41AE19372}">
      <dsp:nvSpPr>
        <dsp:cNvPr id="0" name=""/>
        <dsp:cNvSpPr/>
      </dsp:nvSpPr>
      <dsp:spPr>
        <a:xfrm>
          <a:off x="2211014" y="4178156"/>
          <a:ext cx="1392086"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Обслуговування офіціантами</a:t>
          </a:r>
        </a:p>
      </dsp:txBody>
      <dsp:txXfrm>
        <a:off x="2228590" y="4195732"/>
        <a:ext cx="1356934" cy="564926"/>
      </dsp:txXfrm>
    </dsp:sp>
    <dsp:sp modelId="{0F074BBB-0910-4D8C-A0F0-9602FCC8B6A6}">
      <dsp:nvSpPr>
        <dsp:cNvPr id="0" name=""/>
        <dsp:cNvSpPr/>
      </dsp:nvSpPr>
      <dsp:spPr>
        <a:xfrm rot="18328707">
          <a:off x="3438292" y="4149128"/>
          <a:ext cx="785544" cy="18439"/>
        </a:xfrm>
        <a:custGeom>
          <a:avLst/>
          <a:gdLst/>
          <a:ahLst/>
          <a:cxnLst/>
          <a:rect l="0" t="0" r="0" b="0"/>
          <a:pathLst>
            <a:path>
              <a:moveTo>
                <a:pt x="0" y="9219"/>
              </a:moveTo>
              <a:lnTo>
                <a:pt x="785544"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3811426" y="4138709"/>
        <a:ext cx="39277" cy="39277"/>
      </dsp:txXfrm>
    </dsp:sp>
    <dsp:sp modelId="{C68028C0-E2D7-420E-B2E1-09C73FF4E45D}">
      <dsp:nvSpPr>
        <dsp:cNvPr id="0" name=""/>
        <dsp:cNvSpPr/>
      </dsp:nvSpPr>
      <dsp:spPr>
        <a:xfrm>
          <a:off x="4059028" y="3538460"/>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Ланкова</a:t>
          </a:r>
        </a:p>
      </dsp:txBody>
      <dsp:txXfrm>
        <a:off x="4076604" y="3556036"/>
        <a:ext cx="1165005" cy="564926"/>
      </dsp:txXfrm>
    </dsp:sp>
    <dsp:sp modelId="{4AA5E8AE-F0C4-4B65-952C-3E2AB8A59572}">
      <dsp:nvSpPr>
        <dsp:cNvPr id="0" name=""/>
        <dsp:cNvSpPr/>
      </dsp:nvSpPr>
      <dsp:spPr>
        <a:xfrm rot="1843164">
          <a:off x="3554290" y="4646668"/>
          <a:ext cx="695694" cy="18439"/>
        </a:xfrm>
        <a:custGeom>
          <a:avLst/>
          <a:gdLst/>
          <a:ahLst/>
          <a:cxnLst/>
          <a:rect l="0" t="0" r="0" b="0"/>
          <a:pathLst>
            <a:path>
              <a:moveTo>
                <a:pt x="0" y="9219"/>
              </a:moveTo>
              <a:lnTo>
                <a:pt x="695694"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3884745" y="4638495"/>
        <a:ext cx="34784" cy="34784"/>
      </dsp:txXfrm>
    </dsp:sp>
    <dsp:sp modelId="{14A3A963-6FE4-4619-AD0B-3F0948B8F6EB}">
      <dsp:nvSpPr>
        <dsp:cNvPr id="0" name=""/>
        <dsp:cNvSpPr/>
      </dsp:nvSpPr>
      <dsp:spPr>
        <a:xfrm>
          <a:off x="4201175" y="4533541"/>
          <a:ext cx="1906473"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Індивідуальна форма організації праці</a:t>
          </a:r>
        </a:p>
      </dsp:txBody>
      <dsp:txXfrm>
        <a:off x="4218751" y="4551117"/>
        <a:ext cx="1871321" cy="564926"/>
      </dsp:txXfrm>
    </dsp:sp>
    <dsp:sp modelId="{178284DB-CFD8-4255-B4F8-A7BA370090C5}">
      <dsp:nvSpPr>
        <dsp:cNvPr id="0" name=""/>
        <dsp:cNvSpPr/>
      </dsp:nvSpPr>
      <dsp:spPr>
        <a:xfrm rot="4390803">
          <a:off x="1167810" y="4708387"/>
          <a:ext cx="1618167" cy="18439"/>
        </a:xfrm>
        <a:custGeom>
          <a:avLst/>
          <a:gdLst/>
          <a:ahLst/>
          <a:cxnLst/>
          <a:rect l="0" t="0" r="0" b="0"/>
          <a:pathLst>
            <a:path>
              <a:moveTo>
                <a:pt x="0" y="9219"/>
              </a:moveTo>
              <a:lnTo>
                <a:pt x="1618167"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1936439" y="4677152"/>
        <a:ext cx="80908" cy="80908"/>
      </dsp:txXfrm>
    </dsp:sp>
    <dsp:sp modelId="{3557B171-D825-4173-B629-A9A97987C8C2}">
      <dsp:nvSpPr>
        <dsp:cNvPr id="0" name=""/>
        <dsp:cNvSpPr/>
      </dsp:nvSpPr>
      <dsp:spPr>
        <a:xfrm>
          <a:off x="2211014" y="5192037"/>
          <a:ext cx="1200157"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Комбіноване</a:t>
          </a:r>
        </a:p>
      </dsp:txBody>
      <dsp:txXfrm>
        <a:off x="2228590" y="5209613"/>
        <a:ext cx="1165005" cy="564926"/>
      </dsp:txXfrm>
    </dsp:sp>
    <dsp:sp modelId="{37C4D1AB-1872-4BE1-AD6C-7D78C29A9F3C}">
      <dsp:nvSpPr>
        <dsp:cNvPr id="0" name=""/>
        <dsp:cNvSpPr/>
      </dsp:nvSpPr>
      <dsp:spPr>
        <a:xfrm rot="21577479">
          <a:off x="3411166" y="5481246"/>
          <a:ext cx="491895" cy="18439"/>
        </a:xfrm>
        <a:custGeom>
          <a:avLst/>
          <a:gdLst/>
          <a:ahLst/>
          <a:cxnLst/>
          <a:rect l="0" t="0" r="0" b="0"/>
          <a:pathLst>
            <a:path>
              <a:moveTo>
                <a:pt x="0" y="9219"/>
              </a:moveTo>
              <a:lnTo>
                <a:pt x="491895" y="9219"/>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itchFamily="18" charset="0"/>
            <a:cs typeface="Times New Roman" pitchFamily="18" charset="0"/>
          </a:endParaRPr>
        </a:p>
      </dsp:txBody>
      <dsp:txXfrm>
        <a:off x="3644816" y="5478168"/>
        <a:ext cx="24594" cy="24594"/>
      </dsp:txXfrm>
    </dsp:sp>
    <dsp:sp modelId="{08E522F5-A317-48C9-9C51-6D0C8A2FF3AF}">
      <dsp:nvSpPr>
        <dsp:cNvPr id="0" name=""/>
        <dsp:cNvSpPr/>
      </dsp:nvSpPr>
      <dsp:spPr>
        <a:xfrm>
          <a:off x="3903056" y="5188815"/>
          <a:ext cx="2574613" cy="600078"/>
        </a:xfrm>
        <a:prstGeom prst="roundRect">
          <a:avLst>
            <a:gd name="adj" fmla="val 1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itchFamily="18" charset="0"/>
              <a:cs typeface="Times New Roman" pitchFamily="18" charset="0"/>
            </a:rPr>
            <a:t>Поєднання самообслуговання з обслуговуванням офіціантами</a:t>
          </a:r>
        </a:p>
      </dsp:txBody>
      <dsp:txXfrm>
        <a:off x="3920632" y="5206391"/>
        <a:ext cx="2539461" cy="564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6C196-EF5C-44EB-A5B6-F083B9B3ED8D}">
      <dsp:nvSpPr>
        <dsp:cNvPr id="0" name=""/>
        <dsp:cNvSpPr/>
      </dsp:nvSpPr>
      <dsp:spPr>
        <a:xfrm>
          <a:off x="2936101" y="1864531"/>
          <a:ext cx="2278872" cy="2278872"/>
        </a:xfrm>
        <a:prstGeom prst="gear9">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itchFamily="18" charset="0"/>
              <a:cs typeface="Times New Roman" pitchFamily="18" charset="0"/>
            </a:rPr>
            <a:t>участь персоналу в обслуговуванні</a:t>
          </a:r>
          <a:endParaRPr lang="ru-RU" sz="1400" kern="1200" dirty="0">
            <a:solidFill>
              <a:schemeClr val="tx1"/>
            </a:solidFill>
            <a:latin typeface="Times New Roman" pitchFamily="18" charset="0"/>
            <a:cs typeface="Times New Roman" pitchFamily="18" charset="0"/>
          </a:endParaRPr>
        </a:p>
      </dsp:txBody>
      <dsp:txXfrm>
        <a:off x="3394256" y="2398346"/>
        <a:ext cx="1362562" cy="1171387"/>
      </dsp:txXfrm>
    </dsp:sp>
    <dsp:sp modelId="{D0A75BCB-B9EB-4201-9511-CBF9CE8E2006}">
      <dsp:nvSpPr>
        <dsp:cNvPr id="0" name=""/>
        <dsp:cNvSpPr/>
      </dsp:nvSpPr>
      <dsp:spPr>
        <a:xfrm>
          <a:off x="1428789" y="1325889"/>
          <a:ext cx="2020207" cy="1657361"/>
        </a:xfrm>
        <a:prstGeom prst="gear6">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itchFamily="18" charset="0"/>
              <a:cs typeface="Times New Roman" pitchFamily="18" charset="0"/>
            </a:rPr>
            <a:t>спосіб розрахунку зі споживачами</a:t>
          </a:r>
          <a:endParaRPr lang="ru-RU" sz="1400" kern="1200" dirty="0" smtClean="0">
            <a:solidFill>
              <a:schemeClr val="tx1"/>
            </a:solidFill>
            <a:latin typeface="Times New Roman" pitchFamily="18" charset="0"/>
            <a:cs typeface="Times New Roman" pitchFamily="18" charset="0"/>
          </a:endParaRPr>
        </a:p>
      </dsp:txBody>
      <dsp:txXfrm>
        <a:off x="1898778" y="1745656"/>
        <a:ext cx="1080229" cy="817827"/>
      </dsp:txXfrm>
    </dsp:sp>
    <dsp:sp modelId="{63C9AEC5-CA48-407F-B874-7F6B2EF7B5A9}">
      <dsp:nvSpPr>
        <dsp:cNvPr id="0" name=""/>
        <dsp:cNvSpPr/>
      </dsp:nvSpPr>
      <dsp:spPr>
        <a:xfrm rot="20700000">
          <a:off x="2339016" y="235931"/>
          <a:ext cx="2022851" cy="1516970"/>
        </a:xfrm>
        <a:prstGeom prst="gear6">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itchFamily="18" charset="0"/>
              <a:cs typeface="Times New Roman" pitchFamily="18" charset="0"/>
            </a:rPr>
            <a:t>відпускання продукції </a:t>
          </a:r>
          <a:endParaRPr lang="ru-RU" sz="1400" kern="1200" dirty="0">
            <a:solidFill>
              <a:schemeClr val="tx1"/>
            </a:solidFill>
            <a:latin typeface="Times New Roman" pitchFamily="18" charset="0"/>
            <a:cs typeface="Times New Roman" pitchFamily="18" charset="0"/>
          </a:endParaRPr>
        </a:p>
      </dsp:txBody>
      <dsp:txXfrm rot="-20700000">
        <a:off x="2812692" y="538642"/>
        <a:ext cx="1075500" cy="911548"/>
      </dsp:txXfrm>
    </dsp:sp>
    <dsp:sp modelId="{5E71EE92-9B0D-4958-9960-7EDD218703F1}">
      <dsp:nvSpPr>
        <dsp:cNvPr id="0" name=""/>
        <dsp:cNvSpPr/>
      </dsp:nvSpPr>
      <dsp:spPr>
        <a:xfrm>
          <a:off x="2760315" y="1520970"/>
          <a:ext cx="2916956" cy="2916956"/>
        </a:xfrm>
        <a:prstGeom prst="circularArrow">
          <a:avLst>
            <a:gd name="adj1" fmla="val 4688"/>
            <a:gd name="adj2" fmla="val 299029"/>
            <a:gd name="adj3" fmla="val 2515031"/>
            <a:gd name="adj4" fmla="val 15863723"/>
            <a:gd name="adj5" fmla="val 5469"/>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8A9117A-D1FA-4A6F-8F05-B2A1C50F8BE1}">
      <dsp:nvSpPr>
        <dsp:cNvPr id="0" name=""/>
        <dsp:cNvSpPr/>
      </dsp:nvSpPr>
      <dsp:spPr>
        <a:xfrm>
          <a:off x="1316696" y="959396"/>
          <a:ext cx="2119351" cy="211935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3F60639-E56D-426C-A879-45506AB6F3CA}">
      <dsp:nvSpPr>
        <dsp:cNvPr id="0" name=""/>
        <dsp:cNvSpPr/>
      </dsp:nvSpPr>
      <dsp:spPr>
        <a:xfrm>
          <a:off x="2162884" y="-172992"/>
          <a:ext cx="2285087" cy="2285087"/>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AF763-E822-4FAA-BD6B-2C31D21A158B}">
      <dsp:nvSpPr>
        <dsp:cNvPr id="0" name=""/>
        <dsp:cNvSpPr/>
      </dsp:nvSpPr>
      <dsp:spPr>
        <a:xfrm>
          <a:off x="7159073" y="2585444"/>
          <a:ext cx="142747" cy="2590116"/>
        </a:xfrm>
        <a:custGeom>
          <a:avLst/>
          <a:gdLst/>
          <a:ahLst/>
          <a:cxnLst/>
          <a:rect l="0" t="0" r="0" b="0"/>
          <a:pathLst>
            <a:path>
              <a:moveTo>
                <a:pt x="0" y="0"/>
              </a:moveTo>
              <a:lnTo>
                <a:pt x="0" y="2590116"/>
              </a:lnTo>
              <a:lnTo>
                <a:pt x="142747" y="25901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F4198-E440-489F-A55C-F0C1A7636A10}">
      <dsp:nvSpPr>
        <dsp:cNvPr id="0" name=""/>
        <dsp:cNvSpPr/>
      </dsp:nvSpPr>
      <dsp:spPr>
        <a:xfrm>
          <a:off x="7159073" y="2585444"/>
          <a:ext cx="140305" cy="834122"/>
        </a:xfrm>
        <a:custGeom>
          <a:avLst/>
          <a:gdLst/>
          <a:ahLst/>
          <a:cxnLst/>
          <a:rect l="0" t="0" r="0" b="0"/>
          <a:pathLst>
            <a:path>
              <a:moveTo>
                <a:pt x="0" y="0"/>
              </a:moveTo>
              <a:lnTo>
                <a:pt x="0" y="834122"/>
              </a:lnTo>
              <a:lnTo>
                <a:pt x="140305" y="8341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90AC2-9870-41DE-91EA-E873748C8401}">
      <dsp:nvSpPr>
        <dsp:cNvPr id="0" name=""/>
        <dsp:cNvSpPr/>
      </dsp:nvSpPr>
      <dsp:spPr>
        <a:xfrm>
          <a:off x="6716325" y="1871855"/>
          <a:ext cx="844769" cy="211061"/>
        </a:xfrm>
        <a:custGeom>
          <a:avLst/>
          <a:gdLst/>
          <a:ahLst/>
          <a:cxnLst/>
          <a:rect l="0" t="0" r="0" b="0"/>
          <a:pathLst>
            <a:path>
              <a:moveTo>
                <a:pt x="0" y="0"/>
              </a:moveTo>
              <a:lnTo>
                <a:pt x="0" y="105530"/>
              </a:lnTo>
              <a:lnTo>
                <a:pt x="844769" y="105530"/>
              </a:lnTo>
              <a:lnTo>
                <a:pt x="844769" y="2110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74D9E-6C6C-4518-8A64-CDDFA5C9AA38}">
      <dsp:nvSpPr>
        <dsp:cNvPr id="0" name=""/>
        <dsp:cNvSpPr/>
      </dsp:nvSpPr>
      <dsp:spPr>
        <a:xfrm>
          <a:off x="5509986" y="2912524"/>
          <a:ext cx="100800" cy="2724696"/>
        </a:xfrm>
        <a:custGeom>
          <a:avLst/>
          <a:gdLst/>
          <a:ahLst/>
          <a:cxnLst/>
          <a:rect l="0" t="0" r="0" b="0"/>
          <a:pathLst>
            <a:path>
              <a:moveTo>
                <a:pt x="0" y="0"/>
              </a:moveTo>
              <a:lnTo>
                <a:pt x="0" y="2724696"/>
              </a:lnTo>
              <a:lnTo>
                <a:pt x="100800" y="27246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1489F-68B3-42A8-A38B-AA9C56BBB75D}">
      <dsp:nvSpPr>
        <dsp:cNvPr id="0" name=""/>
        <dsp:cNvSpPr/>
      </dsp:nvSpPr>
      <dsp:spPr>
        <a:xfrm>
          <a:off x="5509986" y="2912524"/>
          <a:ext cx="92609" cy="1615823"/>
        </a:xfrm>
        <a:custGeom>
          <a:avLst/>
          <a:gdLst/>
          <a:ahLst/>
          <a:cxnLst/>
          <a:rect l="0" t="0" r="0" b="0"/>
          <a:pathLst>
            <a:path>
              <a:moveTo>
                <a:pt x="0" y="0"/>
              </a:moveTo>
              <a:lnTo>
                <a:pt x="0" y="1615823"/>
              </a:lnTo>
              <a:lnTo>
                <a:pt x="92609" y="161582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294D8-A8E8-4887-846C-5B06677CB138}">
      <dsp:nvSpPr>
        <dsp:cNvPr id="0" name=""/>
        <dsp:cNvSpPr/>
      </dsp:nvSpPr>
      <dsp:spPr>
        <a:xfrm>
          <a:off x="6032007" y="1871855"/>
          <a:ext cx="684317" cy="211061"/>
        </a:xfrm>
        <a:custGeom>
          <a:avLst/>
          <a:gdLst/>
          <a:ahLst/>
          <a:cxnLst/>
          <a:rect l="0" t="0" r="0" b="0"/>
          <a:pathLst>
            <a:path>
              <a:moveTo>
                <a:pt x="684317" y="0"/>
              </a:moveTo>
              <a:lnTo>
                <a:pt x="684317" y="105530"/>
              </a:lnTo>
              <a:lnTo>
                <a:pt x="0" y="105530"/>
              </a:lnTo>
              <a:lnTo>
                <a:pt x="0" y="2110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4C7B6-4E14-4D87-B588-5B9A33448068}">
      <dsp:nvSpPr>
        <dsp:cNvPr id="0" name=""/>
        <dsp:cNvSpPr/>
      </dsp:nvSpPr>
      <dsp:spPr>
        <a:xfrm>
          <a:off x="4058171" y="1158266"/>
          <a:ext cx="2658154" cy="211061"/>
        </a:xfrm>
        <a:custGeom>
          <a:avLst/>
          <a:gdLst/>
          <a:ahLst/>
          <a:cxnLst/>
          <a:rect l="0" t="0" r="0" b="0"/>
          <a:pathLst>
            <a:path>
              <a:moveTo>
                <a:pt x="0" y="0"/>
              </a:moveTo>
              <a:lnTo>
                <a:pt x="0" y="105530"/>
              </a:lnTo>
              <a:lnTo>
                <a:pt x="2658154" y="105530"/>
              </a:lnTo>
              <a:lnTo>
                <a:pt x="2658154" y="2110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B78C-1C87-4671-8E0D-0632612EDA59}">
      <dsp:nvSpPr>
        <dsp:cNvPr id="0" name=""/>
        <dsp:cNvSpPr/>
      </dsp:nvSpPr>
      <dsp:spPr>
        <a:xfrm>
          <a:off x="3983682" y="2739719"/>
          <a:ext cx="91440" cy="2287765"/>
        </a:xfrm>
        <a:custGeom>
          <a:avLst/>
          <a:gdLst/>
          <a:ahLst/>
          <a:cxnLst/>
          <a:rect l="0" t="0" r="0" b="0"/>
          <a:pathLst>
            <a:path>
              <a:moveTo>
                <a:pt x="45720" y="0"/>
              </a:moveTo>
              <a:lnTo>
                <a:pt x="45720" y="2287765"/>
              </a:lnTo>
              <a:lnTo>
                <a:pt x="103582" y="22877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E355A-FA21-4824-A3F8-6992AC875996}">
      <dsp:nvSpPr>
        <dsp:cNvPr id="0" name=""/>
        <dsp:cNvSpPr/>
      </dsp:nvSpPr>
      <dsp:spPr>
        <a:xfrm>
          <a:off x="4029402" y="2739719"/>
          <a:ext cx="130357" cy="1181926"/>
        </a:xfrm>
        <a:custGeom>
          <a:avLst/>
          <a:gdLst/>
          <a:ahLst/>
          <a:cxnLst/>
          <a:rect l="0" t="0" r="0" b="0"/>
          <a:pathLst>
            <a:path>
              <a:moveTo>
                <a:pt x="0" y="0"/>
              </a:moveTo>
              <a:lnTo>
                <a:pt x="0" y="1181926"/>
              </a:lnTo>
              <a:lnTo>
                <a:pt x="130357" y="118192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6242E-BD72-496A-A33B-0F0E9461F3E5}">
      <dsp:nvSpPr>
        <dsp:cNvPr id="0" name=""/>
        <dsp:cNvSpPr/>
      </dsp:nvSpPr>
      <dsp:spPr>
        <a:xfrm>
          <a:off x="3927574" y="1871855"/>
          <a:ext cx="608058" cy="211061"/>
        </a:xfrm>
        <a:custGeom>
          <a:avLst/>
          <a:gdLst/>
          <a:ahLst/>
          <a:cxnLst/>
          <a:rect l="0" t="0" r="0" b="0"/>
          <a:pathLst>
            <a:path>
              <a:moveTo>
                <a:pt x="0" y="0"/>
              </a:moveTo>
              <a:lnTo>
                <a:pt x="0" y="105530"/>
              </a:lnTo>
              <a:lnTo>
                <a:pt x="608058" y="105530"/>
              </a:lnTo>
              <a:lnTo>
                <a:pt x="608058" y="2110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D2C15-A65D-475C-A553-B1C03292A9A7}">
      <dsp:nvSpPr>
        <dsp:cNvPr id="0" name=""/>
        <dsp:cNvSpPr/>
      </dsp:nvSpPr>
      <dsp:spPr>
        <a:xfrm>
          <a:off x="2741513" y="2585444"/>
          <a:ext cx="91440" cy="808099"/>
        </a:xfrm>
        <a:custGeom>
          <a:avLst/>
          <a:gdLst/>
          <a:ahLst/>
          <a:cxnLst/>
          <a:rect l="0" t="0" r="0" b="0"/>
          <a:pathLst>
            <a:path>
              <a:moveTo>
                <a:pt x="45720" y="0"/>
              </a:moveTo>
              <a:lnTo>
                <a:pt x="45720" y="808099"/>
              </a:lnTo>
              <a:lnTo>
                <a:pt x="80997" y="8080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E58D2-2C16-44C4-8D5D-C30D8A9D8F1D}">
      <dsp:nvSpPr>
        <dsp:cNvPr id="0" name=""/>
        <dsp:cNvSpPr/>
      </dsp:nvSpPr>
      <dsp:spPr>
        <a:xfrm>
          <a:off x="3189255" y="1871855"/>
          <a:ext cx="738318" cy="211061"/>
        </a:xfrm>
        <a:custGeom>
          <a:avLst/>
          <a:gdLst/>
          <a:ahLst/>
          <a:cxnLst/>
          <a:rect l="0" t="0" r="0" b="0"/>
          <a:pathLst>
            <a:path>
              <a:moveTo>
                <a:pt x="738318" y="0"/>
              </a:moveTo>
              <a:lnTo>
                <a:pt x="738318" y="105530"/>
              </a:lnTo>
              <a:lnTo>
                <a:pt x="0" y="105530"/>
              </a:lnTo>
              <a:lnTo>
                <a:pt x="0" y="21106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1FA0F-5F56-490D-AF62-521F7667A42B}">
      <dsp:nvSpPr>
        <dsp:cNvPr id="0" name=""/>
        <dsp:cNvSpPr/>
      </dsp:nvSpPr>
      <dsp:spPr>
        <a:xfrm>
          <a:off x="3927574" y="1158266"/>
          <a:ext cx="130597" cy="211061"/>
        </a:xfrm>
        <a:custGeom>
          <a:avLst/>
          <a:gdLst/>
          <a:ahLst/>
          <a:cxnLst/>
          <a:rect l="0" t="0" r="0" b="0"/>
          <a:pathLst>
            <a:path>
              <a:moveTo>
                <a:pt x="130597" y="0"/>
              </a:moveTo>
              <a:lnTo>
                <a:pt x="130597" y="105530"/>
              </a:lnTo>
              <a:lnTo>
                <a:pt x="0" y="105530"/>
              </a:lnTo>
              <a:lnTo>
                <a:pt x="0" y="2110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ABF4C-55FB-41E1-8B78-DA6E1BD8B148}">
      <dsp:nvSpPr>
        <dsp:cNvPr id="0" name=""/>
        <dsp:cNvSpPr/>
      </dsp:nvSpPr>
      <dsp:spPr>
        <a:xfrm>
          <a:off x="1525397" y="3721221"/>
          <a:ext cx="91440" cy="1831225"/>
        </a:xfrm>
        <a:custGeom>
          <a:avLst/>
          <a:gdLst/>
          <a:ahLst/>
          <a:cxnLst/>
          <a:rect l="0" t="0" r="0" b="0"/>
          <a:pathLst>
            <a:path>
              <a:moveTo>
                <a:pt x="45720" y="0"/>
              </a:moveTo>
              <a:lnTo>
                <a:pt x="45720" y="1831225"/>
              </a:lnTo>
              <a:lnTo>
                <a:pt x="97148" y="183122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213E5-8072-4411-AE4C-C84ED1DF3668}">
      <dsp:nvSpPr>
        <dsp:cNvPr id="0" name=""/>
        <dsp:cNvSpPr/>
      </dsp:nvSpPr>
      <dsp:spPr>
        <a:xfrm>
          <a:off x="1571117" y="3721221"/>
          <a:ext cx="121501" cy="932499"/>
        </a:xfrm>
        <a:custGeom>
          <a:avLst/>
          <a:gdLst/>
          <a:ahLst/>
          <a:cxnLst/>
          <a:rect l="0" t="0" r="0" b="0"/>
          <a:pathLst>
            <a:path>
              <a:moveTo>
                <a:pt x="0" y="0"/>
              </a:moveTo>
              <a:lnTo>
                <a:pt x="0" y="932499"/>
              </a:lnTo>
              <a:lnTo>
                <a:pt x="121501" y="9324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0D683-7297-45AC-9301-8B73F274393E}">
      <dsp:nvSpPr>
        <dsp:cNvPr id="0" name=""/>
        <dsp:cNvSpPr/>
      </dsp:nvSpPr>
      <dsp:spPr>
        <a:xfrm>
          <a:off x="1290194" y="1849950"/>
          <a:ext cx="682944" cy="232966"/>
        </a:xfrm>
        <a:custGeom>
          <a:avLst/>
          <a:gdLst/>
          <a:ahLst/>
          <a:cxnLst/>
          <a:rect l="0" t="0" r="0" b="0"/>
          <a:pathLst>
            <a:path>
              <a:moveTo>
                <a:pt x="0" y="0"/>
              </a:moveTo>
              <a:lnTo>
                <a:pt x="0" y="127435"/>
              </a:lnTo>
              <a:lnTo>
                <a:pt x="682944" y="127435"/>
              </a:lnTo>
              <a:lnTo>
                <a:pt x="682944" y="23296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32976-1817-4F8F-A6AD-5D91B3D3AFDE}">
      <dsp:nvSpPr>
        <dsp:cNvPr id="0" name=""/>
        <dsp:cNvSpPr/>
      </dsp:nvSpPr>
      <dsp:spPr>
        <a:xfrm>
          <a:off x="103737" y="3009391"/>
          <a:ext cx="150758" cy="1531007"/>
        </a:xfrm>
        <a:custGeom>
          <a:avLst/>
          <a:gdLst/>
          <a:ahLst/>
          <a:cxnLst/>
          <a:rect l="0" t="0" r="0" b="0"/>
          <a:pathLst>
            <a:path>
              <a:moveTo>
                <a:pt x="0" y="0"/>
              </a:moveTo>
              <a:lnTo>
                <a:pt x="0" y="1531007"/>
              </a:lnTo>
              <a:lnTo>
                <a:pt x="150758" y="15310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B39DD-6552-45FE-8755-F2DF98DC7A15}">
      <dsp:nvSpPr>
        <dsp:cNvPr id="0" name=""/>
        <dsp:cNvSpPr/>
      </dsp:nvSpPr>
      <dsp:spPr>
        <a:xfrm>
          <a:off x="103737" y="3009391"/>
          <a:ext cx="150758" cy="462325"/>
        </a:xfrm>
        <a:custGeom>
          <a:avLst/>
          <a:gdLst/>
          <a:ahLst/>
          <a:cxnLst/>
          <a:rect l="0" t="0" r="0" b="0"/>
          <a:pathLst>
            <a:path>
              <a:moveTo>
                <a:pt x="0" y="0"/>
              </a:moveTo>
              <a:lnTo>
                <a:pt x="0" y="462325"/>
              </a:lnTo>
              <a:lnTo>
                <a:pt x="150758" y="46232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15538-812D-4BD2-8BDB-9FB486BE0D75}">
      <dsp:nvSpPr>
        <dsp:cNvPr id="0" name=""/>
        <dsp:cNvSpPr/>
      </dsp:nvSpPr>
      <dsp:spPr>
        <a:xfrm>
          <a:off x="505759" y="1849950"/>
          <a:ext cx="784435" cy="232966"/>
        </a:xfrm>
        <a:custGeom>
          <a:avLst/>
          <a:gdLst/>
          <a:ahLst/>
          <a:cxnLst/>
          <a:rect l="0" t="0" r="0" b="0"/>
          <a:pathLst>
            <a:path>
              <a:moveTo>
                <a:pt x="784435" y="0"/>
              </a:moveTo>
              <a:lnTo>
                <a:pt x="784435" y="127435"/>
              </a:lnTo>
              <a:lnTo>
                <a:pt x="0" y="127435"/>
              </a:lnTo>
              <a:lnTo>
                <a:pt x="0" y="23296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269EB-E312-446A-876B-C1F82441D412}">
      <dsp:nvSpPr>
        <dsp:cNvPr id="0" name=""/>
        <dsp:cNvSpPr/>
      </dsp:nvSpPr>
      <dsp:spPr>
        <a:xfrm>
          <a:off x="1290194" y="1158266"/>
          <a:ext cx="2767976" cy="189156"/>
        </a:xfrm>
        <a:custGeom>
          <a:avLst/>
          <a:gdLst/>
          <a:ahLst/>
          <a:cxnLst/>
          <a:rect l="0" t="0" r="0" b="0"/>
          <a:pathLst>
            <a:path>
              <a:moveTo>
                <a:pt x="2767976" y="0"/>
              </a:moveTo>
              <a:lnTo>
                <a:pt x="2767976" y="83625"/>
              </a:lnTo>
              <a:lnTo>
                <a:pt x="0" y="83625"/>
              </a:lnTo>
              <a:lnTo>
                <a:pt x="0" y="18915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6E339-8F81-4AD1-A6F5-AA3D0ED121F4}">
      <dsp:nvSpPr>
        <dsp:cNvPr id="0" name=""/>
        <dsp:cNvSpPr/>
      </dsp:nvSpPr>
      <dsp:spPr>
        <a:xfrm>
          <a:off x="2952681" y="277341"/>
          <a:ext cx="2210979" cy="88092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ru-RU" sz="1400" b="1" kern="1200" dirty="0">
              <a:latin typeface="Times New Roman" pitchFamily="18" charset="0"/>
              <a:cs typeface="Times New Roman" pitchFamily="18" charset="0"/>
            </a:rPr>
            <a:t>Реалізація готової продукції (перша стадія</a:t>
          </a:r>
          <a:r>
            <a:rPr lang="ru-RU" sz="1400" kern="1200" dirty="0">
              <a:latin typeface="Times New Roman" pitchFamily="18" charset="0"/>
              <a:cs typeface="Times New Roman" pitchFamily="18" charset="0"/>
            </a:rPr>
            <a:t>)</a:t>
          </a:r>
        </a:p>
      </dsp:txBody>
      <dsp:txXfrm>
        <a:off x="2952681" y="277341"/>
        <a:ext cx="2210979" cy="880925"/>
      </dsp:txXfrm>
    </dsp:sp>
    <dsp:sp modelId="{EED84D2A-5FE5-41E3-AA81-98933953A502}">
      <dsp:nvSpPr>
        <dsp:cNvPr id="0" name=""/>
        <dsp:cNvSpPr/>
      </dsp:nvSpPr>
      <dsp:spPr>
        <a:xfrm>
          <a:off x="554540" y="1347422"/>
          <a:ext cx="1471309"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ru-RU" sz="1400" b="1" kern="1200" dirty="0">
              <a:latin typeface="Times New Roman" pitchFamily="18" charset="0"/>
              <a:cs typeface="Times New Roman" pitchFamily="18" charset="0"/>
            </a:rPr>
            <a:t>Підготовка роздавальної</a:t>
          </a:r>
        </a:p>
      </dsp:txBody>
      <dsp:txXfrm>
        <a:off x="554540" y="1347422"/>
        <a:ext cx="1471309" cy="502527"/>
      </dsp:txXfrm>
    </dsp:sp>
    <dsp:sp modelId="{A24BD183-179B-4CEC-BAA1-58089D5EBB35}">
      <dsp:nvSpPr>
        <dsp:cNvPr id="0" name=""/>
        <dsp:cNvSpPr/>
      </dsp:nvSpPr>
      <dsp:spPr>
        <a:xfrm>
          <a:off x="3232" y="2082916"/>
          <a:ext cx="1005054" cy="92647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Підготовка обладнання до роботи</a:t>
          </a:r>
        </a:p>
      </dsp:txBody>
      <dsp:txXfrm>
        <a:off x="3232" y="2082916"/>
        <a:ext cx="1005054" cy="926474"/>
      </dsp:txXfrm>
    </dsp:sp>
    <dsp:sp modelId="{A1C20743-C4FE-4349-83A7-0EC0B6831632}">
      <dsp:nvSpPr>
        <dsp:cNvPr id="0" name=""/>
        <dsp:cNvSpPr/>
      </dsp:nvSpPr>
      <dsp:spPr>
        <a:xfrm>
          <a:off x="254496" y="3220452"/>
          <a:ext cx="1005054"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Включення обладнання</a:t>
          </a:r>
        </a:p>
      </dsp:txBody>
      <dsp:txXfrm>
        <a:off x="254496" y="3220452"/>
        <a:ext cx="1005054" cy="502527"/>
      </dsp:txXfrm>
    </dsp:sp>
    <dsp:sp modelId="{CF715B90-FB72-4EC0-ACFD-A5AA32C4A5D8}">
      <dsp:nvSpPr>
        <dsp:cNvPr id="0" name=""/>
        <dsp:cNvSpPr/>
      </dsp:nvSpPr>
      <dsp:spPr>
        <a:xfrm>
          <a:off x="254496" y="3934041"/>
          <a:ext cx="1005054" cy="12127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Підготовка </a:t>
          </a:r>
          <a:r>
            <a:rPr lang="ru-RU" sz="1200" kern="1200" dirty="0" smtClean="0">
              <a:latin typeface="Times New Roman" pitchFamily="18" charset="0"/>
              <a:cs typeface="Times New Roman" pitchFamily="18" charset="0"/>
            </a:rPr>
            <a:t>розрахунко-вого </a:t>
          </a:r>
          <a:r>
            <a:rPr lang="ru-RU" sz="1200" kern="1200" dirty="0">
              <a:latin typeface="Times New Roman" pitchFamily="18" charset="0"/>
              <a:cs typeface="Times New Roman" pitchFamily="18" charset="0"/>
            </a:rPr>
            <a:t>вузла до роботи</a:t>
          </a:r>
        </a:p>
      </dsp:txBody>
      <dsp:txXfrm>
        <a:off x="254496" y="3934041"/>
        <a:ext cx="1005054" cy="1212714"/>
      </dsp:txXfrm>
    </dsp:sp>
    <dsp:sp modelId="{EE207006-2E83-4FAE-9A27-AF0C3C121C75}">
      <dsp:nvSpPr>
        <dsp:cNvPr id="0" name=""/>
        <dsp:cNvSpPr/>
      </dsp:nvSpPr>
      <dsp:spPr>
        <a:xfrm>
          <a:off x="1470612" y="2082916"/>
          <a:ext cx="1005054" cy="163830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Заповнення обладнання </a:t>
          </a:r>
          <a:r>
            <a:rPr lang="ru-RU" sz="1200" kern="1200" dirty="0" smtClean="0">
              <a:latin typeface="Times New Roman" pitchFamily="18" charset="0"/>
              <a:cs typeface="Times New Roman" pitchFamily="18" charset="0"/>
            </a:rPr>
            <a:t>для</a:t>
          </a:r>
        </a:p>
        <a:p>
          <a:pPr lvl="0" algn="ctr" defTabSz="533400">
            <a:lnSpc>
              <a:spcPct val="100000"/>
            </a:lnSpc>
            <a:spcBef>
              <a:spcPct val="0"/>
            </a:spcBef>
            <a:spcAft>
              <a:spcPct val="35000"/>
            </a:spcAft>
          </a:pPr>
          <a:r>
            <a:rPr lang="ru-RU" sz="1200" kern="1200" dirty="0" smtClean="0">
              <a:latin typeface="Times New Roman" pitchFamily="18" charset="0"/>
              <a:cs typeface="Times New Roman" pitchFamily="18" charset="0"/>
            </a:rPr>
            <a:t> роздавальної </a:t>
          </a:r>
        </a:p>
        <a:p>
          <a:pPr lvl="0" algn="ctr" defTabSz="533400">
            <a:lnSpc>
              <a:spcPct val="100000"/>
            </a:lnSpc>
            <a:spcBef>
              <a:spcPct val="0"/>
            </a:spcBef>
            <a:spcAft>
              <a:spcPct val="35000"/>
            </a:spcAft>
          </a:pPr>
          <a:r>
            <a:rPr lang="ru-RU" sz="1200" kern="1200" dirty="0" smtClean="0">
              <a:latin typeface="Times New Roman" pitchFamily="18" charset="0"/>
              <a:cs typeface="Times New Roman" pitchFamily="18" charset="0"/>
            </a:rPr>
            <a:t>продукції</a:t>
          </a:r>
          <a:endParaRPr lang="ru-RU" sz="1200" kern="1200" dirty="0">
            <a:latin typeface="Times New Roman" pitchFamily="18" charset="0"/>
            <a:cs typeface="Times New Roman" pitchFamily="18" charset="0"/>
          </a:endParaRPr>
        </a:p>
      </dsp:txBody>
      <dsp:txXfrm>
        <a:off x="1470612" y="2082916"/>
        <a:ext cx="1005054" cy="1638304"/>
      </dsp:txXfrm>
    </dsp:sp>
    <dsp:sp modelId="{E6B26B66-DAD9-483C-A7E0-19836ECE762A}">
      <dsp:nvSpPr>
        <dsp:cNvPr id="0" name=""/>
        <dsp:cNvSpPr/>
      </dsp:nvSpPr>
      <dsp:spPr>
        <a:xfrm>
          <a:off x="1692618" y="4312012"/>
          <a:ext cx="1141601" cy="6834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Отримання продукції</a:t>
          </a:r>
        </a:p>
      </dsp:txBody>
      <dsp:txXfrm>
        <a:off x="1692618" y="4312012"/>
        <a:ext cx="1141601" cy="683417"/>
      </dsp:txXfrm>
    </dsp:sp>
    <dsp:sp modelId="{56B936DE-B9DB-49CD-B981-87E757B3C2A1}">
      <dsp:nvSpPr>
        <dsp:cNvPr id="0" name=""/>
        <dsp:cNvSpPr/>
      </dsp:nvSpPr>
      <dsp:spPr>
        <a:xfrm>
          <a:off x="1622546" y="5104102"/>
          <a:ext cx="1475018" cy="8966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Завантаження продукцією мармитів, охолоджувальних прилавків</a:t>
          </a:r>
        </a:p>
      </dsp:txBody>
      <dsp:txXfrm>
        <a:off x="1622546" y="5104102"/>
        <a:ext cx="1475018" cy="896689"/>
      </dsp:txXfrm>
    </dsp:sp>
    <dsp:sp modelId="{DB6B2811-FA19-423C-9672-B3557E2B205A}">
      <dsp:nvSpPr>
        <dsp:cNvPr id="0" name=""/>
        <dsp:cNvSpPr/>
      </dsp:nvSpPr>
      <dsp:spPr>
        <a:xfrm>
          <a:off x="2882794" y="1369327"/>
          <a:ext cx="2089558"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ru-RU" sz="1400" b="1" kern="1200" dirty="0">
              <a:latin typeface="Times New Roman" pitchFamily="18" charset="0"/>
              <a:cs typeface="Times New Roman" pitchFamily="18" charset="0"/>
            </a:rPr>
            <a:t>Обслуговування споживачів на роздачі</a:t>
          </a:r>
        </a:p>
      </dsp:txBody>
      <dsp:txXfrm>
        <a:off x="2882794" y="1369327"/>
        <a:ext cx="2089558" cy="502527"/>
      </dsp:txXfrm>
    </dsp:sp>
    <dsp:sp modelId="{D10DD699-E6E4-4DC2-8681-427BAABD7D6D}">
      <dsp:nvSpPr>
        <dsp:cNvPr id="0" name=""/>
        <dsp:cNvSpPr/>
      </dsp:nvSpPr>
      <dsp:spPr>
        <a:xfrm>
          <a:off x="2686728" y="2082916"/>
          <a:ext cx="1005054"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Відпуск продукції</a:t>
          </a:r>
        </a:p>
      </dsp:txBody>
      <dsp:txXfrm>
        <a:off x="2686728" y="2082916"/>
        <a:ext cx="1005054" cy="502527"/>
      </dsp:txXfrm>
    </dsp:sp>
    <dsp:sp modelId="{0DB43618-AA6F-4643-9E94-6BC9A3244A99}">
      <dsp:nvSpPr>
        <dsp:cNvPr id="0" name=""/>
        <dsp:cNvSpPr/>
      </dsp:nvSpPr>
      <dsp:spPr>
        <a:xfrm>
          <a:off x="2822511" y="2883784"/>
          <a:ext cx="1005054" cy="10195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smtClean="0">
              <a:latin typeface="Times New Roman" pitchFamily="18" charset="0"/>
              <a:cs typeface="Times New Roman" pitchFamily="18" charset="0"/>
            </a:rPr>
            <a:t>Порціонуван-ня </a:t>
          </a:r>
          <a:r>
            <a:rPr lang="ru-RU" sz="1200" kern="1200" dirty="0">
              <a:latin typeface="Times New Roman" pitchFamily="18" charset="0"/>
              <a:cs typeface="Times New Roman" pitchFamily="18" charset="0"/>
            </a:rPr>
            <a:t>продукції</a:t>
          </a:r>
        </a:p>
      </dsp:txBody>
      <dsp:txXfrm>
        <a:off x="2822511" y="2883784"/>
        <a:ext cx="1005054" cy="1019517"/>
      </dsp:txXfrm>
    </dsp:sp>
    <dsp:sp modelId="{6F6DBA51-D032-4E33-AF3B-BD40C6EC1C01}">
      <dsp:nvSpPr>
        <dsp:cNvPr id="0" name=""/>
        <dsp:cNvSpPr/>
      </dsp:nvSpPr>
      <dsp:spPr>
        <a:xfrm>
          <a:off x="3902844" y="2082916"/>
          <a:ext cx="1265574" cy="6568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Розрахунок зі споживачами</a:t>
          </a:r>
        </a:p>
      </dsp:txBody>
      <dsp:txXfrm>
        <a:off x="3902844" y="2082916"/>
        <a:ext cx="1265574" cy="656803"/>
      </dsp:txXfrm>
    </dsp:sp>
    <dsp:sp modelId="{881243A9-46F6-4BE9-B46F-7CA8451CF92A}">
      <dsp:nvSpPr>
        <dsp:cNvPr id="0" name=""/>
        <dsp:cNvSpPr/>
      </dsp:nvSpPr>
      <dsp:spPr>
        <a:xfrm>
          <a:off x="4159759" y="3436675"/>
          <a:ext cx="1005054" cy="96994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ct val="35000"/>
            </a:spcAft>
          </a:pPr>
          <a:r>
            <a:rPr lang="ru-RU" sz="1100" kern="1200">
              <a:latin typeface="Times New Roman" pitchFamily="18" charset="0"/>
              <a:cs typeface="Times New Roman" pitchFamily="18" charset="0"/>
            </a:rPr>
            <a:t>Пробивання чека на касовому апараті</a:t>
          </a:r>
        </a:p>
      </dsp:txBody>
      <dsp:txXfrm>
        <a:off x="4159759" y="3436675"/>
        <a:ext cx="1005054" cy="969943"/>
      </dsp:txXfrm>
    </dsp:sp>
    <dsp:sp modelId="{40CE77EC-469D-4550-9C47-397D6F281C95}">
      <dsp:nvSpPr>
        <dsp:cNvPr id="0" name=""/>
        <dsp:cNvSpPr/>
      </dsp:nvSpPr>
      <dsp:spPr>
        <a:xfrm>
          <a:off x="4087264" y="4776222"/>
          <a:ext cx="1005054"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Грошовий розрахунок</a:t>
          </a:r>
        </a:p>
      </dsp:txBody>
      <dsp:txXfrm>
        <a:off x="4087264" y="4776222"/>
        <a:ext cx="1005054" cy="502527"/>
      </dsp:txXfrm>
    </dsp:sp>
    <dsp:sp modelId="{D535D2D3-7906-4EFB-81DE-13A722898A60}">
      <dsp:nvSpPr>
        <dsp:cNvPr id="0" name=""/>
        <dsp:cNvSpPr/>
      </dsp:nvSpPr>
      <dsp:spPr>
        <a:xfrm>
          <a:off x="5820103" y="1369327"/>
          <a:ext cx="1792444"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ru-RU" sz="1400" b="1" kern="1200" dirty="0">
              <a:latin typeface="Times New Roman" pitchFamily="18" charset="0"/>
              <a:cs typeface="Times New Roman" pitchFamily="18" charset="0"/>
            </a:rPr>
            <a:t>Заваршення </a:t>
          </a:r>
          <a:r>
            <a:rPr lang="ru-RU" sz="1400" b="1" kern="1200" dirty="0" smtClean="0">
              <a:latin typeface="Times New Roman" pitchFamily="18" charset="0"/>
              <a:cs typeface="Times New Roman" pitchFamily="18" charset="0"/>
            </a:rPr>
            <a:t>робіт</a:t>
          </a:r>
        </a:p>
        <a:p>
          <a:pPr lvl="0" algn="ctr" defTabSz="622300">
            <a:lnSpc>
              <a:spcPct val="100000"/>
            </a:lnSpc>
            <a:spcBef>
              <a:spcPct val="0"/>
            </a:spcBef>
            <a:spcAft>
              <a:spcPts val="0"/>
            </a:spcAft>
          </a:pPr>
          <a:r>
            <a:rPr lang="ru-RU" sz="1400" b="1" kern="1200" dirty="0" smtClean="0">
              <a:latin typeface="Times New Roman" pitchFamily="18" charset="0"/>
              <a:cs typeface="Times New Roman" pitchFamily="18" charset="0"/>
            </a:rPr>
            <a:t> </a:t>
          </a:r>
          <a:r>
            <a:rPr lang="ru-RU" sz="1400" b="1" kern="1200" dirty="0">
              <a:latin typeface="Times New Roman" pitchFamily="18" charset="0"/>
              <a:cs typeface="Times New Roman" pitchFamily="18" charset="0"/>
            </a:rPr>
            <a:t>на роздачі</a:t>
          </a:r>
        </a:p>
      </dsp:txBody>
      <dsp:txXfrm>
        <a:off x="5820103" y="1369327"/>
        <a:ext cx="1792444" cy="502527"/>
      </dsp:txXfrm>
    </dsp:sp>
    <dsp:sp modelId="{C3234C71-1148-48D7-8450-D3DB7558E236}">
      <dsp:nvSpPr>
        <dsp:cNvPr id="0" name=""/>
        <dsp:cNvSpPr/>
      </dsp:nvSpPr>
      <dsp:spPr>
        <a:xfrm>
          <a:off x="5379481" y="2082916"/>
          <a:ext cx="1305053" cy="82960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Прибирання роздавальної</a:t>
          </a:r>
        </a:p>
      </dsp:txBody>
      <dsp:txXfrm>
        <a:off x="5379481" y="2082916"/>
        <a:ext cx="1305053" cy="829607"/>
      </dsp:txXfrm>
    </dsp:sp>
    <dsp:sp modelId="{0B005386-B997-4134-AF90-42025AECA001}">
      <dsp:nvSpPr>
        <dsp:cNvPr id="0" name=""/>
        <dsp:cNvSpPr/>
      </dsp:nvSpPr>
      <dsp:spPr>
        <a:xfrm>
          <a:off x="5602595" y="4054346"/>
          <a:ext cx="1382573" cy="9480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Повернення продукції, що залишилася</a:t>
          </a:r>
        </a:p>
      </dsp:txBody>
      <dsp:txXfrm>
        <a:off x="5602595" y="4054346"/>
        <a:ext cx="1382573" cy="948002"/>
      </dsp:txXfrm>
    </dsp:sp>
    <dsp:sp modelId="{28721185-C05F-40DF-BB33-AEBA00B9791F}">
      <dsp:nvSpPr>
        <dsp:cNvPr id="0" name=""/>
        <dsp:cNvSpPr/>
      </dsp:nvSpPr>
      <dsp:spPr>
        <a:xfrm>
          <a:off x="5610786" y="5273650"/>
          <a:ext cx="1227875" cy="7271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Прибирання робочого місця</a:t>
          </a:r>
        </a:p>
      </dsp:txBody>
      <dsp:txXfrm>
        <a:off x="5610786" y="5273650"/>
        <a:ext cx="1227875" cy="727141"/>
      </dsp:txXfrm>
    </dsp:sp>
    <dsp:sp modelId="{1D9CAD3A-299E-4AC9-8AA1-87C42230270F}">
      <dsp:nvSpPr>
        <dsp:cNvPr id="0" name=""/>
        <dsp:cNvSpPr/>
      </dsp:nvSpPr>
      <dsp:spPr>
        <a:xfrm>
          <a:off x="7058568" y="2082916"/>
          <a:ext cx="1005054" cy="5025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Звіт про роботу</a:t>
          </a:r>
        </a:p>
      </dsp:txBody>
      <dsp:txXfrm>
        <a:off x="7058568" y="2082916"/>
        <a:ext cx="1005054" cy="502527"/>
      </dsp:txXfrm>
    </dsp:sp>
    <dsp:sp modelId="{D107DC16-CF7F-4817-8B93-A8AE046904A9}">
      <dsp:nvSpPr>
        <dsp:cNvPr id="0" name=""/>
        <dsp:cNvSpPr/>
      </dsp:nvSpPr>
      <dsp:spPr>
        <a:xfrm>
          <a:off x="7299379" y="2796505"/>
          <a:ext cx="1005054" cy="12461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Зняття показників касового апарату</a:t>
          </a:r>
        </a:p>
      </dsp:txBody>
      <dsp:txXfrm>
        <a:off x="7299379" y="2796505"/>
        <a:ext cx="1005054" cy="1246122"/>
      </dsp:txXfrm>
    </dsp:sp>
    <dsp:sp modelId="{263FAAAE-E64C-4261-8B62-5352E91A82E5}">
      <dsp:nvSpPr>
        <dsp:cNvPr id="0" name=""/>
        <dsp:cNvSpPr/>
      </dsp:nvSpPr>
      <dsp:spPr>
        <a:xfrm>
          <a:off x="7301821" y="4797790"/>
          <a:ext cx="1341386" cy="7555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ru-RU" sz="1200" kern="1200" dirty="0">
              <a:latin typeface="Times New Roman" pitchFamily="18" charset="0"/>
              <a:cs typeface="Times New Roman" pitchFamily="18" charset="0"/>
            </a:rPr>
            <a:t>Документальне оформлення звіту</a:t>
          </a:r>
        </a:p>
      </dsp:txBody>
      <dsp:txXfrm>
        <a:off x="7301821" y="4797790"/>
        <a:ext cx="1341386" cy="7555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AA405-66D0-43F3-A935-6178263DCF2E}">
      <dsp:nvSpPr>
        <dsp:cNvPr id="0" name=""/>
        <dsp:cNvSpPr/>
      </dsp:nvSpPr>
      <dsp:spPr>
        <a:xfrm>
          <a:off x="3291839" y="1271"/>
          <a:ext cx="4937760" cy="1008764"/>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Повне обслуговування офіціантами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Часткове обслуговування офіціантами</a:t>
          </a:r>
          <a:endParaRPr lang="ru-RU" sz="1600" kern="1200" dirty="0">
            <a:latin typeface="Times New Roman" pitchFamily="18" charset="0"/>
            <a:cs typeface="Times New Roman" pitchFamily="18" charset="0"/>
          </a:endParaRPr>
        </a:p>
      </dsp:txBody>
      <dsp:txXfrm>
        <a:off x="3291839" y="127367"/>
        <a:ext cx="4559474" cy="756573"/>
      </dsp:txXfrm>
    </dsp:sp>
    <dsp:sp modelId="{83AADE6D-FC67-4E27-BF61-8F5BCDF3FCDF}">
      <dsp:nvSpPr>
        <dsp:cNvPr id="0" name=""/>
        <dsp:cNvSpPr/>
      </dsp:nvSpPr>
      <dsp:spPr>
        <a:xfrm>
          <a:off x="0" y="1271"/>
          <a:ext cx="3291840" cy="100876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Участь персоналу в обслуговуванні</a:t>
          </a:r>
          <a:endParaRPr lang="ru-RU" sz="1600" kern="1200" dirty="0">
            <a:latin typeface="Times New Roman" pitchFamily="18" charset="0"/>
            <a:cs typeface="Times New Roman" pitchFamily="18" charset="0"/>
          </a:endParaRPr>
        </a:p>
      </dsp:txBody>
      <dsp:txXfrm>
        <a:off x="49244" y="50515"/>
        <a:ext cx="3193352" cy="910276"/>
      </dsp:txXfrm>
    </dsp:sp>
    <dsp:sp modelId="{493FCF78-A8A2-4D2B-9249-D1CEEB204529}">
      <dsp:nvSpPr>
        <dsp:cNvPr id="0" name=""/>
        <dsp:cNvSpPr/>
      </dsp:nvSpPr>
      <dsp:spPr>
        <a:xfrm>
          <a:off x="3291839" y="1110912"/>
          <a:ext cx="4937760" cy="1008764"/>
        </a:xfrm>
        <a:prstGeom prst="rightArrow">
          <a:avLst>
            <a:gd name="adj1" fmla="val 75000"/>
            <a:gd name="adj2" fmla="val 50000"/>
          </a:avLst>
        </a:prstGeom>
        <a:solidFill>
          <a:schemeClr val="accent4">
            <a:tint val="40000"/>
            <a:alpha val="90000"/>
            <a:hueOff val="-1315237"/>
            <a:satOff val="7386"/>
            <a:lumOff val="469"/>
            <a:alphaOff val="0"/>
          </a:schemeClr>
        </a:solidFill>
        <a:ln w="9525" cap="flat" cmpd="sng" algn="ctr">
          <a:solidFill>
            <a:schemeClr val="accent4">
              <a:tint val="40000"/>
              <a:alpha val="90000"/>
              <a:hueOff val="-1315237"/>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Попередній розрахунок</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Наступний розрахунок</a:t>
          </a:r>
          <a:endParaRPr lang="ru-RU" sz="1600" kern="1200" dirty="0">
            <a:latin typeface="Times New Roman" pitchFamily="18" charset="0"/>
            <a:cs typeface="Times New Roman" pitchFamily="18" charset="0"/>
          </a:endParaRPr>
        </a:p>
      </dsp:txBody>
      <dsp:txXfrm>
        <a:off x="3291839" y="1237008"/>
        <a:ext cx="4559474" cy="756573"/>
      </dsp:txXfrm>
    </dsp:sp>
    <dsp:sp modelId="{149E7D55-045E-4655-9F32-7A5804DFA0AF}">
      <dsp:nvSpPr>
        <dsp:cNvPr id="0" name=""/>
        <dsp:cNvSpPr/>
      </dsp:nvSpPr>
      <dsp:spPr>
        <a:xfrm>
          <a:off x="0" y="1110912"/>
          <a:ext cx="3291840" cy="1008764"/>
        </a:xfrm>
        <a:prstGeom prst="round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Способи розрахунків зі споживачами</a:t>
          </a:r>
          <a:endParaRPr lang="ru-RU" sz="1600" kern="1200" dirty="0">
            <a:latin typeface="Times New Roman" pitchFamily="18" charset="0"/>
            <a:cs typeface="Times New Roman" pitchFamily="18" charset="0"/>
          </a:endParaRPr>
        </a:p>
      </dsp:txBody>
      <dsp:txXfrm>
        <a:off x="49244" y="1160156"/>
        <a:ext cx="3193352" cy="910276"/>
      </dsp:txXfrm>
    </dsp:sp>
    <dsp:sp modelId="{20D46EE1-E721-4FD3-929C-059E612C09D7}">
      <dsp:nvSpPr>
        <dsp:cNvPr id="0" name=""/>
        <dsp:cNvSpPr/>
      </dsp:nvSpPr>
      <dsp:spPr>
        <a:xfrm>
          <a:off x="3291839" y="2220552"/>
          <a:ext cx="4937760" cy="1008764"/>
        </a:xfrm>
        <a:prstGeom prst="rightArrow">
          <a:avLst>
            <a:gd name="adj1" fmla="val 75000"/>
            <a:gd name="adj2" fmla="val 50000"/>
          </a:avLst>
        </a:prstGeom>
        <a:solidFill>
          <a:schemeClr val="accent4">
            <a:tint val="40000"/>
            <a:alpha val="90000"/>
            <a:hueOff val="-2630473"/>
            <a:satOff val="14771"/>
            <a:lumOff val="939"/>
            <a:alphaOff val="0"/>
          </a:schemeClr>
        </a:solidFill>
        <a:ln w="9525" cap="flat" cmpd="sng" algn="ctr">
          <a:solidFill>
            <a:schemeClr val="accent4">
              <a:tint val="40000"/>
              <a:alpha val="90000"/>
              <a:hueOff val="-2630473"/>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Індивідуальна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Бригадна</a:t>
          </a:r>
          <a:endParaRPr lang="ru-RU" sz="1600" kern="1200" dirty="0">
            <a:latin typeface="Times New Roman" pitchFamily="18" charset="0"/>
            <a:cs typeface="Times New Roman" pitchFamily="18" charset="0"/>
          </a:endParaRPr>
        </a:p>
      </dsp:txBody>
      <dsp:txXfrm>
        <a:off x="3291839" y="2346648"/>
        <a:ext cx="4559474" cy="756573"/>
      </dsp:txXfrm>
    </dsp:sp>
    <dsp:sp modelId="{9A61EBDA-BB93-4734-88DE-D05B6C0AF8E1}">
      <dsp:nvSpPr>
        <dsp:cNvPr id="0" name=""/>
        <dsp:cNvSpPr/>
      </dsp:nvSpPr>
      <dsp:spPr>
        <a:xfrm>
          <a:off x="0" y="2220552"/>
          <a:ext cx="3291840" cy="1008764"/>
        </a:xfrm>
        <a:prstGeom prst="round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Форма організації праці</a:t>
          </a:r>
          <a:endParaRPr lang="ru-RU" sz="1600" kern="1200" dirty="0">
            <a:latin typeface="Times New Roman" pitchFamily="18" charset="0"/>
            <a:cs typeface="Times New Roman" pitchFamily="18" charset="0"/>
          </a:endParaRPr>
        </a:p>
      </dsp:txBody>
      <dsp:txXfrm>
        <a:off x="49244" y="2269796"/>
        <a:ext cx="3193352" cy="910276"/>
      </dsp:txXfrm>
    </dsp:sp>
    <dsp:sp modelId="{FEE366FB-B777-4A61-9CC0-E9FE91138663}">
      <dsp:nvSpPr>
        <dsp:cNvPr id="0" name=""/>
        <dsp:cNvSpPr/>
      </dsp:nvSpPr>
      <dsp:spPr>
        <a:xfrm>
          <a:off x="3291839" y="3330193"/>
          <a:ext cx="4937760" cy="1008764"/>
        </a:xfrm>
        <a:prstGeom prst="rightArrow">
          <a:avLst>
            <a:gd name="adj1" fmla="val 75000"/>
            <a:gd name="adj2" fmla="val 50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Обслуговування відвідувачів з використанням культурно-масових заходів</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Обслуговування відвідувачів без використання культурно-масових заходів</a:t>
          </a:r>
          <a:endParaRPr lang="ru-RU" sz="1600" kern="1200" dirty="0">
            <a:latin typeface="Times New Roman" pitchFamily="18" charset="0"/>
            <a:cs typeface="Times New Roman" pitchFamily="18" charset="0"/>
          </a:endParaRPr>
        </a:p>
      </dsp:txBody>
      <dsp:txXfrm>
        <a:off x="3291839" y="3456289"/>
        <a:ext cx="4559474" cy="756573"/>
      </dsp:txXfrm>
    </dsp:sp>
    <dsp:sp modelId="{5D86EECC-631D-477A-8379-74931A20A29F}">
      <dsp:nvSpPr>
        <dsp:cNvPr id="0" name=""/>
        <dsp:cNvSpPr/>
      </dsp:nvSpPr>
      <dsp:spPr>
        <a:xfrm>
          <a:off x="0" y="3330193"/>
          <a:ext cx="3291840" cy="1008764"/>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Повнота обслуговування</a:t>
          </a:r>
          <a:endParaRPr lang="ru-RU" sz="1600" kern="1200" dirty="0">
            <a:latin typeface="Times New Roman" pitchFamily="18" charset="0"/>
            <a:cs typeface="Times New Roman" pitchFamily="18" charset="0"/>
          </a:endParaRPr>
        </a:p>
      </dsp:txBody>
      <dsp:txXfrm>
        <a:off x="49244" y="3379437"/>
        <a:ext cx="3193352" cy="910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AA857-A81E-42DA-B185-F506452485A1}">
      <dsp:nvSpPr>
        <dsp:cNvPr id="0" name=""/>
        <dsp:cNvSpPr/>
      </dsp:nvSpPr>
      <dsp:spPr>
        <a:xfrm>
          <a:off x="0" y="0"/>
          <a:ext cx="6583680" cy="99571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latin typeface="Times New Roman" pitchFamily="18" charset="0"/>
              <a:cs typeface="Times New Roman" pitchFamily="18" charset="0"/>
            </a:rPr>
            <a:t>реалізацію кулінарних та кондитерських виробів за межами закладу ресторанного господарства;</a:t>
          </a:r>
          <a:endParaRPr lang="ru-RU" sz="1900" kern="1200" dirty="0">
            <a:latin typeface="Times New Roman" pitchFamily="18" charset="0"/>
            <a:cs typeface="Times New Roman" pitchFamily="18" charset="0"/>
          </a:endParaRPr>
        </a:p>
      </dsp:txBody>
      <dsp:txXfrm>
        <a:off x="29163" y="29163"/>
        <a:ext cx="5425092" cy="937385"/>
      </dsp:txXfrm>
    </dsp:sp>
    <dsp:sp modelId="{F2E61F46-19A8-4BF4-8251-72CF51FFEC77}">
      <dsp:nvSpPr>
        <dsp:cNvPr id="0" name=""/>
        <dsp:cNvSpPr/>
      </dsp:nvSpPr>
      <dsp:spPr>
        <a:xfrm>
          <a:off x="551383" y="1176750"/>
          <a:ext cx="6583680" cy="995711"/>
        </a:xfrm>
        <a:prstGeom prst="roundRect">
          <a:avLst>
            <a:gd name="adj" fmla="val 1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відпуск обідів додому;</a:t>
          </a:r>
          <a:endParaRPr lang="ru-RU" sz="1900" kern="1200">
            <a:latin typeface="Times New Roman" pitchFamily="18" charset="0"/>
            <a:cs typeface="Times New Roman" pitchFamily="18" charset="0"/>
          </a:endParaRPr>
        </a:p>
      </dsp:txBody>
      <dsp:txXfrm>
        <a:off x="580546" y="1205913"/>
        <a:ext cx="5326758" cy="937385"/>
      </dsp:txXfrm>
    </dsp:sp>
    <dsp:sp modelId="{9CAEF834-4169-461C-AAC4-BC97851366FF}">
      <dsp:nvSpPr>
        <dsp:cNvPr id="0" name=""/>
        <dsp:cNvSpPr/>
      </dsp:nvSpPr>
      <dsp:spPr>
        <a:xfrm>
          <a:off x="1094536" y="2353500"/>
          <a:ext cx="6583680" cy="995711"/>
        </a:xfrm>
        <a:prstGeom prst="roundRect">
          <a:avLst>
            <a:gd name="adj" fmla="val 1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dirty="0" smtClean="0">
              <a:latin typeface="Times New Roman" pitchFamily="18" charset="0"/>
              <a:cs typeface="Times New Roman" pitchFamily="18" charset="0"/>
            </a:rPr>
            <a:t>комплектування наборів кулінарної продукції в дорогу, в тому числі туристам для самостійного приготування;</a:t>
          </a:r>
          <a:endParaRPr lang="ru-RU" sz="1900" kern="1200" dirty="0">
            <a:latin typeface="Times New Roman" pitchFamily="18" charset="0"/>
            <a:cs typeface="Times New Roman" pitchFamily="18" charset="0"/>
          </a:endParaRPr>
        </a:p>
      </dsp:txBody>
      <dsp:txXfrm>
        <a:off x="1123699" y="2382663"/>
        <a:ext cx="5334987" cy="937385"/>
      </dsp:txXfrm>
    </dsp:sp>
    <dsp:sp modelId="{2AE05AA4-A284-4BED-97E5-C35618B8773A}">
      <dsp:nvSpPr>
        <dsp:cNvPr id="0" name=""/>
        <dsp:cNvSpPr/>
      </dsp:nvSpPr>
      <dsp:spPr>
        <a:xfrm>
          <a:off x="1645920" y="3530251"/>
          <a:ext cx="6583680" cy="995711"/>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uk-UA" sz="1900" kern="1200" smtClean="0">
              <a:latin typeface="Times New Roman" pitchFamily="18" charset="0"/>
              <a:cs typeface="Times New Roman" pitchFamily="18" charset="0"/>
            </a:rPr>
            <a:t>реалізація кулінарної продукції і кондитерських виробів через розносну та дрібно-роздрібну мережу.</a:t>
          </a:r>
          <a:endParaRPr lang="ru-RU" sz="1900" kern="1200">
            <a:latin typeface="Times New Roman" pitchFamily="18" charset="0"/>
            <a:cs typeface="Times New Roman" pitchFamily="18" charset="0"/>
          </a:endParaRPr>
        </a:p>
      </dsp:txBody>
      <dsp:txXfrm>
        <a:off x="1675083" y="3559414"/>
        <a:ext cx="5326758" cy="937385"/>
      </dsp:txXfrm>
    </dsp:sp>
    <dsp:sp modelId="{57AE2BE7-857D-4EE1-B713-A644C254FA25}">
      <dsp:nvSpPr>
        <dsp:cNvPr id="0" name=""/>
        <dsp:cNvSpPr/>
      </dsp:nvSpPr>
      <dsp:spPr>
        <a:xfrm>
          <a:off x="5936467" y="762624"/>
          <a:ext cx="647212" cy="64721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latin typeface="Times New Roman" pitchFamily="18" charset="0"/>
            <a:cs typeface="Times New Roman" pitchFamily="18" charset="0"/>
          </a:endParaRPr>
        </a:p>
      </dsp:txBody>
      <dsp:txXfrm>
        <a:off x="6082090" y="762624"/>
        <a:ext cx="355966" cy="487027"/>
      </dsp:txXfrm>
    </dsp:sp>
    <dsp:sp modelId="{AFFC40EA-27FB-45E9-AE3D-04F51D0B4886}">
      <dsp:nvSpPr>
        <dsp:cNvPr id="0" name=""/>
        <dsp:cNvSpPr/>
      </dsp:nvSpPr>
      <dsp:spPr>
        <a:xfrm>
          <a:off x="6487850" y="1939375"/>
          <a:ext cx="647212" cy="647212"/>
        </a:xfrm>
        <a:prstGeom prst="downArrow">
          <a:avLst>
            <a:gd name="adj1" fmla="val 55000"/>
            <a:gd name="adj2" fmla="val 45000"/>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latin typeface="Times New Roman" pitchFamily="18" charset="0"/>
            <a:cs typeface="Times New Roman" pitchFamily="18" charset="0"/>
          </a:endParaRPr>
        </a:p>
      </dsp:txBody>
      <dsp:txXfrm>
        <a:off x="6633473" y="1939375"/>
        <a:ext cx="355966" cy="487027"/>
      </dsp:txXfrm>
    </dsp:sp>
    <dsp:sp modelId="{F8277FB0-D544-499C-A0B7-A9537D1EC285}">
      <dsp:nvSpPr>
        <dsp:cNvPr id="0" name=""/>
        <dsp:cNvSpPr/>
      </dsp:nvSpPr>
      <dsp:spPr>
        <a:xfrm>
          <a:off x="7031004" y="3116125"/>
          <a:ext cx="647212" cy="647212"/>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latin typeface="Times New Roman" pitchFamily="18" charset="0"/>
            <a:cs typeface="Times New Roman" pitchFamily="18" charset="0"/>
          </a:endParaRPr>
        </a:p>
      </dsp:txBody>
      <dsp:txXfrm>
        <a:off x="7176627" y="3116125"/>
        <a:ext cx="355966" cy="48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2610C-DBDF-4530-8134-E7E8EF5645F5}">
      <dsp:nvSpPr>
        <dsp:cNvPr id="0" name=""/>
        <dsp:cNvSpPr/>
      </dsp:nvSpPr>
      <dsp:spPr>
        <a:xfrm>
          <a:off x="0" y="178612"/>
          <a:ext cx="2571749" cy="154305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solidFill>
                <a:schemeClr val="tx1"/>
              </a:solidFill>
              <a:latin typeface="Times New Roman" pitchFamily="18" charset="0"/>
              <a:cs typeface="Times New Roman" pitchFamily="18" charset="0"/>
            </a:rPr>
            <a:t>організацію обслуговування свят, сімейних обідів, ритуальних заходів;</a:t>
          </a:r>
          <a:endParaRPr lang="ru-RU" sz="1500" kern="1200" dirty="0">
            <a:solidFill>
              <a:schemeClr val="tx1"/>
            </a:solidFill>
            <a:latin typeface="Times New Roman" pitchFamily="18" charset="0"/>
            <a:cs typeface="Times New Roman" pitchFamily="18" charset="0"/>
          </a:endParaRPr>
        </a:p>
      </dsp:txBody>
      <dsp:txXfrm>
        <a:off x="0" y="178612"/>
        <a:ext cx="2571749" cy="1543050"/>
      </dsp:txXfrm>
    </dsp:sp>
    <dsp:sp modelId="{9D326376-F2AA-4B33-8D5A-7C84F8EEBAB3}">
      <dsp:nvSpPr>
        <dsp:cNvPr id="0" name=""/>
        <dsp:cNvSpPr/>
      </dsp:nvSpPr>
      <dsp:spPr>
        <a:xfrm>
          <a:off x="2828925" y="178612"/>
          <a:ext cx="2571749" cy="1543050"/>
        </a:xfrm>
        <a:prstGeom prst="rect">
          <a:avLst/>
        </a:prstGeom>
        <a:solidFill>
          <a:schemeClr val="accent3">
            <a:hueOff val="1406283"/>
            <a:satOff val="-2110"/>
            <a:lumOff val="-3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організацію обслуговування учасників конференцій, семінарів, нарад, культурно-масових заходів тощо;</a:t>
          </a:r>
          <a:endParaRPr lang="ru-RU" sz="1500" kern="1200">
            <a:solidFill>
              <a:schemeClr val="tx1"/>
            </a:solidFill>
            <a:latin typeface="Times New Roman" pitchFamily="18" charset="0"/>
            <a:cs typeface="Times New Roman" pitchFamily="18" charset="0"/>
          </a:endParaRPr>
        </a:p>
      </dsp:txBody>
      <dsp:txXfrm>
        <a:off x="2828925" y="178612"/>
        <a:ext cx="2571749" cy="1543050"/>
      </dsp:txXfrm>
    </dsp:sp>
    <dsp:sp modelId="{B2367714-8963-4A03-BEB4-045A74F83A52}">
      <dsp:nvSpPr>
        <dsp:cNvPr id="0" name=""/>
        <dsp:cNvSpPr/>
      </dsp:nvSpPr>
      <dsp:spPr>
        <a:xfrm>
          <a:off x="5657849" y="178612"/>
          <a:ext cx="2571749" cy="1543050"/>
        </a:xfrm>
        <a:prstGeom prst="rect">
          <a:avLst/>
        </a:prstGeom>
        <a:solidFill>
          <a:schemeClr val="accent3">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послуги офіціанта (бармена) з обслуговування вдома;</a:t>
          </a:r>
          <a:endParaRPr lang="ru-RU" sz="1500" kern="1200">
            <a:solidFill>
              <a:schemeClr val="tx1"/>
            </a:solidFill>
            <a:latin typeface="Times New Roman" pitchFamily="18" charset="0"/>
            <a:cs typeface="Times New Roman" pitchFamily="18" charset="0"/>
          </a:endParaRPr>
        </a:p>
      </dsp:txBody>
      <dsp:txXfrm>
        <a:off x="5657849" y="178612"/>
        <a:ext cx="2571749" cy="1543050"/>
      </dsp:txXfrm>
    </dsp:sp>
    <dsp:sp modelId="{AD202E2D-16E3-433F-99D7-F2F53F25ADC8}">
      <dsp:nvSpPr>
        <dsp:cNvPr id="0" name=""/>
        <dsp:cNvSpPr/>
      </dsp:nvSpPr>
      <dsp:spPr>
        <a:xfrm>
          <a:off x="0" y="1978838"/>
          <a:ext cx="2571749" cy="1543050"/>
        </a:xfrm>
        <a:prstGeom prst="rect">
          <a:avLst/>
        </a:prstGeom>
        <a:solidFill>
          <a:schemeClr val="accent3">
            <a:hueOff val="4218849"/>
            <a:satOff val="-6330"/>
            <a:lumOff val="-10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доставку кулінарної продукції та кондитерських виробів на замовлення споживачів, у тому числі в бенкетному виконанні;</a:t>
          </a:r>
          <a:endParaRPr lang="ru-RU" sz="1500" kern="1200">
            <a:solidFill>
              <a:schemeClr val="tx1"/>
            </a:solidFill>
            <a:latin typeface="Times New Roman" pitchFamily="18" charset="0"/>
            <a:cs typeface="Times New Roman" pitchFamily="18" charset="0"/>
          </a:endParaRPr>
        </a:p>
      </dsp:txBody>
      <dsp:txXfrm>
        <a:off x="0" y="1978838"/>
        <a:ext cx="2571749" cy="1543050"/>
      </dsp:txXfrm>
    </dsp:sp>
    <dsp:sp modelId="{8FAF6BE9-0EEC-433F-B65D-0C4AD282BA23}">
      <dsp:nvSpPr>
        <dsp:cNvPr id="0" name=""/>
        <dsp:cNvSpPr/>
      </dsp:nvSpPr>
      <dsp:spPr>
        <a:xfrm>
          <a:off x="2828925" y="1978838"/>
          <a:ext cx="2571749" cy="1543050"/>
        </a:xfrm>
        <a:prstGeom prst="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доставку кулінарної продукції та кондитерських виробів на замовлення і обслуговування споживачів на пасажирському транспорті (у т. ч. в купе, каюті, салоні літака);</a:t>
          </a:r>
          <a:endParaRPr lang="ru-RU" sz="1500" kern="1200">
            <a:solidFill>
              <a:schemeClr val="tx1"/>
            </a:solidFill>
            <a:latin typeface="Times New Roman" pitchFamily="18" charset="0"/>
            <a:cs typeface="Times New Roman" pitchFamily="18" charset="0"/>
          </a:endParaRPr>
        </a:p>
      </dsp:txBody>
      <dsp:txXfrm>
        <a:off x="2828925" y="1978838"/>
        <a:ext cx="2571749" cy="1543050"/>
      </dsp:txXfrm>
    </dsp:sp>
    <dsp:sp modelId="{4626BAC8-C380-4660-9E83-B856E2B7F443}">
      <dsp:nvSpPr>
        <dsp:cNvPr id="0" name=""/>
        <dsp:cNvSpPr/>
      </dsp:nvSpPr>
      <dsp:spPr>
        <a:xfrm>
          <a:off x="5657849" y="1978838"/>
          <a:ext cx="2571749" cy="1543050"/>
        </a:xfrm>
        <a:prstGeom prst="rect">
          <a:avLst/>
        </a:prstGeom>
        <a:solidFill>
          <a:schemeClr val="accent3">
            <a:hueOff val="7031415"/>
            <a:satOff val="-10550"/>
            <a:lumOff val="-171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доставку кулінарної продукції, кондитерських виробів та обслуговування споживачів на робочих місцях і вдома;</a:t>
          </a:r>
          <a:endParaRPr lang="ru-RU" sz="1500" kern="1200">
            <a:solidFill>
              <a:schemeClr val="tx1"/>
            </a:solidFill>
            <a:latin typeface="Times New Roman" pitchFamily="18" charset="0"/>
            <a:cs typeface="Times New Roman" pitchFamily="18" charset="0"/>
          </a:endParaRPr>
        </a:p>
      </dsp:txBody>
      <dsp:txXfrm>
        <a:off x="5657849" y="1978838"/>
        <a:ext cx="2571749" cy="1543050"/>
      </dsp:txXfrm>
    </dsp:sp>
    <dsp:sp modelId="{3963F84D-F732-4FD2-814A-FFA2958E6928}">
      <dsp:nvSpPr>
        <dsp:cNvPr id="0" name=""/>
        <dsp:cNvSpPr/>
      </dsp:nvSpPr>
      <dsp:spPr>
        <a:xfrm>
          <a:off x="0" y="3779063"/>
          <a:ext cx="2571749" cy="1543050"/>
        </a:xfrm>
        <a:prstGeom prst="rect">
          <a:avLst/>
        </a:prstGeom>
        <a:solidFill>
          <a:schemeClr val="accent3">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доставку кулінарної продукції, кондитерських виробів та обслуговування в номерах готелю;</a:t>
          </a:r>
          <a:endParaRPr lang="ru-RU" sz="1500" kern="1200">
            <a:solidFill>
              <a:schemeClr val="tx1"/>
            </a:solidFill>
            <a:latin typeface="Times New Roman" pitchFamily="18" charset="0"/>
            <a:cs typeface="Times New Roman" pitchFamily="18" charset="0"/>
          </a:endParaRPr>
        </a:p>
      </dsp:txBody>
      <dsp:txXfrm>
        <a:off x="0" y="3779063"/>
        <a:ext cx="2571749" cy="1543050"/>
      </dsp:txXfrm>
    </dsp:sp>
    <dsp:sp modelId="{9FA37452-B3B8-4295-9E51-5A3C82E37F3E}">
      <dsp:nvSpPr>
        <dsp:cNvPr id="0" name=""/>
        <dsp:cNvSpPr/>
      </dsp:nvSpPr>
      <dsp:spPr>
        <a:xfrm>
          <a:off x="2828925" y="3779063"/>
          <a:ext cx="2571749" cy="1543050"/>
        </a:xfrm>
        <a:prstGeom prst="rect">
          <a:avLst/>
        </a:prstGeom>
        <a:solidFill>
          <a:schemeClr val="accent3">
            <a:hueOff val="9843981"/>
            <a:satOff val="-14770"/>
            <a:lumOff val="-24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бронювання місць у залі закладу ресторанного господарства;</a:t>
          </a:r>
          <a:endParaRPr lang="ru-RU" sz="1500" kern="1200">
            <a:solidFill>
              <a:schemeClr val="tx1"/>
            </a:solidFill>
            <a:latin typeface="Times New Roman" pitchFamily="18" charset="0"/>
            <a:cs typeface="Times New Roman" pitchFamily="18" charset="0"/>
          </a:endParaRPr>
        </a:p>
      </dsp:txBody>
      <dsp:txXfrm>
        <a:off x="2828925" y="3779063"/>
        <a:ext cx="2571749" cy="1543050"/>
      </dsp:txXfrm>
    </dsp:sp>
    <dsp:sp modelId="{B9C2048C-351B-4430-A91C-4B768B04613A}">
      <dsp:nvSpPr>
        <dsp:cNvPr id="0" name=""/>
        <dsp:cNvSpPr/>
      </dsp:nvSpPr>
      <dsp:spPr>
        <a:xfrm>
          <a:off x="5657849" y="3779063"/>
          <a:ext cx="2571749" cy="1543050"/>
        </a:xfrm>
        <a:prstGeom prst="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smtClean="0">
              <a:solidFill>
                <a:schemeClr val="tx1"/>
              </a:solidFill>
              <a:latin typeface="Times New Roman" pitchFamily="18" charset="0"/>
              <a:cs typeface="Times New Roman" pitchFamily="18" charset="0"/>
            </a:rPr>
            <a:t>продаж талонів та абонементів на обслуговування скомплектованими раціонами.</a:t>
          </a:r>
          <a:endParaRPr lang="ru-RU" sz="1500" kern="1200">
            <a:solidFill>
              <a:schemeClr val="tx1"/>
            </a:solidFill>
            <a:latin typeface="Times New Roman" pitchFamily="18" charset="0"/>
            <a:cs typeface="Times New Roman" pitchFamily="18" charset="0"/>
          </a:endParaRPr>
        </a:p>
      </dsp:txBody>
      <dsp:txXfrm>
        <a:off x="5657849" y="3779063"/>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A0E32-98B0-4BE7-9895-9672565FAD17}">
      <dsp:nvSpPr>
        <dsp:cNvPr id="0" name=""/>
        <dsp:cNvSpPr/>
      </dsp:nvSpPr>
      <dsp:spPr>
        <a:xfrm>
          <a:off x="1643080" y="714386"/>
          <a:ext cx="2573573" cy="171657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dirty="0" smtClean="0"/>
            <a:t>консультації спеціалістів з виготовлення, оформлення кулінарної продукції, кондитерських виробів та сервірування столу;</a:t>
          </a:r>
          <a:endParaRPr lang="ru-RU" sz="1500" kern="1200" dirty="0"/>
        </a:p>
      </dsp:txBody>
      <dsp:txXfrm>
        <a:off x="2054852" y="714386"/>
        <a:ext cx="2161801" cy="1716573"/>
      </dsp:txXfrm>
    </dsp:sp>
    <dsp:sp modelId="{DA92A964-7CC3-4B38-BB8D-9157AAF1D105}">
      <dsp:nvSpPr>
        <dsp:cNvPr id="0" name=""/>
        <dsp:cNvSpPr/>
      </dsp:nvSpPr>
      <dsp:spPr>
        <a:xfrm>
          <a:off x="1643080" y="2428899"/>
          <a:ext cx="2573573" cy="171657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dirty="0" smtClean="0"/>
            <a:t>консультації дієтичної сестри з питань використання дієтичної продукції при різних захворюваннях (у дієтичних їдальнях);</a:t>
          </a:r>
          <a:endParaRPr lang="ru-RU" sz="1500" kern="1200" dirty="0"/>
        </a:p>
      </dsp:txBody>
      <dsp:txXfrm>
        <a:off x="2054852" y="2428899"/>
        <a:ext cx="2161801" cy="1716573"/>
      </dsp:txXfrm>
    </dsp:sp>
    <dsp:sp modelId="{EACD6385-310A-444A-A69E-F75AFCB6DC95}">
      <dsp:nvSpPr>
        <dsp:cNvPr id="0" name=""/>
        <dsp:cNvSpPr/>
      </dsp:nvSpPr>
      <dsp:spPr>
        <a:xfrm>
          <a:off x="1643080" y="4071969"/>
          <a:ext cx="2573573" cy="161356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dirty="0" smtClean="0"/>
            <a:t>організацію навчання кулінарній майстерності.</a:t>
          </a:r>
          <a:endParaRPr lang="ru-RU" sz="1500" kern="1200" dirty="0"/>
        </a:p>
      </dsp:txBody>
      <dsp:txXfrm>
        <a:off x="2054852" y="4071969"/>
        <a:ext cx="2161801" cy="1613561"/>
      </dsp:txXfrm>
    </dsp:sp>
    <dsp:sp modelId="{11C9B79D-64E7-42E3-945C-85148ABD7B1F}">
      <dsp:nvSpPr>
        <dsp:cNvPr id="0" name=""/>
        <dsp:cNvSpPr/>
      </dsp:nvSpPr>
      <dsp:spPr>
        <a:xfrm>
          <a:off x="71442" y="2214"/>
          <a:ext cx="1981393" cy="17088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sz="1400" b="1" i="1" kern="1200" dirty="0" smtClean="0">
              <a:solidFill>
                <a:schemeClr val="bg1"/>
              </a:solidFill>
            </a:rPr>
            <a:t>Інформаційно-консультативні послуги включають:</a:t>
          </a:r>
          <a:endParaRPr lang="ru-RU" sz="1400" b="1" kern="1200" dirty="0">
            <a:solidFill>
              <a:schemeClr val="bg1"/>
            </a:solidFill>
          </a:endParaRPr>
        </a:p>
      </dsp:txBody>
      <dsp:txXfrm>
        <a:off x="361610" y="252475"/>
        <a:ext cx="1401057" cy="1208364"/>
      </dsp:txXfrm>
    </dsp:sp>
    <dsp:sp modelId="{822944A9-1003-47C5-B43C-424433E4937A}">
      <dsp:nvSpPr>
        <dsp:cNvPr id="0" name=""/>
        <dsp:cNvSpPr/>
      </dsp:nvSpPr>
      <dsp:spPr>
        <a:xfrm>
          <a:off x="5998982" y="688500"/>
          <a:ext cx="2573573" cy="171657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smtClean="0"/>
            <a:t>організацію музичного обслуговування;</a:t>
          </a:r>
          <a:endParaRPr lang="ru-RU" sz="1500" kern="1200"/>
        </a:p>
      </dsp:txBody>
      <dsp:txXfrm>
        <a:off x="6410753" y="688500"/>
        <a:ext cx="2161801" cy="1716573"/>
      </dsp:txXfrm>
    </dsp:sp>
    <dsp:sp modelId="{957A026D-635B-4D3D-8670-B247BB061492}">
      <dsp:nvSpPr>
        <dsp:cNvPr id="0" name=""/>
        <dsp:cNvSpPr/>
      </dsp:nvSpPr>
      <dsp:spPr>
        <a:xfrm>
          <a:off x="5998982" y="2405073"/>
          <a:ext cx="2573573" cy="1716573"/>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smtClean="0"/>
            <a:t>організацію проведення концертів, програм вар'єте і відео-програм;</a:t>
          </a:r>
          <a:endParaRPr lang="ru-RU" sz="1500" kern="1200"/>
        </a:p>
      </dsp:txBody>
      <dsp:txXfrm>
        <a:off x="6410753" y="2405073"/>
        <a:ext cx="2161801" cy="1716573"/>
      </dsp:txXfrm>
    </dsp:sp>
    <dsp:sp modelId="{ABE50135-40BB-49F8-B022-39A627082C47}">
      <dsp:nvSpPr>
        <dsp:cNvPr id="0" name=""/>
        <dsp:cNvSpPr/>
      </dsp:nvSpPr>
      <dsp:spPr>
        <a:xfrm>
          <a:off x="5998982" y="4121647"/>
          <a:ext cx="2573573" cy="171657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uk-UA" sz="1500" kern="1200" smtClean="0"/>
            <a:t>забезпечення газетами, журналами, настільними іграми, ігровими автоматами, більярдом тощо.</a:t>
          </a:r>
          <a:endParaRPr lang="ru-RU" sz="1500" kern="1200"/>
        </a:p>
      </dsp:txBody>
      <dsp:txXfrm>
        <a:off x="6410753" y="4121647"/>
        <a:ext cx="2161801" cy="1716573"/>
      </dsp:txXfrm>
    </dsp:sp>
    <dsp:sp modelId="{F82C27F3-EC13-4742-A845-52DD814CC741}">
      <dsp:nvSpPr>
        <dsp:cNvPr id="0" name=""/>
        <dsp:cNvSpPr/>
      </dsp:nvSpPr>
      <dsp:spPr>
        <a:xfrm>
          <a:off x="4429141" y="1"/>
          <a:ext cx="2110227" cy="17088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sz="1400" b="1" i="1" kern="1200" dirty="0" smtClean="0">
              <a:solidFill>
                <a:schemeClr val="tx1"/>
              </a:solidFill>
            </a:rPr>
            <a:t>Послуги з організації дозвілля включають:</a:t>
          </a:r>
          <a:endParaRPr lang="ru-RU" sz="1400" b="1" kern="1200" dirty="0">
            <a:solidFill>
              <a:schemeClr val="tx1"/>
            </a:solidFill>
          </a:endParaRPr>
        </a:p>
      </dsp:txBody>
      <dsp:txXfrm>
        <a:off x="4738177" y="250262"/>
        <a:ext cx="1492155" cy="1208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34330-107B-4BFE-BDFF-B7BB91066FFC}">
      <dsp:nvSpPr>
        <dsp:cNvPr id="0" name=""/>
        <dsp:cNvSpPr/>
      </dsp:nvSpPr>
      <dsp:spPr>
        <a:xfrm rot="5400000">
          <a:off x="-194228" y="1029234"/>
          <a:ext cx="1605958" cy="1938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CADFF2B-16FF-4C68-8825-AA2EC6B7927A}">
      <dsp:nvSpPr>
        <dsp:cNvPr id="0" name=""/>
        <dsp:cNvSpPr/>
      </dsp:nvSpPr>
      <dsp:spPr>
        <a:xfrm>
          <a:off x="173271" y="1448"/>
          <a:ext cx="2153840" cy="129230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прокат столової білизни, посуду, наборів, інвентарю; </a:t>
          </a:r>
          <a:endParaRPr lang="ru-RU" sz="1600" kern="1200" dirty="0">
            <a:latin typeface="Times New Roman" pitchFamily="18" charset="0"/>
            <a:cs typeface="Times New Roman" pitchFamily="18" charset="0"/>
          </a:endParaRPr>
        </a:p>
      </dsp:txBody>
      <dsp:txXfrm>
        <a:off x="211121" y="39298"/>
        <a:ext cx="2078140" cy="1216604"/>
      </dsp:txXfrm>
    </dsp:sp>
    <dsp:sp modelId="{A4C0D91A-972D-4148-B1C3-057C9B7063B3}">
      <dsp:nvSpPr>
        <dsp:cNvPr id="0" name=""/>
        <dsp:cNvSpPr/>
      </dsp:nvSpPr>
      <dsp:spPr>
        <a:xfrm rot="5400000">
          <a:off x="-194228" y="2644614"/>
          <a:ext cx="1605958" cy="193845"/>
        </a:xfrm>
        <a:prstGeom prst="rect">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53F6579-9F2C-4421-8275-631787B83A48}">
      <dsp:nvSpPr>
        <dsp:cNvPr id="0" name=""/>
        <dsp:cNvSpPr/>
      </dsp:nvSpPr>
      <dsp:spPr>
        <a:xfrm>
          <a:off x="173271" y="1616829"/>
          <a:ext cx="2153840" cy="1292304"/>
        </a:xfrm>
        <a:prstGeom prst="roundRect">
          <a:avLst>
            <a:gd name="adj" fmla="val 10000"/>
          </a:avLst>
        </a:prstGeom>
        <a:gradFill rotWithShape="0">
          <a:gsLst>
            <a:gs pos="0">
              <a:schemeClr val="accent3">
                <a:hueOff val="1406283"/>
                <a:satOff val="-2110"/>
                <a:lumOff val="-343"/>
                <a:alphaOff val="0"/>
                <a:tint val="50000"/>
                <a:satMod val="300000"/>
              </a:schemeClr>
            </a:gs>
            <a:gs pos="35000">
              <a:schemeClr val="accent3">
                <a:hueOff val="1406283"/>
                <a:satOff val="-2110"/>
                <a:lumOff val="-343"/>
                <a:alphaOff val="0"/>
                <a:tint val="37000"/>
                <a:satMod val="300000"/>
              </a:schemeClr>
            </a:gs>
            <a:gs pos="100000">
              <a:schemeClr val="accent3">
                <a:hueOff val="1406283"/>
                <a:satOff val="-211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продаж фірмових значків, квітів, сувенірів; </a:t>
          </a:r>
          <a:endParaRPr lang="ru-RU" sz="1600" kern="1200" dirty="0">
            <a:latin typeface="Times New Roman" pitchFamily="18" charset="0"/>
            <a:cs typeface="Times New Roman" pitchFamily="18" charset="0"/>
          </a:endParaRPr>
        </a:p>
      </dsp:txBody>
      <dsp:txXfrm>
        <a:off x="211121" y="1654679"/>
        <a:ext cx="2078140" cy="1216604"/>
      </dsp:txXfrm>
    </dsp:sp>
    <dsp:sp modelId="{F3FF971F-0C23-4F45-A220-591FF36E65DD}">
      <dsp:nvSpPr>
        <dsp:cNvPr id="0" name=""/>
        <dsp:cNvSpPr/>
      </dsp:nvSpPr>
      <dsp:spPr>
        <a:xfrm>
          <a:off x="613461" y="3452304"/>
          <a:ext cx="2855186" cy="193845"/>
        </a:xfrm>
        <a:prstGeom prst="rect">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94428F4-7D78-4B58-90A6-CA877A09EEAC}">
      <dsp:nvSpPr>
        <dsp:cNvPr id="0" name=""/>
        <dsp:cNvSpPr/>
      </dsp:nvSpPr>
      <dsp:spPr>
        <a:xfrm>
          <a:off x="173271" y="3232209"/>
          <a:ext cx="2153840" cy="1292304"/>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надання парфумерії, засобів для чищення взуття; </a:t>
          </a:r>
          <a:endParaRPr lang="ru-RU" sz="1600" kern="1200" dirty="0">
            <a:latin typeface="Times New Roman" pitchFamily="18" charset="0"/>
            <a:cs typeface="Times New Roman" pitchFamily="18" charset="0"/>
          </a:endParaRPr>
        </a:p>
      </dsp:txBody>
      <dsp:txXfrm>
        <a:off x="211121" y="3270059"/>
        <a:ext cx="2078140" cy="1216604"/>
      </dsp:txXfrm>
    </dsp:sp>
    <dsp:sp modelId="{AF51D402-29F2-4BCC-87AD-0621BDA64459}">
      <dsp:nvSpPr>
        <dsp:cNvPr id="0" name=""/>
        <dsp:cNvSpPr/>
      </dsp:nvSpPr>
      <dsp:spPr>
        <a:xfrm rot="16200000">
          <a:off x="2670379" y="2644614"/>
          <a:ext cx="1605958" cy="193845"/>
        </a:xfrm>
        <a:prstGeom prst="rect">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A86A05-A7B8-4763-9655-3AF9810D8589}">
      <dsp:nvSpPr>
        <dsp:cNvPr id="0" name=""/>
        <dsp:cNvSpPr/>
      </dsp:nvSpPr>
      <dsp:spPr>
        <a:xfrm>
          <a:off x="3037879" y="3232209"/>
          <a:ext cx="2153840" cy="1292304"/>
        </a:xfrm>
        <a:prstGeom prst="roundRect">
          <a:avLst>
            <a:gd name="adj" fmla="val 10000"/>
          </a:avLst>
        </a:prstGeom>
        <a:gradFill rotWithShape="0">
          <a:gsLst>
            <a:gs pos="0">
              <a:schemeClr val="accent3">
                <a:hueOff val="4218849"/>
                <a:satOff val="-6330"/>
                <a:lumOff val="-1029"/>
                <a:alphaOff val="0"/>
                <a:tint val="50000"/>
                <a:satMod val="300000"/>
              </a:schemeClr>
            </a:gs>
            <a:gs pos="35000">
              <a:schemeClr val="accent3">
                <a:hueOff val="4218849"/>
                <a:satOff val="-6330"/>
                <a:lumOff val="-1029"/>
                <a:alphaOff val="0"/>
                <a:tint val="37000"/>
                <a:satMod val="300000"/>
              </a:schemeClr>
            </a:gs>
            <a:gs pos="100000">
              <a:schemeClr val="accent3">
                <a:hueOff val="4218849"/>
                <a:satOff val="-6330"/>
                <a:lumOff val="-1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дрібний ремонт та чищення одягу; </a:t>
          </a:r>
          <a:endParaRPr lang="ru-RU" sz="1600" kern="1200" dirty="0">
            <a:latin typeface="Times New Roman" pitchFamily="18" charset="0"/>
            <a:cs typeface="Times New Roman" pitchFamily="18" charset="0"/>
          </a:endParaRPr>
        </a:p>
      </dsp:txBody>
      <dsp:txXfrm>
        <a:off x="3075729" y="3270059"/>
        <a:ext cx="2078140" cy="1216604"/>
      </dsp:txXfrm>
    </dsp:sp>
    <dsp:sp modelId="{6DF34704-C11F-4F38-88E6-D1A9262FA5D2}">
      <dsp:nvSpPr>
        <dsp:cNvPr id="0" name=""/>
        <dsp:cNvSpPr/>
      </dsp:nvSpPr>
      <dsp:spPr>
        <a:xfrm rot="16200000">
          <a:off x="2670379" y="1029234"/>
          <a:ext cx="1605958" cy="193845"/>
        </a:xfrm>
        <a:prstGeom prst="rect">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DAA2090-F75E-4B9F-A220-53FA70C6A1AC}">
      <dsp:nvSpPr>
        <dsp:cNvPr id="0" name=""/>
        <dsp:cNvSpPr/>
      </dsp:nvSpPr>
      <dsp:spPr>
        <a:xfrm>
          <a:off x="3037879" y="1616829"/>
          <a:ext cx="2153840" cy="1292304"/>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пакування страв та виробів після обслуговування споживачів або куплених на підприємстві; </a:t>
          </a:r>
          <a:endParaRPr lang="ru-RU" sz="1600" kern="1200" dirty="0">
            <a:latin typeface="Times New Roman" pitchFamily="18" charset="0"/>
            <a:cs typeface="Times New Roman" pitchFamily="18" charset="0"/>
          </a:endParaRPr>
        </a:p>
      </dsp:txBody>
      <dsp:txXfrm>
        <a:off x="3075729" y="1654679"/>
        <a:ext cx="2078140" cy="1216604"/>
      </dsp:txXfrm>
    </dsp:sp>
    <dsp:sp modelId="{59EC4093-3EE4-4417-8843-531410D3D9E9}">
      <dsp:nvSpPr>
        <dsp:cNvPr id="0" name=""/>
        <dsp:cNvSpPr/>
      </dsp:nvSpPr>
      <dsp:spPr>
        <a:xfrm>
          <a:off x="3478069" y="221543"/>
          <a:ext cx="2855186" cy="193845"/>
        </a:xfrm>
        <a:prstGeom prst="rect">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071A395-4BAA-4114-96B1-ACB63E89A584}">
      <dsp:nvSpPr>
        <dsp:cNvPr id="0" name=""/>
        <dsp:cNvSpPr/>
      </dsp:nvSpPr>
      <dsp:spPr>
        <a:xfrm>
          <a:off x="3037879" y="1448"/>
          <a:ext cx="2153840" cy="1292304"/>
        </a:xfrm>
        <a:prstGeom prst="roundRect">
          <a:avLst>
            <a:gd name="adj" fmla="val 10000"/>
          </a:avLst>
        </a:prstGeom>
        <a:gradFill rotWithShape="0">
          <a:gsLst>
            <a:gs pos="0">
              <a:schemeClr val="accent3">
                <a:hueOff val="7031415"/>
                <a:satOff val="-10550"/>
                <a:lumOff val="-1716"/>
                <a:alphaOff val="0"/>
                <a:tint val="50000"/>
                <a:satMod val="300000"/>
              </a:schemeClr>
            </a:gs>
            <a:gs pos="35000">
              <a:schemeClr val="accent3">
                <a:hueOff val="7031415"/>
                <a:satOff val="-10550"/>
                <a:lumOff val="-1716"/>
                <a:alphaOff val="0"/>
                <a:tint val="37000"/>
                <a:satMod val="300000"/>
              </a:schemeClr>
            </a:gs>
            <a:gs pos="100000">
              <a:schemeClr val="accent3">
                <a:hueOff val="7031415"/>
                <a:satOff val="-10550"/>
                <a:lumOff val="-1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надання споживачам телефонного та факсимільного зв'язку; </a:t>
          </a:r>
          <a:endParaRPr lang="ru-RU" sz="1600" kern="1200">
            <a:latin typeface="Times New Roman" pitchFamily="18" charset="0"/>
            <a:cs typeface="Times New Roman" pitchFamily="18" charset="0"/>
          </a:endParaRPr>
        </a:p>
      </dsp:txBody>
      <dsp:txXfrm>
        <a:off x="3075729" y="39298"/>
        <a:ext cx="2078140" cy="1216604"/>
      </dsp:txXfrm>
    </dsp:sp>
    <dsp:sp modelId="{215B9A31-FC9C-4010-ACE2-984EC37C3ECA}">
      <dsp:nvSpPr>
        <dsp:cNvPr id="0" name=""/>
        <dsp:cNvSpPr/>
      </dsp:nvSpPr>
      <dsp:spPr>
        <a:xfrm rot="5400000">
          <a:off x="5534987" y="1029234"/>
          <a:ext cx="1605958" cy="193845"/>
        </a:xfrm>
        <a:prstGeom prst="rect">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32AE05-10E5-4AD5-90F5-A93094D79C81}">
      <dsp:nvSpPr>
        <dsp:cNvPr id="0" name=""/>
        <dsp:cNvSpPr/>
      </dsp:nvSpPr>
      <dsp:spPr>
        <a:xfrm>
          <a:off x="5902487" y="1448"/>
          <a:ext cx="2153840" cy="1292304"/>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гарантування збереження особистих речей і цінностей споживача; </a:t>
          </a:r>
          <a:endParaRPr lang="ru-RU" sz="1600" kern="1200" dirty="0">
            <a:latin typeface="Times New Roman" pitchFamily="18" charset="0"/>
            <a:cs typeface="Times New Roman" pitchFamily="18" charset="0"/>
          </a:endParaRPr>
        </a:p>
      </dsp:txBody>
      <dsp:txXfrm>
        <a:off x="5940337" y="39298"/>
        <a:ext cx="2078140" cy="1216604"/>
      </dsp:txXfrm>
    </dsp:sp>
    <dsp:sp modelId="{E6C3EACA-C375-4CA8-82C2-34200313BA15}">
      <dsp:nvSpPr>
        <dsp:cNvPr id="0" name=""/>
        <dsp:cNvSpPr/>
      </dsp:nvSpPr>
      <dsp:spPr>
        <a:xfrm rot="5400000">
          <a:off x="5534987" y="2644614"/>
          <a:ext cx="1605958" cy="193845"/>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6E6E8C-AC5A-4138-B9D4-BD141C0AD142}">
      <dsp:nvSpPr>
        <dsp:cNvPr id="0" name=""/>
        <dsp:cNvSpPr/>
      </dsp:nvSpPr>
      <dsp:spPr>
        <a:xfrm>
          <a:off x="5902487" y="1616829"/>
          <a:ext cx="2153840" cy="1292304"/>
        </a:xfrm>
        <a:prstGeom prst="roundRect">
          <a:avLst>
            <a:gd name="adj" fmla="val 10000"/>
          </a:avLst>
        </a:prstGeom>
        <a:gradFill rotWithShape="0">
          <a:gsLst>
            <a:gs pos="0">
              <a:schemeClr val="accent3">
                <a:hueOff val="9843981"/>
                <a:satOff val="-14770"/>
                <a:lumOff val="-2402"/>
                <a:alphaOff val="0"/>
                <a:tint val="50000"/>
                <a:satMod val="300000"/>
              </a:schemeClr>
            </a:gs>
            <a:gs pos="35000">
              <a:schemeClr val="accent3">
                <a:hueOff val="9843981"/>
                <a:satOff val="-14770"/>
                <a:lumOff val="-2402"/>
                <a:alphaOff val="0"/>
                <a:tint val="37000"/>
                <a:satMod val="300000"/>
              </a:schemeClr>
            </a:gs>
            <a:gs pos="100000">
              <a:schemeClr val="accent3">
                <a:hueOff val="9843981"/>
                <a:satOff val="-14770"/>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виклик таксі на замовлення; </a:t>
          </a:r>
          <a:endParaRPr lang="ru-RU" sz="1600" kern="1200" dirty="0">
            <a:latin typeface="Times New Roman" pitchFamily="18" charset="0"/>
            <a:cs typeface="Times New Roman" pitchFamily="18" charset="0"/>
          </a:endParaRPr>
        </a:p>
      </dsp:txBody>
      <dsp:txXfrm>
        <a:off x="5940337" y="1654679"/>
        <a:ext cx="2078140" cy="1216604"/>
      </dsp:txXfrm>
    </dsp:sp>
    <dsp:sp modelId="{F8FCDC5E-35AF-4609-91F1-2BA0C9CBE2D7}">
      <dsp:nvSpPr>
        <dsp:cNvPr id="0" name=""/>
        <dsp:cNvSpPr/>
      </dsp:nvSpPr>
      <dsp:spPr>
        <a:xfrm>
          <a:off x="5902487" y="3232209"/>
          <a:ext cx="2153840" cy="1292304"/>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smtClean="0">
              <a:latin typeface="Times New Roman" pitchFamily="18" charset="0"/>
              <a:cs typeface="Times New Roman" pitchFamily="18" charset="0"/>
            </a:rPr>
            <a:t>паркування особистого транспорту споживачів на організованій стоянці тощо.</a:t>
          </a:r>
          <a:endParaRPr lang="ru-RU" sz="1600" kern="1200" dirty="0">
            <a:latin typeface="Times New Roman" pitchFamily="18" charset="0"/>
            <a:cs typeface="Times New Roman" pitchFamily="18" charset="0"/>
          </a:endParaRPr>
        </a:p>
      </dsp:txBody>
      <dsp:txXfrm>
        <a:off x="5940337" y="3270059"/>
        <a:ext cx="2078140" cy="1216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2058D-B4DE-4718-8270-744177BA0D4F}">
      <dsp:nvSpPr>
        <dsp:cNvPr id="0" name=""/>
        <dsp:cNvSpPr/>
      </dsp:nvSpPr>
      <dsp:spPr>
        <a:xfrm>
          <a:off x="2153271" y="303764"/>
          <a:ext cx="3398192" cy="118014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73C6B-8CD4-470C-86C0-7172F8C3D5B2}">
      <dsp:nvSpPr>
        <dsp:cNvPr id="0" name=""/>
        <dsp:cNvSpPr/>
      </dsp:nvSpPr>
      <dsp:spPr>
        <a:xfrm>
          <a:off x="3528353" y="3193545"/>
          <a:ext cx="658564" cy="421481"/>
        </a:xfrm>
        <a:prstGeom prst="downArrow">
          <a:avLst/>
        </a:prstGeom>
        <a:gradFill rotWithShape="0">
          <a:gsLst>
            <a:gs pos="0">
              <a:schemeClr val="accent4">
                <a:tint val="40000"/>
                <a:hueOff val="0"/>
                <a:satOff val="0"/>
                <a:lumOff val="0"/>
                <a:alphaOff val="0"/>
                <a:tint val="50000"/>
                <a:satMod val="300000"/>
              </a:schemeClr>
            </a:gs>
            <a:gs pos="35000">
              <a:schemeClr val="accent4">
                <a:tint val="40000"/>
                <a:hueOff val="0"/>
                <a:satOff val="0"/>
                <a:lumOff val="0"/>
                <a:alphaOff val="0"/>
                <a:tint val="37000"/>
                <a:satMod val="300000"/>
              </a:schemeClr>
            </a:gs>
            <a:gs pos="100000">
              <a:schemeClr val="accent4">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1A54CF6A-F4C2-44C9-8F5E-43A26C4403DB}">
      <dsp:nvSpPr>
        <dsp:cNvPr id="0" name=""/>
        <dsp:cNvSpPr/>
      </dsp:nvSpPr>
      <dsp:spPr>
        <a:xfrm>
          <a:off x="2277081" y="3530730"/>
          <a:ext cx="3161109" cy="79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Функції ЗРГ</a:t>
          </a:r>
          <a:endParaRPr lang="ru-RU" sz="2000" kern="1200" dirty="0">
            <a:latin typeface="Times New Roman" pitchFamily="18" charset="0"/>
            <a:cs typeface="Times New Roman" pitchFamily="18" charset="0"/>
          </a:endParaRPr>
        </a:p>
      </dsp:txBody>
      <dsp:txXfrm>
        <a:off x="2277081" y="3530730"/>
        <a:ext cx="3161109" cy="790277"/>
      </dsp:txXfrm>
    </dsp:sp>
    <dsp:sp modelId="{2DD49CF1-BAA3-48AD-9EF6-429EA51118D6}">
      <dsp:nvSpPr>
        <dsp:cNvPr id="0" name=""/>
        <dsp:cNvSpPr/>
      </dsp:nvSpPr>
      <dsp:spPr>
        <a:xfrm>
          <a:off x="3388738" y="1575057"/>
          <a:ext cx="1185415" cy="118541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організація її споживання</a:t>
          </a:r>
          <a:endParaRPr lang="ru-RU" sz="1200" kern="1200" dirty="0">
            <a:latin typeface="Times New Roman" pitchFamily="18" charset="0"/>
            <a:cs typeface="Times New Roman" pitchFamily="18" charset="0"/>
          </a:endParaRPr>
        </a:p>
      </dsp:txBody>
      <dsp:txXfrm>
        <a:off x="3562338" y="1748657"/>
        <a:ext cx="838215" cy="838215"/>
      </dsp:txXfrm>
    </dsp:sp>
    <dsp:sp modelId="{88D8ABDB-4B62-40CB-BE28-570E94789ADA}">
      <dsp:nvSpPr>
        <dsp:cNvPr id="0" name=""/>
        <dsp:cNvSpPr/>
      </dsp:nvSpPr>
      <dsp:spPr>
        <a:xfrm>
          <a:off x="2375841" y="666794"/>
          <a:ext cx="1514748" cy="1223289"/>
        </a:xfrm>
        <a:prstGeom prst="ellipse">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реалізація кулінарної продукції</a:t>
          </a:r>
          <a:endParaRPr lang="ru-RU" sz="1200" kern="1200" dirty="0">
            <a:latin typeface="Times New Roman" pitchFamily="18" charset="0"/>
            <a:cs typeface="Times New Roman" pitchFamily="18" charset="0"/>
          </a:endParaRPr>
        </a:p>
      </dsp:txBody>
      <dsp:txXfrm>
        <a:off x="2597671" y="845941"/>
        <a:ext cx="1071088" cy="864995"/>
      </dsp:txXfrm>
    </dsp:sp>
    <dsp:sp modelId="{E4612250-388A-44F8-986E-58A694AC50F3}">
      <dsp:nvSpPr>
        <dsp:cNvPr id="0" name=""/>
        <dsp:cNvSpPr/>
      </dsp:nvSpPr>
      <dsp:spPr>
        <a:xfrm>
          <a:off x="3775298" y="419833"/>
          <a:ext cx="1659558" cy="1160996"/>
        </a:xfrm>
        <a:prstGeom prst="ellips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виробництво кулінарної продукції</a:t>
          </a:r>
          <a:endParaRPr lang="ru-RU" sz="1200" kern="1200" dirty="0">
            <a:latin typeface="Times New Roman" pitchFamily="18" charset="0"/>
            <a:cs typeface="Times New Roman" pitchFamily="18" charset="0"/>
          </a:endParaRPr>
        </a:p>
      </dsp:txBody>
      <dsp:txXfrm>
        <a:off x="4018335" y="589857"/>
        <a:ext cx="1173484" cy="820948"/>
      </dsp:txXfrm>
    </dsp:sp>
    <dsp:sp modelId="{9C7EAB8A-ACE4-42B1-94F9-FDC30A47504D}">
      <dsp:nvSpPr>
        <dsp:cNvPr id="0" name=""/>
        <dsp:cNvSpPr/>
      </dsp:nvSpPr>
      <dsp:spPr>
        <a:xfrm>
          <a:off x="950416" y="-106195"/>
          <a:ext cx="5979069" cy="3480520"/>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40217-E5FA-4CB7-A938-51C318457F2D}">
      <dsp:nvSpPr>
        <dsp:cNvPr id="0" name=""/>
        <dsp:cNvSpPr/>
      </dsp:nvSpPr>
      <dsp:spPr>
        <a:xfrm>
          <a:off x="1400160" y="0"/>
          <a:ext cx="6400844" cy="400052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75057-7B32-4D22-81B0-FC5BFCB53A46}">
      <dsp:nvSpPr>
        <dsp:cNvPr id="0" name=""/>
        <dsp:cNvSpPr/>
      </dsp:nvSpPr>
      <dsp:spPr>
        <a:xfrm>
          <a:off x="2030643" y="2974792"/>
          <a:ext cx="147219" cy="1472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EBAB0-0254-46B1-A058-046B44C28677}">
      <dsp:nvSpPr>
        <dsp:cNvPr id="0" name=""/>
        <dsp:cNvSpPr/>
      </dsp:nvSpPr>
      <dsp:spPr>
        <a:xfrm>
          <a:off x="1946617" y="3048402"/>
          <a:ext cx="1153782" cy="9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9" tIns="0" rIns="0" bIns="0" numCol="1" spcCol="1270" anchor="t"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послуга харчування ресторану</a:t>
          </a:r>
          <a:endParaRPr lang="ru-RU" sz="1400" kern="1200" dirty="0">
            <a:latin typeface="Times New Roman" pitchFamily="18" charset="0"/>
            <a:cs typeface="Times New Roman" pitchFamily="18" charset="0"/>
          </a:endParaRPr>
        </a:p>
      </dsp:txBody>
      <dsp:txXfrm>
        <a:off x="1946617" y="3048402"/>
        <a:ext cx="1153782" cy="952125"/>
      </dsp:txXfrm>
    </dsp:sp>
    <dsp:sp modelId="{2ECFED7E-B53E-4337-939E-79B6C31DD131}">
      <dsp:nvSpPr>
        <dsp:cNvPr id="0" name=""/>
        <dsp:cNvSpPr/>
      </dsp:nvSpPr>
      <dsp:spPr>
        <a:xfrm>
          <a:off x="2827548" y="2209091"/>
          <a:ext cx="230430" cy="2304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F837B-874A-4B3A-B3B5-BC220D653241}">
      <dsp:nvSpPr>
        <dsp:cNvPr id="0" name=""/>
        <dsp:cNvSpPr/>
      </dsp:nvSpPr>
      <dsp:spPr>
        <a:xfrm>
          <a:off x="2942763" y="2324306"/>
          <a:ext cx="1062540" cy="167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00" tIns="0" rIns="0" bIns="0" numCol="1" spcCol="1270" anchor="t"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послуга харчування бару</a:t>
          </a:r>
          <a:endParaRPr lang="ru-RU" sz="1400" kern="1200" dirty="0">
            <a:latin typeface="Times New Roman" pitchFamily="18" charset="0"/>
            <a:cs typeface="Times New Roman" pitchFamily="18" charset="0"/>
          </a:endParaRPr>
        </a:p>
      </dsp:txBody>
      <dsp:txXfrm>
        <a:off x="2942763" y="2324306"/>
        <a:ext cx="1062540" cy="1676221"/>
      </dsp:txXfrm>
    </dsp:sp>
    <dsp:sp modelId="{B5F35986-5BB3-4F84-987D-52098E56E131}">
      <dsp:nvSpPr>
        <dsp:cNvPr id="0" name=""/>
        <dsp:cNvSpPr/>
      </dsp:nvSpPr>
      <dsp:spPr>
        <a:xfrm>
          <a:off x="3851683" y="1598610"/>
          <a:ext cx="307240" cy="307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12607-3893-465F-8A73-AEB72F582B33}">
      <dsp:nvSpPr>
        <dsp:cNvPr id="0" name=""/>
        <dsp:cNvSpPr/>
      </dsp:nvSpPr>
      <dsp:spPr>
        <a:xfrm>
          <a:off x="4005303" y="1752231"/>
          <a:ext cx="1235363" cy="224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800" tIns="0" rIns="0" bIns="0" numCol="1" spcCol="1270" anchor="t"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послуга харчування кафе</a:t>
          </a:r>
          <a:endParaRPr lang="ru-RU" sz="1400" kern="1200" dirty="0">
            <a:latin typeface="Times New Roman" pitchFamily="18" charset="0"/>
            <a:cs typeface="Times New Roman" pitchFamily="18" charset="0"/>
          </a:endParaRPr>
        </a:p>
      </dsp:txBody>
      <dsp:txXfrm>
        <a:off x="4005303" y="1752231"/>
        <a:ext cx="1235363" cy="2248296"/>
      </dsp:txXfrm>
    </dsp:sp>
    <dsp:sp modelId="{57697B59-C272-4F39-A492-36E3531A6488}">
      <dsp:nvSpPr>
        <dsp:cNvPr id="0" name=""/>
        <dsp:cNvSpPr/>
      </dsp:nvSpPr>
      <dsp:spPr>
        <a:xfrm>
          <a:off x="5042240" y="1121748"/>
          <a:ext cx="396852" cy="3968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3FC5A-5510-439B-80E9-85C579434B1F}">
      <dsp:nvSpPr>
        <dsp:cNvPr id="0" name=""/>
        <dsp:cNvSpPr/>
      </dsp:nvSpPr>
      <dsp:spPr>
        <a:xfrm>
          <a:off x="5240666" y="1320174"/>
          <a:ext cx="1280168" cy="268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84" tIns="0" rIns="0" bIns="0" numCol="1" spcCol="1270" anchor="t"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послуга харчування їдальні</a:t>
          </a:r>
          <a:endParaRPr lang="ru-RU" sz="1400" kern="1200" dirty="0">
            <a:latin typeface="Times New Roman" pitchFamily="18" charset="0"/>
            <a:cs typeface="Times New Roman" pitchFamily="18" charset="0"/>
          </a:endParaRPr>
        </a:p>
      </dsp:txBody>
      <dsp:txXfrm>
        <a:off x="5240666" y="1320174"/>
        <a:ext cx="1280168" cy="2680353"/>
      </dsp:txXfrm>
    </dsp:sp>
    <dsp:sp modelId="{2BF26316-3581-4296-AE70-F3D744BB2A35}">
      <dsp:nvSpPr>
        <dsp:cNvPr id="0" name=""/>
        <dsp:cNvSpPr/>
      </dsp:nvSpPr>
      <dsp:spPr>
        <a:xfrm>
          <a:off x="6268002" y="803306"/>
          <a:ext cx="505666" cy="505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0D767-8729-4C41-A466-9AFC256FA5CC}">
      <dsp:nvSpPr>
        <dsp:cNvPr id="0" name=""/>
        <dsp:cNvSpPr/>
      </dsp:nvSpPr>
      <dsp:spPr>
        <a:xfrm>
          <a:off x="6357979" y="1056139"/>
          <a:ext cx="1737406" cy="29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42" tIns="0" rIns="0" bIns="0" numCol="1" spcCol="1270" anchor="t" anchorCtr="0">
          <a:noAutofit/>
        </a:bodyPr>
        <a:lstStyle/>
        <a:p>
          <a:pPr lvl="0" algn="l"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послуга харчування закусочної та </a:t>
          </a:r>
          <a:r>
            <a:rPr lang="uk-UA" sz="1400" kern="1200" dirty="0" err="1" smtClean="0">
              <a:latin typeface="Times New Roman" pitchFamily="18" charset="0"/>
              <a:cs typeface="Times New Roman" pitchFamily="18" charset="0"/>
            </a:rPr>
            <a:t>ін</a:t>
          </a:r>
          <a:endParaRPr lang="ru-RU" sz="1400" kern="1200" dirty="0">
            <a:latin typeface="Times New Roman" pitchFamily="18" charset="0"/>
            <a:cs typeface="Times New Roman" pitchFamily="18" charset="0"/>
          </a:endParaRPr>
        </a:p>
      </dsp:txBody>
      <dsp:txXfrm>
        <a:off x="6357979" y="1056139"/>
        <a:ext cx="1737406" cy="2944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E7FF3-3B05-40FC-9632-1CEB1FCC26E0}">
      <dsp:nvSpPr>
        <dsp:cNvPr id="0" name=""/>
        <dsp:cNvSpPr/>
      </dsp:nvSpPr>
      <dsp:spPr>
        <a:xfrm>
          <a:off x="2068381" y="432629"/>
          <a:ext cx="333699" cy="91440"/>
        </a:xfrm>
        <a:custGeom>
          <a:avLst/>
          <a:gdLst/>
          <a:ahLst/>
          <a:cxnLst/>
          <a:rect l="0" t="0" r="0" b="0"/>
          <a:pathLst>
            <a:path>
              <a:moveTo>
                <a:pt x="0" y="45720"/>
              </a:moveTo>
              <a:lnTo>
                <a:pt x="333699"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2226123" y="476526"/>
        <a:ext cx="18214" cy="3646"/>
      </dsp:txXfrm>
    </dsp:sp>
    <dsp:sp modelId="{FFFF8B5B-1A3A-4E17-B378-822BA32C33CE}">
      <dsp:nvSpPr>
        <dsp:cNvPr id="0" name=""/>
        <dsp:cNvSpPr/>
      </dsp:nvSpPr>
      <dsp:spPr>
        <a:xfrm>
          <a:off x="486272" y="3176"/>
          <a:ext cx="1583909" cy="950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зустріч гостей</a:t>
          </a:r>
          <a:endParaRPr lang="ru-RU" sz="1400" kern="1200" dirty="0">
            <a:latin typeface="Times New Roman" pitchFamily="18" charset="0"/>
            <a:cs typeface="Times New Roman" pitchFamily="18" charset="0"/>
          </a:endParaRPr>
        </a:p>
      </dsp:txBody>
      <dsp:txXfrm>
        <a:off x="486272" y="3176"/>
        <a:ext cx="1583909" cy="950345"/>
      </dsp:txXfrm>
    </dsp:sp>
    <dsp:sp modelId="{40335E1A-AEEE-4186-9E77-2E78703DA88C}">
      <dsp:nvSpPr>
        <dsp:cNvPr id="0" name=""/>
        <dsp:cNvSpPr/>
      </dsp:nvSpPr>
      <dsp:spPr>
        <a:xfrm>
          <a:off x="4016590" y="432629"/>
          <a:ext cx="333699" cy="91440"/>
        </a:xfrm>
        <a:custGeom>
          <a:avLst/>
          <a:gdLst/>
          <a:ahLst/>
          <a:cxnLst/>
          <a:rect l="0" t="0" r="0" b="0"/>
          <a:pathLst>
            <a:path>
              <a:moveTo>
                <a:pt x="0" y="45720"/>
              </a:moveTo>
              <a:lnTo>
                <a:pt x="333699" y="45720"/>
              </a:lnTo>
            </a:path>
          </a:pathLst>
        </a:custGeom>
        <a:noFill/>
        <a:ln w="9525" cap="flat" cmpd="sng" algn="ctr">
          <a:solidFill>
            <a:schemeClr val="accent4">
              <a:hueOff val="-405888"/>
              <a:satOff val="2445"/>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174332" y="476526"/>
        <a:ext cx="18214" cy="3646"/>
      </dsp:txXfrm>
    </dsp:sp>
    <dsp:sp modelId="{AF7C3584-039E-4B12-B945-1E32632F5F6C}">
      <dsp:nvSpPr>
        <dsp:cNvPr id="0" name=""/>
        <dsp:cNvSpPr/>
      </dsp:nvSpPr>
      <dsp:spPr>
        <a:xfrm>
          <a:off x="2434480" y="3176"/>
          <a:ext cx="1583909" cy="950345"/>
        </a:xfrm>
        <a:prstGeom prst="rect">
          <a:avLst/>
        </a:prstGeom>
        <a:gradFill rotWithShape="0">
          <a:gsLst>
            <a:gs pos="0">
              <a:schemeClr val="accent4">
                <a:hueOff val="-372064"/>
                <a:satOff val="2242"/>
                <a:lumOff val="180"/>
                <a:alphaOff val="0"/>
                <a:tint val="50000"/>
                <a:satMod val="300000"/>
              </a:schemeClr>
            </a:gs>
            <a:gs pos="35000">
              <a:schemeClr val="accent4">
                <a:hueOff val="-372064"/>
                <a:satOff val="2242"/>
                <a:lumOff val="180"/>
                <a:alphaOff val="0"/>
                <a:tint val="37000"/>
                <a:satMod val="300000"/>
              </a:schemeClr>
            </a:gs>
            <a:gs pos="100000">
              <a:schemeClr val="accent4">
                <a:hueOff val="-372064"/>
                <a:satOff val="2242"/>
                <a:lumOff val="1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супроводження гостей та їх розміщення</a:t>
          </a:r>
          <a:endParaRPr lang="ru-RU" sz="1400" kern="1200" dirty="0">
            <a:latin typeface="Times New Roman" pitchFamily="18" charset="0"/>
            <a:cs typeface="Times New Roman" pitchFamily="18" charset="0"/>
          </a:endParaRPr>
        </a:p>
      </dsp:txBody>
      <dsp:txXfrm>
        <a:off x="2434480" y="3176"/>
        <a:ext cx="1583909" cy="950345"/>
      </dsp:txXfrm>
    </dsp:sp>
    <dsp:sp modelId="{65F9BB10-0BB3-4CDE-A7EE-A25B33411F37}">
      <dsp:nvSpPr>
        <dsp:cNvPr id="0" name=""/>
        <dsp:cNvSpPr/>
      </dsp:nvSpPr>
      <dsp:spPr>
        <a:xfrm>
          <a:off x="5964799" y="432629"/>
          <a:ext cx="333699" cy="91440"/>
        </a:xfrm>
        <a:custGeom>
          <a:avLst/>
          <a:gdLst/>
          <a:ahLst/>
          <a:cxnLst/>
          <a:rect l="0" t="0" r="0" b="0"/>
          <a:pathLst>
            <a:path>
              <a:moveTo>
                <a:pt x="0" y="45720"/>
              </a:moveTo>
              <a:lnTo>
                <a:pt x="333699" y="45720"/>
              </a:lnTo>
            </a:path>
          </a:pathLst>
        </a:custGeom>
        <a:noFill/>
        <a:ln w="9525" cap="flat" cmpd="sng" algn="ctr">
          <a:solidFill>
            <a:schemeClr val="accent4">
              <a:hueOff val="-811776"/>
              <a:satOff val="489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6122541" y="476526"/>
        <a:ext cx="18214" cy="3646"/>
      </dsp:txXfrm>
    </dsp:sp>
    <dsp:sp modelId="{7B1E07B3-B03D-4D27-AE70-CAACAFF72F8C}">
      <dsp:nvSpPr>
        <dsp:cNvPr id="0" name=""/>
        <dsp:cNvSpPr/>
      </dsp:nvSpPr>
      <dsp:spPr>
        <a:xfrm>
          <a:off x="4382689" y="3176"/>
          <a:ext cx="1583909" cy="950345"/>
        </a:xfrm>
        <a:prstGeom prst="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прийом замовлення</a:t>
          </a:r>
          <a:endParaRPr lang="ru-RU" sz="1400" kern="1200" dirty="0">
            <a:latin typeface="Times New Roman" pitchFamily="18" charset="0"/>
            <a:cs typeface="Times New Roman" pitchFamily="18" charset="0"/>
          </a:endParaRPr>
        </a:p>
      </dsp:txBody>
      <dsp:txXfrm>
        <a:off x="4382689" y="3176"/>
        <a:ext cx="1583909" cy="950345"/>
      </dsp:txXfrm>
    </dsp:sp>
    <dsp:sp modelId="{46A325B9-1296-4E4C-A8BF-0F411A03DBEC}">
      <dsp:nvSpPr>
        <dsp:cNvPr id="0" name=""/>
        <dsp:cNvSpPr/>
      </dsp:nvSpPr>
      <dsp:spPr>
        <a:xfrm>
          <a:off x="1278227" y="951722"/>
          <a:ext cx="5844625" cy="333699"/>
        </a:xfrm>
        <a:custGeom>
          <a:avLst/>
          <a:gdLst/>
          <a:ahLst/>
          <a:cxnLst/>
          <a:rect l="0" t="0" r="0" b="0"/>
          <a:pathLst>
            <a:path>
              <a:moveTo>
                <a:pt x="5844625" y="0"/>
              </a:moveTo>
              <a:lnTo>
                <a:pt x="5844625" y="183949"/>
              </a:lnTo>
              <a:lnTo>
                <a:pt x="0" y="183949"/>
              </a:lnTo>
              <a:lnTo>
                <a:pt x="0" y="333699"/>
              </a:lnTo>
            </a:path>
          </a:pathLst>
        </a:custGeom>
        <a:noFill/>
        <a:ln w="9525" cap="flat" cmpd="sng" algn="ctr">
          <a:solidFill>
            <a:schemeClr val="accent4">
              <a:hueOff val="-1217664"/>
              <a:satOff val="7336"/>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054140" y="1116748"/>
        <a:ext cx="292798" cy="3646"/>
      </dsp:txXfrm>
    </dsp:sp>
    <dsp:sp modelId="{0433ABDA-E639-44A7-A296-7E5E3C4441A3}">
      <dsp:nvSpPr>
        <dsp:cNvPr id="0" name=""/>
        <dsp:cNvSpPr/>
      </dsp:nvSpPr>
      <dsp:spPr>
        <a:xfrm>
          <a:off x="6330898" y="3176"/>
          <a:ext cx="1583909" cy="950345"/>
        </a:xfrm>
        <a:prstGeom prst="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до сервіровка столів відповідно до прийнятого замовлення</a:t>
          </a:r>
          <a:endParaRPr lang="ru-RU" sz="1200" kern="1200" dirty="0">
            <a:latin typeface="Times New Roman" pitchFamily="18" charset="0"/>
            <a:cs typeface="Times New Roman" pitchFamily="18" charset="0"/>
          </a:endParaRPr>
        </a:p>
      </dsp:txBody>
      <dsp:txXfrm>
        <a:off x="6330898" y="3176"/>
        <a:ext cx="1583909" cy="950345"/>
      </dsp:txXfrm>
    </dsp:sp>
    <dsp:sp modelId="{0268C69A-FF16-4EBE-B1A4-846D2D2B8D89}">
      <dsp:nvSpPr>
        <dsp:cNvPr id="0" name=""/>
        <dsp:cNvSpPr/>
      </dsp:nvSpPr>
      <dsp:spPr>
        <a:xfrm>
          <a:off x="2068381" y="1747274"/>
          <a:ext cx="333699" cy="91440"/>
        </a:xfrm>
        <a:custGeom>
          <a:avLst/>
          <a:gdLst/>
          <a:ahLst/>
          <a:cxnLst/>
          <a:rect l="0" t="0" r="0" b="0"/>
          <a:pathLst>
            <a:path>
              <a:moveTo>
                <a:pt x="0" y="45720"/>
              </a:moveTo>
              <a:lnTo>
                <a:pt x="333699" y="45720"/>
              </a:lnTo>
            </a:path>
          </a:pathLst>
        </a:custGeom>
        <a:noFill/>
        <a:ln w="9525" cap="flat" cmpd="sng" algn="ctr">
          <a:solidFill>
            <a:schemeClr val="accent4">
              <a:hueOff val="-1623553"/>
              <a:satOff val="9781"/>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2226123" y="1791171"/>
        <a:ext cx="18214" cy="3646"/>
      </dsp:txXfrm>
    </dsp:sp>
    <dsp:sp modelId="{64612E8B-A3B0-41FE-90F2-F5B387D4D0B0}">
      <dsp:nvSpPr>
        <dsp:cNvPr id="0" name=""/>
        <dsp:cNvSpPr/>
      </dsp:nvSpPr>
      <dsp:spPr>
        <a:xfrm>
          <a:off x="486272" y="1317821"/>
          <a:ext cx="1583909" cy="950345"/>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передача замовлення на виробництво</a:t>
          </a:r>
          <a:endParaRPr lang="ru-RU" sz="1400" kern="1200" dirty="0">
            <a:latin typeface="Times New Roman" pitchFamily="18" charset="0"/>
            <a:cs typeface="Times New Roman" pitchFamily="18" charset="0"/>
          </a:endParaRPr>
        </a:p>
      </dsp:txBody>
      <dsp:txXfrm>
        <a:off x="486272" y="1317821"/>
        <a:ext cx="1583909" cy="950345"/>
      </dsp:txXfrm>
    </dsp:sp>
    <dsp:sp modelId="{F0421AD6-FB51-46C6-80CB-170A117CD28C}">
      <dsp:nvSpPr>
        <dsp:cNvPr id="0" name=""/>
        <dsp:cNvSpPr/>
      </dsp:nvSpPr>
      <dsp:spPr>
        <a:xfrm>
          <a:off x="4016590" y="1747274"/>
          <a:ext cx="333699" cy="91440"/>
        </a:xfrm>
        <a:custGeom>
          <a:avLst/>
          <a:gdLst/>
          <a:ahLst/>
          <a:cxnLst/>
          <a:rect l="0" t="0" r="0" b="0"/>
          <a:pathLst>
            <a:path>
              <a:moveTo>
                <a:pt x="0" y="45720"/>
              </a:moveTo>
              <a:lnTo>
                <a:pt x="333699" y="45720"/>
              </a:lnTo>
            </a:path>
          </a:pathLst>
        </a:custGeom>
        <a:noFill/>
        <a:ln w="9525" cap="flat" cmpd="sng" algn="ctr">
          <a:solidFill>
            <a:schemeClr val="accent4">
              <a:hueOff val="-2029441"/>
              <a:satOff val="12227"/>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174332" y="1791171"/>
        <a:ext cx="18214" cy="3646"/>
      </dsp:txXfrm>
    </dsp:sp>
    <dsp:sp modelId="{4EC5D3D9-33E9-47E4-9C6B-1EBDB2E25025}">
      <dsp:nvSpPr>
        <dsp:cNvPr id="0" name=""/>
        <dsp:cNvSpPr/>
      </dsp:nvSpPr>
      <dsp:spPr>
        <a:xfrm>
          <a:off x="2434480" y="1317821"/>
          <a:ext cx="1583909" cy="950345"/>
        </a:xfrm>
        <a:prstGeom prst="rect">
          <a:avLst/>
        </a:prstGeom>
        <a:gradFill rotWithShape="0">
          <a:gsLst>
            <a:gs pos="0">
              <a:schemeClr val="accent4">
                <a:hueOff val="-1860321"/>
                <a:satOff val="11208"/>
                <a:lumOff val="898"/>
                <a:alphaOff val="0"/>
                <a:tint val="50000"/>
                <a:satMod val="300000"/>
              </a:schemeClr>
            </a:gs>
            <a:gs pos="35000">
              <a:schemeClr val="accent4">
                <a:hueOff val="-1860321"/>
                <a:satOff val="11208"/>
                <a:lumOff val="898"/>
                <a:alphaOff val="0"/>
                <a:tint val="37000"/>
                <a:satMod val="300000"/>
              </a:schemeClr>
            </a:gs>
            <a:gs pos="100000">
              <a:schemeClr val="accent4">
                <a:hueOff val="-1860321"/>
                <a:satOff val="11208"/>
                <a:lumOff val="8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отримання замовлення, доставка його до робочого місця офіціанта</a:t>
          </a:r>
          <a:endParaRPr lang="ru-RU" sz="1400" kern="1200" dirty="0">
            <a:latin typeface="Times New Roman" pitchFamily="18" charset="0"/>
            <a:cs typeface="Times New Roman" pitchFamily="18" charset="0"/>
          </a:endParaRPr>
        </a:p>
      </dsp:txBody>
      <dsp:txXfrm>
        <a:off x="2434480" y="1317821"/>
        <a:ext cx="1583909" cy="950345"/>
      </dsp:txXfrm>
    </dsp:sp>
    <dsp:sp modelId="{C043E867-80C7-4DA4-93C3-BAAD1FDC91FC}">
      <dsp:nvSpPr>
        <dsp:cNvPr id="0" name=""/>
        <dsp:cNvSpPr/>
      </dsp:nvSpPr>
      <dsp:spPr>
        <a:xfrm>
          <a:off x="5964799" y="1747274"/>
          <a:ext cx="333699" cy="91440"/>
        </a:xfrm>
        <a:custGeom>
          <a:avLst/>
          <a:gdLst/>
          <a:ahLst/>
          <a:cxnLst/>
          <a:rect l="0" t="0" r="0" b="0"/>
          <a:pathLst>
            <a:path>
              <a:moveTo>
                <a:pt x="0" y="45720"/>
              </a:moveTo>
              <a:lnTo>
                <a:pt x="333699" y="45720"/>
              </a:lnTo>
            </a:path>
          </a:pathLst>
        </a:custGeom>
        <a:noFill/>
        <a:ln w="9525" cap="flat" cmpd="sng" algn="ctr">
          <a:solidFill>
            <a:schemeClr val="accent4">
              <a:hueOff val="-2435329"/>
              <a:satOff val="14672"/>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6122541" y="1791171"/>
        <a:ext cx="18214" cy="3646"/>
      </dsp:txXfrm>
    </dsp:sp>
    <dsp:sp modelId="{963CA389-D25A-435D-80E3-3E4296ED70B2}">
      <dsp:nvSpPr>
        <dsp:cNvPr id="0" name=""/>
        <dsp:cNvSpPr/>
      </dsp:nvSpPr>
      <dsp:spPr>
        <a:xfrm>
          <a:off x="4382689" y="1317821"/>
          <a:ext cx="1583909" cy="950345"/>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подавання холодних страв та напоїв до столу</a:t>
          </a:r>
          <a:endParaRPr lang="ru-RU" sz="1400" kern="1200" dirty="0">
            <a:latin typeface="Times New Roman" pitchFamily="18" charset="0"/>
            <a:cs typeface="Times New Roman" pitchFamily="18" charset="0"/>
          </a:endParaRPr>
        </a:p>
      </dsp:txBody>
      <dsp:txXfrm>
        <a:off x="4382689" y="1317821"/>
        <a:ext cx="1583909" cy="950345"/>
      </dsp:txXfrm>
    </dsp:sp>
    <dsp:sp modelId="{EC8E2335-3659-4291-929C-C87B58CACE0E}">
      <dsp:nvSpPr>
        <dsp:cNvPr id="0" name=""/>
        <dsp:cNvSpPr/>
      </dsp:nvSpPr>
      <dsp:spPr>
        <a:xfrm>
          <a:off x="1278227" y="2266367"/>
          <a:ext cx="5844625" cy="333699"/>
        </a:xfrm>
        <a:custGeom>
          <a:avLst/>
          <a:gdLst/>
          <a:ahLst/>
          <a:cxnLst/>
          <a:rect l="0" t="0" r="0" b="0"/>
          <a:pathLst>
            <a:path>
              <a:moveTo>
                <a:pt x="5844625" y="0"/>
              </a:moveTo>
              <a:lnTo>
                <a:pt x="5844625" y="183949"/>
              </a:lnTo>
              <a:lnTo>
                <a:pt x="0" y="183949"/>
              </a:lnTo>
              <a:lnTo>
                <a:pt x="0" y="333699"/>
              </a:lnTo>
            </a:path>
          </a:pathLst>
        </a:custGeom>
        <a:noFill/>
        <a:ln w="9525" cap="flat" cmpd="sng" algn="ctr">
          <a:solidFill>
            <a:schemeClr val="accent4">
              <a:hueOff val="-2841217"/>
              <a:satOff val="17118"/>
              <a:lumOff val="13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054140" y="2431393"/>
        <a:ext cx="292798" cy="3646"/>
      </dsp:txXfrm>
    </dsp:sp>
    <dsp:sp modelId="{6756E52F-DD10-44EB-A630-7FCF3EC62789}">
      <dsp:nvSpPr>
        <dsp:cNvPr id="0" name=""/>
        <dsp:cNvSpPr/>
      </dsp:nvSpPr>
      <dsp:spPr>
        <a:xfrm>
          <a:off x="6330898" y="1317821"/>
          <a:ext cx="1583909" cy="950345"/>
        </a:xfrm>
        <a:prstGeom prst="rect">
          <a:avLst/>
        </a:prstGeom>
        <a:gradFill rotWithShape="0">
          <a:gsLst>
            <a:gs pos="0">
              <a:schemeClr val="accent4">
                <a:hueOff val="-2604449"/>
                <a:satOff val="15691"/>
                <a:lumOff val="1258"/>
                <a:alphaOff val="0"/>
                <a:tint val="50000"/>
                <a:satMod val="300000"/>
              </a:schemeClr>
            </a:gs>
            <a:gs pos="35000">
              <a:schemeClr val="accent4">
                <a:hueOff val="-2604449"/>
                <a:satOff val="15691"/>
                <a:lumOff val="1258"/>
                <a:alphaOff val="0"/>
                <a:tint val="37000"/>
                <a:satMod val="300000"/>
              </a:schemeClr>
            </a:gs>
            <a:gs pos="100000">
              <a:schemeClr val="accent4">
                <a:hueOff val="-2604449"/>
                <a:satOff val="15691"/>
                <a:lumOff val="12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заміна використаних приборів та тарілок</a:t>
          </a:r>
          <a:endParaRPr lang="ru-RU" sz="1400" kern="1200" dirty="0">
            <a:latin typeface="Times New Roman" pitchFamily="18" charset="0"/>
            <a:cs typeface="Times New Roman" pitchFamily="18" charset="0"/>
          </a:endParaRPr>
        </a:p>
      </dsp:txBody>
      <dsp:txXfrm>
        <a:off x="6330898" y="1317821"/>
        <a:ext cx="1583909" cy="950345"/>
      </dsp:txXfrm>
    </dsp:sp>
    <dsp:sp modelId="{094B4EC4-9F9F-4BF2-B870-69C1DE0FCF6B}">
      <dsp:nvSpPr>
        <dsp:cNvPr id="0" name=""/>
        <dsp:cNvSpPr/>
      </dsp:nvSpPr>
      <dsp:spPr>
        <a:xfrm>
          <a:off x="2068381" y="3061919"/>
          <a:ext cx="333699" cy="91440"/>
        </a:xfrm>
        <a:custGeom>
          <a:avLst/>
          <a:gdLst/>
          <a:ahLst/>
          <a:cxnLst/>
          <a:rect l="0" t="0" r="0" b="0"/>
          <a:pathLst>
            <a:path>
              <a:moveTo>
                <a:pt x="0" y="45720"/>
              </a:moveTo>
              <a:lnTo>
                <a:pt x="333699" y="45720"/>
              </a:lnTo>
            </a:path>
          </a:pathLst>
        </a:custGeom>
        <a:noFill/>
        <a:ln w="9525" cap="flat" cmpd="sng" algn="ctr">
          <a:solidFill>
            <a:schemeClr val="accent4">
              <a:hueOff val="-3247105"/>
              <a:satOff val="19563"/>
              <a:lumOff val="15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2226123" y="3105816"/>
        <a:ext cx="18214" cy="3646"/>
      </dsp:txXfrm>
    </dsp:sp>
    <dsp:sp modelId="{B49227C6-9F28-4884-80F2-F95EE6CE00D8}">
      <dsp:nvSpPr>
        <dsp:cNvPr id="0" name=""/>
        <dsp:cNvSpPr/>
      </dsp:nvSpPr>
      <dsp:spPr>
        <a:xfrm>
          <a:off x="486272" y="2632466"/>
          <a:ext cx="1583909" cy="950345"/>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підготовка столу до подавання солодких страв та гарячих напоїв</a:t>
          </a:r>
          <a:endParaRPr lang="ru-RU" sz="1400" kern="1200" dirty="0">
            <a:latin typeface="Times New Roman" pitchFamily="18" charset="0"/>
            <a:cs typeface="Times New Roman" pitchFamily="18" charset="0"/>
          </a:endParaRPr>
        </a:p>
      </dsp:txBody>
      <dsp:txXfrm>
        <a:off x="486272" y="2632466"/>
        <a:ext cx="1583909" cy="950345"/>
      </dsp:txXfrm>
    </dsp:sp>
    <dsp:sp modelId="{91E79919-D3D2-4EC9-9F09-ECECEB8D0252}">
      <dsp:nvSpPr>
        <dsp:cNvPr id="0" name=""/>
        <dsp:cNvSpPr/>
      </dsp:nvSpPr>
      <dsp:spPr>
        <a:xfrm>
          <a:off x="4016590" y="3061919"/>
          <a:ext cx="353846" cy="91440"/>
        </a:xfrm>
        <a:custGeom>
          <a:avLst/>
          <a:gdLst/>
          <a:ahLst/>
          <a:cxnLst/>
          <a:rect l="0" t="0" r="0" b="0"/>
          <a:pathLst>
            <a:path>
              <a:moveTo>
                <a:pt x="0" y="45720"/>
              </a:moveTo>
              <a:lnTo>
                <a:pt x="194023" y="45720"/>
              </a:lnTo>
              <a:lnTo>
                <a:pt x="194023" y="106152"/>
              </a:lnTo>
              <a:lnTo>
                <a:pt x="353846" y="106152"/>
              </a:lnTo>
            </a:path>
          </a:pathLst>
        </a:custGeom>
        <a:noFill/>
        <a:ln w="9525" cap="flat" cmpd="sng" algn="ctr">
          <a:solidFill>
            <a:schemeClr val="accent4">
              <a:hueOff val="-3652993"/>
              <a:satOff val="22008"/>
              <a:lumOff val="17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183784" y="3105816"/>
        <a:ext cx="19458" cy="3646"/>
      </dsp:txXfrm>
    </dsp:sp>
    <dsp:sp modelId="{3D777271-687F-4B33-A7C4-76BCC5873AB0}">
      <dsp:nvSpPr>
        <dsp:cNvPr id="0" name=""/>
        <dsp:cNvSpPr/>
      </dsp:nvSpPr>
      <dsp:spPr>
        <a:xfrm>
          <a:off x="2434480" y="2632466"/>
          <a:ext cx="1583909" cy="950345"/>
        </a:xfrm>
        <a:prstGeom prst="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подавання солодких страв та гарячих напоїв</a:t>
          </a:r>
          <a:endParaRPr lang="ru-RU" sz="1400" kern="1200" dirty="0">
            <a:latin typeface="Times New Roman" pitchFamily="18" charset="0"/>
            <a:cs typeface="Times New Roman" pitchFamily="18" charset="0"/>
          </a:endParaRPr>
        </a:p>
      </dsp:txBody>
      <dsp:txXfrm>
        <a:off x="2434480" y="2632466"/>
        <a:ext cx="1583909" cy="950345"/>
      </dsp:txXfrm>
    </dsp:sp>
    <dsp:sp modelId="{35C7CD6A-1FBA-41D6-A0F7-4C1882C331B4}">
      <dsp:nvSpPr>
        <dsp:cNvPr id="0" name=""/>
        <dsp:cNvSpPr/>
      </dsp:nvSpPr>
      <dsp:spPr>
        <a:xfrm>
          <a:off x="5984946" y="3061919"/>
          <a:ext cx="313551" cy="91440"/>
        </a:xfrm>
        <a:custGeom>
          <a:avLst/>
          <a:gdLst/>
          <a:ahLst/>
          <a:cxnLst/>
          <a:rect l="0" t="0" r="0" b="0"/>
          <a:pathLst>
            <a:path>
              <a:moveTo>
                <a:pt x="0" y="106152"/>
              </a:moveTo>
              <a:lnTo>
                <a:pt x="173875" y="106152"/>
              </a:lnTo>
              <a:lnTo>
                <a:pt x="173875" y="45720"/>
              </a:lnTo>
              <a:lnTo>
                <a:pt x="313551" y="45720"/>
              </a:lnTo>
            </a:path>
          </a:pathLst>
        </a:custGeom>
        <a:noFill/>
        <a:ln w="9525" cap="flat" cmpd="sng" algn="ctr">
          <a:solidFill>
            <a:schemeClr val="accent4">
              <a:hueOff val="-4058882"/>
              <a:satOff val="24454"/>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6132986" y="3105816"/>
        <a:ext cx="17470" cy="3646"/>
      </dsp:txXfrm>
    </dsp:sp>
    <dsp:sp modelId="{497E3882-8531-4136-B2D3-C7BC86F6E889}">
      <dsp:nvSpPr>
        <dsp:cNvPr id="0" name=""/>
        <dsp:cNvSpPr/>
      </dsp:nvSpPr>
      <dsp:spPr>
        <a:xfrm>
          <a:off x="4402836" y="2692899"/>
          <a:ext cx="1583909" cy="950345"/>
        </a:xfrm>
        <a:prstGeom prst="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подавання рахунку</a:t>
          </a:r>
          <a:endParaRPr lang="ru-RU" sz="1400" kern="1200" dirty="0">
            <a:latin typeface="Times New Roman" pitchFamily="18" charset="0"/>
            <a:cs typeface="Times New Roman" pitchFamily="18" charset="0"/>
          </a:endParaRPr>
        </a:p>
      </dsp:txBody>
      <dsp:txXfrm>
        <a:off x="4402836" y="2692899"/>
        <a:ext cx="1583909" cy="950345"/>
      </dsp:txXfrm>
    </dsp:sp>
    <dsp:sp modelId="{8408895D-91E6-4AFB-A36E-3862968FA837}">
      <dsp:nvSpPr>
        <dsp:cNvPr id="0" name=""/>
        <dsp:cNvSpPr/>
      </dsp:nvSpPr>
      <dsp:spPr>
        <a:xfrm>
          <a:off x="1278227" y="3581012"/>
          <a:ext cx="5844625" cy="333699"/>
        </a:xfrm>
        <a:custGeom>
          <a:avLst/>
          <a:gdLst/>
          <a:ahLst/>
          <a:cxnLst/>
          <a:rect l="0" t="0" r="0" b="0"/>
          <a:pathLst>
            <a:path>
              <a:moveTo>
                <a:pt x="5844625" y="0"/>
              </a:moveTo>
              <a:lnTo>
                <a:pt x="5844625" y="183949"/>
              </a:lnTo>
              <a:lnTo>
                <a:pt x="0" y="183949"/>
              </a:lnTo>
              <a:lnTo>
                <a:pt x="0" y="333699"/>
              </a:lnTo>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latin typeface="Times New Roman" pitchFamily="18" charset="0"/>
            <a:cs typeface="Times New Roman" pitchFamily="18" charset="0"/>
          </a:endParaRPr>
        </a:p>
      </dsp:txBody>
      <dsp:txXfrm>
        <a:off x="4054140" y="3746038"/>
        <a:ext cx="292798" cy="3646"/>
      </dsp:txXfrm>
    </dsp:sp>
    <dsp:sp modelId="{DB23EABC-A1EB-4CD3-9012-97676937B125}">
      <dsp:nvSpPr>
        <dsp:cNvPr id="0" name=""/>
        <dsp:cNvSpPr/>
      </dsp:nvSpPr>
      <dsp:spPr>
        <a:xfrm>
          <a:off x="6330898" y="2632466"/>
          <a:ext cx="1583909" cy="950345"/>
        </a:xfrm>
        <a:prstGeom prst="rect">
          <a:avLst/>
        </a:prstGeom>
        <a:gradFill rotWithShape="0">
          <a:gsLst>
            <a:gs pos="0">
              <a:schemeClr val="accent4">
                <a:hueOff val="-4092706"/>
                <a:satOff val="24657"/>
                <a:lumOff val="1976"/>
                <a:alphaOff val="0"/>
                <a:tint val="50000"/>
                <a:satMod val="300000"/>
              </a:schemeClr>
            </a:gs>
            <a:gs pos="35000">
              <a:schemeClr val="accent4">
                <a:hueOff val="-4092706"/>
                <a:satOff val="24657"/>
                <a:lumOff val="1976"/>
                <a:alphaOff val="0"/>
                <a:tint val="37000"/>
                <a:satMod val="300000"/>
              </a:schemeClr>
            </a:gs>
            <a:gs pos="100000">
              <a:schemeClr val="accent4">
                <a:hueOff val="-4092706"/>
                <a:satOff val="24657"/>
                <a:lumOff val="19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розрахунок з гостями та прощання з ними</a:t>
          </a:r>
          <a:endParaRPr lang="ru-RU" sz="1400" kern="1200" dirty="0">
            <a:latin typeface="Times New Roman" pitchFamily="18" charset="0"/>
            <a:cs typeface="Times New Roman" pitchFamily="18" charset="0"/>
          </a:endParaRPr>
        </a:p>
      </dsp:txBody>
      <dsp:txXfrm>
        <a:off x="6330898" y="2632466"/>
        <a:ext cx="1583909" cy="950345"/>
      </dsp:txXfrm>
    </dsp:sp>
    <dsp:sp modelId="{031C6731-9EF4-4121-9F3B-3C3103E46513}">
      <dsp:nvSpPr>
        <dsp:cNvPr id="0" name=""/>
        <dsp:cNvSpPr/>
      </dsp:nvSpPr>
      <dsp:spPr>
        <a:xfrm>
          <a:off x="486272" y="3947111"/>
          <a:ext cx="1583909" cy="950345"/>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itchFamily="18" charset="0"/>
              <a:cs typeface="Times New Roman" pitchFamily="18" charset="0"/>
            </a:rPr>
            <a:t>підготовка столу до нового обслуговування</a:t>
          </a:r>
          <a:endParaRPr lang="ru-RU" sz="1400" kern="1200" dirty="0">
            <a:latin typeface="Times New Roman" pitchFamily="18" charset="0"/>
            <a:cs typeface="Times New Roman" pitchFamily="18" charset="0"/>
          </a:endParaRPr>
        </a:p>
      </dsp:txBody>
      <dsp:txXfrm>
        <a:off x="486272" y="3947111"/>
        <a:ext cx="1583909" cy="950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BCD87-E52E-4CFC-A297-D6FB0A27973D}">
      <dsp:nvSpPr>
        <dsp:cNvPr id="0" name=""/>
        <dsp:cNvSpPr/>
      </dsp:nvSpPr>
      <dsp:spPr>
        <a:xfrm rot="5400000">
          <a:off x="-29074" y="13662"/>
          <a:ext cx="1516888" cy="1497551"/>
        </a:xfrm>
        <a:prstGeom prst="hexag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Times New Roman" pitchFamily="18" charset="0"/>
              <a:cs typeface="Times New Roman" pitchFamily="18" charset="0"/>
            </a:rPr>
            <a:t>за функціо-нальним призначен-ням:</a:t>
          </a:r>
          <a:endParaRPr lang="ru-RU" sz="1400" b="1" kern="1200" dirty="0">
            <a:solidFill>
              <a:schemeClr val="tx1"/>
            </a:solidFill>
            <a:latin typeface="Times New Roman" pitchFamily="18" charset="0"/>
            <a:cs typeface="Times New Roman" pitchFamily="18" charset="0"/>
          </a:endParaRPr>
        </a:p>
      </dsp:txBody>
      <dsp:txXfrm rot="-5400000">
        <a:off x="228595" y="255197"/>
        <a:ext cx="1001549" cy="1014482"/>
      </dsp:txXfrm>
    </dsp:sp>
    <dsp:sp modelId="{D9CA515D-84A5-43D1-ABD8-145C1C18D769}">
      <dsp:nvSpPr>
        <dsp:cNvPr id="0" name=""/>
        <dsp:cNvSpPr/>
      </dsp:nvSpPr>
      <dsp:spPr>
        <a:xfrm rot="5400000">
          <a:off x="4558380" y="-3035742"/>
          <a:ext cx="985977" cy="706545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0" kern="1200" dirty="0" smtClean="0">
              <a:solidFill>
                <a:schemeClr val="tx1"/>
              </a:solidFill>
              <a:latin typeface="Times New Roman" pitchFamily="18" charset="0"/>
              <a:cs typeface="Times New Roman" pitchFamily="18" charset="0"/>
            </a:rPr>
            <a:t>кредитна, яка передбачає ліміт кредиту банку протягом невеликого терміну й обумовленої заздалегідь суми;</a:t>
          </a:r>
          <a:endParaRPr lang="ru-RU" sz="1400" b="0"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дебетова, яка передбачає внесення її споживачем на рахунок у банку певної суми, в рамках якої він може згодом здійснювати свої витрати; </a:t>
          </a:r>
          <a:endParaRPr lang="ru-RU" sz="1400" b="0" kern="1200">
            <a:solidFill>
              <a:schemeClr val="tx1"/>
            </a:solidFill>
            <a:latin typeface="Times New Roman" pitchFamily="18" charset="0"/>
            <a:cs typeface="Times New Roman" pitchFamily="18" charset="0"/>
          </a:endParaRPr>
        </a:p>
      </dsp:txBody>
      <dsp:txXfrm rot="-5400000">
        <a:off x="1518644" y="52125"/>
        <a:ext cx="7017319" cy="889715"/>
      </dsp:txXfrm>
    </dsp:sp>
    <dsp:sp modelId="{AF646421-827E-476D-A4AF-B880B9DF7612}">
      <dsp:nvSpPr>
        <dsp:cNvPr id="0" name=""/>
        <dsp:cNvSpPr/>
      </dsp:nvSpPr>
      <dsp:spPr>
        <a:xfrm rot="5400000">
          <a:off x="-21264" y="1378761"/>
          <a:ext cx="1516888" cy="1513170"/>
        </a:xfrm>
        <a:prstGeom prst="hexagon">
          <a:avLst/>
        </a:prstGeom>
        <a:solidFill>
          <a:schemeClr val="accent4">
            <a:hueOff val="-1488257"/>
            <a:satOff val="8966"/>
            <a:lumOff val="719"/>
            <a:alphaOff val="0"/>
          </a:schemeClr>
        </a:solidFill>
        <a:ln w="9525" cap="flat" cmpd="sng" algn="ctr">
          <a:solidFill>
            <a:schemeClr val="accent4">
              <a:hueOff val="-1488257"/>
              <a:satOff val="8966"/>
              <a:lumOff val="71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Times New Roman" pitchFamily="18" charset="0"/>
              <a:cs typeface="Times New Roman" pitchFamily="18" charset="0"/>
            </a:rPr>
            <a:t>за масштабами дії:</a:t>
          </a:r>
          <a:endParaRPr lang="ru-RU" sz="1400" b="1" kern="1200" dirty="0">
            <a:solidFill>
              <a:schemeClr val="tx1"/>
            </a:solidFill>
            <a:latin typeface="Times New Roman" pitchFamily="18" charset="0"/>
            <a:cs typeface="Times New Roman" pitchFamily="18" charset="0"/>
          </a:endParaRPr>
        </a:p>
      </dsp:txBody>
      <dsp:txXfrm rot="-5400000">
        <a:off x="232481" y="1629407"/>
        <a:ext cx="1009398" cy="1011878"/>
      </dsp:txXfrm>
    </dsp:sp>
    <dsp:sp modelId="{B09F5D95-FB88-4666-AD7D-3F111E9B0691}">
      <dsp:nvSpPr>
        <dsp:cNvPr id="0" name=""/>
        <dsp:cNvSpPr/>
      </dsp:nvSpPr>
      <dsp:spPr>
        <a:xfrm rot="5400000">
          <a:off x="4566189" y="-1720306"/>
          <a:ext cx="985977" cy="7180396"/>
        </a:xfrm>
        <a:prstGeom prst="round2Same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міжнародні American Express, Visa, Euro card, Master card, Diner's club, SCB;</a:t>
          </a:r>
          <a:endParaRPr lang="ru-RU" sz="1400" b="0" kern="120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національні, які діють тільки в цій країні;</a:t>
          </a:r>
          <a:endParaRPr lang="ru-RU" sz="1400" b="0" kern="120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регіональні, які використовуються лише у певному регіоні; об'єктові, які застосовуються на даних об'єктах;</a:t>
          </a:r>
          <a:endParaRPr lang="ru-RU" sz="1400" b="0" kern="1200">
            <a:solidFill>
              <a:schemeClr val="tx1"/>
            </a:solidFill>
            <a:latin typeface="Times New Roman" pitchFamily="18" charset="0"/>
            <a:cs typeface="Times New Roman" pitchFamily="18" charset="0"/>
          </a:endParaRPr>
        </a:p>
      </dsp:txBody>
      <dsp:txXfrm rot="-5400000">
        <a:off x="1468980" y="1425034"/>
        <a:ext cx="7132265" cy="889715"/>
      </dsp:txXfrm>
    </dsp:sp>
    <dsp:sp modelId="{C656421B-D413-446A-9CFC-C3DF1E654DEC}">
      <dsp:nvSpPr>
        <dsp:cNvPr id="0" name=""/>
        <dsp:cNvSpPr/>
      </dsp:nvSpPr>
      <dsp:spPr>
        <a:xfrm rot="5400000">
          <a:off x="-7237" y="2737643"/>
          <a:ext cx="1516888" cy="1541224"/>
        </a:xfrm>
        <a:prstGeom prst="hexagon">
          <a:avLst/>
        </a:prstGeom>
        <a:solidFill>
          <a:schemeClr val="accent4">
            <a:hueOff val="-2976513"/>
            <a:satOff val="17933"/>
            <a:lumOff val="1437"/>
            <a:alphaOff val="0"/>
          </a:schemeClr>
        </a:solidFill>
        <a:ln w="9525" cap="flat" cmpd="sng" algn="ctr">
          <a:solidFill>
            <a:schemeClr val="accent4">
              <a:hueOff val="-2976513"/>
              <a:satOff val="17933"/>
              <a:lumOff val="143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Times New Roman" pitchFamily="18" charset="0"/>
              <a:cs typeface="Times New Roman" pitchFamily="18" charset="0"/>
            </a:rPr>
            <a:t>за способом вирахуван-ня коштів:</a:t>
          </a:r>
          <a:endParaRPr lang="ru-RU" sz="1400" b="1" kern="1200" dirty="0">
            <a:solidFill>
              <a:schemeClr val="tx1"/>
            </a:solidFill>
            <a:latin typeface="Times New Roman" pitchFamily="18" charset="0"/>
            <a:cs typeface="Times New Roman" pitchFamily="18" charset="0"/>
          </a:endParaRPr>
        </a:p>
      </dsp:txBody>
      <dsp:txXfrm rot="-5400000">
        <a:off x="237466" y="3002626"/>
        <a:ext cx="1027482" cy="1011258"/>
      </dsp:txXfrm>
    </dsp:sp>
    <dsp:sp modelId="{CA832CF7-D110-453A-9E50-A5CC8B6DCA62}">
      <dsp:nvSpPr>
        <dsp:cNvPr id="0" name=""/>
        <dsp:cNvSpPr/>
      </dsp:nvSpPr>
      <dsp:spPr>
        <a:xfrm rot="5400000">
          <a:off x="4580216" y="-347398"/>
          <a:ext cx="985977" cy="7180396"/>
        </a:xfrm>
        <a:prstGeom prst="round2Same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в іноземній валюті; </a:t>
          </a:r>
          <a:endParaRPr lang="ru-RU" sz="1400" b="0" kern="120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dirty="0" smtClean="0">
              <a:solidFill>
                <a:schemeClr val="tx1"/>
              </a:solidFill>
              <a:latin typeface="Times New Roman" pitchFamily="18" charset="0"/>
              <a:cs typeface="Times New Roman" pitchFamily="18" charset="0"/>
            </a:rPr>
            <a:t>у національній валюті;</a:t>
          </a:r>
          <a:endParaRPr lang="ru-RU" sz="1400" b="0"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змішана (оплата здійснюється і в іноземній, і в національній валюті);</a:t>
          </a:r>
          <a:endParaRPr lang="ru-RU" sz="1400" b="0" kern="1200">
            <a:solidFill>
              <a:schemeClr val="tx1"/>
            </a:solidFill>
            <a:latin typeface="Times New Roman" pitchFamily="18" charset="0"/>
            <a:cs typeface="Times New Roman" pitchFamily="18" charset="0"/>
          </a:endParaRPr>
        </a:p>
      </dsp:txBody>
      <dsp:txXfrm rot="-5400000">
        <a:off x="1483007" y="2797942"/>
        <a:ext cx="7132265" cy="889715"/>
      </dsp:txXfrm>
    </dsp:sp>
    <dsp:sp modelId="{EBD95E79-73A1-452F-B88E-89A137FA7C11}">
      <dsp:nvSpPr>
        <dsp:cNvPr id="0" name=""/>
        <dsp:cNvSpPr/>
      </dsp:nvSpPr>
      <dsp:spPr>
        <a:xfrm rot="5400000">
          <a:off x="-32626" y="4135939"/>
          <a:ext cx="1516888" cy="1490447"/>
        </a:xfrm>
        <a:prstGeom prst="hexagon">
          <a:avLst/>
        </a:prstGeom>
        <a:solidFill>
          <a:schemeClr val="accent4">
            <a:hueOff val="-4464770"/>
            <a:satOff val="26899"/>
            <a:lumOff val="2156"/>
            <a:alphaOff val="0"/>
          </a:schemeClr>
        </a:solidFill>
        <a:ln w="9525" cap="flat" cmpd="sng" algn="ctr">
          <a:solidFill>
            <a:schemeClr val="accent4">
              <a:hueOff val="-4464770"/>
              <a:satOff val="26899"/>
              <a:lumOff val="215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Times New Roman" pitchFamily="18" charset="0"/>
              <a:cs typeface="Times New Roman" pitchFamily="18" charset="0"/>
            </a:rPr>
            <a:t>за ступенем індивідуа-лізації користуван-ня:</a:t>
          </a:r>
          <a:endParaRPr lang="ru-RU" sz="1400" b="1" kern="1200" dirty="0">
            <a:solidFill>
              <a:schemeClr val="tx1"/>
            </a:solidFill>
            <a:latin typeface="Times New Roman" pitchFamily="18" charset="0"/>
            <a:cs typeface="Times New Roman" pitchFamily="18" charset="0"/>
          </a:endParaRPr>
        </a:p>
      </dsp:txBody>
      <dsp:txXfrm rot="-5400000">
        <a:off x="226837" y="4373330"/>
        <a:ext cx="997961" cy="1015666"/>
      </dsp:txXfrm>
    </dsp:sp>
    <dsp:sp modelId="{133D7348-0B6C-44C8-B1AE-1ED43CC38EB9}">
      <dsp:nvSpPr>
        <dsp:cNvPr id="0" name=""/>
        <dsp:cNvSpPr/>
      </dsp:nvSpPr>
      <dsp:spPr>
        <a:xfrm rot="5400000">
          <a:off x="4554569" y="1025769"/>
          <a:ext cx="986496" cy="7180396"/>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персональні;</a:t>
          </a:r>
          <a:endParaRPr lang="ru-RU" sz="1400" b="0" kern="120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dirty="0" smtClean="0">
              <a:solidFill>
                <a:schemeClr val="tx1"/>
              </a:solidFill>
              <a:latin typeface="Times New Roman" pitchFamily="18" charset="0"/>
              <a:cs typeface="Times New Roman" pitchFamily="18" charset="0"/>
            </a:rPr>
            <a:t>корпоративні;</a:t>
          </a:r>
          <a:endParaRPr lang="ru-RU" sz="1400" b="0"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за технічним використанням - магнітні;</a:t>
          </a:r>
          <a:endParaRPr lang="ru-RU" sz="1400" b="0" kern="120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uk-UA" sz="1400" b="0" kern="1200" smtClean="0">
              <a:solidFill>
                <a:schemeClr val="tx1"/>
              </a:solidFill>
              <a:latin typeface="Times New Roman" pitchFamily="18" charset="0"/>
              <a:cs typeface="Times New Roman" pitchFamily="18" charset="0"/>
            </a:rPr>
            <a:t>чіпові (смарт-карти).</a:t>
          </a:r>
          <a:endParaRPr lang="ru-RU" sz="1400" b="0" kern="1200">
            <a:solidFill>
              <a:schemeClr val="tx1"/>
            </a:solidFill>
            <a:latin typeface="Times New Roman" pitchFamily="18" charset="0"/>
            <a:cs typeface="Times New Roman" pitchFamily="18" charset="0"/>
          </a:endParaRPr>
        </a:p>
      </dsp:txBody>
      <dsp:txXfrm rot="-5400000">
        <a:off x="1457620" y="4170876"/>
        <a:ext cx="7132239" cy="89018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51EB-4752-4013-8A49-2C6F19BC8F7A}" type="datetimeFigureOut">
              <a:rPr lang="uk-UA" smtClean="0"/>
              <a:t>26.11.2019</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383E-F04F-40A4-9D78-2F0FC4951272}" type="slidenum">
              <a:rPr lang="uk-UA" smtClean="0"/>
              <a:t>‹#›</a:t>
            </a:fld>
            <a:endParaRPr lang="uk-UA"/>
          </a:p>
        </p:txBody>
      </p:sp>
    </p:spTree>
    <p:extLst>
      <p:ext uri="{BB962C8B-B14F-4D97-AF65-F5344CB8AC3E}">
        <p14:creationId xmlns:p14="http://schemas.microsoft.com/office/powerpoint/2010/main" val="233545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E1C383E-F04F-40A4-9D78-2F0FC4951272}" type="slidenum">
              <a:rPr lang="uk-UA" smtClean="0"/>
              <a:t>16</a:t>
            </a:fld>
            <a:endParaRPr lang="uk-UA"/>
          </a:p>
        </p:txBody>
      </p:sp>
    </p:spTree>
    <p:extLst>
      <p:ext uri="{BB962C8B-B14F-4D97-AF65-F5344CB8AC3E}">
        <p14:creationId xmlns:p14="http://schemas.microsoft.com/office/powerpoint/2010/main" val="13228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E1C383E-F04F-40A4-9D78-2F0FC4951272}" type="slidenum">
              <a:rPr lang="uk-UA" smtClean="0"/>
              <a:t>19</a:t>
            </a:fld>
            <a:endParaRPr lang="uk-UA"/>
          </a:p>
        </p:txBody>
      </p:sp>
    </p:spTree>
    <p:extLst>
      <p:ext uri="{BB962C8B-B14F-4D97-AF65-F5344CB8AC3E}">
        <p14:creationId xmlns:p14="http://schemas.microsoft.com/office/powerpoint/2010/main" val="201295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E1C383E-F04F-40A4-9D78-2F0FC4951272}" type="slidenum">
              <a:rPr lang="uk-UA" smtClean="0"/>
              <a:t>33</a:t>
            </a:fld>
            <a:endParaRPr lang="uk-UA"/>
          </a:p>
        </p:txBody>
      </p:sp>
    </p:spTree>
    <p:extLst>
      <p:ext uri="{BB962C8B-B14F-4D97-AF65-F5344CB8AC3E}">
        <p14:creationId xmlns:p14="http://schemas.microsoft.com/office/powerpoint/2010/main" val="358228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71480"/>
            <a:ext cx="8358246" cy="2743218"/>
          </a:xfrm>
        </p:spPr>
        <p:txBody>
          <a:bodyPr>
            <a:noAutofit/>
          </a:bodyPr>
          <a:lstStyle/>
          <a:p>
            <a:r>
              <a:rPr lang="uk-UA" sz="3200" dirty="0" smtClean="0">
                <a:solidFill>
                  <a:schemeClr val="accent1">
                    <a:lumMod val="75000"/>
                  </a:schemeClr>
                </a:solidFill>
                <a:latin typeface="Times New Roman" pitchFamily="18" charset="0"/>
                <a:cs typeface="Times New Roman" pitchFamily="18" charset="0"/>
              </a:rPr>
              <a:t>ТЕМА 5. </a:t>
            </a:r>
            <a:br>
              <a:rPr lang="uk-UA" sz="3200" dirty="0" smtClean="0">
                <a:solidFill>
                  <a:schemeClr val="accent1">
                    <a:lumMod val="75000"/>
                  </a:schemeClr>
                </a:solidFill>
                <a:latin typeface="Times New Roman" pitchFamily="18" charset="0"/>
                <a:cs typeface="Times New Roman" pitchFamily="18" charset="0"/>
              </a:rPr>
            </a:br>
            <a:r>
              <a:rPr lang="uk-UA" sz="3200" b="1" dirty="0" smtClean="0">
                <a:solidFill>
                  <a:schemeClr val="accent1">
                    <a:lumMod val="75000"/>
                  </a:schemeClr>
                </a:solidFill>
                <a:latin typeface="Times New Roman" pitchFamily="18" charset="0"/>
                <a:cs typeface="Times New Roman" pitchFamily="18" charset="0"/>
              </a:rPr>
              <a:t>ОСНОВИ ТЕХНОЛОГІЧНОГО ПРОЦЕСУ ОБСЛУГОВУВАННЯ СПОЖИВАЧІВ У ЗАКЛАДАХ РЕСТОРАННОГО ГОСПОДАРСТВА</a:t>
            </a:r>
            <a:r>
              <a:rPr lang="ru-RU" sz="3200" dirty="0" smtClean="0"/>
              <a:t/>
            </a:r>
            <a:br>
              <a:rPr lang="ru-RU" sz="3200" dirty="0" smtClean="0"/>
            </a:br>
            <a:endParaRPr lang="ru-RU" sz="3200" dirty="0"/>
          </a:p>
        </p:txBody>
      </p:sp>
      <p:sp>
        <p:nvSpPr>
          <p:cNvPr id="3" name="Подзаголовок 2"/>
          <p:cNvSpPr>
            <a:spLocks noGrp="1"/>
          </p:cNvSpPr>
          <p:nvPr>
            <p:ph type="subTitle" idx="1"/>
          </p:nvPr>
        </p:nvSpPr>
        <p:spPr/>
        <p:txBody>
          <a:bodyPr/>
          <a:lstStyle/>
          <a:p>
            <a:endParaRPr lang="ru-RU" dirty="0"/>
          </a:p>
        </p:txBody>
      </p:sp>
      <p:pic>
        <p:nvPicPr>
          <p:cNvPr id="30722" name="Picture 2" descr="H:\oficianti-barmeni-photo-40ed.jpg"/>
          <p:cNvPicPr>
            <a:picLocks noChangeAspect="1" noChangeArrowheads="1"/>
          </p:cNvPicPr>
          <p:nvPr/>
        </p:nvPicPr>
        <p:blipFill>
          <a:blip r:embed="rId2"/>
          <a:srcRect/>
          <a:stretch>
            <a:fillRect/>
          </a:stretch>
        </p:blipFill>
        <p:spPr bwMode="auto">
          <a:xfrm>
            <a:off x="857224" y="3143248"/>
            <a:ext cx="7620000" cy="3514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solidFill>
                  <a:schemeClr val="accent1">
                    <a:lumMod val="75000"/>
                  </a:schemeClr>
                </a:solidFill>
                <a:latin typeface="Times New Roman" pitchFamily="18" charset="0"/>
                <a:cs typeface="Times New Roman" pitchFamily="18" charset="0"/>
              </a:rPr>
              <a:t>Послуга ресторанного господарства</a:t>
            </a:r>
            <a:r>
              <a:rPr lang="uk-UA" sz="2400" dirty="0" smtClean="0">
                <a:solidFill>
                  <a:schemeClr val="accent1">
                    <a:lumMod val="75000"/>
                  </a:schemeClr>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результат діяльності закладів і громадян-підприємців із задоволення потреб споживача в харчуванні і проведенні дозвілля.</a:t>
            </a:r>
            <a:endParaRPr lang="ru-RU" sz="24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285784" y="2643182"/>
          <a:ext cx="9429784"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5" name="Rectangle 1"/>
          <p:cNvSpPr>
            <a:spLocks noChangeArrowheads="1"/>
          </p:cNvSpPr>
          <p:nvPr/>
        </p:nvSpPr>
        <p:spPr bwMode="auto">
          <a:xfrm>
            <a:off x="428596" y="1571612"/>
            <a:ext cx="8277459"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Основна послуга ресторанного господарства</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послуга харчування,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що є послугою з виготовлення кулінарної продукції і створення умов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її реалізації і споживання відповідно до типу і класу закладу. </a:t>
            </a:r>
            <a:endParaRPr kumimoji="0" lang="uk-UA" sz="2000" b="0" i="0" u="none" strike="noStrike" cap="none" normalizeH="0" baseline="0" dirty="0" smtClean="0">
              <a:ln>
                <a:noFill/>
              </a:ln>
              <a:solidFill>
                <a:schemeClr val="tx1"/>
              </a:solidFill>
              <a:effectLst/>
              <a:latin typeface="Arial" pitchFamily="34" charset="0"/>
            </a:endParaRPr>
          </a:p>
        </p:txBody>
      </p:sp>
      <p:pic>
        <p:nvPicPr>
          <p:cNvPr id="21506" name="Picture 2" descr="H:\1-760x450.jpg"/>
          <p:cNvPicPr>
            <a:picLocks noChangeAspect="1" noChangeArrowheads="1"/>
          </p:cNvPicPr>
          <p:nvPr/>
        </p:nvPicPr>
        <p:blipFill>
          <a:blip r:embed="rId7"/>
          <a:srcRect l="25329" r="26316"/>
          <a:stretch>
            <a:fillRect/>
          </a:stretch>
        </p:blipFill>
        <p:spPr bwMode="auto">
          <a:xfrm>
            <a:off x="6929454" y="4357694"/>
            <a:ext cx="2041931" cy="2500306"/>
          </a:xfrm>
          <a:prstGeom prst="rect">
            <a:avLst/>
          </a:prstGeom>
          <a:noFill/>
        </p:spPr>
      </p:pic>
      <p:pic>
        <p:nvPicPr>
          <p:cNvPr id="21507" name="Picture 3" descr="H:\vacancies-ofytsyant-so-znanyem-anglyyskogo-rabota-v-katare__80654301m.jpg"/>
          <p:cNvPicPr>
            <a:picLocks noChangeAspect="1" noChangeArrowheads="1"/>
          </p:cNvPicPr>
          <p:nvPr/>
        </p:nvPicPr>
        <p:blipFill>
          <a:blip r:embed="rId8"/>
          <a:srcRect l="25391" t="23437" r="28906" b="28125"/>
          <a:stretch>
            <a:fillRect/>
          </a:stretch>
        </p:blipFill>
        <p:spPr bwMode="auto">
          <a:xfrm>
            <a:off x="0" y="2500306"/>
            <a:ext cx="2516432" cy="20002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Autofit/>
          </a:bodyPr>
          <a:lstStyle/>
          <a:p>
            <a:pPr algn="just"/>
            <a:r>
              <a:rPr lang="uk-UA" sz="2400" b="1" dirty="0" smtClean="0">
                <a:solidFill>
                  <a:schemeClr val="accent1">
                    <a:lumMod val="75000"/>
                  </a:schemeClr>
                </a:solidFill>
                <a:latin typeface="Times New Roman" pitchFamily="18" charset="0"/>
                <a:cs typeface="Times New Roman" pitchFamily="18" charset="0"/>
              </a:rPr>
              <a:t>Процес обслуговування</a:t>
            </a:r>
            <a:r>
              <a:rPr lang="uk-UA" sz="2400" dirty="0" smtClean="0">
                <a:solidFill>
                  <a:schemeClr val="accent1">
                    <a:lumMod val="75000"/>
                  </a:schemeClr>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це сукупність операцій, які реалізує виконавець під час контакту зі споживачами послуг під час реалізації кулінарної продукції та організації дозвілля. </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142844" y="2143116"/>
            <a:ext cx="3500430" cy="4714884"/>
          </a:xfrm>
        </p:spPr>
        <p:txBody>
          <a:bodyPr>
            <a:normAutofit fontScale="92500" lnSpcReduction="20000"/>
          </a:bodyPr>
          <a:lstStyle/>
          <a:p>
            <a:pPr marL="0" indent="0" algn="just">
              <a:lnSpc>
                <a:spcPct val="110000"/>
              </a:lnSpc>
              <a:spcBef>
                <a:spcPts val="0"/>
              </a:spcBef>
              <a:buNone/>
            </a:pPr>
            <a:r>
              <a:rPr lang="uk-UA" sz="2600" i="1" dirty="0" smtClean="0">
                <a:latin typeface="Times New Roman" pitchFamily="18" charset="0"/>
                <a:cs typeface="Times New Roman" pitchFamily="18" charset="0"/>
              </a:rPr>
              <a:t>      В технологічному процесі обслуговування залучена велика кількість службового персоналу, до якого перш за все відносяться: швейцари, гардеробники, метрдотелі чи адміністратори залів, офіціанти, бармени, касири, продавці, роздавальники та інші посадові особи. </a:t>
            </a:r>
            <a:endParaRPr lang="ru-RU" sz="2600" i="1" dirty="0" smtClean="0">
              <a:latin typeface="Times New Roman" pitchFamily="18" charset="0"/>
              <a:cs typeface="Times New Roman" pitchFamily="18" charset="0"/>
            </a:endParaRPr>
          </a:p>
          <a:p>
            <a:pPr>
              <a:buNone/>
            </a:pPr>
            <a:endParaRPr lang="ru-RU" i="1" dirty="0"/>
          </a:p>
        </p:txBody>
      </p:sp>
      <p:pic>
        <p:nvPicPr>
          <p:cNvPr id="20481" name="Picture 1" descr="H:\15.1-1.jpg"/>
          <p:cNvPicPr>
            <a:picLocks noChangeAspect="1" noChangeArrowheads="1"/>
          </p:cNvPicPr>
          <p:nvPr/>
        </p:nvPicPr>
        <p:blipFill>
          <a:blip r:embed="rId2" cstate="print"/>
          <a:srcRect l="5078" r="3515"/>
          <a:stretch>
            <a:fillRect/>
          </a:stretch>
        </p:blipFill>
        <p:spPr bwMode="auto">
          <a:xfrm>
            <a:off x="3571836" y="2795587"/>
            <a:ext cx="5572164" cy="40624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i="1" dirty="0" smtClean="0">
                <a:solidFill>
                  <a:schemeClr val="accent1">
                    <a:lumMod val="75000"/>
                  </a:schemeClr>
                </a:solidFill>
                <a:latin typeface="Times New Roman" pitchFamily="18" charset="0"/>
                <a:cs typeface="Times New Roman" pitchFamily="18" charset="0"/>
              </a:rPr>
              <a:t>Схема технологічного процесу обслуговування складається з наступних операцій: </a:t>
            </a:r>
            <a:endParaRPr lang="ru-RU" sz="2800"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978885573"/>
              </p:ext>
            </p:extLst>
          </p:nvPr>
        </p:nvGraphicFramePr>
        <p:xfrm>
          <a:off x="457200" y="1600200"/>
          <a:ext cx="840108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11156"/>
          </a:xfrm>
        </p:spPr>
        <p:txBody>
          <a:bodyPr>
            <a:normAutofit/>
          </a:bodyPr>
          <a:lstStyle/>
          <a:p>
            <a:r>
              <a:rPr lang="uk-UA" sz="2400" dirty="0" smtClean="0">
                <a:solidFill>
                  <a:schemeClr val="accent1">
                    <a:lumMod val="75000"/>
                  </a:schemeClr>
                </a:solidFill>
                <a:latin typeface="Times New Roman" pitchFamily="18" charset="0"/>
                <a:cs typeface="Times New Roman" pitchFamily="18" charset="0"/>
              </a:rPr>
              <a:t>Зустріч і розміщення гостей</a:t>
            </a:r>
            <a:endParaRPr lang="ru-RU" sz="2400"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500042"/>
            <a:ext cx="8501122" cy="3000396"/>
          </a:xfrm>
        </p:spPr>
        <p:txBody>
          <a:bodyPr>
            <a:normAutofit fontScale="55000" lnSpcReduction="20000"/>
          </a:bodyPr>
          <a:lstStyle/>
          <a:p>
            <a:pPr algn="just"/>
            <a:r>
              <a:rPr lang="uk-UA" dirty="0" smtClean="0">
                <a:latin typeface="Times New Roman" pitchFamily="18" charset="0"/>
                <a:cs typeface="Times New Roman" pitchFamily="18" charset="0"/>
              </a:rPr>
              <a:t>Зустрічає відвідувачів </a:t>
            </a:r>
            <a:r>
              <a:rPr lang="uk-UA" i="1" dirty="0" smtClean="0">
                <a:solidFill>
                  <a:schemeClr val="accent1">
                    <a:lumMod val="75000"/>
                  </a:schemeClr>
                </a:solidFill>
                <a:latin typeface="Times New Roman" pitchFamily="18" charset="0"/>
                <a:cs typeface="Times New Roman" pitchFamily="18" charset="0"/>
              </a:rPr>
              <a:t>швейцар</a:t>
            </a:r>
            <a:r>
              <a:rPr lang="uk-UA" dirty="0" smtClean="0">
                <a:latin typeface="Times New Roman" pitchFamily="18" charset="0"/>
                <a:cs typeface="Times New Roman" pitchFamily="18" charset="0"/>
              </a:rPr>
              <a:t>, відкриваючи двері ресторану і вітає гостей. Зустріч гостей у ресторані можна доручити </a:t>
            </a:r>
            <a:r>
              <a:rPr lang="uk-UA" i="1" dirty="0" err="1" smtClean="0">
                <a:solidFill>
                  <a:schemeClr val="accent1">
                    <a:lumMod val="75000"/>
                  </a:schemeClr>
                </a:solidFill>
                <a:latin typeface="Times New Roman" pitchFamily="18" charset="0"/>
                <a:cs typeface="Times New Roman" pitchFamily="18" charset="0"/>
              </a:rPr>
              <a:t>hostess</a:t>
            </a:r>
            <a:r>
              <a:rPr lang="uk-UA" dirty="0" smtClean="0">
                <a:latin typeface="Times New Roman" pitchFamily="18" charset="0"/>
                <a:cs typeface="Times New Roman" pitchFamily="18" charset="0"/>
              </a:rPr>
              <a:t>, який зустрічає їх, проводжає до столика, пропонує меню і карту вин, якщо офіціант у цей час зайнятий обслуговуванням інших відвідувачів. </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За відсутності посади </a:t>
            </a:r>
            <a:r>
              <a:rPr lang="uk-UA" dirty="0" err="1" smtClean="0">
                <a:latin typeface="Times New Roman" pitchFamily="18" charset="0"/>
                <a:cs typeface="Times New Roman" pitchFamily="18" charset="0"/>
              </a:rPr>
              <a:t>hostess</a:t>
            </a:r>
            <a:r>
              <a:rPr lang="uk-UA" dirty="0" smtClean="0">
                <a:latin typeface="Times New Roman" pitchFamily="18" charset="0"/>
                <a:cs typeface="Times New Roman" pitchFamily="18" charset="0"/>
              </a:rPr>
              <a:t> зустріч і розміщення гостей за вільними столиками здійснює </a:t>
            </a:r>
            <a:r>
              <a:rPr lang="uk-UA" i="1" dirty="0" smtClean="0">
                <a:solidFill>
                  <a:schemeClr val="accent1">
                    <a:lumMod val="75000"/>
                  </a:schemeClr>
                </a:solidFill>
                <a:latin typeface="Times New Roman" pitchFamily="18" charset="0"/>
                <a:cs typeface="Times New Roman" pitchFamily="18" charset="0"/>
              </a:rPr>
              <a:t>метрдотель</a:t>
            </a:r>
            <a:r>
              <a:rPr lang="uk-UA" dirty="0" smtClean="0">
                <a:latin typeface="Times New Roman" pitchFamily="18" charset="0"/>
                <a:cs typeface="Times New Roman" pitchFamily="18" charset="0"/>
              </a:rPr>
              <a:t>. Він вітає гостей і допомагає їм зайняти місця. </a:t>
            </a:r>
            <a:r>
              <a:rPr lang="uk-UA" dirty="0" smtClean="0">
                <a:solidFill>
                  <a:srgbClr val="FF0000"/>
                </a:solidFill>
                <a:latin typeface="Times New Roman" pitchFamily="18" charset="0"/>
                <a:cs typeface="Times New Roman" pitchFamily="18" charset="0"/>
              </a:rPr>
              <a:t>Пропонувати місця за столом, за яким вже сидять, можна тільки за їхньої згоди</a:t>
            </a:r>
            <a:r>
              <a:rPr lang="uk-UA" dirty="0" smtClean="0">
                <a:latin typeface="Times New Roman" pitchFamily="18" charset="0"/>
                <a:cs typeface="Times New Roman" pitchFamily="18" charset="0"/>
              </a:rPr>
              <a:t>. Не допускається пропонувати відвідувачеві зайняти місце за столом, не підготовленим до обслуговування.</a:t>
            </a:r>
          </a:p>
          <a:p>
            <a:pPr algn="just"/>
            <a:r>
              <a:rPr lang="uk-UA" dirty="0" smtClean="0">
                <a:latin typeface="Times New Roman" pitchFamily="18" charset="0"/>
                <a:cs typeface="Times New Roman" pitchFamily="18" charset="0"/>
              </a:rPr>
              <a:t>Меню в розгорнутому вигляді подають у першу чергу дамі, чоловіку - карту вин.</a:t>
            </a:r>
          </a:p>
          <a:p>
            <a:pPr algn="just"/>
            <a:r>
              <a:rPr lang="uk-UA" dirty="0" smtClean="0">
                <a:latin typeface="Times New Roman" pitchFamily="18" charset="0"/>
                <a:cs typeface="Times New Roman" pitchFamily="18" charset="0"/>
              </a:rPr>
              <a:t>Для великої групи гостей з дозволу метрдотеля може бути складений з декількох столів загальний стіл.</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endParaRPr lang="ru-RU" dirty="0"/>
          </a:p>
        </p:txBody>
      </p:sp>
      <p:pic>
        <p:nvPicPr>
          <p:cNvPr id="18433" name="Picture 1" descr="H:\1644771.jpg"/>
          <p:cNvPicPr>
            <a:picLocks noChangeAspect="1" noChangeArrowheads="1"/>
          </p:cNvPicPr>
          <p:nvPr/>
        </p:nvPicPr>
        <p:blipFill>
          <a:blip r:embed="rId2"/>
          <a:srcRect/>
          <a:stretch>
            <a:fillRect/>
          </a:stretch>
        </p:blipFill>
        <p:spPr bwMode="auto">
          <a:xfrm>
            <a:off x="4714876" y="3910619"/>
            <a:ext cx="4429124" cy="2947381"/>
          </a:xfrm>
          <a:prstGeom prst="rect">
            <a:avLst/>
          </a:prstGeom>
          <a:noFill/>
        </p:spPr>
      </p:pic>
      <p:sp>
        <p:nvSpPr>
          <p:cNvPr id="5" name="Прямоугольник 4"/>
          <p:cNvSpPr/>
          <p:nvPr/>
        </p:nvSpPr>
        <p:spPr>
          <a:xfrm>
            <a:off x="0" y="3441680"/>
            <a:ext cx="4643438" cy="3416320"/>
          </a:xfrm>
          <a:prstGeom prst="rect">
            <a:avLst/>
          </a:prstGeom>
        </p:spPr>
        <p:txBody>
          <a:bodyPr wrap="square">
            <a:spAutoFit/>
          </a:bodyPr>
          <a:lstStyle/>
          <a:p>
            <a:pPr algn="just"/>
            <a:r>
              <a:rPr lang="uk-UA" dirty="0" smtClean="0">
                <a:latin typeface="Times New Roman" pitchFamily="18" charset="0"/>
                <a:cs typeface="Times New Roman" pitchFamily="18" charset="0"/>
              </a:rPr>
              <a:t>Метрдотель або </a:t>
            </a:r>
            <a:r>
              <a:rPr lang="uk-UA" dirty="0" err="1" smtClean="0">
                <a:latin typeface="Times New Roman" pitchFamily="18" charset="0"/>
                <a:cs typeface="Times New Roman" pitchFamily="18" charset="0"/>
              </a:rPr>
              <a:t>hostess</a:t>
            </a:r>
            <a:r>
              <a:rPr lang="uk-UA" dirty="0" smtClean="0">
                <a:latin typeface="Times New Roman" pitchFamily="18" charset="0"/>
                <a:cs typeface="Times New Roman" pitchFamily="18" charset="0"/>
              </a:rPr>
              <a:t> пропонує гостю сісти, висунувши стілець і запросивши його жестом. Якщо прийшли разом чоловік і жінка, то жінці </a:t>
            </a:r>
            <a:r>
              <a:rPr lang="uk-UA" dirty="0" err="1" smtClean="0">
                <a:latin typeface="Times New Roman" pitchFamily="18" charset="0"/>
                <a:cs typeface="Times New Roman" pitchFamily="18" charset="0"/>
              </a:rPr>
              <a:t>hostess</a:t>
            </a:r>
            <a:r>
              <a:rPr lang="uk-UA" dirty="0" smtClean="0">
                <a:latin typeface="Times New Roman" pitchFamily="18" charset="0"/>
                <a:cs typeface="Times New Roman" pitchFamily="18" charset="0"/>
              </a:rPr>
              <a:t> пропонує зайняти місце першою, а потім пропонує сісти чоловіку; </a:t>
            </a:r>
            <a:r>
              <a:rPr lang="uk-UA" dirty="0" smtClean="0">
                <a:solidFill>
                  <a:srgbClr val="FF0000"/>
                </a:solidFill>
                <a:latin typeface="Times New Roman" pitchFamily="18" charset="0"/>
                <a:cs typeface="Times New Roman" pitchFamily="18" charset="0"/>
              </a:rPr>
              <a:t>жінка сідає праворуч від чоловіка</a:t>
            </a:r>
            <a:r>
              <a:rPr lang="uk-UA" dirty="0" smtClean="0">
                <a:latin typeface="Times New Roman" pitchFamily="18" charset="0"/>
                <a:cs typeface="Times New Roman" pitchFamily="18" charset="0"/>
              </a:rPr>
              <a:t>. У разі, якщо гості самостійно сіли за стіл, пересаджувати їх, пропонуючи інші місця, не дозволяється. Якщо гості принесли із собою квіти, треба, не чекаючи, коли вони попросять принести вазу з водою, помістити в неї квіти і поставити в центрі столу.</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560406"/>
          </a:xfrm>
        </p:spPr>
        <p:txBody>
          <a:bodyPr>
            <a:normAutofit/>
          </a:bodyPr>
          <a:lstStyle/>
          <a:p>
            <a:r>
              <a:rPr lang="uk-UA" sz="2400" dirty="0" smtClean="0">
                <a:solidFill>
                  <a:schemeClr val="accent1">
                    <a:lumMod val="75000"/>
                  </a:schemeClr>
                </a:solidFill>
                <a:latin typeface="Times New Roman" pitchFamily="18" charset="0"/>
                <a:cs typeface="Times New Roman" pitchFamily="18" charset="0"/>
              </a:rPr>
              <a:t>Прийом і оформлення замовлення</a:t>
            </a:r>
            <a:endParaRPr lang="ru-RU" sz="2400"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714356"/>
            <a:ext cx="9001156" cy="3143272"/>
          </a:xfrm>
        </p:spPr>
        <p:txBody>
          <a:bodyPr>
            <a:normAutofit fontScale="40000" lnSpcReduction="20000"/>
          </a:bodyPr>
          <a:lstStyle/>
          <a:p>
            <a:pPr algn="just"/>
            <a:r>
              <a:rPr lang="uk-UA" sz="4000" dirty="0" smtClean="0">
                <a:latin typeface="Times New Roman" pitchFamily="18" charset="0"/>
                <a:cs typeface="Times New Roman" pitchFamily="18" charset="0"/>
              </a:rPr>
              <a:t>Меню офіціант пропонує в обкладинці в розгорнутому вигляді зліва лівою рукою. Меню вручається жінці. Якщо за столом сидять кілька людей, то перевага надається </a:t>
            </a:r>
            <a:r>
              <a:rPr lang="uk-UA" sz="4000" dirty="0" smtClean="0">
                <a:latin typeface="Times New Roman" pitchFamily="18" charset="0"/>
                <a:cs typeface="Times New Roman" pitchFamily="18" charset="0"/>
              </a:rPr>
              <a:t>старшому. </a:t>
            </a:r>
            <a:r>
              <a:rPr lang="uk-UA" sz="4000" dirty="0" smtClean="0">
                <a:latin typeface="Times New Roman" pitchFamily="18" charset="0"/>
                <a:cs typeface="Times New Roman" pitchFamily="18" charset="0"/>
              </a:rPr>
              <a:t>Запропонувавши меню, офіціант звертає увагу гостей на фірмові страви. Разом з меню подасться прейскурант вин у закритому вигляді. Зачекавши кілька хвилин, офіціант дає можливість ознайомитися з асортиментом страв. Після того, як гості ознайомились з меню (папка закрита відкладена в бік) офіціант знову підходить до столика краще з правого боку і приймає замовлення, за необхідності повинен рекомендувати ту чи іншу страву з урахуванням віку гостя, побажання, пори року і т.ін. Рекомендуючи ту чи іншу страву, офіціант повинен зі знанням справи розповісти про її смакові якості й особливості приготування. Слід уточнити також, скільки часу необхідно для виконання замовлення. Потім офіціант може допомогти відвідувачам у виборі вин до замовлених страв.</a:t>
            </a:r>
            <a:endParaRPr lang="ru-RU" sz="4000" dirty="0" smtClean="0">
              <a:latin typeface="Times New Roman" pitchFamily="18" charset="0"/>
              <a:cs typeface="Times New Roman" pitchFamily="18" charset="0"/>
            </a:endParaRPr>
          </a:p>
          <a:p>
            <a:pPr algn="just"/>
            <a:r>
              <a:rPr lang="uk-UA" sz="4000" dirty="0" smtClean="0">
                <a:solidFill>
                  <a:srgbClr val="FF0000"/>
                </a:solidFill>
                <a:latin typeface="Times New Roman" pitchFamily="18" charset="0"/>
                <a:cs typeface="Times New Roman" pitchFamily="18" charset="0"/>
              </a:rPr>
              <a:t>Офіціант записує замовлення в такій послідовності</a:t>
            </a:r>
            <a:r>
              <a:rPr lang="uk-UA" sz="4000" dirty="0" smtClean="0">
                <a:latin typeface="Times New Roman" pitchFamily="18" charset="0"/>
                <a:cs typeface="Times New Roman" pitchFamily="18" charset="0"/>
              </a:rPr>
              <a:t>: спочатку холодні страви і закуски, гарячі закуски, потім перші і другі страви, десерт та буфетна продукція. При цьому </a:t>
            </a:r>
            <a:r>
              <a:rPr lang="uk-UA" sz="4000" dirty="0" smtClean="0">
                <a:solidFill>
                  <a:schemeClr val="tx2"/>
                </a:solidFill>
                <a:latin typeface="Times New Roman" pitchFamily="18" charset="0"/>
                <a:cs typeface="Times New Roman" pitchFamily="18" charset="0"/>
              </a:rPr>
              <a:t>він має стояти  справа від гостя</a:t>
            </a:r>
            <a:r>
              <a:rPr lang="uk-UA" sz="4000" dirty="0" smtClean="0">
                <a:latin typeface="Times New Roman" pitchFamily="18" charset="0"/>
                <a:cs typeface="Times New Roman" pitchFamily="18" charset="0"/>
              </a:rPr>
              <a:t>, який робить замовлення, злегка нахилившись до нього, не торкаючись при цьому столу та стільця.</a:t>
            </a:r>
            <a:endParaRPr lang="ru-RU" sz="4000" dirty="0" smtClean="0">
              <a:latin typeface="Times New Roman" pitchFamily="18" charset="0"/>
              <a:cs typeface="Times New Roman" pitchFamily="18" charset="0"/>
            </a:endParaRPr>
          </a:p>
          <a:p>
            <a:pPr algn="just"/>
            <a:endParaRPr lang="ru-RU" dirty="0"/>
          </a:p>
        </p:txBody>
      </p:sp>
      <p:pic>
        <p:nvPicPr>
          <p:cNvPr id="17409" name="Picture 1" descr="H:\тренинги для официантов.jpg"/>
          <p:cNvPicPr>
            <a:picLocks noChangeAspect="1" noChangeArrowheads="1"/>
          </p:cNvPicPr>
          <p:nvPr/>
        </p:nvPicPr>
        <p:blipFill>
          <a:blip r:embed="rId2"/>
          <a:srcRect/>
          <a:stretch>
            <a:fillRect/>
          </a:stretch>
        </p:blipFill>
        <p:spPr bwMode="auto">
          <a:xfrm>
            <a:off x="0" y="3714752"/>
            <a:ext cx="4727181" cy="3143248"/>
          </a:xfrm>
          <a:prstGeom prst="rect">
            <a:avLst/>
          </a:prstGeom>
          <a:noFill/>
        </p:spPr>
      </p:pic>
      <p:sp>
        <p:nvSpPr>
          <p:cNvPr id="5" name="Прямоугольник 4"/>
          <p:cNvSpPr/>
          <p:nvPr/>
        </p:nvSpPr>
        <p:spPr>
          <a:xfrm>
            <a:off x="4786282" y="4286256"/>
            <a:ext cx="4357718" cy="2308324"/>
          </a:xfrm>
          <a:prstGeom prst="rect">
            <a:avLst/>
          </a:prstGeom>
        </p:spPr>
        <p:txBody>
          <a:bodyPr wrap="square">
            <a:spAutoFit/>
          </a:bodyPr>
          <a:lstStyle/>
          <a:p>
            <a:pPr algn="just"/>
            <a:r>
              <a:rPr lang="uk-UA" sz="1600" dirty="0" smtClean="0">
                <a:latin typeface="Times New Roman" pitchFamily="18" charset="0"/>
                <a:cs typeface="Times New Roman" pitchFamily="18" charset="0"/>
              </a:rPr>
              <a:t>Прийнявши замовлення, офіціант дає рекомендації гостям щодо вибору алкогольних і прохолодних напоїв, а також пропонує коктейлі-аперитиви, що збуджують апетит. Він повинен триматися прямо, говорити чітко і не надто голосно. </a:t>
            </a:r>
            <a:r>
              <a:rPr lang="uk-UA" sz="1600" dirty="0" smtClean="0">
                <a:solidFill>
                  <a:srgbClr val="FF0000"/>
                </a:solidFill>
                <a:latin typeface="Times New Roman" pitchFamily="18" charset="0"/>
                <a:cs typeface="Times New Roman" pitchFamily="18" charset="0"/>
              </a:rPr>
              <a:t>Обов'язково треба повторити замовлення</a:t>
            </a:r>
            <a:r>
              <a:rPr lang="uk-UA" sz="1600" dirty="0" smtClean="0">
                <a:latin typeface="Times New Roman" pitchFamily="18" charset="0"/>
                <a:cs typeface="Times New Roman" pitchFamily="18" charset="0"/>
              </a:rPr>
              <a:t>, звертаючи увагу на внесені зміни і доповнення, а також уточнити час подачі гарячих страв. </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6000792"/>
          </a:xfrm>
        </p:spPr>
        <p:txBody>
          <a:bodyPr>
            <a:normAutofit fontScale="47500" lnSpcReduction="20000"/>
          </a:bodyPr>
          <a:lstStyle/>
          <a:p>
            <a:pPr algn="just"/>
            <a:r>
              <a:rPr lang="uk-UA" sz="3800" dirty="0" smtClean="0">
                <a:latin typeface="Times New Roman" pitchFamily="18" charset="0"/>
                <a:cs typeface="Times New Roman" pitchFamily="18" charset="0"/>
              </a:rPr>
              <a:t>Далі офіціант підходить до комп'ютерного касового терміналу, пробиває замовлення, яке надходить на принтери гарячого та холодного цехів і сервіс-бару. У сервіс-барі він отримує прохолодні й алкогольні напої. Пляшки мають бути добре протерті і мати цільні етикетки та акцизні марки.</a:t>
            </a:r>
            <a:endParaRPr lang="ru-RU" sz="3800" dirty="0" smtClean="0">
              <a:latin typeface="Times New Roman" pitchFamily="18" charset="0"/>
              <a:cs typeface="Times New Roman" pitchFamily="18" charset="0"/>
            </a:endParaRPr>
          </a:p>
          <a:p>
            <a:pPr algn="just"/>
            <a:r>
              <a:rPr lang="uk-UA" sz="3800" b="1" dirty="0" smtClean="0">
                <a:latin typeface="Times New Roman" pitchFamily="18" charset="0"/>
                <a:cs typeface="Times New Roman" pitchFamily="18" charset="0"/>
              </a:rPr>
              <a:t>Продукцію сервіс-бару </a:t>
            </a:r>
            <a:r>
              <a:rPr lang="uk-UA" sz="3800" dirty="0" smtClean="0">
                <a:latin typeface="Times New Roman" pitchFamily="18" charset="0"/>
                <a:cs typeface="Times New Roman" pitchFamily="18" charset="0"/>
              </a:rPr>
              <a:t>офіціант приносить у зал і розміщує її на підсобному столі. Потім подає гостям прохолодні напої і досервіровує стіл відповідно до замовлення. Наливати напої слід спокійно й обережно. Наповнивши фужер на 3/4 об'єму, слід повернути кисть руки вправо так, щоб краплі не потрапили на стіл.</a:t>
            </a:r>
            <a:endParaRPr lang="ru-RU" sz="3800" dirty="0" smtClean="0">
              <a:latin typeface="Times New Roman" pitchFamily="18" charset="0"/>
              <a:cs typeface="Times New Roman" pitchFamily="18" charset="0"/>
            </a:endParaRPr>
          </a:p>
          <a:p>
            <a:pPr algn="just"/>
            <a:r>
              <a:rPr lang="uk-UA" sz="3800" b="1" dirty="0" smtClean="0">
                <a:latin typeface="Times New Roman" pitchFamily="18" charset="0"/>
                <a:cs typeface="Times New Roman" pitchFamily="18" charset="0"/>
              </a:rPr>
              <a:t>Спочатку на стіл подають </a:t>
            </a:r>
            <a:r>
              <a:rPr lang="uk-UA" sz="3800" dirty="0" smtClean="0">
                <a:latin typeface="Times New Roman" pitchFamily="18" charset="0"/>
                <a:cs typeface="Times New Roman" pitchFamily="18" charset="0"/>
              </a:rPr>
              <a:t>хліб, потім холодні страви і закуски, дотримуючись послідовності їх подачі. Холодні страви і закуски подають невеликими порціями. Вони можуть мати гострий або пряний смак. Температура подачі - від 10 до 14 °С.</a:t>
            </a:r>
            <a:endParaRPr lang="ru-RU" sz="3800" dirty="0" smtClean="0">
              <a:latin typeface="Times New Roman" pitchFamily="18" charset="0"/>
              <a:cs typeface="Times New Roman" pitchFamily="18" charset="0"/>
            </a:endParaRPr>
          </a:p>
          <a:p>
            <a:pPr algn="just"/>
            <a:r>
              <a:rPr lang="uk-UA" sz="3800" dirty="0" smtClean="0">
                <a:latin typeface="Times New Roman" pitchFamily="18" charset="0"/>
                <a:cs typeface="Times New Roman" pitchFamily="18" charset="0"/>
              </a:rPr>
              <a:t>В усі страви кладуть набори для розкладки. Соусники на пиріжкових тарілках із серветками "доліс" і чайними ложками для розкладки розміщують поряд з відповідними стравами.</a:t>
            </a:r>
          </a:p>
          <a:p>
            <a:pPr algn="just"/>
            <a:r>
              <a:rPr lang="uk-UA" sz="3800" dirty="0" smtClean="0">
                <a:latin typeface="Times New Roman" pitchFamily="18" charset="0"/>
                <a:cs typeface="Times New Roman" pitchFamily="18" charset="0"/>
              </a:rPr>
              <a:t>Потім офіціант підходить до замовника з лівого боку, показує алкогольні напої і, одержавши дозвіл, відкриває їх на підсобному столі. Обов'язково слід протирати шийки пляшок. Розливаючи напої, слід стояти справа від клієнта, дотримуючись черговості обслуговування гостей. Спочатку наливають пробний ковток замовнику (20-30 </a:t>
            </a:r>
            <a:r>
              <a:rPr lang="uk-UA" sz="3800" dirty="0" err="1" smtClean="0">
                <a:latin typeface="Times New Roman" pitchFamily="18" charset="0"/>
                <a:cs typeface="Times New Roman" pitchFamily="18" charset="0"/>
              </a:rPr>
              <a:t>мл</a:t>
            </a:r>
            <a:r>
              <a:rPr lang="uk-UA" sz="3800" dirty="0" smtClean="0">
                <a:latin typeface="Times New Roman" pitchFamily="18" charset="0"/>
                <a:cs typeface="Times New Roman" pitchFamily="18" charset="0"/>
              </a:rPr>
              <a:t>), потім дамам і гостям, з урахуванням віку, звання чи рангу, на 3/4 об'єму і в останню чергу доливають тому, хто замовляв. Побажавши гостям приємного апетиту, офіціант направляється на виробництво для подальшого виконання замовлення.</a:t>
            </a:r>
            <a:endParaRPr lang="ru-RU" sz="3800" dirty="0" smtClean="0">
              <a:latin typeface="Times New Roman" pitchFamily="18" charset="0"/>
              <a:cs typeface="Times New Roman" pitchFamily="18" charset="0"/>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6000792"/>
          </a:xfrm>
        </p:spPr>
        <p:txBody>
          <a:bodyPr>
            <a:noAutofit/>
          </a:bodyPr>
          <a:lstStyle/>
          <a:p>
            <a:pPr algn="just"/>
            <a:r>
              <a:rPr lang="uk-UA" sz="1800" dirty="0" smtClean="0">
                <a:latin typeface="Times New Roman" pitchFamily="18" charset="0"/>
                <a:cs typeface="Times New Roman" pitchFamily="18" charset="0"/>
              </a:rPr>
              <a:t>У процесі обслуговування офіціант повинен використовувати технічні прийоми і надавати гостям допомогу в розкладанні страв. При цьому в першу чергу робиться розкладка ікри, масла вершкового, натуральних овочів, рибних холодних страв і закусок.</a:t>
            </a:r>
            <a:endParaRPr lang="ru-RU"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Рибні холодні страви приносять з виробництва на овальних порцелянових блюдах і подають, як правило, в обнос.</a:t>
            </a:r>
            <a:endParaRPr lang="ru-RU"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Офіціант підходить до гостя зліва зі стравою і набором для розкладки, порціонує основний продукт і гарнір у тарілку. Соус ставлять на тарілці поряд з основним продуктом.</a:t>
            </a:r>
            <a:endParaRPr lang="ru-RU"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Рибу заливну приносять з виробництва на овальному порцеляновому блюді і подають </a:t>
            </a:r>
            <a:r>
              <a:rPr lang="uk-UA" sz="1800" dirty="0" smtClean="0">
                <a:solidFill>
                  <a:schemeClr val="tx2"/>
                </a:solidFill>
                <a:latin typeface="Times New Roman" pitchFamily="18" charset="0"/>
                <a:cs typeface="Times New Roman" pitchFamily="18" charset="0"/>
              </a:rPr>
              <a:t>російським методом</a:t>
            </a:r>
            <a:r>
              <a:rPr lang="uk-UA" sz="1800" dirty="0" smtClean="0">
                <a:latin typeface="Times New Roman" pitchFamily="18" charset="0"/>
                <a:cs typeface="Times New Roman" pitchFamily="18" charset="0"/>
              </a:rPr>
              <a:t>. Для розкладки використовують лопатку. Окремо подають соус-хрін у порцеляновому або скляному соуснику. Після рибних закусок роблять заміну закусочних тарілок і столових наборів. </a:t>
            </a:r>
            <a:r>
              <a:rPr lang="uk-UA" sz="1800" dirty="0" smtClean="0">
                <a:solidFill>
                  <a:schemeClr val="tx2"/>
                </a:solidFill>
                <a:latin typeface="Times New Roman" pitchFamily="18" charset="0"/>
                <a:cs typeface="Times New Roman" pitchFamily="18" charset="0"/>
              </a:rPr>
              <a:t>(російський метод це </a:t>
            </a:r>
            <a:r>
              <a:rPr lang="uk-UA" sz="1800" dirty="0" smtClean="0">
                <a:latin typeface="Times New Roman" pitchFamily="18" charset="0"/>
                <a:cs typeface="Times New Roman" pitchFamily="18" charset="0"/>
              </a:rPr>
              <a:t>подача страв з елементами самообслуговування, тобто передбачає  розміщення красиво оформлених страв на столі  з  наборами для розкладання)</a:t>
            </a:r>
          </a:p>
          <a:p>
            <a:pPr algn="just"/>
            <a:endParaRPr lang="ru-RU"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Прибирання використаного посуду і подачу чистих тарілок з наборами при обслуговуванні кількох відвідувачів здійснюють з правого боку правою рукою.</a:t>
            </a:r>
            <a:endParaRPr lang="ru-RU" sz="1800" dirty="0" smtClean="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96908"/>
          </a:xfrm>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Прибирання столів та заміна використаного посуду</a:t>
            </a:r>
            <a:endParaRPr lang="ru-RU" sz="24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785794"/>
            <a:ext cx="8715436" cy="3714777"/>
          </a:xfrm>
        </p:spPr>
        <p:txBody>
          <a:bodyPr>
            <a:normAutofit fontScale="55000" lnSpcReduction="20000"/>
          </a:bodyPr>
          <a:lstStyle/>
          <a:p>
            <a:pPr algn="just"/>
            <a:r>
              <a:rPr lang="uk-UA" dirty="0" smtClean="0">
                <a:latin typeface="Times New Roman" pitchFamily="18" charset="0"/>
                <a:cs typeface="Times New Roman" pitchFamily="18" charset="0"/>
              </a:rPr>
              <a:t>У процесі обслуговування офіціант повинен швидко підготовити стіл до подачі чергової страви, збираючи використаний посуд і набори та замінюючи їх чистими.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При прибиранні тарілок із залишками їжі він підходить до першого гостя справа, бере правою рукою тарілку з наборами і перекладає її в ліву руку, притримуючи великим і вказівним пальцями. Далі підходить з правого боку до наступного гостя і ставить її на пальці лівої руки - середній, безіменний і мізинець. Набори з першої і другої тарілок та залишки їжі він складає на нижній тарілці. При обслуговуванні групи гостей один офіціант у такий спосіб може зібрати до десяти тарілок.</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Інший варіант прибирання полягає в тому, що офіціант дві перші тарілки забирає зазначеним способом, а третю і наступні ставить на передпліччя лівої руки, при цьому він перекладає виделкою (ножем) залишки страви на другу (нижню) тарілку і кладе набори на першу.</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Для збирання залишків їжі можна також використовувати спеціальну тарілку, яку офіціант тримає між вказівним і середнім пальцями.</a:t>
            </a:r>
            <a:endParaRPr lang="ru-RU" dirty="0" smtClean="0">
              <a:latin typeface="Times New Roman" pitchFamily="18" charset="0"/>
              <a:cs typeface="Times New Roman" pitchFamily="18" charset="0"/>
            </a:endParaRPr>
          </a:p>
          <a:p>
            <a:endParaRPr lang="ru-RU" dirty="0"/>
          </a:p>
        </p:txBody>
      </p:sp>
      <p:pic>
        <p:nvPicPr>
          <p:cNvPr id="14337" name="Picture 1" descr="H:\depositphotos_44188769-stock-photo-dirty-dishes-isolated-on-white.jpg"/>
          <p:cNvPicPr>
            <a:picLocks noChangeAspect="1" noChangeArrowheads="1"/>
          </p:cNvPicPr>
          <p:nvPr/>
        </p:nvPicPr>
        <p:blipFill>
          <a:blip r:embed="rId2"/>
          <a:srcRect/>
          <a:stretch>
            <a:fillRect/>
          </a:stretch>
        </p:blipFill>
        <p:spPr bwMode="auto">
          <a:xfrm>
            <a:off x="4643438" y="4441893"/>
            <a:ext cx="4214810" cy="2416107"/>
          </a:xfrm>
          <a:prstGeom prst="rect">
            <a:avLst/>
          </a:prstGeom>
          <a:noFill/>
        </p:spPr>
      </p:pic>
      <p:pic>
        <p:nvPicPr>
          <p:cNvPr id="14338" name="Picture 2" descr="H:\gryaznaya-posuda1.jpg"/>
          <p:cNvPicPr>
            <a:picLocks noChangeAspect="1" noChangeArrowheads="1"/>
          </p:cNvPicPr>
          <p:nvPr/>
        </p:nvPicPr>
        <p:blipFill>
          <a:blip r:embed="rId3"/>
          <a:srcRect/>
          <a:stretch>
            <a:fillRect/>
          </a:stretch>
        </p:blipFill>
        <p:spPr bwMode="auto">
          <a:xfrm>
            <a:off x="714348" y="4391011"/>
            <a:ext cx="3700483" cy="246698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214950"/>
            <a:ext cx="8229600" cy="1143000"/>
          </a:xfrm>
        </p:spPr>
        <p:txBody>
          <a:bodyPr>
            <a:normAutofit/>
          </a:bodyPr>
          <a:lstStyle/>
          <a:p>
            <a:r>
              <a:rPr lang="uk-UA" sz="2000" dirty="0" smtClean="0">
                <a:latin typeface="Times New Roman" pitchFamily="18" charset="0"/>
                <a:cs typeface="Times New Roman" pitchFamily="18" charset="0"/>
              </a:rPr>
              <a:t>Рисунок </a:t>
            </a:r>
            <a:r>
              <a:rPr lang="en-US" sz="2000" dirty="0" smtClean="0">
                <a:latin typeface="Times New Roman" pitchFamily="18" charset="0"/>
                <a:cs typeface="Times New Roman" pitchFamily="18" charset="0"/>
              </a:rPr>
              <a:t>1</a:t>
            </a:r>
            <a:r>
              <a:rPr lang="uk-UA" sz="2000" dirty="0" smtClean="0">
                <a:latin typeface="Times New Roman" pitchFamily="18" charset="0"/>
                <a:cs typeface="Times New Roman" pitchFamily="18" charset="0"/>
              </a:rPr>
              <a:t> - Прибирання використаного посуду: </a:t>
            </a:r>
            <a:r>
              <a:rPr lang="uk-UA" sz="2000" b="1" dirty="0" smtClean="0">
                <a:latin typeface="Times New Roman" pitchFamily="18" charset="0"/>
                <a:cs typeface="Times New Roman" pitchFamily="18" charset="0"/>
              </a:rPr>
              <a:t>а</a:t>
            </a:r>
            <a:r>
              <a:rPr lang="uk-UA" sz="2000" dirty="0" smtClean="0">
                <a:latin typeface="Times New Roman" pitchFamily="18" charset="0"/>
                <a:cs typeface="Times New Roman" pitchFamily="18" charset="0"/>
              </a:rPr>
              <a:t> - способом "у три тарілки"; </a:t>
            </a:r>
            <a:r>
              <a:rPr lang="uk-UA" sz="2000" b="1" dirty="0" smtClean="0">
                <a:latin typeface="Times New Roman" pitchFamily="18" charset="0"/>
                <a:cs typeface="Times New Roman" pitchFamily="18" charset="0"/>
              </a:rPr>
              <a:t>б</a:t>
            </a:r>
            <a:r>
              <a:rPr lang="uk-UA" sz="2000" dirty="0" smtClean="0">
                <a:latin typeface="Times New Roman" pitchFamily="18" charset="0"/>
                <a:cs typeface="Times New Roman" pitchFamily="18" charset="0"/>
              </a:rPr>
              <a:t> - способом "у дві тарілки"</a:t>
            </a:r>
            <a:endParaRPr lang="ru-RU" sz="2000" dirty="0">
              <a:latin typeface="Times New Roman" pitchFamily="18" charset="0"/>
              <a:cs typeface="Times New Roman" pitchFamily="18" charset="0"/>
            </a:endParaRPr>
          </a:p>
        </p:txBody>
      </p:sp>
      <p:pic>
        <p:nvPicPr>
          <p:cNvPr id="4" name="Содержимое 3" descr="H:\image072.jpg"/>
          <p:cNvPicPr>
            <a:picLocks noGrp="1"/>
          </p:cNvPicPr>
          <p:nvPr>
            <p:ph idx="1"/>
          </p:nvPr>
        </p:nvPicPr>
        <p:blipFill>
          <a:blip r:embed="rId2"/>
          <a:srcRect/>
          <a:stretch>
            <a:fillRect/>
          </a:stretch>
        </p:blipFill>
        <p:spPr bwMode="auto">
          <a:xfrm>
            <a:off x="1857356" y="357166"/>
            <a:ext cx="5572164"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929330"/>
            <a:ext cx="8229600" cy="714372"/>
          </a:xfrm>
        </p:spPr>
        <p:txBody>
          <a:bodyPr>
            <a:normAutofit/>
          </a:bodyPr>
          <a:lstStyle/>
          <a:p>
            <a:r>
              <a:rPr lang="uk-UA" sz="2000" dirty="0" smtClean="0">
                <a:latin typeface="Times New Roman" pitchFamily="18" charset="0"/>
                <a:cs typeface="Times New Roman" pitchFamily="18" charset="0"/>
              </a:rPr>
              <a:t>Рисунок </a:t>
            </a:r>
            <a:r>
              <a:rPr lang="en-US" sz="2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 Заміна скатертини в присутності відвідувача</a:t>
            </a:r>
            <a:endParaRPr lang="ru-RU" sz="2000" dirty="0">
              <a:latin typeface="Times New Roman" pitchFamily="18" charset="0"/>
              <a:cs typeface="Times New Roman" pitchFamily="18" charset="0"/>
            </a:endParaRPr>
          </a:p>
        </p:txBody>
      </p:sp>
      <p:pic>
        <p:nvPicPr>
          <p:cNvPr id="4" name="Содержимое 3" descr="H:\image073.jpg"/>
          <p:cNvPicPr>
            <a:picLocks noGrp="1"/>
          </p:cNvPicPr>
          <p:nvPr>
            <p:ph idx="1"/>
          </p:nvPr>
        </p:nvPicPr>
        <p:blipFill>
          <a:blip r:embed="rId3"/>
          <a:srcRect/>
          <a:stretch>
            <a:fillRect/>
          </a:stretch>
        </p:blipFill>
        <p:spPr bwMode="auto">
          <a:xfrm>
            <a:off x="1785918" y="0"/>
            <a:ext cx="4286280"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ПЛАН</a:t>
            </a:r>
            <a:endParaRPr lang="ru-RU" sz="24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214422"/>
            <a:ext cx="8143932" cy="3000395"/>
          </a:xfrm>
        </p:spPr>
        <p:txBody>
          <a:bodyPr>
            <a:normAutofit fontScale="70000" lnSpcReduction="20000"/>
          </a:bodyPr>
          <a:lstStyle/>
          <a:p>
            <a:pPr marL="514350" lvl="0" indent="-514350" algn="just">
              <a:buFont typeface="+mj-lt"/>
              <a:buAutoNum type="arabicPeriod"/>
            </a:pPr>
            <a:r>
              <a:rPr lang="uk-UA" dirty="0" smtClean="0">
                <a:latin typeface="Times New Roman" pitchFamily="18" charset="0"/>
                <a:cs typeface="Times New Roman" pitchFamily="18" charset="0"/>
              </a:rPr>
              <a:t>Комплекс послуг закладів ресторанного господарства.</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Характеристика технологічного процесу обслуговування споживачів в закладах ресторанного господарства.</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Характеристика методів, видів, форм обслуговування споживачів в закладах ресторанного господарства.</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Класифікація методу самообслуговування споживачів.</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Класифікація методу обслуговування споживачів офіціантами. </a:t>
            </a:r>
            <a:endParaRPr lang="ru-RU" dirty="0" smtClean="0">
              <a:latin typeface="Times New Roman" pitchFamily="18" charset="0"/>
              <a:cs typeface="Times New Roman" pitchFamily="18" charset="0"/>
            </a:endParaRPr>
          </a:p>
          <a:p>
            <a:endParaRPr lang="ru-RU" dirty="0"/>
          </a:p>
        </p:txBody>
      </p:sp>
      <p:pic>
        <p:nvPicPr>
          <p:cNvPr id="29697" name="Picture 1" descr="H:\trebuetsya-oficiant-vakansiya-otkryta-photo-971d.jpg"/>
          <p:cNvPicPr>
            <a:picLocks noChangeAspect="1" noChangeArrowheads="1"/>
          </p:cNvPicPr>
          <p:nvPr/>
        </p:nvPicPr>
        <p:blipFill>
          <a:blip r:embed="rId2"/>
          <a:srcRect/>
          <a:stretch>
            <a:fillRect/>
          </a:stretch>
        </p:blipFill>
        <p:spPr bwMode="auto">
          <a:xfrm>
            <a:off x="0" y="3714753"/>
            <a:ext cx="6338365" cy="31432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654032"/>
          </a:xfrm>
        </p:spPr>
        <p:txBody>
          <a:bodyPr>
            <a:normAutofit fontScale="90000"/>
          </a:bodyPr>
          <a:lstStyle/>
          <a:p>
            <a:r>
              <a:rPr lang="uk-UA" sz="2700" b="1" dirty="0" smtClean="0">
                <a:solidFill>
                  <a:schemeClr val="accent1">
                    <a:lumMod val="75000"/>
                  </a:schemeClr>
                </a:solidFill>
                <a:latin typeface="Times New Roman" pitchFamily="18" charset="0"/>
                <a:cs typeface="Times New Roman" pitchFamily="18" charset="0"/>
              </a:rPr>
              <a:t>Порядок розрахунку з відвідувачами</a:t>
            </a:r>
            <a:r>
              <a:rPr lang="ru-RU" b="1" dirty="0" smtClean="0"/>
              <a:t/>
            </a:r>
            <a:br>
              <a:rPr lang="ru-RU" b="1" dirty="0" smtClean="0"/>
            </a:br>
            <a:endParaRPr lang="ru-RU" dirty="0"/>
          </a:p>
        </p:txBody>
      </p:sp>
      <p:sp>
        <p:nvSpPr>
          <p:cNvPr id="3" name="Содержимое 2"/>
          <p:cNvSpPr>
            <a:spLocks noGrp="1"/>
          </p:cNvSpPr>
          <p:nvPr>
            <p:ph idx="1"/>
          </p:nvPr>
        </p:nvSpPr>
        <p:spPr>
          <a:xfrm>
            <a:off x="0" y="857233"/>
            <a:ext cx="8929718" cy="3929090"/>
          </a:xfrm>
        </p:spPr>
        <p:txBody>
          <a:bodyPr>
            <a:normAutofit fontScale="62500" lnSpcReduction="20000"/>
          </a:bodyPr>
          <a:lstStyle/>
          <a:p>
            <a:pPr algn="just"/>
            <a:r>
              <a:rPr lang="uk-UA" dirty="0" smtClean="0">
                <a:latin typeface="Times New Roman" pitchFamily="18" charset="0"/>
                <a:cs typeface="Times New Roman" pitchFamily="18" charset="0"/>
              </a:rPr>
              <a:t>У ресторанах використовують готівковий і безготівковий розрахунки.</a:t>
            </a:r>
            <a:endParaRPr lang="ru-RU" dirty="0" smtClean="0">
              <a:latin typeface="Times New Roman" pitchFamily="18" charset="0"/>
              <a:cs typeface="Times New Roman" pitchFamily="18" charset="0"/>
            </a:endParaRPr>
          </a:p>
          <a:p>
            <a:pPr algn="just"/>
            <a:r>
              <a:rPr lang="uk-UA" dirty="0" smtClean="0">
                <a:solidFill>
                  <a:srgbClr val="FF0000"/>
                </a:solidFill>
                <a:latin typeface="Times New Roman" pitchFamily="18" charset="0"/>
                <a:cs typeface="Times New Roman" pitchFamily="18" charset="0"/>
              </a:rPr>
              <a:t>Розрахунок готівкою</a:t>
            </a:r>
            <a:r>
              <a:rPr lang="uk-UA" dirty="0" smtClean="0">
                <a:latin typeface="Times New Roman" pitchFamily="18" charset="0"/>
                <a:cs typeface="Times New Roman" pitchFamily="18" charset="0"/>
              </a:rPr>
              <a:t>. На підставі виконаного замовлення здійснюється розрахунок готівкою. Після того, як гості попросили подати рахунок, офіціант кладе його на маленький піднос (папку для рахунка і т.ін.) і кладе на стіл відвідувачеві. Отримавши гроші, він з рахунком підходить до касира і робить оплату. Касир перевіряє купюри, кладе їх поряд з касою, пробиває чек і повертає офіціанту рахунок, погашений чек і здачу, потім кладе грошові купюри в шухляду касової машини. Рахунок, погашений чек і здачу в спеціальній папці або подносі офіціант подає замовнику.</a:t>
            </a:r>
            <a:endParaRPr lang="ru-RU" dirty="0" smtClean="0">
              <a:latin typeface="Times New Roman" pitchFamily="18" charset="0"/>
              <a:cs typeface="Times New Roman" pitchFamily="18" charset="0"/>
            </a:endParaRPr>
          </a:p>
          <a:p>
            <a:pPr algn="just"/>
            <a:r>
              <a:rPr lang="uk-UA" dirty="0" smtClean="0">
                <a:solidFill>
                  <a:srgbClr val="FF0000"/>
                </a:solidFill>
                <a:latin typeface="Times New Roman" pitchFamily="18" charset="0"/>
                <a:cs typeface="Times New Roman" pitchFamily="18" charset="0"/>
              </a:rPr>
              <a:t>Безготівковий розрахунок</a:t>
            </a:r>
            <a:r>
              <a:rPr lang="uk-UA" dirty="0" smtClean="0">
                <a:latin typeface="Times New Roman" pitchFamily="18" charset="0"/>
                <a:cs typeface="Times New Roman" pitchFamily="18" charset="0"/>
              </a:rPr>
              <a:t>. У ресторанах безготівковий розрахунок здійснюється по пластикових картах, які є письмовим грошовим документом, виданим банківською або іншою спеціалізованою кредитною установою, який засвідчує наявність в цій установі рахунка власника пластиковоі карти і дає йому право на придбання продукції та послуг підприємств харчування без оплати готівкою.</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11265" name="Picture 1" descr="H:\40902-skolko-chaevyx-prinyato-ostavlyat-v-raznyx-stranax-mira.jpg"/>
          <p:cNvPicPr>
            <a:picLocks noChangeAspect="1" noChangeArrowheads="1"/>
          </p:cNvPicPr>
          <p:nvPr/>
        </p:nvPicPr>
        <p:blipFill>
          <a:blip r:embed="rId2"/>
          <a:srcRect/>
          <a:stretch>
            <a:fillRect/>
          </a:stretch>
        </p:blipFill>
        <p:spPr bwMode="auto">
          <a:xfrm>
            <a:off x="6215074" y="4643447"/>
            <a:ext cx="2949028" cy="2214554"/>
          </a:xfrm>
          <a:prstGeom prst="rect">
            <a:avLst/>
          </a:prstGeom>
          <a:noFill/>
        </p:spPr>
      </p:pic>
      <p:pic>
        <p:nvPicPr>
          <p:cNvPr id="11266" name="Picture 2" descr="H:\kalenik2.jpg"/>
          <p:cNvPicPr>
            <a:picLocks noChangeAspect="1" noChangeArrowheads="1"/>
          </p:cNvPicPr>
          <p:nvPr/>
        </p:nvPicPr>
        <p:blipFill>
          <a:blip r:embed="rId3"/>
          <a:srcRect/>
          <a:stretch>
            <a:fillRect/>
          </a:stretch>
        </p:blipFill>
        <p:spPr bwMode="auto">
          <a:xfrm>
            <a:off x="214282" y="4714875"/>
            <a:ext cx="2857500" cy="2143125"/>
          </a:xfrm>
          <a:prstGeom prst="rect">
            <a:avLst/>
          </a:prstGeom>
          <a:noFill/>
        </p:spPr>
      </p:pic>
      <p:pic>
        <p:nvPicPr>
          <p:cNvPr id="11267" name="Picture 3" descr="H:\TOUCHE-Payment-2-1024x683.jpg"/>
          <p:cNvPicPr>
            <a:picLocks noChangeAspect="1" noChangeArrowheads="1"/>
          </p:cNvPicPr>
          <p:nvPr/>
        </p:nvPicPr>
        <p:blipFill>
          <a:blip r:embed="rId4" cstate="print"/>
          <a:srcRect/>
          <a:stretch>
            <a:fillRect/>
          </a:stretch>
        </p:blipFill>
        <p:spPr bwMode="auto">
          <a:xfrm>
            <a:off x="3357554" y="5038718"/>
            <a:ext cx="2728924" cy="18192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Пластикові карти розрізняють:</a:t>
            </a:r>
            <a:endParaRPr lang="ru-RU" sz="2400" b="1" dirty="0">
              <a:solidFill>
                <a:schemeClr val="accent1">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214282" y="1000108"/>
          <a:ext cx="864399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472518" cy="1000132"/>
          </a:xfrm>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Техніка роботи з пластиковими картами передбачає </a:t>
            </a:r>
            <a:br>
              <a:rPr lang="uk-UA" sz="2400" b="1" dirty="0" smtClean="0">
                <a:solidFill>
                  <a:schemeClr val="accent1">
                    <a:lumMod val="75000"/>
                  </a:schemeClr>
                </a:solidFill>
                <a:latin typeface="Times New Roman" pitchFamily="18" charset="0"/>
                <a:cs typeface="Times New Roman" pitchFamily="18" charset="0"/>
              </a:rPr>
            </a:br>
            <a:r>
              <a:rPr lang="uk-UA" sz="2400" b="1" dirty="0" smtClean="0">
                <a:solidFill>
                  <a:schemeClr val="accent1">
                    <a:lumMod val="75000"/>
                  </a:schemeClr>
                </a:solidFill>
                <a:latin typeface="Times New Roman" pitchFamily="18" charset="0"/>
                <a:cs typeface="Times New Roman" pitchFamily="18" charset="0"/>
              </a:rPr>
              <a:t>такі дії:</a:t>
            </a:r>
            <a:endParaRPr lang="ru-RU" sz="24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71546"/>
            <a:ext cx="5072066" cy="5786454"/>
          </a:xfrm>
        </p:spPr>
        <p:txBody>
          <a:bodyPr>
            <a:normAutofit fontScale="77500" lnSpcReduction="20000"/>
          </a:bodyPr>
          <a:lstStyle/>
          <a:p>
            <a:pPr lvl="0" algn="just"/>
            <a:r>
              <a:rPr lang="uk-UA" sz="2600" dirty="0" smtClean="0">
                <a:latin typeface="Times New Roman" pitchFamily="18" charset="0"/>
                <a:cs typeface="Times New Roman" pitchFamily="18" charset="0"/>
              </a:rPr>
              <a:t>офіціант повинен уточнити, чи приймається до оплати карта гостя. Для цього він передає її касирові, який здійснює транзакцію, тобто зв'язок з банками для підтвердження наявності на рахунку необхідних коштів;</a:t>
            </a:r>
            <a:endParaRPr lang="ru-RU" sz="2600" dirty="0" smtClean="0">
              <a:latin typeface="Times New Roman" pitchFamily="18" charset="0"/>
              <a:cs typeface="Times New Roman" pitchFamily="18" charset="0"/>
            </a:endParaRPr>
          </a:p>
          <a:p>
            <a:pPr lvl="0" algn="just"/>
            <a:r>
              <a:rPr lang="uk-UA" sz="2600" dirty="0" smtClean="0">
                <a:latin typeface="Times New Roman" pitchFamily="18" charset="0"/>
                <a:cs typeface="Times New Roman" pitchFamily="18" charset="0"/>
              </a:rPr>
              <a:t>пропустивши через термінал карту гостя, касир роздруковує рахунок на оплату, передає його офіціанту, для того щоб гість на ньому розписався: касир звіряє ідентичність підписів на карті і рахунку;</a:t>
            </a:r>
            <a:endParaRPr lang="ru-RU" sz="2600" dirty="0" smtClean="0">
              <a:latin typeface="Times New Roman" pitchFamily="18" charset="0"/>
              <a:cs typeface="Times New Roman" pitchFamily="18" charset="0"/>
            </a:endParaRPr>
          </a:p>
          <a:p>
            <a:pPr lvl="0" algn="just"/>
            <a:r>
              <a:rPr lang="uk-UA" sz="2600" dirty="0" smtClean="0">
                <a:latin typeface="Times New Roman" pitchFamily="18" charset="0"/>
                <a:cs typeface="Times New Roman" pitchFamily="18" charset="0"/>
              </a:rPr>
              <a:t>офіціант повертає рахунок і карту гостю та дякує йому за візит. Безготівковий розрахунок у ресторані може здійснюватися за єврочеком. Єврочеки є європейською платіжною системою і приймаються до оплати у всіх країнах Європи. Ця система оплати складається з двох частин: пластиковоі гарантійної карти і паперового єврочека. Вони придбаються і використовуються тільки разом.</a:t>
            </a:r>
            <a:endParaRPr lang="ru-RU" sz="2600" dirty="0" smtClean="0">
              <a:latin typeface="Times New Roman" pitchFamily="18" charset="0"/>
              <a:cs typeface="Times New Roman" pitchFamily="18" charset="0"/>
            </a:endParaRPr>
          </a:p>
          <a:p>
            <a:endParaRPr lang="ru-RU" dirty="0"/>
          </a:p>
        </p:txBody>
      </p:sp>
      <p:pic>
        <p:nvPicPr>
          <p:cNvPr id="9217" name="Picture 1" descr="H:\017.jpg"/>
          <p:cNvPicPr>
            <a:picLocks noChangeAspect="1" noChangeArrowheads="1"/>
          </p:cNvPicPr>
          <p:nvPr/>
        </p:nvPicPr>
        <p:blipFill>
          <a:blip r:embed="rId2"/>
          <a:srcRect/>
          <a:stretch>
            <a:fillRect/>
          </a:stretch>
        </p:blipFill>
        <p:spPr bwMode="auto">
          <a:xfrm>
            <a:off x="5210514" y="4643446"/>
            <a:ext cx="3933486" cy="2214553"/>
          </a:xfrm>
          <a:prstGeom prst="rect">
            <a:avLst/>
          </a:prstGeom>
          <a:noFill/>
        </p:spPr>
      </p:pic>
      <p:pic>
        <p:nvPicPr>
          <p:cNvPr id="9218" name="Picture 2" descr="H:\скачанные файлы (2).jpg"/>
          <p:cNvPicPr>
            <a:picLocks noChangeAspect="1" noChangeArrowheads="1"/>
          </p:cNvPicPr>
          <p:nvPr/>
        </p:nvPicPr>
        <p:blipFill>
          <a:blip r:embed="rId3"/>
          <a:srcRect/>
          <a:stretch>
            <a:fillRect/>
          </a:stretch>
        </p:blipFill>
        <p:spPr bwMode="auto">
          <a:xfrm>
            <a:off x="5214942" y="1914524"/>
            <a:ext cx="3929058" cy="261461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3. Характеристика методів, видів, форм обслуговування споживачів в закладах ресторанного господарства </a:t>
            </a:r>
            <a:endParaRPr lang="ru-RU" sz="2400" b="1"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57200" y="2643188"/>
          <a:ext cx="8229600" cy="348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3" name="Rectangle 1"/>
          <p:cNvSpPr>
            <a:spLocks noChangeArrowheads="1"/>
          </p:cNvSpPr>
          <p:nvPr/>
        </p:nvSpPr>
        <p:spPr bwMode="auto">
          <a:xfrm>
            <a:off x="0" y="1500174"/>
            <a:ext cx="863428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Методи обслуговування споживачів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спосіб реалізації споживачам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продукції ресторанного господарства.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Розрізняють такі методи обслуговування:</a:t>
            </a:r>
            <a:endParaRPr kumimoji="0" lang="uk-UA" sz="2000" b="0"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i="1" dirty="0" smtClean="0">
                <a:solidFill>
                  <a:schemeClr val="accent1">
                    <a:lumMod val="75000"/>
                  </a:schemeClr>
                </a:solidFill>
                <a:latin typeface="Times New Roman" pitchFamily="18" charset="0"/>
                <a:cs typeface="Times New Roman" pitchFamily="18" charset="0"/>
              </a:rPr>
              <a:t>Форма обслуговування споживачів:</a:t>
            </a:r>
            <a:r>
              <a:rPr lang="uk-UA" sz="3600" b="1" dirty="0" smtClean="0">
                <a:solidFill>
                  <a:schemeClr val="accent1">
                    <a:lumMod val="75000"/>
                  </a:schemeClr>
                </a:solidFill>
                <a:latin typeface="Times New Roman" pitchFamily="18" charset="0"/>
                <a:cs typeface="Times New Roman" pitchFamily="18" charset="0"/>
              </a:rPr>
              <a:t> </a:t>
            </a:r>
            <a:endParaRPr lang="ru-RU" sz="36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285861"/>
            <a:ext cx="8229600" cy="2143140"/>
          </a:xfrm>
        </p:spPr>
        <p:txBody>
          <a:bodyPr>
            <a:normAutofit fontScale="85000" lnSpcReduction="20000"/>
          </a:bodyPr>
          <a:lstStyle/>
          <a:p>
            <a:pPr marL="0" algn="just">
              <a:spcBef>
                <a:spcPts val="0"/>
              </a:spcBef>
              <a:buNone/>
            </a:pPr>
            <a:r>
              <a:rPr lang="uk-UA" i="1" dirty="0" smtClean="0">
                <a:latin typeface="Times New Roman" pitchFamily="18" charset="0"/>
                <a:cs typeface="Times New Roman" pitchFamily="18" charset="0"/>
              </a:rPr>
              <a:t>організаційний прийом, що є різновидом або поєднанням методів обслуговування споживачів: реалізація кулінарної продукції через торгові автомати, столи саморозрахунку, по типу «шведського столу», відпустка скомплектованих обідів. </a:t>
            </a:r>
          </a:p>
          <a:p>
            <a:pPr marL="0" algn="just">
              <a:spcBef>
                <a:spcPts val="0"/>
              </a:spcBef>
              <a:buNone/>
            </a:pPr>
            <a:endParaRPr lang="uk-UA" dirty="0" smtClean="0">
              <a:latin typeface="Times New Roman" pitchFamily="18" charset="0"/>
              <a:cs typeface="Times New Roman" pitchFamily="18" charset="0"/>
            </a:endParaRPr>
          </a:p>
        </p:txBody>
      </p:sp>
      <p:pic>
        <p:nvPicPr>
          <p:cNvPr id="7169" name="Picture 1" descr="H:\depositphotos_185759142-stock-illustration-cafe-clerk-waiter-waitress-colleagues.jpg"/>
          <p:cNvPicPr>
            <a:picLocks noChangeAspect="1" noChangeArrowheads="1"/>
          </p:cNvPicPr>
          <p:nvPr/>
        </p:nvPicPr>
        <p:blipFill>
          <a:blip r:embed="rId2" cstate="print"/>
          <a:srcRect l="3875" r="3495" b="7316"/>
          <a:stretch>
            <a:fillRect/>
          </a:stretch>
        </p:blipFill>
        <p:spPr bwMode="auto">
          <a:xfrm>
            <a:off x="5158545" y="4000504"/>
            <a:ext cx="3985455" cy="2857496"/>
          </a:xfrm>
          <a:prstGeom prst="rect">
            <a:avLst/>
          </a:prstGeom>
          <a:noFill/>
        </p:spPr>
      </p:pic>
      <p:sp>
        <p:nvSpPr>
          <p:cNvPr id="5" name="Прямоугольник 4"/>
          <p:cNvSpPr/>
          <p:nvPr/>
        </p:nvSpPr>
        <p:spPr>
          <a:xfrm>
            <a:off x="142844" y="3429000"/>
            <a:ext cx="5000660" cy="2554545"/>
          </a:xfrm>
          <a:prstGeom prst="rect">
            <a:avLst/>
          </a:prstGeom>
        </p:spPr>
        <p:txBody>
          <a:bodyPr wrap="square">
            <a:spAutoFit/>
          </a:bodyPr>
          <a:lstStyle/>
          <a:p>
            <a:pPr algn="just"/>
            <a:r>
              <a:rPr lang="uk-UA" sz="2000" dirty="0" smtClean="0">
                <a:latin typeface="Times New Roman" pitchFamily="18" charset="0"/>
                <a:cs typeface="Times New Roman" pitchFamily="18" charset="0"/>
              </a:rPr>
              <a:t>Види, методи і форми обслуговування в закладах залежать від місця споживання їжі, способу її отримання і доставки споживачам, ступеня участі персоналу в обслуговуванні і т. ін.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Вибір найраціональніших видів обслуговування сприяє більш повному задоволенню попиту споживачів.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accent1">
                    <a:lumMod val="75000"/>
                  </a:schemeClr>
                </a:solidFill>
                <a:latin typeface="Times New Roman" pitchFamily="18" charset="0"/>
                <a:cs typeface="Times New Roman" pitchFamily="18" charset="0"/>
              </a:rPr>
              <a:t>Основними видами обслуговування в ресторанному господарстві є: </a:t>
            </a:r>
            <a:endParaRPr lang="ru-RU" sz="28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428736"/>
            <a:ext cx="5357850" cy="5072098"/>
          </a:xfrm>
        </p:spPr>
        <p:txBody>
          <a:bodyPr>
            <a:normAutofit fontScale="92500"/>
          </a:bodyPr>
          <a:lstStyle/>
          <a:p>
            <a:pPr algn="just">
              <a:buFont typeface="Wingdings" pitchFamily="2" charset="2"/>
              <a:buChar char="ü"/>
            </a:pPr>
            <a:r>
              <a:rPr lang="uk-UA" sz="2600" dirty="0" smtClean="0">
                <a:latin typeface="Times New Roman" pitchFamily="18" charset="0"/>
                <a:cs typeface="Times New Roman" pitchFamily="18" charset="0"/>
              </a:rPr>
              <a:t>реалізація продукції в залах закладів відкритого типу (ресторанів, барів, столових, кафе, закусочних), а також в їдальнях при промислових підприємствах, навчальних закладах; </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обслуговування пасажирів в дорозі; </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реалізація кулінарної продукції через магазини (відділи) кулінарії; </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організація обслуговування офіціантом (барменом) вдома. </a:t>
            </a:r>
            <a:endParaRPr lang="ru-RU" sz="2600" dirty="0" smtClean="0">
              <a:latin typeface="Times New Roman" pitchFamily="18" charset="0"/>
              <a:cs typeface="Times New Roman" pitchFamily="18" charset="0"/>
            </a:endParaRPr>
          </a:p>
          <a:p>
            <a:endParaRPr lang="ru-RU" dirty="0"/>
          </a:p>
        </p:txBody>
      </p:sp>
      <p:pic>
        <p:nvPicPr>
          <p:cNvPr id="6145" name="Picture 1" descr="H:\big_1857fcc37befac8.jpg"/>
          <p:cNvPicPr>
            <a:picLocks noChangeAspect="1" noChangeArrowheads="1"/>
          </p:cNvPicPr>
          <p:nvPr/>
        </p:nvPicPr>
        <p:blipFill>
          <a:blip r:embed="rId2"/>
          <a:srcRect l="27941" r="26838"/>
          <a:stretch>
            <a:fillRect/>
          </a:stretch>
        </p:blipFill>
        <p:spPr bwMode="auto">
          <a:xfrm>
            <a:off x="5657079" y="1643050"/>
            <a:ext cx="3486921" cy="504985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072206"/>
            <a:ext cx="8229600" cy="571496"/>
          </a:xfrm>
        </p:spPr>
        <p:txBody>
          <a:bodyPr>
            <a:normAutofit/>
          </a:bodyPr>
          <a:lstStyle/>
          <a:p>
            <a:r>
              <a:rPr lang="uk-UA" sz="2000" dirty="0" smtClean="0">
                <a:latin typeface="Times New Roman" pitchFamily="18" charset="0"/>
                <a:cs typeface="Times New Roman" pitchFamily="18" charset="0"/>
              </a:rPr>
              <a:t>Рисунок 3 - Класифікація методів обслуговування</a:t>
            </a: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261938714"/>
              </p:ext>
            </p:extLst>
          </p:nvPr>
        </p:nvGraphicFramePr>
        <p:xfrm>
          <a:off x="395536" y="214290"/>
          <a:ext cx="822960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71480"/>
            <a:ext cx="8229600" cy="5357850"/>
          </a:xfrm>
        </p:spPr>
        <p:txBody>
          <a:bodyPr>
            <a:normAutofit fontScale="70000" lnSpcReduction="20000"/>
          </a:bodyPr>
          <a:lstStyle/>
          <a:p>
            <a:pPr algn="just"/>
            <a:r>
              <a:rPr lang="uk-UA" sz="3400" dirty="0" smtClean="0">
                <a:latin typeface="Times New Roman" pitchFamily="18" charset="0"/>
                <a:cs typeface="Times New Roman" pitchFamily="18" charset="0"/>
              </a:rPr>
              <a:t>При комбінованому методі обслуговування передбачають поєднання двох вказаних методів обслуговування. </a:t>
            </a:r>
          </a:p>
          <a:p>
            <a:pPr algn="just"/>
            <a:r>
              <a:rPr lang="uk-UA" sz="3400" i="1" dirty="0" smtClean="0">
                <a:latin typeface="Times New Roman" pitchFamily="18" charset="0"/>
                <a:cs typeface="Times New Roman" pitchFamily="18" charset="0"/>
              </a:rPr>
              <a:t>Наприклад, заклад працює вдень за методом самообслуговування (загальнодоступна їдальня), а у вечірній час вона працює як кафе, де застосовують обслуговування офіціантами. Або в ресторанних закладах будинків відпочинку, санаторіїв тощо – відвідувачі самостійно вибирають холодні закуски, солодкі страви, хлібобулочні вироби, а другі гарячі страви та напої подають офіціанти з офіціантського возика. </a:t>
            </a:r>
          </a:p>
          <a:p>
            <a:pPr algn="just"/>
            <a:endParaRPr lang="ru-RU" sz="3400" dirty="0" smtClean="0">
              <a:latin typeface="Times New Roman" pitchFamily="18" charset="0"/>
              <a:cs typeface="Times New Roman" pitchFamily="18" charset="0"/>
            </a:endParaRPr>
          </a:p>
          <a:p>
            <a:pPr algn="just"/>
            <a:r>
              <a:rPr lang="uk-UA" sz="3400" dirty="0" smtClean="0">
                <a:latin typeface="Times New Roman" pitchFamily="18" charset="0"/>
                <a:cs typeface="Times New Roman" pitchFamily="18" charset="0"/>
              </a:rPr>
              <a:t>В закладах ресторанного господарства, які працюють в день як їдальня чи кафе, а в вечорі як кафе чи ресторан необхідно створювати комфортні умови для організації відпочинку споживачів. </a:t>
            </a:r>
            <a:endParaRPr lang="ru-RU" sz="3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dirty="0" smtClean="0">
                <a:solidFill>
                  <a:schemeClr val="accent1">
                    <a:lumMod val="75000"/>
                  </a:schemeClr>
                </a:solidFill>
                <a:latin typeface="Times New Roman" pitchFamily="18" charset="0"/>
                <a:cs typeface="Times New Roman" pitchFamily="18" charset="0"/>
              </a:rPr>
              <a:t>4. </a:t>
            </a:r>
            <a:r>
              <a:rPr lang="uk-UA" sz="2400" b="1" dirty="0" smtClean="0">
                <a:solidFill>
                  <a:schemeClr val="accent1">
                    <a:lumMod val="75000"/>
                  </a:schemeClr>
                </a:solidFill>
                <a:latin typeface="Times New Roman" pitchFamily="18" charset="0"/>
                <a:cs typeface="Times New Roman" pitchFamily="18" charset="0"/>
              </a:rPr>
              <a:t>Класифікація методу самообслуговування споживачів</a:t>
            </a:r>
            <a:endParaRPr lang="ru-RU" sz="2400"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2852936"/>
            <a:ext cx="8229600" cy="3816424"/>
          </a:xfrm>
        </p:spPr>
        <p:txBody>
          <a:bodyPr>
            <a:normAutofit fontScale="62500" lnSpcReduction="20000"/>
          </a:bodyPr>
          <a:lstStyle/>
          <a:p>
            <a:pPr algn="just">
              <a:buFont typeface="Wingdings" pitchFamily="2" charset="2"/>
              <a:buChar char="ü"/>
            </a:pPr>
            <a:r>
              <a:rPr lang="uk-UA" dirty="0" smtClean="0">
                <a:latin typeface="Times New Roman" pitchFamily="18" charset="0"/>
                <a:cs typeface="Times New Roman" pitchFamily="18" charset="0"/>
              </a:rPr>
              <a:t>У процесі самообслуговування споживачам надається можливість самостійно брати на роздавальні холодні страви і закуски, солодкі страви і напої, кондитерські й інші вироби, столові набори. Гарячі страви роздавальники порціонують безпосередньо перед відпусканням.</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Споживачі ставлять відібрані страви на таці, переміщують їх до розрахункового вузла вздовж роздавальної лінії, а після розрахунку переносять до обідніх столів. </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При </a:t>
            </a:r>
            <a:r>
              <a:rPr lang="uk-UA" b="1" dirty="0" smtClean="0">
                <a:latin typeface="Times New Roman" pitchFamily="18" charset="0"/>
                <a:cs typeface="Times New Roman" pitchFamily="18" charset="0"/>
              </a:rPr>
              <a:t>повному самообслуговуванні </a:t>
            </a:r>
            <a:r>
              <a:rPr lang="uk-UA" dirty="0" smtClean="0">
                <a:latin typeface="Times New Roman" pitchFamily="18" charset="0"/>
                <a:cs typeface="Times New Roman" pitchFamily="18" charset="0"/>
              </a:rPr>
              <a:t>споживачів всі операції (взяття таці, столових наборів, одержання страв, доставка їх до обіднього столу, прибирання використаного посуду) виконують безпосередньо відвідувачі. Обслуговуючий персонал лише відпускає страви і напої. При </a:t>
            </a:r>
            <a:r>
              <a:rPr lang="uk-UA" b="1" dirty="0" smtClean="0">
                <a:latin typeface="Times New Roman" pitchFamily="18" charset="0"/>
                <a:cs typeface="Times New Roman" pitchFamily="18" charset="0"/>
              </a:rPr>
              <a:t>частковому самообслуговуванні </a:t>
            </a:r>
            <a:r>
              <a:rPr lang="uk-UA" dirty="0" smtClean="0">
                <a:latin typeface="Times New Roman" pitchFamily="18" charset="0"/>
                <a:cs typeface="Times New Roman" pitchFamily="18" charset="0"/>
              </a:rPr>
              <a:t>значну частину перерахованих операцій виконує обслуговуючий персонал.</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3073" name="Rectangle 1"/>
          <p:cNvSpPr>
            <a:spLocks noChangeArrowheads="1"/>
          </p:cNvSpPr>
          <p:nvPr/>
        </p:nvSpPr>
        <p:spPr bwMode="auto">
          <a:xfrm>
            <a:off x="214282" y="1000108"/>
            <a:ext cx="8500789"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Самообслуговування</a:t>
            </a:r>
            <a:r>
              <a:rPr kumimoji="0" lang="uk-UA" sz="2000" b="0"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метод продажу, при якому покупці мають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вільний  доступ до всіх товарів, відкрито викладених у торговому залі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закладу на пристінному  та острівному обладнанні, і повну можливість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самостійно оглядати і вибирати товари  без допомоги продавця,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оплачувати покупки у вузлі розрахунку, розташованому при виході</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торгового залу закладу.</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noAutofit/>
          </a:bodyPr>
          <a:lstStyle/>
          <a:p>
            <a:pPr algn="just"/>
            <a:r>
              <a:rPr lang="uk-UA" sz="2000" i="1" dirty="0" smtClean="0">
                <a:solidFill>
                  <a:schemeClr val="accent1">
                    <a:lumMod val="75000"/>
                  </a:schemeClr>
                </a:solidFill>
                <a:latin typeface="Times New Roman" pitchFamily="18" charset="0"/>
                <a:cs typeface="Times New Roman" pitchFamily="18" charset="0"/>
              </a:rPr>
              <a:t>Прогресивні методи </a:t>
            </a:r>
            <a:r>
              <a:rPr lang="uk-UA" sz="2000" dirty="0" smtClean="0">
                <a:latin typeface="Times New Roman" pitchFamily="18" charset="0"/>
                <a:cs typeface="Times New Roman" pitchFamily="18" charset="0"/>
              </a:rPr>
              <a:t>продажу товарів базуються на більш раціональних способах, прийомах обслуговування відвідувачів і вдосконаленні технічних операцій, застосування яких дозволяє забезпечити більше зручностей для ознайомлення відвідувачів з товарами, точніше виявити і забезпечити попит, скоротити час на придбання покупки порівняно з продажем товарів через прилавки.</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Впровадження прогресивних методів продажу суттєво змінює торгово-технологічний процес і порядок виконання основних операцій процесу безпосереднього обслуговування відвідувачів і потребує застосування нових, сучасних видів торгового обладнання, поліпшення технічного забезпечення закладів ресторанного господарства і забезпечення в закладі широкого вибору товарів.</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Найбільш розповсюдженим та економічно ефективним серед прогресивних методів продажу товарів традиційно вважається </a:t>
            </a:r>
            <a:r>
              <a:rPr lang="uk-UA" sz="2000" b="1" i="1" dirty="0" smtClean="0">
                <a:solidFill>
                  <a:schemeClr val="accent1">
                    <a:lumMod val="75000"/>
                  </a:schemeClr>
                </a:solidFill>
                <a:latin typeface="Times New Roman" pitchFamily="18" charset="0"/>
                <a:cs typeface="Times New Roman" pitchFamily="18" charset="0"/>
              </a:rPr>
              <a:t>самообслуговування.</a:t>
            </a:r>
            <a:endParaRPr lang="ru-RU" sz="2000" b="1" i="1" dirty="0" smtClean="0">
              <a:solidFill>
                <a:schemeClr val="accent1">
                  <a:lumMod val="75000"/>
                </a:schemeClr>
              </a:solidFill>
              <a:latin typeface="Times New Roman" pitchFamily="18" charset="0"/>
              <a:cs typeface="Times New Roman" pitchFamily="18" charset="0"/>
            </a:endParaRPr>
          </a:p>
        </p:txBody>
      </p:sp>
      <p:pic>
        <p:nvPicPr>
          <p:cNvPr id="2049" name="Picture 1" descr="H:\services_food.png"/>
          <p:cNvPicPr>
            <a:picLocks noChangeAspect="1" noChangeArrowheads="1"/>
          </p:cNvPicPr>
          <p:nvPr/>
        </p:nvPicPr>
        <p:blipFill>
          <a:blip r:embed="rId2"/>
          <a:srcRect/>
          <a:stretch>
            <a:fillRect/>
          </a:stretch>
        </p:blipFill>
        <p:spPr bwMode="auto">
          <a:xfrm>
            <a:off x="7072330" y="4786322"/>
            <a:ext cx="1890717" cy="189071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43998" cy="928694"/>
          </a:xfrm>
        </p:spPr>
        <p:txBody>
          <a:bodyPr>
            <a:normAutofit fontScale="90000"/>
          </a:bodyPr>
          <a:lstStyle/>
          <a:p>
            <a:pPr lvl="0"/>
            <a:r>
              <a:rPr lang="en-US" sz="2800" b="1" dirty="0" smtClean="0">
                <a:solidFill>
                  <a:schemeClr val="accent1">
                    <a:lumMod val="75000"/>
                  </a:schemeClr>
                </a:solidFill>
                <a:latin typeface="Times New Roman" pitchFamily="18" charset="0"/>
                <a:cs typeface="Times New Roman" pitchFamily="18" charset="0"/>
              </a:rPr>
              <a:t>1</a:t>
            </a:r>
            <a:r>
              <a:rPr lang="uk-UA" sz="2800" b="1" dirty="0" smtClean="0">
                <a:solidFill>
                  <a:schemeClr val="accent1">
                    <a:lumMod val="75000"/>
                  </a:schemeClr>
                </a:solidFill>
                <a:latin typeface="Times New Roman" pitchFamily="18" charset="0"/>
                <a:cs typeface="Times New Roman" pitchFamily="18" charset="0"/>
              </a:rPr>
              <a:t>. Комплекс послуг закладів ресторанного господарства</a:t>
            </a:r>
            <a:endParaRPr lang="ru-RU" sz="2800" dirty="0">
              <a:solidFill>
                <a:schemeClr val="accent1">
                  <a:lumMod val="75000"/>
                </a:schemeClr>
              </a:solidFill>
              <a:latin typeface="Times New Roman" pitchFamily="18" charset="0"/>
              <a:cs typeface="Times New Roman"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389727584"/>
              </p:ext>
            </p:extLst>
          </p:nvPr>
        </p:nvGraphicFramePr>
        <p:xfrm>
          <a:off x="-428660" y="1357298"/>
          <a:ext cx="957266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3" name="Rectangle 1"/>
          <p:cNvSpPr>
            <a:spLocks noChangeArrowheads="1"/>
          </p:cNvSpPr>
          <p:nvPr/>
        </p:nvSpPr>
        <p:spPr bwMode="auto">
          <a:xfrm>
            <a:off x="0" y="785794"/>
            <a:ext cx="83995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Заклади ресторанного господарства надають споживачам комплекс різноманітних послуг, які за своїм характером можна поділити на:</a:t>
            </a:r>
            <a:endParaRPr kumimoji="0" lang="uk-UA"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rmAutofit/>
          </a:bodyPr>
          <a:lstStyle/>
          <a:p>
            <a:r>
              <a:rPr lang="uk-UA" sz="3200" b="1" dirty="0" smtClean="0">
                <a:solidFill>
                  <a:schemeClr val="accent1">
                    <a:lumMod val="75000"/>
                  </a:schemeClr>
                </a:solidFill>
                <a:latin typeface="Times New Roman" pitchFamily="18" charset="0"/>
                <a:cs typeface="Times New Roman" pitchFamily="18" charset="0"/>
              </a:rPr>
              <a:t>Основними принципами організації прогресивних методів продажу товарів є:</a:t>
            </a:r>
            <a:endParaRPr lang="ru-RU" sz="32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2357406"/>
            <a:ext cx="4929222" cy="4500594"/>
          </a:xfrm>
        </p:spPr>
        <p:txBody>
          <a:bodyPr/>
          <a:lstStyle/>
          <a:p>
            <a:r>
              <a:rPr lang="uk-UA" sz="2400" dirty="0" smtClean="0">
                <a:latin typeface="Times New Roman" pitchFamily="18" charset="0"/>
                <a:cs typeface="Times New Roman" pitchFamily="18" charset="0"/>
              </a:rPr>
              <a:t>максимальне скорочення операцій обробки товарів у зоні обслуговування;</a:t>
            </a:r>
            <a:endParaRPr lang="ru-RU"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наближення товарів до покупців і створення найліпших умов для вільного ознайомлення з товарами та їх відбору;</a:t>
            </a:r>
            <a:endParaRPr lang="ru-RU"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розумне поєднання в одному пункті операцій з розрахунку за продані товари і відпускання їх відвідувачам.</a:t>
            </a:r>
            <a:endParaRPr lang="ru-RU" sz="2400" dirty="0" smtClean="0">
              <a:latin typeface="Times New Roman" pitchFamily="18" charset="0"/>
              <a:cs typeface="Times New Roman" pitchFamily="18" charset="0"/>
            </a:endParaRPr>
          </a:p>
        </p:txBody>
      </p:sp>
      <p:pic>
        <p:nvPicPr>
          <p:cNvPr id="1025" name="Picture 1" descr="H:\blok_linii_razdachi.jpg"/>
          <p:cNvPicPr>
            <a:picLocks noChangeAspect="1" noChangeArrowheads="1"/>
          </p:cNvPicPr>
          <p:nvPr/>
        </p:nvPicPr>
        <p:blipFill>
          <a:blip r:embed="rId2"/>
          <a:srcRect/>
          <a:stretch>
            <a:fillRect/>
          </a:stretch>
        </p:blipFill>
        <p:spPr bwMode="auto">
          <a:xfrm>
            <a:off x="5072067" y="2419925"/>
            <a:ext cx="4071934" cy="44380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429264"/>
            <a:ext cx="8229600" cy="1143000"/>
          </a:xfrm>
        </p:spPr>
        <p:txBody>
          <a:bodyPr>
            <a:normAutofit/>
          </a:bodyPr>
          <a:lstStyle/>
          <a:p>
            <a:r>
              <a:rPr lang="uk-UA" sz="2000" dirty="0" smtClean="0">
                <a:latin typeface="Times New Roman" pitchFamily="18" charset="0"/>
                <a:cs typeface="Times New Roman" pitchFamily="18" charset="0"/>
              </a:rPr>
              <a:t>Рисунок 4 - Схема торгово-технологічного процесу в закладі самообслуговування</a:t>
            </a:r>
            <a:endParaRPr lang="ru-RU" sz="20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a:stretch>
            <a:fillRect/>
          </a:stretch>
        </p:blipFill>
        <p:spPr bwMode="auto">
          <a:xfrm>
            <a:off x="1357290" y="214290"/>
            <a:ext cx="6500858"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3929090" cy="6286544"/>
          </a:xfrm>
        </p:spPr>
        <p:txBody>
          <a:bodyPr>
            <a:noAutofit/>
          </a:bodyPr>
          <a:lstStyle/>
          <a:p>
            <a:pPr algn="l"/>
            <a:r>
              <a:rPr lang="uk-UA" sz="1800" u="sng" dirty="0" smtClean="0">
                <a:latin typeface="Times New Roman" pitchFamily="18" charset="0"/>
                <a:cs typeface="Times New Roman" pitchFamily="18" charset="0"/>
              </a:rPr>
              <a:t>Основними елементами процесу продажу товарів при самообслуговуванні є: </a:t>
            </a:r>
            <a:br>
              <a:rPr lang="uk-UA" sz="1800" u="sng"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t>
            </a:r>
            <a:r>
              <a:rPr lang="uk-UA" sz="1800" b="1" dirty="0" smtClean="0">
                <a:latin typeface="Times New Roman" pitchFamily="18" charset="0"/>
                <a:cs typeface="Times New Roman" pitchFamily="18" charset="0"/>
              </a:rPr>
              <a:t>самостійний огляд і відбір товарів покупцями, </a:t>
            </a:r>
            <a:br>
              <a:rPr lang="uk-UA" sz="1800" b="1" dirty="0" smtClean="0">
                <a:latin typeface="Times New Roman" pitchFamily="18" charset="0"/>
                <a:cs typeface="Times New Roman" pitchFamily="18" charset="0"/>
              </a:rPr>
            </a:br>
            <a:r>
              <a:rPr lang="uk-UA" sz="1800" b="1" dirty="0" smtClean="0">
                <a:latin typeface="Times New Roman" pitchFamily="18" charset="0"/>
                <a:cs typeface="Times New Roman" pitchFamily="18" charset="0"/>
              </a:rPr>
              <a:t>- доставка відібраних товарів до вузла розрахунку </a:t>
            </a:r>
            <a:br>
              <a:rPr lang="uk-UA" sz="1800" b="1" dirty="0" smtClean="0">
                <a:latin typeface="Times New Roman" pitchFamily="18" charset="0"/>
                <a:cs typeface="Times New Roman" pitchFamily="18" charset="0"/>
              </a:rPr>
            </a:br>
            <a:r>
              <a:rPr lang="uk-UA" sz="1800" b="1" dirty="0" smtClean="0">
                <a:latin typeface="Times New Roman" pitchFamily="18" charset="0"/>
                <a:cs typeface="Times New Roman" pitchFamily="18" charset="0"/>
              </a:rPr>
              <a:t>-  розрахунок за покупку. </a:t>
            </a:r>
            <a:br>
              <a:rPr lang="uk-UA" sz="1800" b="1" dirty="0" smtClean="0">
                <a:latin typeface="Times New Roman" pitchFamily="18" charset="0"/>
                <a:cs typeface="Times New Roman" pitchFamily="18" charset="0"/>
              </a:rPr>
            </a:br>
            <a:r>
              <a:rPr lang="uk-UA" sz="1800" b="1" dirty="0">
                <a:latin typeface="Times New Roman" pitchFamily="18" charset="0"/>
                <a:cs typeface="Times New Roman" pitchFamily="18" charset="0"/>
              </a:rPr>
              <a:t/>
            </a:r>
            <a:br>
              <a:rPr lang="uk-UA" sz="1800" b="1" dirty="0">
                <a:latin typeface="Times New Roman" pitchFamily="18" charset="0"/>
                <a:cs typeface="Times New Roman" pitchFamily="18" charset="0"/>
              </a:rPr>
            </a:br>
            <a:r>
              <a:rPr lang="uk-UA" sz="1800" u="sng" dirty="0" smtClean="0">
                <a:latin typeface="Times New Roman" pitchFamily="18" charset="0"/>
                <a:cs typeface="Times New Roman" pitchFamily="18" charset="0"/>
              </a:rPr>
              <a:t>Обов'язковою умовою самообслуговування </a:t>
            </a:r>
            <a:r>
              <a:rPr lang="uk-UA" sz="1800" dirty="0" smtClean="0">
                <a:latin typeface="Times New Roman" pitchFamily="18" charset="0"/>
                <a:cs typeface="Times New Roman" pitchFamily="18" charset="0"/>
              </a:rPr>
              <a:t>є надання додаткових послуг.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Разом із тим самообслуговування не виключає можливості відпускання товарів, які потребують нарізання, відміряння, зважування продавцями за умови, що прилавки обслуговування розташовані в залі самообслуговування і товари відпускаються без попередньої оплати їх вартості в касі.</a:t>
            </a:r>
            <a:endParaRPr lang="ru-RU" sz="18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821429021"/>
              </p:ext>
            </p:extLst>
          </p:nvPr>
        </p:nvGraphicFramePr>
        <p:xfrm>
          <a:off x="2857456" y="1877884"/>
          <a:ext cx="6286544"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000628" y="857232"/>
            <a:ext cx="3500446" cy="923330"/>
          </a:xfrm>
          <a:prstGeom prst="rect">
            <a:avLst/>
          </a:prstGeom>
        </p:spPr>
        <p:txBody>
          <a:bodyPr wrap="square">
            <a:spAutoFit/>
          </a:bodyPr>
          <a:lstStyle/>
          <a:p>
            <a:pPr algn="ctr"/>
            <a:r>
              <a:rPr lang="uk-UA" b="1" dirty="0" smtClean="0">
                <a:solidFill>
                  <a:schemeClr val="accent1">
                    <a:lumMod val="75000"/>
                  </a:schemeClr>
                </a:solidFill>
                <a:latin typeface="Times New Roman" pitchFamily="18" charset="0"/>
                <a:cs typeface="Times New Roman" pitchFamily="18" charset="0"/>
              </a:rPr>
              <a:t>Форми самообслуговування розрізняють за такими ознаками:</a:t>
            </a:r>
            <a:endParaRPr lang="ru-RU" b="1" dirty="0" smtClean="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072206"/>
            <a:ext cx="8229600" cy="571496"/>
          </a:xfrm>
        </p:spPr>
        <p:txBody>
          <a:bodyPr>
            <a:normAutofit/>
          </a:bodyPr>
          <a:lstStyle/>
          <a:p>
            <a:r>
              <a:rPr lang="uk-UA" sz="2000" dirty="0" smtClean="0">
                <a:latin typeface="Times New Roman" pitchFamily="18" charset="0"/>
                <a:cs typeface="Times New Roman" pitchFamily="18" charset="0"/>
              </a:rPr>
              <a:t>Рисунок 5 - Схема структури процесу самообслуговування</a:t>
            </a: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839495868"/>
              </p:ext>
            </p:extLst>
          </p:nvPr>
        </p:nvGraphicFramePr>
        <p:xfrm>
          <a:off x="285720" y="142852"/>
          <a:ext cx="8643998"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229600" cy="6072230"/>
          </a:xfrm>
        </p:spPr>
        <p:txBody>
          <a:bodyPr>
            <a:normAutofit fontScale="40000" lnSpcReduction="20000"/>
          </a:bodyPr>
          <a:lstStyle/>
          <a:p>
            <a:pPr marL="742950" indent="-742950" algn="just">
              <a:buFont typeface="+mj-lt"/>
              <a:buAutoNum type="arabicPeriod"/>
            </a:pPr>
            <a:r>
              <a:rPr lang="uk-UA" sz="4400" b="1" i="1" dirty="0" smtClean="0">
                <a:solidFill>
                  <a:schemeClr val="tx2">
                    <a:lumMod val="75000"/>
                  </a:schemeClr>
                </a:solidFill>
                <a:latin typeface="Times New Roman" pitchFamily="18" charset="0"/>
                <a:cs typeface="Times New Roman" pitchFamily="18" charset="0"/>
              </a:rPr>
              <a:t>За участю персоналу в обслуговуванні розрізняють: </a:t>
            </a:r>
          </a:p>
          <a:p>
            <a:pPr algn="just"/>
            <a:r>
              <a:rPr lang="uk-UA" sz="4400" dirty="0" smtClean="0">
                <a:latin typeface="Times New Roman" pitchFamily="18" charset="0"/>
                <a:cs typeface="Times New Roman" pitchFamily="18" charset="0"/>
              </a:rPr>
              <a:t>повне </a:t>
            </a:r>
          </a:p>
          <a:p>
            <a:pPr algn="just"/>
            <a:r>
              <a:rPr lang="uk-UA" sz="4400" dirty="0" smtClean="0">
                <a:latin typeface="Times New Roman" pitchFamily="18" charset="0"/>
                <a:cs typeface="Times New Roman" pitchFamily="18" charset="0"/>
              </a:rPr>
              <a:t>часткове самообслуговування.</a:t>
            </a:r>
            <a:endParaRPr lang="ru-RU" sz="4400" dirty="0" smtClean="0">
              <a:latin typeface="Times New Roman" pitchFamily="18" charset="0"/>
              <a:cs typeface="Times New Roman" pitchFamily="18" charset="0"/>
            </a:endParaRPr>
          </a:p>
          <a:p>
            <a:pPr marL="742950" indent="-742950" algn="just">
              <a:buFont typeface="+mj-lt"/>
              <a:buAutoNum type="arabicPeriod" startAt="2"/>
            </a:pPr>
            <a:r>
              <a:rPr lang="uk-UA" sz="4400" dirty="0" smtClean="0">
                <a:latin typeface="Times New Roman" pitchFamily="18" charset="0"/>
                <a:cs typeface="Times New Roman" pitchFamily="18" charset="0"/>
              </a:rPr>
              <a:t> </a:t>
            </a:r>
            <a:r>
              <a:rPr lang="uk-UA" sz="4400" b="1" i="1" dirty="0" smtClean="0">
                <a:solidFill>
                  <a:schemeClr val="tx2">
                    <a:lumMod val="75000"/>
                  </a:schemeClr>
                </a:solidFill>
                <a:latin typeface="Times New Roman" pitchFamily="18" charset="0"/>
                <a:cs typeface="Times New Roman" pitchFamily="18" charset="0"/>
              </a:rPr>
              <a:t>За способом розрахунку зі споживачами:</a:t>
            </a:r>
          </a:p>
          <a:p>
            <a:pPr algn="just"/>
            <a:r>
              <a:rPr lang="uk-UA" sz="4400" dirty="0" smtClean="0">
                <a:latin typeface="Times New Roman" pitchFamily="18" charset="0"/>
                <a:cs typeface="Times New Roman" pitchFamily="18" charset="0"/>
              </a:rPr>
              <a:t>попередній, </a:t>
            </a:r>
          </a:p>
          <a:p>
            <a:pPr algn="just"/>
            <a:r>
              <a:rPr lang="uk-UA" sz="4400" dirty="0" smtClean="0">
                <a:latin typeface="Times New Roman" pitchFamily="18" charset="0"/>
                <a:cs typeface="Times New Roman" pitchFamily="18" charset="0"/>
              </a:rPr>
              <a:t>наступний, </a:t>
            </a:r>
          </a:p>
          <a:p>
            <a:pPr algn="just"/>
            <a:r>
              <a:rPr lang="uk-UA" sz="4400" dirty="0" smtClean="0">
                <a:latin typeface="Times New Roman" pitchFamily="18" charset="0"/>
                <a:cs typeface="Times New Roman" pitchFamily="18" charset="0"/>
              </a:rPr>
              <a:t>безпосередній,</a:t>
            </a:r>
          </a:p>
          <a:p>
            <a:pPr algn="just"/>
            <a:r>
              <a:rPr lang="uk-UA" sz="4400" dirty="0" smtClean="0">
                <a:latin typeface="Times New Roman" pitchFamily="18" charset="0"/>
                <a:cs typeface="Times New Roman" pitchFamily="18" charset="0"/>
              </a:rPr>
              <a:t>саморозрахунок. </a:t>
            </a:r>
            <a:endParaRPr lang="ru-RU" sz="4400" dirty="0" smtClean="0">
              <a:latin typeface="Times New Roman" pitchFamily="18" charset="0"/>
              <a:cs typeface="Times New Roman" pitchFamily="18" charset="0"/>
            </a:endParaRPr>
          </a:p>
          <a:p>
            <a:pPr marL="742950" indent="-742950" algn="just">
              <a:buFont typeface="+mj-lt"/>
              <a:buAutoNum type="arabicPeriod" startAt="3"/>
            </a:pPr>
            <a:r>
              <a:rPr lang="uk-UA" sz="4400" b="1" i="1" dirty="0" smtClean="0">
                <a:solidFill>
                  <a:schemeClr val="tx2">
                    <a:lumMod val="75000"/>
                  </a:schemeClr>
                </a:solidFill>
                <a:latin typeface="Times New Roman" pitchFamily="18" charset="0"/>
                <a:cs typeface="Times New Roman" pitchFamily="18" charset="0"/>
              </a:rPr>
              <a:t>За способом відпускання продукції:</a:t>
            </a:r>
          </a:p>
          <a:p>
            <a:pPr algn="just"/>
            <a:r>
              <a:rPr lang="uk-UA" sz="4400" dirty="0" smtClean="0">
                <a:latin typeface="Times New Roman" pitchFamily="18" charset="0"/>
                <a:cs typeface="Times New Roman" pitchFamily="18" charset="0"/>
              </a:rPr>
              <a:t>вільний вибір страв,</a:t>
            </a:r>
          </a:p>
          <a:p>
            <a:pPr algn="just"/>
            <a:r>
              <a:rPr lang="uk-UA" sz="4400" dirty="0" smtClean="0">
                <a:latin typeface="Times New Roman" pitchFamily="18" charset="0"/>
                <a:cs typeface="Times New Roman" pitchFamily="18" charset="0"/>
              </a:rPr>
              <a:t>відпуск скомплектованих раціонів. </a:t>
            </a:r>
          </a:p>
          <a:p>
            <a:pPr algn="just"/>
            <a:endParaRPr lang="ru-RU" sz="4400" dirty="0" smtClean="0">
              <a:latin typeface="Times New Roman" pitchFamily="18" charset="0"/>
              <a:cs typeface="Times New Roman" pitchFamily="18" charset="0"/>
            </a:endParaRPr>
          </a:p>
          <a:p>
            <a:pPr algn="just"/>
            <a:r>
              <a:rPr lang="uk-UA" sz="4400" b="1" i="1" u="sng" dirty="0" smtClean="0">
                <a:solidFill>
                  <a:schemeClr val="accent1">
                    <a:lumMod val="75000"/>
                  </a:schemeClr>
                </a:solidFill>
                <a:latin typeface="Times New Roman" pitchFamily="18" charset="0"/>
                <a:cs typeface="Times New Roman" pitchFamily="18" charset="0"/>
              </a:rPr>
              <a:t>При повному самообслуговуванні </a:t>
            </a:r>
            <a:r>
              <a:rPr lang="uk-UA" sz="4400" dirty="0" smtClean="0">
                <a:latin typeface="Times New Roman" pitchFamily="18" charset="0"/>
                <a:cs typeface="Times New Roman" pitchFamily="18" charset="0"/>
              </a:rPr>
              <a:t>споживач виконує всі операції, що пов'язані з отриманням страв, доставкою їх до обіднього столу і прибиранням посуду. </a:t>
            </a:r>
            <a:endParaRPr lang="ru-RU" sz="4400" dirty="0" smtClean="0">
              <a:latin typeface="Times New Roman" pitchFamily="18" charset="0"/>
              <a:cs typeface="Times New Roman" pitchFamily="18" charset="0"/>
            </a:endParaRPr>
          </a:p>
          <a:p>
            <a:pPr algn="just"/>
            <a:r>
              <a:rPr lang="uk-UA" sz="4400" b="1" i="1" u="sng" dirty="0" smtClean="0">
                <a:solidFill>
                  <a:schemeClr val="accent1">
                    <a:lumMod val="75000"/>
                  </a:schemeClr>
                </a:solidFill>
                <a:latin typeface="Times New Roman" pitchFamily="18" charset="0"/>
                <a:cs typeface="Times New Roman" pitchFamily="18" charset="0"/>
              </a:rPr>
              <a:t>При частковому самообслуговуванні </a:t>
            </a:r>
            <a:r>
              <a:rPr lang="uk-UA" sz="4400" dirty="0" smtClean="0">
                <a:latin typeface="Times New Roman" pitchFamily="18" charset="0"/>
                <a:cs typeface="Times New Roman" pitchFamily="18" charset="0"/>
              </a:rPr>
              <a:t>велику частину цих операцій виконує персонал закладу для прискорення обслуговування. </a:t>
            </a:r>
            <a:endParaRPr lang="ru-RU" sz="4400" dirty="0" smtClean="0">
              <a:latin typeface="Times New Roman" pitchFamily="18" charset="0"/>
              <a:cs typeface="Times New Roman" pitchFamily="18" charset="0"/>
            </a:endParaRPr>
          </a:p>
          <a:p>
            <a:pPr algn="just"/>
            <a:r>
              <a:rPr lang="uk-UA" sz="4400" b="1" i="1" u="sng" dirty="0" smtClean="0">
                <a:solidFill>
                  <a:schemeClr val="accent1">
                    <a:lumMod val="75000"/>
                  </a:schemeClr>
                </a:solidFill>
                <a:latin typeface="Times New Roman" pitchFamily="18" charset="0"/>
                <a:cs typeface="Times New Roman" pitchFamily="18" charset="0"/>
              </a:rPr>
              <a:t>При самообслуговуванні </a:t>
            </a:r>
            <a:r>
              <a:rPr lang="uk-UA" sz="4400" dirty="0" smtClean="0">
                <a:latin typeface="Times New Roman" pitchFamily="18" charset="0"/>
                <a:cs typeface="Times New Roman" pitchFamily="18" charset="0"/>
              </a:rPr>
              <a:t>з попереднім розрахунком споживачі, ознайомившись з меню, купують чеки в касі і по них одержують вибрані страви на роздачі. Такий вид самообслуговування уповільнює процес обслуговування. Значне прискорення при застосуванні цієї форми обслуговування досягають при відпустці комплексних обідів за заздалегідь придбаними талонами або абонементами. </a:t>
            </a:r>
            <a:endParaRPr lang="ru-RU" sz="4400" dirty="0" smtClean="0">
              <a:latin typeface="Times New Roman" pitchFamily="18" charset="0"/>
              <a:cs typeface="Times New Roman" pitchFamily="18" charset="0"/>
            </a:endParaRPr>
          </a:p>
          <a:p>
            <a:endParaRPr lang="ru-RU" dirty="0"/>
          </a:p>
        </p:txBody>
      </p:sp>
      <p:pic>
        <p:nvPicPr>
          <p:cNvPr id="44034" name="Picture 2" descr="H:\910169_w_300.jpg"/>
          <p:cNvPicPr>
            <a:picLocks noChangeAspect="1" noChangeArrowheads="1"/>
          </p:cNvPicPr>
          <p:nvPr/>
        </p:nvPicPr>
        <p:blipFill>
          <a:blip r:embed="rId2"/>
          <a:srcRect/>
          <a:stretch>
            <a:fillRect/>
          </a:stretch>
        </p:blipFill>
        <p:spPr bwMode="auto">
          <a:xfrm>
            <a:off x="5786446" y="857232"/>
            <a:ext cx="3065868" cy="24526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443914" cy="4525963"/>
          </a:xfrm>
        </p:spPr>
        <p:txBody>
          <a:bodyPr>
            <a:noAutofit/>
          </a:bodyPr>
          <a:lstStyle/>
          <a:p>
            <a:pPr algn="just"/>
            <a:r>
              <a:rPr lang="uk-UA" sz="2000" b="1" i="1" u="sng" dirty="0" smtClean="0">
                <a:solidFill>
                  <a:schemeClr val="accent1">
                    <a:lumMod val="75000"/>
                  </a:schemeClr>
                </a:solidFill>
                <a:latin typeface="Times New Roman" pitchFamily="18" charset="0"/>
                <a:cs typeface="Times New Roman" pitchFamily="18" charset="0"/>
              </a:rPr>
              <a:t>Самообслуговування з подальшим розрахунком </a:t>
            </a:r>
            <a:r>
              <a:rPr lang="uk-UA" sz="2000" dirty="0" smtClean="0">
                <a:latin typeface="Times New Roman" pitchFamily="18" charset="0"/>
                <a:cs typeface="Times New Roman" pitchFamily="18" charset="0"/>
              </a:rPr>
              <a:t>- розрахунок за вибрані страви в кінці роздавальної лінії. Перевагами цієї форми обслуговування є можливість наочного вибору страв споживачами, звільнення роздавальників від розбору чеків, що прискорює процес обслуговування. </a:t>
            </a:r>
            <a:endParaRPr lang="ru-RU" sz="2000" dirty="0" smtClean="0">
              <a:latin typeface="Times New Roman" pitchFamily="18" charset="0"/>
              <a:cs typeface="Times New Roman" pitchFamily="18" charset="0"/>
            </a:endParaRPr>
          </a:p>
          <a:p>
            <a:pPr algn="just"/>
            <a:r>
              <a:rPr lang="uk-UA" sz="2000" b="1" i="1" u="sng" dirty="0" smtClean="0">
                <a:solidFill>
                  <a:schemeClr val="accent1">
                    <a:lumMod val="75000"/>
                  </a:schemeClr>
                </a:solidFill>
                <a:latin typeface="Times New Roman" pitchFamily="18" charset="0"/>
                <a:cs typeface="Times New Roman" pitchFamily="18" charset="0"/>
              </a:rPr>
              <a:t>Самообслуговування з безпосереднім розрахунком </a:t>
            </a:r>
            <a:r>
              <a:rPr lang="uk-UA" sz="2000" dirty="0" smtClean="0">
                <a:latin typeface="Times New Roman" pitchFamily="18" charset="0"/>
                <a:cs typeface="Times New Roman" pitchFamily="18" charset="0"/>
              </a:rPr>
              <a:t>забезпечує одночасність вибору страв, їх отримання та оплату вартості. В цьому випадку відпустка продукції і розрахунок із споживачем проводить один працівник. Таку форму обслуговування застосовують в буфетах, закусочних, при обслуговуванні через барну стійку в барах. При самообслуговуванні з оплатою після їжі, споживач, вибравши страви і напої, одержує чек у касира в кінці роздавальної та оплачує його після їжі при виході із залу. Застосування такої форми обслуговування сприяє посиленню контролю за веденням розрахункових операцій. При цьому пропускна спроможність залу збільшується в 1,5 рази в порівнянні з самообслуговуванням із попередньою оплатою. </a:t>
            </a:r>
            <a:endParaRPr lang="ru-RU" sz="2000" dirty="0" smtClean="0">
              <a:latin typeface="Times New Roman" pitchFamily="18" charset="0"/>
              <a:cs typeface="Times New Roman" pitchFamily="18" charset="0"/>
            </a:endParaRPr>
          </a:p>
          <a:p>
            <a:pPr algn="just"/>
            <a:r>
              <a:rPr lang="uk-UA" sz="2000" b="1" i="1" u="sng" dirty="0" smtClean="0">
                <a:solidFill>
                  <a:schemeClr val="accent1">
                    <a:lumMod val="75000"/>
                  </a:schemeClr>
                </a:solidFill>
                <a:latin typeface="Times New Roman" pitchFamily="18" charset="0"/>
                <a:cs typeface="Times New Roman" pitchFamily="18" charset="0"/>
              </a:rPr>
              <a:t>Самообслуговування за системою саморозрахунку </a:t>
            </a:r>
            <a:r>
              <a:rPr lang="uk-UA" sz="2000" dirty="0" smtClean="0">
                <a:latin typeface="Times New Roman" pitchFamily="18" charset="0"/>
                <a:cs typeface="Times New Roman" pitchFamily="18" charset="0"/>
              </a:rPr>
              <a:t>застосовують в закладах з постійним контингентом тих, хто харчується. Споживачі самостійно вибирають страви і розраховуються, кладучи гроші до скарбнички. Біля кожного виду продукції знаходиться цінник.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143644"/>
            <a:ext cx="8229600" cy="439718"/>
          </a:xfrm>
        </p:spPr>
        <p:txBody>
          <a:bodyPr>
            <a:normAutofit/>
          </a:bodyPr>
          <a:lstStyle/>
          <a:p>
            <a:r>
              <a:rPr lang="uk-UA" sz="2000" dirty="0" smtClean="0">
                <a:latin typeface="Times New Roman" pitchFamily="18" charset="0"/>
                <a:cs typeface="Times New Roman" pitchFamily="18" charset="0"/>
              </a:rPr>
              <a:t>Рисунок 6. Схема структури процесу самообслуговування</a:t>
            </a:r>
            <a:endParaRPr lang="ru-RU" sz="20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l="11639" t="8481" r="12445" b="8749"/>
          <a:stretch>
            <a:fillRect/>
          </a:stretch>
        </p:blipFill>
        <p:spPr bwMode="auto">
          <a:xfrm>
            <a:off x="357890" y="303209"/>
            <a:ext cx="8572560" cy="5840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smtClean="0">
                <a:solidFill>
                  <a:schemeClr val="accent1">
                    <a:lumMod val="75000"/>
                  </a:schemeClr>
                </a:solidFill>
                <a:latin typeface="Times New Roman" pitchFamily="18" charset="0"/>
                <a:cs typeface="Times New Roman" pitchFamily="18" charset="0"/>
              </a:rPr>
              <a:t>5. </a:t>
            </a:r>
            <a:r>
              <a:rPr lang="uk-UA" sz="2400" b="1" dirty="0" smtClean="0">
                <a:solidFill>
                  <a:schemeClr val="accent1">
                    <a:lumMod val="75000"/>
                  </a:schemeClr>
                </a:solidFill>
                <a:latin typeface="Times New Roman" pitchFamily="18" charset="0"/>
                <a:cs typeface="Times New Roman" pitchFamily="18" charset="0"/>
              </a:rPr>
              <a:t>Класифікація методу обслуговування споживачів офіціантами</a:t>
            </a:r>
            <a:r>
              <a:rPr lang="uk-UA" sz="2400" dirty="0" smtClean="0">
                <a:solidFill>
                  <a:schemeClr val="accent1">
                    <a:lumMod val="75000"/>
                  </a:schemeClr>
                </a:solidFill>
                <a:latin typeface="Times New Roman" pitchFamily="18" charset="0"/>
                <a:cs typeface="Times New Roman" pitchFamily="18" charset="0"/>
              </a:rPr>
              <a:t> </a:t>
            </a:r>
            <a:endParaRPr lang="ru-RU" sz="2400"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57158" y="2214554"/>
          <a:ext cx="8229600" cy="4340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714480" y="1357298"/>
            <a:ext cx="5786478" cy="830997"/>
          </a:xfrm>
          <a:prstGeom prst="rect">
            <a:avLst/>
          </a:prstGeom>
        </p:spPr>
        <p:txBody>
          <a:bodyPr wrap="square">
            <a:spAutoFit/>
          </a:bodyPr>
          <a:lstStyle/>
          <a:p>
            <a:pPr algn="ctr"/>
            <a:r>
              <a:rPr lang="uk-UA" sz="2400" i="1" dirty="0" smtClean="0">
                <a:solidFill>
                  <a:schemeClr val="accent1">
                    <a:lumMod val="75000"/>
                  </a:schemeClr>
                </a:solidFill>
                <a:latin typeface="Times New Roman" pitchFamily="18" charset="0"/>
                <a:cs typeface="Times New Roman" pitchFamily="18" charset="0"/>
              </a:rPr>
              <a:t>Класифікацію методів обслуговування офіціантами здійснюють за ознаками: </a:t>
            </a:r>
            <a:endParaRPr lang="ru-RU" sz="2400"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143644"/>
            <a:ext cx="8229600" cy="439718"/>
          </a:xfrm>
        </p:spPr>
        <p:txBody>
          <a:bodyPr>
            <a:normAutofit/>
          </a:bodyPr>
          <a:lstStyle/>
          <a:p>
            <a:r>
              <a:rPr lang="uk-UA" sz="2000" dirty="0" smtClean="0">
                <a:latin typeface="Times New Roman" pitchFamily="18" charset="0"/>
                <a:cs typeface="Times New Roman" pitchFamily="18" charset="0"/>
              </a:rPr>
              <a:t>Рисунок 7 - Загальна схема процесу обслуговування офіціантами</a:t>
            </a:r>
            <a:endParaRPr lang="ru-RU" sz="20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l="9931" t="11661" r="10043" b="14506"/>
          <a:stretch>
            <a:fillRect/>
          </a:stretch>
        </p:blipFill>
        <p:spPr bwMode="auto">
          <a:xfrm>
            <a:off x="0" y="357167"/>
            <a:ext cx="9144000"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429264"/>
            <a:ext cx="8229600" cy="1143000"/>
          </a:xfrm>
        </p:spPr>
        <p:txBody>
          <a:bodyPr>
            <a:normAutofit/>
          </a:bodyPr>
          <a:lstStyle/>
          <a:p>
            <a:r>
              <a:rPr lang="uk-UA" sz="2000" dirty="0" smtClean="0">
                <a:latin typeface="Times New Roman" pitchFamily="18" charset="0"/>
                <a:cs typeface="Times New Roman" pitchFamily="18" charset="0"/>
              </a:rPr>
              <a:t>Рисунок 8 - Схема структури процесу обслуговування офіціантами в ресторані</a:t>
            </a:r>
            <a:endParaRPr lang="ru-RU" sz="20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l="10566" t="14134" r="12045" b="7421"/>
          <a:stretch>
            <a:fillRect/>
          </a:stretch>
        </p:blipFill>
        <p:spPr bwMode="auto">
          <a:xfrm>
            <a:off x="428596" y="142852"/>
            <a:ext cx="8286776"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uk-UA" sz="2000" b="1" i="1" u="sng" dirty="0" smtClean="0">
                <a:solidFill>
                  <a:schemeClr val="accent1">
                    <a:lumMod val="75000"/>
                  </a:schemeClr>
                </a:solidFill>
                <a:latin typeface="Times New Roman" pitchFamily="18" charset="0"/>
                <a:cs typeface="Times New Roman" pitchFamily="18" charset="0"/>
              </a:rPr>
              <a:t>Послуги харчування</a:t>
            </a:r>
            <a:r>
              <a:rPr lang="uk-UA" sz="2000" i="1" u="sng" dirty="0" smtClean="0">
                <a:solidFill>
                  <a:schemeClr val="accent1">
                    <a:lumMod val="75000"/>
                  </a:schemeClr>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 це послуги з виготовлення кулінарної продукції, її реалізації та організації споживання відповідно до типу і класу закладу: ресторан, бар, кафе, закусочна, їдальня тощо.</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2643182"/>
            <a:ext cx="4500594" cy="3929090"/>
          </a:xfrm>
        </p:spPr>
        <p:txBody>
          <a:bodyPr>
            <a:normAutofit/>
          </a:bodyPr>
          <a:lstStyle/>
          <a:p>
            <a:pPr lvl="0" algn="just">
              <a:buFont typeface="Wingdings" pitchFamily="2" charset="2"/>
              <a:buChar char="ü"/>
            </a:pPr>
            <a:r>
              <a:rPr lang="uk-UA" sz="2200" dirty="0" smtClean="0">
                <a:latin typeface="Times New Roman" pitchFamily="18" charset="0"/>
                <a:cs typeface="Times New Roman" pitchFamily="18" charset="0"/>
              </a:rPr>
              <a:t>виготовлення кулінарної продукції та кондитерських виробів на замовлення споживачів, у тому числі в складному виконанні та з додатковим оформленням;</a:t>
            </a:r>
            <a:endParaRPr lang="ru-RU" sz="2200" dirty="0" smtClean="0">
              <a:latin typeface="Times New Roman" pitchFamily="18" charset="0"/>
              <a:cs typeface="Times New Roman" pitchFamily="18" charset="0"/>
            </a:endParaRPr>
          </a:p>
          <a:p>
            <a:pPr algn="just">
              <a:buFont typeface="Wingdings" pitchFamily="2" charset="2"/>
              <a:buChar char="ü"/>
            </a:pPr>
            <a:r>
              <a:rPr lang="uk-UA" sz="2200" dirty="0" smtClean="0">
                <a:latin typeface="Times New Roman" pitchFamily="18" charset="0"/>
                <a:cs typeface="Times New Roman" pitchFamily="18" charset="0"/>
              </a:rPr>
              <a:t>послуги кухаря, кондитера з виготовлення страв, кулінарних і кондитерських виробів удома;</a:t>
            </a:r>
            <a:endParaRPr lang="ru-RU" sz="2200" dirty="0" smtClean="0">
              <a:latin typeface="Times New Roman" pitchFamily="18" charset="0"/>
              <a:cs typeface="Times New Roman" pitchFamily="18" charset="0"/>
            </a:endParaRPr>
          </a:p>
          <a:p>
            <a:pPr lvl="0" algn="just">
              <a:buFont typeface="Wingdings" pitchFamily="2" charset="2"/>
              <a:buChar char="ü"/>
            </a:pPr>
            <a:r>
              <a:rPr lang="uk-UA" sz="2200" dirty="0" smtClean="0">
                <a:latin typeface="Times New Roman" pitchFamily="18" charset="0"/>
                <a:cs typeface="Times New Roman" pitchFamily="18" charset="0"/>
              </a:rPr>
              <a:t>виготовлення страв із сировини замовника.</a:t>
            </a:r>
            <a:endParaRPr lang="ru-RU" sz="2200" dirty="0" smtClean="0">
              <a:latin typeface="Times New Roman" pitchFamily="18" charset="0"/>
              <a:cs typeface="Times New Roman" pitchFamily="18" charset="0"/>
            </a:endParaRPr>
          </a:p>
          <a:p>
            <a:endParaRPr lang="ru-RU" dirty="0"/>
          </a:p>
        </p:txBody>
      </p:sp>
      <p:sp>
        <p:nvSpPr>
          <p:cNvPr id="27649" name="Rectangle 1"/>
          <p:cNvSpPr>
            <a:spLocks noChangeArrowheads="1"/>
          </p:cNvSpPr>
          <p:nvPr/>
        </p:nvSpPr>
        <p:spPr bwMode="auto">
          <a:xfrm>
            <a:off x="142844" y="1346286"/>
            <a:ext cx="54292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1" u="sng"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Послуги з виготовлення кулінарної продукції і кондитерських виробів у закладах ресторанного господарства включають:</a:t>
            </a:r>
            <a:endParaRPr kumimoji="0" lang="uk-UA" sz="2000" b="1" u="sng"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pic>
        <p:nvPicPr>
          <p:cNvPr id="6" name="Picture 1" descr="H:\9679ac568b47bcd4b6ade36a07b7f991.jpg"/>
          <p:cNvPicPr>
            <a:picLocks noChangeAspect="1" noChangeArrowheads="1"/>
          </p:cNvPicPr>
          <p:nvPr/>
        </p:nvPicPr>
        <p:blipFill>
          <a:blip r:embed="rId2"/>
          <a:srcRect t="11693" r="3125" b="11693"/>
          <a:stretch>
            <a:fillRect/>
          </a:stretch>
        </p:blipFill>
        <p:spPr bwMode="auto">
          <a:xfrm>
            <a:off x="4714860" y="4143356"/>
            <a:ext cx="4429140" cy="2714644"/>
          </a:xfrm>
          <a:prstGeom prst="rect">
            <a:avLst/>
          </a:prstGeom>
          <a:noFill/>
        </p:spPr>
      </p:pic>
      <p:pic>
        <p:nvPicPr>
          <p:cNvPr id="27651" name="Picture 3" descr="H:\6065_img.jpg"/>
          <p:cNvPicPr>
            <a:picLocks noChangeAspect="1" noChangeArrowheads="1"/>
          </p:cNvPicPr>
          <p:nvPr/>
        </p:nvPicPr>
        <p:blipFill>
          <a:blip r:embed="rId3"/>
          <a:srcRect t="6383" b="12765"/>
          <a:stretch>
            <a:fillRect/>
          </a:stretch>
        </p:blipFill>
        <p:spPr bwMode="auto">
          <a:xfrm>
            <a:off x="6500826" y="1214422"/>
            <a:ext cx="2238364" cy="271464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96170"/>
          </a:xfrm>
        </p:spPr>
        <p:txBody>
          <a:bodyPr>
            <a:noAutofit/>
          </a:bodyPr>
          <a:lstStyle/>
          <a:p>
            <a:pPr algn="just"/>
            <a:r>
              <a:rPr lang="uk-UA" sz="1600" b="1" i="1" u="sng" dirty="0" smtClean="0">
                <a:solidFill>
                  <a:schemeClr val="accent1">
                    <a:lumMod val="75000"/>
                  </a:schemeClr>
                </a:solidFill>
                <a:latin typeface="Times New Roman" pitchFamily="18" charset="0"/>
                <a:cs typeface="Times New Roman" pitchFamily="18" charset="0"/>
              </a:rPr>
              <a:t>Офіціант </a:t>
            </a:r>
            <a:r>
              <a:rPr lang="uk-UA" sz="1600" dirty="0" smtClean="0">
                <a:latin typeface="Times New Roman" pitchFamily="18" charset="0"/>
                <a:cs typeface="Times New Roman" pitchFamily="18" charset="0"/>
              </a:rPr>
              <a:t>- працівник торгового залу. Працюючи в ресторанах «люкс» і вищої класу, він повинен мати вищу  освіту, знати один або дві іноземні мови і мати великий стаж роботи в даній галузі. Він одним з першим зустрічає відвідувачів, тому повинен створити атмосферу гостинності, привітності, проявити доброзичливість, бути ввічливим, уважним, чуйним по відношенню до гостей ресторану. </a:t>
            </a:r>
            <a:endParaRPr lang="ru-RU" sz="1600" dirty="0" smtClean="0">
              <a:latin typeface="Times New Roman" pitchFamily="18" charset="0"/>
              <a:cs typeface="Times New Roman" pitchFamily="18" charset="0"/>
            </a:endParaRPr>
          </a:p>
          <a:p>
            <a:pPr algn="just"/>
            <a:r>
              <a:rPr lang="uk-UA" sz="1600" dirty="0" smtClean="0">
                <a:latin typeface="Times New Roman" pitchFamily="18" charset="0"/>
                <a:cs typeface="Times New Roman" pitchFamily="18" charset="0"/>
              </a:rPr>
              <a:t>Працюючи з відвідувачами, </a:t>
            </a:r>
            <a:r>
              <a:rPr lang="uk-UA" sz="1600" b="1" i="1" u="sng" dirty="0" smtClean="0">
                <a:solidFill>
                  <a:schemeClr val="tx2"/>
                </a:solidFill>
                <a:latin typeface="Times New Roman" pitchFamily="18" charset="0"/>
                <a:cs typeface="Times New Roman" pitchFamily="18" charset="0"/>
              </a:rPr>
              <a:t>офіціант повинен вести </a:t>
            </a:r>
            <a:r>
              <a:rPr lang="uk-UA" sz="1600" dirty="0" smtClean="0">
                <a:latin typeface="Times New Roman" pitchFamily="18" charset="0"/>
                <a:cs typeface="Times New Roman" pitchFamily="18" charset="0"/>
              </a:rPr>
              <a:t>себе тактовно, вибирати правильний підхід до кожного з них - адже в ресторан приходять люди різних віку, з різними характерами і темпераментами. </a:t>
            </a:r>
            <a:r>
              <a:rPr lang="uk-UA" sz="1600" b="1" i="1" u="sng" dirty="0" smtClean="0">
                <a:solidFill>
                  <a:schemeClr val="tx2"/>
                </a:solidFill>
                <a:latin typeface="Times New Roman" pitchFamily="18" charset="0"/>
                <a:cs typeface="Times New Roman" pitchFamily="18" charset="0"/>
              </a:rPr>
              <a:t>Офіціант повинен допомагати </a:t>
            </a:r>
            <a:r>
              <a:rPr lang="uk-UA" sz="1600" dirty="0" smtClean="0">
                <a:latin typeface="Times New Roman" pitchFamily="18" charset="0"/>
                <a:cs typeface="Times New Roman" pitchFamily="18" charset="0"/>
              </a:rPr>
              <a:t>в виборі страви з залі чи, </a:t>
            </a:r>
            <a:r>
              <a:rPr lang="uk-UA" sz="1600" b="1" i="1" u="sng" dirty="0" smtClean="0">
                <a:solidFill>
                  <a:schemeClr val="tx2"/>
                </a:solidFill>
                <a:latin typeface="Times New Roman" pitchFamily="18" charset="0"/>
                <a:cs typeface="Times New Roman" pitchFamily="18" charset="0"/>
              </a:rPr>
              <a:t>вміти розповісти</a:t>
            </a:r>
            <a:r>
              <a:rPr lang="uk-UA" sz="1600" dirty="0" smtClean="0">
                <a:latin typeface="Times New Roman" pitchFamily="18" charset="0"/>
                <a:cs typeface="Times New Roman" pitchFamily="18" charset="0"/>
              </a:rPr>
              <a:t>, як і з яких компонентів приготовлено дане блюдо, дати кулінарну характеристику холодних і гарячих закусок, перших, других і десертних блюд, холодних і гарячих напоїв і винно-горілчаних виробів. </a:t>
            </a:r>
            <a:r>
              <a:rPr lang="uk-UA" sz="1600" b="1" i="1" u="sng" dirty="0" smtClean="0">
                <a:solidFill>
                  <a:schemeClr val="tx2"/>
                </a:solidFill>
                <a:latin typeface="Times New Roman" pitchFamily="18" charset="0"/>
                <a:cs typeface="Times New Roman" pitchFamily="18" charset="0"/>
              </a:rPr>
              <a:t>Він повинен досконало </a:t>
            </a:r>
            <a:r>
              <a:rPr lang="uk-UA" sz="1600" dirty="0" smtClean="0">
                <a:latin typeface="Times New Roman" pitchFamily="18" charset="0"/>
                <a:cs typeface="Times New Roman" pitchFamily="18" charset="0"/>
              </a:rPr>
              <a:t>знати правила сервірування столу.</a:t>
            </a:r>
            <a:endParaRPr lang="ru-RU" sz="1600" dirty="0" smtClean="0">
              <a:latin typeface="Times New Roman" pitchFamily="18" charset="0"/>
              <a:cs typeface="Times New Roman" pitchFamily="18" charset="0"/>
            </a:endParaRPr>
          </a:p>
          <a:p>
            <a:pPr algn="just"/>
            <a:r>
              <a:rPr lang="uk-UA" sz="1600" dirty="0" smtClean="0">
                <a:latin typeface="Times New Roman" pitchFamily="18" charset="0"/>
                <a:cs typeface="Times New Roman" pitchFamily="18" charset="0"/>
              </a:rPr>
              <a:t>Кожен </a:t>
            </a:r>
            <a:r>
              <a:rPr lang="uk-UA" sz="1600" b="1" i="1" u="sng" dirty="0" smtClean="0">
                <a:solidFill>
                  <a:schemeClr val="tx2"/>
                </a:solidFill>
                <a:latin typeface="Times New Roman" pitchFamily="18" charset="0"/>
                <a:cs typeface="Times New Roman" pitchFamily="18" charset="0"/>
              </a:rPr>
              <a:t>офіціант повинен володіти </a:t>
            </a:r>
            <a:r>
              <a:rPr lang="uk-UA" sz="1600" dirty="0" smtClean="0">
                <a:latin typeface="Times New Roman" pitchFamily="18" charset="0"/>
                <a:cs typeface="Times New Roman" pitchFamily="18" charset="0"/>
              </a:rPr>
              <a:t>необхідним рівнем загальної культури, </a:t>
            </a:r>
            <a:r>
              <a:rPr lang="uk-UA" sz="1600" b="1" i="1" u="sng" dirty="0" smtClean="0">
                <a:solidFill>
                  <a:schemeClr val="tx2"/>
                </a:solidFill>
                <a:latin typeface="Times New Roman" pitchFamily="18" charset="0"/>
                <a:cs typeface="Times New Roman" pitchFamily="18" charset="0"/>
              </a:rPr>
              <a:t>володіти методикою і технікою обслуговування,</a:t>
            </a:r>
            <a:r>
              <a:rPr lang="uk-UA" sz="1600" dirty="0" smtClean="0">
                <a:latin typeface="Times New Roman" pitchFamily="18" charset="0"/>
                <a:cs typeface="Times New Roman" pitchFamily="18" charset="0"/>
              </a:rPr>
              <a:t> </a:t>
            </a:r>
            <a:r>
              <a:rPr lang="uk-UA" sz="1600" b="1" i="1" u="sng" dirty="0" smtClean="0">
                <a:solidFill>
                  <a:schemeClr val="tx2"/>
                </a:solidFill>
                <a:latin typeface="Times New Roman" pitchFamily="18" charset="0"/>
                <a:cs typeface="Times New Roman" pitchFamily="18" charset="0"/>
              </a:rPr>
              <a:t>знати правила поведінки </a:t>
            </a:r>
            <a:r>
              <a:rPr lang="uk-UA" sz="1600" dirty="0" smtClean="0">
                <a:latin typeface="Times New Roman" pitchFamily="18" charset="0"/>
                <a:cs typeface="Times New Roman" pitchFamily="18" charset="0"/>
              </a:rPr>
              <a:t>за столом. При обслуговуванні відвідувачів він </a:t>
            </a:r>
            <a:r>
              <a:rPr lang="uk-UA" sz="1600" b="1" i="1" u="sng" dirty="0" smtClean="0">
                <a:solidFill>
                  <a:schemeClr val="tx2"/>
                </a:solidFill>
                <a:latin typeface="Times New Roman" pitchFamily="18" charset="0"/>
                <a:cs typeface="Times New Roman" pitchFamily="18" charset="0"/>
              </a:rPr>
              <a:t>повинен проявляти </a:t>
            </a:r>
            <a:r>
              <a:rPr lang="uk-UA" sz="1600" dirty="0" smtClean="0">
                <a:latin typeface="Times New Roman" pitchFamily="18" charset="0"/>
                <a:cs typeface="Times New Roman" pitchFamily="18" charset="0"/>
              </a:rPr>
              <a:t>передбачливість, стриманість, такт та інші якості, які визначають етику поведінки офіціанта. </a:t>
            </a:r>
          </a:p>
          <a:p>
            <a:pPr algn="just"/>
            <a:r>
              <a:rPr lang="uk-UA" sz="1600" dirty="0" smtClean="0">
                <a:solidFill>
                  <a:srgbClr val="FF0000"/>
                </a:solidFill>
                <a:latin typeface="Times New Roman" pitchFamily="18" charset="0"/>
                <a:cs typeface="Times New Roman" pitchFamily="18" charset="0"/>
              </a:rPr>
              <a:t>До основних принципів професійної поведінки офіціанта відносяться</a:t>
            </a:r>
            <a:r>
              <a:rPr lang="uk-UA" sz="1600" dirty="0" smtClean="0">
                <a:latin typeface="Times New Roman" pitchFamily="18" charset="0"/>
                <a:cs typeface="Times New Roman" pitchFamily="18" charset="0"/>
              </a:rPr>
              <a:t>: постійна привітність і привітність до гостей ресторану, доброзичливе і уважне ставлення до їх претензій і прохань. </a:t>
            </a:r>
            <a:r>
              <a:rPr lang="uk-UA" sz="1600" b="1" i="1" u="sng" dirty="0" smtClean="0">
                <a:solidFill>
                  <a:schemeClr val="tx2"/>
                </a:solidFill>
                <a:latin typeface="Times New Roman" pitchFamily="18" charset="0"/>
                <a:cs typeface="Times New Roman" pitchFamily="18" charset="0"/>
              </a:rPr>
              <a:t>Офіціантові необхідна хороша пам'ять</a:t>
            </a:r>
            <a:r>
              <a:rPr lang="uk-UA" sz="1600" dirty="0" smtClean="0">
                <a:latin typeface="Times New Roman" pitchFamily="18" charset="0"/>
                <a:cs typeface="Times New Roman" pitchFamily="18" charset="0"/>
              </a:rPr>
              <a:t>. Він повинен </a:t>
            </a:r>
            <a:r>
              <a:rPr lang="uk-UA" sz="1600" b="1" i="1" dirty="0" smtClean="0">
                <a:solidFill>
                  <a:schemeClr val="tx2"/>
                </a:solidFill>
                <a:latin typeface="Times New Roman" pitchFamily="18" charset="0"/>
                <a:cs typeface="Times New Roman" pitchFamily="18" charset="0"/>
              </a:rPr>
              <a:t>знати ціни </a:t>
            </a:r>
            <a:r>
              <a:rPr lang="uk-UA" sz="1600" dirty="0" smtClean="0">
                <a:latin typeface="Times New Roman" pitchFamily="18" charset="0"/>
                <a:cs typeface="Times New Roman" pitchFamily="18" charset="0"/>
              </a:rPr>
              <a:t>і пам'ятати, що замовив відвідувач і коли був зроблено замовлення. При розрахунку з відвідувачами </a:t>
            </a:r>
            <a:r>
              <a:rPr lang="uk-UA" sz="1600" b="1" u="sng" dirty="0" smtClean="0">
                <a:solidFill>
                  <a:schemeClr val="tx2"/>
                </a:solidFill>
                <a:latin typeface="Times New Roman" pitchFamily="18" charset="0"/>
                <a:cs typeface="Times New Roman" pitchFamily="18" charset="0"/>
              </a:rPr>
              <a:t>офіціант  повинен </a:t>
            </a:r>
            <a:r>
              <a:rPr lang="uk-UA" sz="1600" dirty="0" smtClean="0">
                <a:latin typeface="Times New Roman" pitchFamily="18" charset="0"/>
                <a:cs typeface="Times New Roman" pitchFamily="18" charset="0"/>
              </a:rPr>
              <a:t>швидко пред'явити рахунок. Офіціантові необхідно знати правила </a:t>
            </a:r>
            <a:r>
              <a:rPr lang="uk-UA" sz="1600" b="1" i="1" u="sng" dirty="0" smtClean="0">
                <a:solidFill>
                  <a:schemeClr val="tx2"/>
                </a:solidFill>
                <a:latin typeface="Times New Roman" pitchFamily="18" charset="0"/>
                <a:cs typeface="Times New Roman" pitchFamily="18" charset="0"/>
              </a:rPr>
              <a:t>роботи на контрольно-касовій машині. </a:t>
            </a:r>
            <a:r>
              <a:rPr lang="uk-UA" sz="1600" dirty="0" smtClean="0">
                <a:latin typeface="Times New Roman" pitchFamily="18" charset="0"/>
                <a:cs typeface="Times New Roman" pitchFamily="18" charset="0"/>
              </a:rPr>
              <a:t>В ресторанах класу «люкс» і вищого класу </a:t>
            </a:r>
            <a:r>
              <a:rPr lang="uk-UA" sz="1600" b="1" i="1" u="sng" dirty="0" smtClean="0">
                <a:solidFill>
                  <a:schemeClr val="tx2"/>
                </a:solidFill>
                <a:latin typeface="Times New Roman" pitchFamily="18" charset="0"/>
                <a:cs typeface="Times New Roman" pitchFamily="18" charset="0"/>
              </a:rPr>
              <a:t>офіціанти повинні знати іноземну мову в обсязі, </a:t>
            </a:r>
            <a:r>
              <a:rPr lang="uk-UA" sz="1600" dirty="0" smtClean="0">
                <a:latin typeface="Times New Roman" pitchFamily="18" charset="0"/>
                <a:cs typeface="Times New Roman" pitchFamily="18" charset="0"/>
              </a:rPr>
              <a:t>що дозволяє на високому рівні обслуговувати іноземних відвідувачів.</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Офіціант повинен дотримуватися посадові інструкції правила внутрішнього розпорядку ресторану:</a:t>
            </a:r>
            <a:endParaRPr lang="ru-RU" sz="24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285860"/>
            <a:ext cx="5643602" cy="5429288"/>
          </a:xfrm>
        </p:spPr>
        <p:txBody>
          <a:bodyPr>
            <a:normAutofit fontScale="40000" lnSpcReduction="20000"/>
          </a:bodyPr>
          <a:lstStyle/>
          <a:p>
            <a:pPr algn="just">
              <a:buFont typeface="Wingdings" pitchFamily="2" charset="2"/>
              <a:buChar char="ü"/>
            </a:pPr>
            <a:r>
              <a:rPr lang="uk-UA" sz="4500" dirty="0" smtClean="0">
                <a:latin typeface="Times New Roman" pitchFamily="18" charset="0"/>
                <a:cs typeface="Times New Roman" pitchFamily="18" charset="0"/>
              </a:rPr>
              <a:t>приходити згідно графіку виходу на роботу;</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дотримуватися дисципліни праці, виконувати всі вказівки метрдотеля (адміністратора залу), бригадира;</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неухильно дотримуватися правил особистої гігієни, вчасно проходити медичний огляд;</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знати і дотримуватися заходів протипожежної безпеки, правил охорони праці та техніки безпеки;</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бережно ставитися до майна, обладнання та іншим матеріальним цінностям ресторану;</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вимагати від відвідувача відшкодування шкоди, заподіяної псуванням майна ресторану;</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не йти із зали в особистих справах, не попередивши метрдотеля; забороняється</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підсаджуватися за столик відвідувача і приймати від нього частування;</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сидіти в залі і приймати їжу, збиратися групами, голосно розмовляти і сміятися;</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обслуговувати відвідувачів у нетверезому вигляді;</a:t>
            </a:r>
            <a:endParaRPr lang="ru-RU" sz="4500" dirty="0" smtClean="0">
              <a:latin typeface="Times New Roman" pitchFamily="18" charset="0"/>
              <a:cs typeface="Times New Roman" pitchFamily="18" charset="0"/>
            </a:endParaRPr>
          </a:p>
          <a:p>
            <a:pPr algn="just">
              <a:buFont typeface="Wingdings" pitchFamily="2" charset="2"/>
              <a:buChar char="ü"/>
            </a:pPr>
            <a:r>
              <a:rPr lang="uk-UA" sz="4500" dirty="0" smtClean="0">
                <a:latin typeface="Times New Roman" pitchFamily="18" charset="0"/>
                <a:cs typeface="Times New Roman" pitchFamily="18" charset="0"/>
              </a:rPr>
              <a:t>приймати попередні замовлення і ставити на столик оголошення «Стіл зайнятий».</a:t>
            </a:r>
            <a:endParaRPr lang="ru-RU" sz="4500" dirty="0" smtClean="0">
              <a:latin typeface="Times New Roman" pitchFamily="18" charset="0"/>
              <a:cs typeface="Times New Roman" pitchFamily="18" charset="0"/>
            </a:endParaRPr>
          </a:p>
          <a:p>
            <a:endParaRPr lang="ru-RU" dirty="0"/>
          </a:p>
        </p:txBody>
      </p:sp>
      <p:pic>
        <p:nvPicPr>
          <p:cNvPr id="47106" name="Picture 2" descr="H:\oficiant.jpg"/>
          <p:cNvPicPr>
            <a:picLocks noChangeAspect="1" noChangeArrowheads="1"/>
          </p:cNvPicPr>
          <p:nvPr/>
        </p:nvPicPr>
        <p:blipFill>
          <a:blip r:embed="rId2" cstate="print"/>
          <a:srcRect r="23883"/>
          <a:stretch>
            <a:fillRect/>
          </a:stretch>
        </p:blipFill>
        <p:spPr bwMode="auto">
          <a:xfrm>
            <a:off x="5956569" y="1857364"/>
            <a:ext cx="3187431" cy="2552400"/>
          </a:xfrm>
          <a:prstGeom prst="rect">
            <a:avLst/>
          </a:prstGeom>
          <a:noFill/>
        </p:spPr>
      </p:pic>
      <p:pic>
        <p:nvPicPr>
          <p:cNvPr id="47107" name="Picture 3" descr="H:\banket-catering-7.jpg"/>
          <p:cNvPicPr>
            <a:picLocks noChangeAspect="1" noChangeArrowheads="1"/>
          </p:cNvPicPr>
          <p:nvPr/>
        </p:nvPicPr>
        <p:blipFill>
          <a:blip r:embed="rId3" cstate="print"/>
          <a:srcRect/>
          <a:stretch>
            <a:fillRect/>
          </a:stretch>
        </p:blipFill>
        <p:spPr bwMode="auto">
          <a:xfrm>
            <a:off x="5857885" y="4671127"/>
            <a:ext cx="3286116" cy="218687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229600" cy="1143000"/>
          </a:xfrm>
        </p:spPr>
        <p:txBody>
          <a:bodyPr>
            <a:normAutofit/>
          </a:bodyPr>
          <a:lstStyle/>
          <a:p>
            <a:r>
              <a:rPr lang="uk-UA" sz="3200" b="1" dirty="0" smtClean="0">
                <a:solidFill>
                  <a:schemeClr val="accent1">
                    <a:lumMod val="75000"/>
                  </a:schemeClr>
                </a:solidFill>
                <a:latin typeface="Times New Roman" pitchFamily="18" charset="0"/>
                <a:cs typeface="Times New Roman" pitchFamily="18" charset="0"/>
              </a:rPr>
              <a:t>10 основних правил доброго обслуговування</a:t>
            </a:r>
            <a:endParaRPr lang="ru-RU" sz="3200"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357298"/>
            <a:ext cx="5543560" cy="5500702"/>
          </a:xfrm>
        </p:spPr>
        <p:txBody>
          <a:bodyPr>
            <a:normAutofit fontScale="70000" lnSpcReduction="20000"/>
          </a:bodyPr>
          <a:lstStyle/>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Контроль потоку клієнтів.</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Гостинність офіціантів.</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Меню подавати відкритим на першій сторінці.</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Меню спочатку подавати жінкам, а потім чоловікам.</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Знання офіціантом меню.</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Досвідченість офіціанта при прийманні замовлення</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Слідкування офіціанта за наявністю брудного посуду на столі.</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Дотримання гігієни при прибиранні столу (спеціальними щітками або спеціальними лляними серветками).</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Вчасний розрахунок.</a:t>
            </a:r>
          </a:p>
          <a:p>
            <a:pPr marL="514350" indent="-514350">
              <a:buClr>
                <a:schemeClr val="accent1">
                  <a:lumMod val="75000"/>
                </a:schemeClr>
              </a:buClr>
              <a:buFont typeface="+mj-lt"/>
              <a:buAutoNum type="arabicPeriod"/>
            </a:pPr>
            <a:r>
              <a:rPr lang="uk-UA" dirty="0" smtClean="0">
                <a:latin typeface="Times New Roman" pitchFamily="18" charset="0"/>
                <a:cs typeface="Times New Roman" pitchFamily="18" charset="0"/>
              </a:rPr>
              <a:t>Загальний сервіс.</a:t>
            </a:r>
            <a:endParaRPr lang="ru-RU" dirty="0">
              <a:latin typeface="Times New Roman" pitchFamily="18" charset="0"/>
              <a:cs typeface="Times New Roman" pitchFamily="18" charset="0"/>
            </a:endParaRPr>
          </a:p>
        </p:txBody>
      </p:sp>
      <p:pic>
        <p:nvPicPr>
          <p:cNvPr id="48130" name="Picture 2" descr="H:\918c6682be9d69a875d1ed2b855376dcad5d83c4.jpeg"/>
          <p:cNvPicPr>
            <a:picLocks noChangeAspect="1" noChangeArrowheads="1"/>
          </p:cNvPicPr>
          <p:nvPr/>
        </p:nvPicPr>
        <p:blipFill>
          <a:blip r:embed="rId2"/>
          <a:srcRect l="3804"/>
          <a:stretch>
            <a:fillRect/>
          </a:stretch>
        </p:blipFill>
        <p:spPr bwMode="auto">
          <a:xfrm>
            <a:off x="5643570" y="1357298"/>
            <a:ext cx="3500430" cy="550070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Питання для самоконтролю</a:t>
            </a:r>
            <a:endParaRPr lang="ru-RU" sz="2400"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2143116"/>
            <a:ext cx="8229600" cy="4525963"/>
          </a:xfrm>
        </p:spPr>
        <p:txBody>
          <a:bodyPr>
            <a:normAutofit fontScale="62500" lnSpcReduction="20000"/>
          </a:bodyPr>
          <a:lstStyle/>
          <a:p>
            <a:pPr marL="514350" indent="-514350" algn="just">
              <a:buFont typeface="+mj-lt"/>
              <a:buAutoNum type="arabicPeriod"/>
            </a:pPr>
            <a:r>
              <a:rPr lang="uk-UA" dirty="0" smtClean="0">
                <a:latin typeface="Times New Roman" pitchFamily="18" charset="0"/>
                <a:cs typeface="Times New Roman" pitchFamily="18" charset="0"/>
              </a:rPr>
              <a:t>Поясніть, що характерне для самообслуговування з попереднім, безпосереднім та розрахунком у кінці роздавальної лінії?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За якими ознаками класифікують методи обслуговування офіціантами?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За якими ознаками відрізняють форми самообслуговування та обслуговування офіціантами в закладах ресторанного господарства?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Як організовується обслуговування за типом „шведський стіл”?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Що характерне для змішаних методів обслуговування?</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Які основні функції виконують заклади ресторанного господарства?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Що таке «метод», «вид» і «форма обслуговування»?</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Назвіть методи обслуговування в закладах ресторанного господарства.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Назвіть види обслуговування в закладах ресторанного господарства. </a:t>
            </a:r>
            <a:endParaRPr lang="ru-RU" dirty="0" smtClean="0">
              <a:latin typeface="Times New Roman" pitchFamily="18" charset="0"/>
              <a:cs typeface="Times New Roman" pitchFamily="18" charset="0"/>
            </a:endParaRPr>
          </a:p>
          <a:p>
            <a:pPr marL="514350" indent="-514350" algn="just">
              <a:buFont typeface="+mj-lt"/>
              <a:buAutoNum type="arabicPeriod"/>
            </a:pPr>
            <a:r>
              <a:rPr lang="uk-UA" dirty="0" smtClean="0">
                <a:latin typeface="Times New Roman" pitchFamily="18" charset="0"/>
                <a:cs typeface="Times New Roman" pitchFamily="18" charset="0"/>
              </a:rPr>
              <a:t>Назвіть форми обслуговування в закладах ресторанного господарства. </a:t>
            </a:r>
            <a:endParaRPr lang="ru-RU" dirty="0" smtClean="0">
              <a:latin typeface="Times New Roman" pitchFamily="18" charset="0"/>
              <a:cs typeface="Times New Roman" pitchFamily="18" charset="0"/>
            </a:endParaRPr>
          </a:p>
          <a:p>
            <a:endParaRPr lang="ru-RU" dirty="0"/>
          </a:p>
        </p:txBody>
      </p:sp>
      <p:pic>
        <p:nvPicPr>
          <p:cNvPr id="46082" name="Picture 2" descr="H:\_212.jpg"/>
          <p:cNvPicPr>
            <a:picLocks noChangeAspect="1" noChangeArrowheads="1"/>
          </p:cNvPicPr>
          <p:nvPr/>
        </p:nvPicPr>
        <p:blipFill>
          <a:blip r:embed="rId2"/>
          <a:srcRect l="22500" r="10000"/>
          <a:stretch>
            <a:fillRect/>
          </a:stretch>
        </p:blipFill>
        <p:spPr bwMode="auto">
          <a:xfrm>
            <a:off x="7143768" y="0"/>
            <a:ext cx="1519848" cy="225161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depositphotos_171012284-stock-photo-table-setting-with-plates-knife.jpg"/>
          <p:cNvPicPr>
            <a:picLocks noChangeAspect="1" noChangeArrowheads="1"/>
          </p:cNvPicPr>
          <p:nvPr/>
        </p:nvPicPr>
        <p:blipFill>
          <a:blip r:embed="rId2"/>
          <a:srcRect b="11825"/>
          <a:stretch>
            <a:fillRect/>
          </a:stretch>
        </p:blipFill>
        <p:spPr bwMode="auto">
          <a:xfrm>
            <a:off x="1" y="285728"/>
            <a:ext cx="9144000" cy="5929330"/>
          </a:xfrm>
          <a:prstGeom prst="rect">
            <a:avLst/>
          </a:prstGeom>
          <a:noFill/>
        </p:spPr>
      </p:pic>
      <p:sp>
        <p:nvSpPr>
          <p:cNvPr id="2" name="Заголовок 1"/>
          <p:cNvSpPr>
            <a:spLocks noGrp="1"/>
          </p:cNvSpPr>
          <p:nvPr>
            <p:ph type="title"/>
          </p:nvPr>
        </p:nvSpPr>
        <p:spPr>
          <a:xfrm>
            <a:off x="428596" y="2928934"/>
            <a:ext cx="8229600" cy="1143000"/>
          </a:xfrm>
        </p:spPr>
        <p:txBody>
          <a:bodyPr/>
          <a:lstStyle/>
          <a:p>
            <a:r>
              <a:rPr lang="uk-UA" b="1" dirty="0" smtClean="0">
                <a:solidFill>
                  <a:schemeClr val="accent1">
                    <a:lumMod val="75000"/>
                  </a:schemeClr>
                </a:solidFill>
                <a:latin typeface="Times New Roman" pitchFamily="18" charset="0"/>
                <a:cs typeface="Times New Roman" pitchFamily="18" charset="0"/>
              </a:rPr>
              <a:t>Дякую за увагу!</a:t>
            </a:r>
            <a:endParaRPr lang="ru-RU"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i="1" dirty="0" smtClean="0">
                <a:solidFill>
                  <a:schemeClr val="accent1">
                    <a:lumMod val="75000"/>
                  </a:schemeClr>
                </a:solidFill>
                <a:latin typeface="Times New Roman" pitchFamily="18" charset="0"/>
                <a:cs typeface="Times New Roman" pitchFamily="18" charset="0"/>
              </a:rPr>
              <a:t>Послуги з реалізації продукції включають:</a:t>
            </a:r>
            <a:endParaRPr lang="ru-RU" sz="2800" b="1" dirty="0">
              <a:solidFill>
                <a:schemeClr val="accent1">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642910" y="121442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m1475_0_ua.jpg"/>
          <p:cNvPicPr>
            <a:picLocks noChangeAspect="1" noChangeArrowheads="1"/>
          </p:cNvPicPr>
          <p:nvPr/>
        </p:nvPicPr>
        <p:blipFill>
          <a:blip r:embed="rId7"/>
          <a:srcRect l="5000" t="5000" r="4999" b="9999"/>
          <a:stretch>
            <a:fillRect/>
          </a:stretch>
        </p:blipFill>
        <p:spPr bwMode="auto">
          <a:xfrm>
            <a:off x="0" y="4786274"/>
            <a:ext cx="2193592" cy="20717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uk-UA" sz="2400" b="1" i="1" dirty="0" smtClean="0">
                <a:solidFill>
                  <a:schemeClr val="accent1">
                    <a:lumMod val="75000"/>
                  </a:schemeClr>
                </a:solidFill>
                <a:latin typeface="Times New Roman" pitchFamily="18" charset="0"/>
                <a:cs typeface="Times New Roman" pitchFamily="18" charset="0"/>
              </a:rPr>
              <a:t>Послуги з організації споживання продукції та обслуговування споживачів у цілому включають:</a:t>
            </a:r>
            <a:endParaRPr lang="ru-RU" sz="2400" b="1" dirty="0">
              <a:solidFill>
                <a:schemeClr val="accent1">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28596" y="1071546"/>
          <a:ext cx="82296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85720" y="285728"/>
          <a:ext cx="8643998"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1">
                    <a:lumMod val="75000"/>
                  </a:schemeClr>
                </a:solidFill>
                <a:latin typeface="Times New Roman" pitchFamily="18" charset="0"/>
                <a:cs typeface="Times New Roman" pitchFamily="18" charset="0"/>
              </a:rPr>
              <a:t>До </a:t>
            </a:r>
            <a:r>
              <a:rPr lang="uk-UA" sz="2400" b="1" i="1" dirty="0" smtClean="0">
                <a:solidFill>
                  <a:schemeClr val="accent1">
                    <a:lumMod val="75000"/>
                  </a:schemeClr>
                </a:solidFill>
                <a:latin typeface="Times New Roman" pitchFamily="18" charset="0"/>
                <a:cs typeface="Times New Roman" pitchFamily="18" charset="0"/>
              </a:rPr>
              <a:t>інших послуг</a:t>
            </a:r>
            <a:r>
              <a:rPr lang="uk-UA" sz="2400" b="1" dirty="0" smtClean="0">
                <a:solidFill>
                  <a:schemeClr val="accent1">
                    <a:lumMod val="75000"/>
                  </a:schemeClr>
                </a:solidFill>
                <a:latin typeface="Times New Roman" pitchFamily="18" charset="0"/>
                <a:cs typeface="Times New Roman" pitchFamily="18" charset="0"/>
              </a:rPr>
              <a:t> належить: </a:t>
            </a:r>
            <a:endParaRPr lang="ru-RU" sz="2400" b="1" dirty="0">
              <a:solidFill>
                <a:schemeClr val="accent1">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400" b="1" dirty="0" smtClean="0">
                <a:solidFill>
                  <a:schemeClr val="accent1">
                    <a:lumMod val="75000"/>
                  </a:schemeClr>
                </a:solidFill>
                <a:latin typeface="Times New Roman" pitchFamily="18" charset="0"/>
                <a:cs typeface="Times New Roman" pitchFamily="18" charset="0"/>
              </a:rPr>
              <a:t>2. Характеристика технологічного процесу обслуговування споживачів в закладах ресторанного господарства</a:t>
            </a:r>
            <a:endParaRPr lang="ru-RU" sz="2400"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571472" y="2643188"/>
          <a:ext cx="7715272" cy="421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29" name="Rectangle 1"/>
          <p:cNvSpPr>
            <a:spLocks noChangeArrowheads="1"/>
          </p:cNvSpPr>
          <p:nvPr/>
        </p:nvSpPr>
        <p:spPr bwMode="auto">
          <a:xfrm>
            <a:off x="286511" y="1571612"/>
            <a:ext cx="885748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Ресторанне господарство є галуззю народного господарства, основу якої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складають заклади, що характеризуються єдністю форм організації виробництва</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 обслуговування споживачів, які розрізняються за типами і класами. </a:t>
            </a:r>
            <a:endParaRPr kumimoji="0" lang="uk-UA" b="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4061</Words>
  <Application>Microsoft Office PowerPoint</Application>
  <PresentationFormat>Экран (4:3)</PresentationFormat>
  <Paragraphs>302</Paragraphs>
  <Slides>44</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Arial</vt:lpstr>
      <vt:lpstr>Calibri</vt:lpstr>
      <vt:lpstr>Times New Roman</vt:lpstr>
      <vt:lpstr>Wingdings</vt:lpstr>
      <vt:lpstr>Тема Office</vt:lpstr>
      <vt:lpstr>ТЕМА 5.  ОСНОВИ ТЕХНОЛОГІЧНОГО ПРОЦЕСУ ОБСЛУГОВУВАННЯ СПОЖИВАЧІВ У ЗАКЛАДАХ РЕСТОРАННОГО ГОСПОДАРСТВА </vt:lpstr>
      <vt:lpstr>ПЛАН</vt:lpstr>
      <vt:lpstr>1. Комплекс послуг закладів ресторанного господарства</vt:lpstr>
      <vt:lpstr>Послуги харчування - це послуги з виготовлення кулінарної продукції, її реалізації та організації споживання відповідно до типу і класу закладу: ресторан, бар, кафе, закусочна, їдальня тощо.</vt:lpstr>
      <vt:lpstr>Послуги з реалізації продукції включають:</vt:lpstr>
      <vt:lpstr>Послуги з організації споживання продукції та обслуговування споживачів у цілому включають:</vt:lpstr>
      <vt:lpstr>Презентация PowerPoint</vt:lpstr>
      <vt:lpstr>До інших послуг належить: </vt:lpstr>
      <vt:lpstr>2. Характеристика технологічного процесу обслуговування споживачів в закладах ресторанного господарства</vt:lpstr>
      <vt:lpstr>Послуга ресторанного господарства - результат діяльності закладів і громадян-підприємців із задоволення потреб споживача в харчуванні і проведенні дозвілля.</vt:lpstr>
      <vt:lpstr>Процес обслуговування – це сукупність операцій, які реалізує виконавець під час контакту зі споживачами послуг під час реалізації кулінарної продукції та організації дозвілля. </vt:lpstr>
      <vt:lpstr>Схема технологічного процесу обслуговування складається з наступних операцій: </vt:lpstr>
      <vt:lpstr>Зустріч і розміщення гостей</vt:lpstr>
      <vt:lpstr>Прийом і оформлення замовлення</vt:lpstr>
      <vt:lpstr>Презентация PowerPoint</vt:lpstr>
      <vt:lpstr>Презентация PowerPoint</vt:lpstr>
      <vt:lpstr>Прибирання столів та заміна використаного посуду</vt:lpstr>
      <vt:lpstr>Рисунок 1 - Прибирання використаного посуду: а - способом "у три тарілки"; б - способом "у дві тарілки"</vt:lpstr>
      <vt:lpstr>Рисунок 2 - Заміна скатертини в присутності відвідувача</vt:lpstr>
      <vt:lpstr>Порядок розрахунку з відвідувачами </vt:lpstr>
      <vt:lpstr>Пластикові карти розрізняють:</vt:lpstr>
      <vt:lpstr>Техніка роботи з пластиковими картами передбачає  такі дії:</vt:lpstr>
      <vt:lpstr>3. Характеристика методів, видів, форм обслуговування споживачів в закладах ресторанного господарства </vt:lpstr>
      <vt:lpstr>Форма обслуговування споживачів: </vt:lpstr>
      <vt:lpstr>Основними видами обслуговування в ресторанному господарстві є: </vt:lpstr>
      <vt:lpstr>Рисунок 3 - Класифікація методів обслуговування</vt:lpstr>
      <vt:lpstr>Презентация PowerPoint</vt:lpstr>
      <vt:lpstr>4. Класифікація методу самообслуговування споживачів</vt:lpstr>
      <vt:lpstr>Презентация PowerPoint</vt:lpstr>
      <vt:lpstr>Основними принципами організації прогресивних методів продажу товарів є:</vt:lpstr>
      <vt:lpstr>Рисунок 4 - Схема торгово-технологічного процесу в закладі самообслуговування</vt:lpstr>
      <vt:lpstr>Основними елементами процесу продажу товарів при самообслуговуванні є:  - самостійний огляд і відбір товарів покупцями,  - доставка відібраних товарів до вузла розрахунку  -  розрахунок за покупку.   Обов'язковою умовою самообслуговування є надання додаткових послуг.  Разом із тим самообслуговування не виключає можливості відпускання товарів, які потребують нарізання, відміряння, зважування продавцями за умови, що прилавки обслуговування розташовані в залі самообслуговування і товари відпускаються без попередньої оплати їх вартості в касі.</vt:lpstr>
      <vt:lpstr>Рисунок 5 - Схема структури процесу самообслуговування</vt:lpstr>
      <vt:lpstr>Презентация PowerPoint</vt:lpstr>
      <vt:lpstr>Презентация PowerPoint</vt:lpstr>
      <vt:lpstr>Рисунок 6. Схема структури процесу самообслуговування</vt:lpstr>
      <vt:lpstr>5. Класифікація методу обслуговування споживачів офіціантами </vt:lpstr>
      <vt:lpstr>Рисунок 7 - Загальна схема процесу обслуговування офіціантами</vt:lpstr>
      <vt:lpstr>Рисунок 8 - Схема структури процесу обслуговування офіціантами в ресторані</vt:lpstr>
      <vt:lpstr>Презентация PowerPoint</vt:lpstr>
      <vt:lpstr>Офіціант повинен дотримуватися посадові інструкції правила внутрішнього розпорядку ресторану:</vt:lpstr>
      <vt:lpstr>10 основних правил доброго обслуговування</vt:lpstr>
      <vt:lpstr>Питання для самоконтролю</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Олег</cp:lastModifiedBy>
  <cp:revision>120</cp:revision>
  <dcterms:modified xsi:type="dcterms:W3CDTF">2019-11-26T18:37:36Z</dcterms:modified>
</cp:coreProperties>
</file>