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30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41F700-8B76-401A-8ED9-D7FF168210F8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542BD-98D7-454B-864C-9F8E45DC09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3284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542BD-98D7-454B-864C-9F8E45DC098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6704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5542BD-98D7-454B-864C-9F8E45DC0987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851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10.04.2025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Принципи</a:t>
            </a:r>
            <a:r>
              <a:rPr lang="ru-RU" dirty="0" smtClean="0"/>
              <a:t> </a:t>
            </a:r>
            <a:r>
              <a:rPr lang="ru-RU" dirty="0" err="1" smtClean="0"/>
              <a:t>побудови</a:t>
            </a:r>
            <a:r>
              <a:rPr lang="ru-RU" dirty="0" smtClean="0"/>
              <a:t> </a:t>
            </a:r>
            <a:r>
              <a:rPr lang="ru-RU" dirty="0" err="1" smtClean="0"/>
              <a:t>когн</a:t>
            </a:r>
            <a:r>
              <a:rPr lang="uk-UA" dirty="0" smtClean="0"/>
              <a:t>і</a:t>
            </a:r>
            <a:r>
              <a:rPr lang="ru-RU" dirty="0" err="1" smtClean="0"/>
              <a:t>тивних</a:t>
            </a:r>
            <a:r>
              <a:rPr lang="ru-RU" dirty="0" smtClean="0"/>
              <a:t> систем ТК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1768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Технологія    КР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556792"/>
            <a:ext cx="32289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09217"/>
            <a:ext cx="760095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566692"/>
            <a:ext cx="7629525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47655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Цикл роботи когнітивного радіо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5038" y="1571625"/>
            <a:ext cx="473392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897" y="5733256"/>
            <a:ext cx="41719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88195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Технологія КР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162050"/>
            <a:ext cx="76581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805264"/>
            <a:ext cx="7629525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1690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Концепція вибору 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538" y="1452563"/>
            <a:ext cx="7400925" cy="395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589240"/>
            <a:ext cx="50006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605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Реконфігурація</a:t>
            </a:r>
            <a:r>
              <a:rPr lang="uk-UA" dirty="0" smtClean="0"/>
              <a:t> </a:t>
            </a:r>
            <a:r>
              <a:rPr lang="uk-UA" dirty="0" err="1" smtClean="0"/>
              <a:t>КР-системи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8" y="1514475"/>
            <a:ext cx="7667625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4688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Архітектура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825" y="1357313"/>
            <a:ext cx="661035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588" y="5805264"/>
            <a:ext cx="5972175" cy="37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1305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332656"/>
            <a:ext cx="76009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73970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Побудова систем ТК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1196752"/>
            <a:ext cx="7334250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953" y="6021288"/>
            <a:ext cx="62388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60840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556792"/>
            <a:ext cx="7658100" cy="454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22635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5819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418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Особливості побудови сучасних ТК систем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58350"/>
            <a:ext cx="7848872" cy="5399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39274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553" y="188640"/>
            <a:ext cx="6981825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6093296"/>
            <a:ext cx="4562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1723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609600"/>
            <a:ext cx="775335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8901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" y="188640"/>
            <a:ext cx="761047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23" y="5427390"/>
            <a:ext cx="76104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87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" y="1543050"/>
            <a:ext cx="75819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93638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84784"/>
            <a:ext cx="50101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0" y="1846734"/>
            <a:ext cx="762000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3197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376" y="1628800"/>
            <a:ext cx="778192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85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8"/>
            <a:ext cx="7667625" cy="405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79823"/>
            <a:ext cx="768667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37181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357" y="1484784"/>
            <a:ext cx="7667625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509120"/>
            <a:ext cx="710565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7219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Стандарти СР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591425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18031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1538288"/>
            <a:ext cx="7562850" cy="378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1003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Методи</a:t>
            </a:r>
            <a:r>
              <a:rPr lang="ru-RU" dirty="0" smtClean="0"/>
              <a:t> </a:t>
            </a:r>
            <a:r>
              <a:rPr lang="ru-RU" dirty="0" err="1" smtClean="0"/>
              <a:t>динамічного</a:t>
            </a:r>
            <a:r>
              <a:rPr lang="ru-RU" dirty="0" smtClean="0"/>
              <a:t> доступу до РЧР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58367"/>
            <a:ext cx="8710364" cy="3357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941168"/>
            <a:ext cx="8570157" cy="1565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326327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Мережева архітектура КР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536" y="1550368"/>
            <a:ext cx="4352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99" y="2060848"/>
            <a:ext cx="7543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37" y="2780928"/>
            <a:ext cx="7667625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09954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Типи </a:t>
            </a:r>
            <a:r>
              <a:rPr lang="uk-UA" dirty="0" err="1" smtClean="0"/>
              <a:t>архітектур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75819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777" y="2551584"/>
            <a:ext cx="7486650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1389" y="5805264"/>
            <a:ext cx="60674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6116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5723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3" y="3313584"/>
            <a:ext cx="76009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50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704975"/>
            <a:ext cx="7858125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07920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61047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67594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00808"/>
            <a:ext cx="77724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90578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952" y="1556792"/>
            <a:ext cx="768667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44099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857" y="980728"/>
            <a:ext cx="75723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83" y="2028478"/>
            <a:ext cx="756285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6067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484784"/>
            <a:ext cx="24098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7610475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86002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556792"/>
            <a:ext cx="41814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47317"/>
            <a:ext cx="7629525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34" y="2661692"/>
            <a:ext cx="757237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734" y="3967832"/>
            <a:ext cx="759142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989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Смарт</a:t>
            </a:r>
            <a:r>
              <a:rPr lang="uk-UA" dirty="0" smtClean="0"/>
              <a:t> – радіо адаптивні системи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93" y="1628800"/>
            <a:ext cx="8005337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36359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59142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3238500"/>
            <a:ext cx="24479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2" y="3630689"/>
            <a:ext cx="7648575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2709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Доступ користувачів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73" y="1152525"/>
            <a:ext cx="762000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562475"/>
            <a:ext cx="7534275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119718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err="1" smtClean="0"/>
              <a:t>аа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4624"/>
            <a:ext cx="59436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9" y="6237313"/>
            <a:ext cx="4267262" cy="424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872644"/>
            <a:ext cx="3657600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928195"/>
            <a:ext cx="3667125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13477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8763" y="260648"/>
            <a:ext cx="6086475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014" y="6021288"/>
            <a:ext cx="5743575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6084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6"/>
            <a:ext cx="52578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424" y="1861028"/>
            <a:ext cx="76771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46" y="3746978"/>
            <a:ext cx="7505700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390" y="5518628"/>
            <a:ext cx="11715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643700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6485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42874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84" y="1268760"/>
            <a:ext cx="75057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795" y="6259860"/>
            <a:ext cx="380047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854066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38" y="1412776"/>
            <a:ext cx="7553325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65187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552575"/>
            <a:ext cx="75819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77" y="3427543"/>
            <a:ext cx="7753350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3105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456" y="1628800"/>
            <a:ext cx="7572375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5502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Принципи роботи  </a:t>
            </a:r>
            <a:r>
              <a:rPr lang="uk-UA" dirty="0" err="1" smtClean="0"/>
              <a:t>КР-систем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208912" cy="491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34904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1412776"/>
            <a:ext cx="7572375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415" y="6237312"/>
            <a:ext cx="7239000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14724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679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Властивості  </a:t>
            </a:r>
            <a:r>
              <a:rPr lang="uk-UA" dirty="0" err="1" smtClean="0"/>
              <a:t>КР-систем</a:t>
            </a:r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44824"/>
            <a:ext cx="761047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2784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Властивості  </a:t>
            </a:r>
            <a:r>
              <a:rPr lang="uk-UA" dirty="0" err="1" smtClean="0"/>
              <a:t>КР-систем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1484784"/>
            <a:ext cx="5429250" cy="430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5949280"/>
            <a:ext cx="4848225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917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</a:t>
            </a:r>
            <a:r>
              <a:rPr lang="uk-UA" dirty="0" err="1" smtClean="0"/>
              <a:t>Кр-систем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84784"/>
            <a:ext cx="7629525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458027"/>
            <a:ext cx="626745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210846"/>
            <a:ext cx="754380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328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Завдання </a:t>
            </a:r>
            <a:r>
              <a:rPr lang="uk-UA" dirty="0" err="1" smtClean="0"/>
              <a:t>КР-систем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50" y="1381125"/>
            <a:ext cx="712470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5733256"/>
            <a:ext cx="45339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66433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</TotalTime>
  <Words>61</Words>
  <Application>Microsoft Office PowerPoint</Application>
  <PresentationFormat>Экран (4:3)</PresentationFormat>
  <Paragraphs>23</Paragraphs>
  <Slides>51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2" baseType="lpstr">
      <vt:lpstr>Тема Office</vt:lpstr>
      <vt:lpstr>Принципи побудови когнітивних систем ТК</vt:lpstr>
      <vt:lpstr>Особливості побудови сучасних ТК систем</vt:lpstr>
      <vt:lpstr>Методи динамічного доступу до РЧР</vt:lpstr>
      <vt:lpstr>Смарт – радіо адаптивні системи</vt:lpstr>
      <vt:lpstr>Принципи роботи  КР-систем</vt:lpstr>
      <vt:lpstr>Властивості  КР-систем </vt:lpstr>
      <vt:lpstr>Властивості  КР-систем</vt:lpstr>
      <vt:lpstr>Завдання Кр-систем</vt:lpstr>
      <vt:lpstr>Завдання КР-систем</vt:lpstr>
      <vt:lpstr>Технологія    КР</vt:lpstr>
      <vt:lpstr>Цикл роботи когнітивного радіо</vt:lpstr>
      <vt:lpstr>Технологія КР</vt:lpstr>
      <vt:lpstr>Концепція вибору </vt:lpstr>
      <vt:lpstr>Реконфігурація КР-системи</vt:lpstr>
      <vt:lpstr>Архітектура</vt:lpstr>
      <vt:lpstr>Презентация PowerPoint</vt:lpstr>
      <vt:lpstr>Побудова систем ТК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Стандарти СР</vt:lpstr>
      <vt:lpstr>Презентация PowerPoint</vt:lpstr>
      <vt:lpstr>Мережева архітектура КР</vt:lpstr>
      <vt:lpstr>Типи архітектур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Доступ користувачів</vt:lpstr>
      <vt:lpstr>аа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Принципи побудови когнітивних систем</dc:title>
  <dc:creator>User</dc:creator>
  <cp:lastModifiedBy>User</cp:lastModifiedBy>
  <cp:revision>70</cp:revision>
  <dcterms:created xsi:type="dcterms:W3CDTF">2025-03-12T20:28:04Z</dcterms:created>
  <dcterms:modified xsi:type="dcterms:W3CDTF">2025-04-10T13:04:45Z</dcterms:modified>
</cp:coreProperties>
</file>