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76"/>
  </p:notesMasterIdLst>
  <p:sldIdLst>
    <p:sldId id="256" r:id="rId2"/>
    <p:sldId id="265" r:id="rId3"/>
    <p:sldId id="441" r:id="rId4"/>
    <p:sldId id="470" r:id="rId5"/>
    <p:sldId id="471" r:id="rId6"/>
    <p:sldId id="472" r:id="rId7"/>
    <p:sldId id="474" r:id="rId8"/>
    <p:sldId id="475" r:id="rId9"/>
    <p:sldId id="476" r:id="rId10"/>
    <p:sldId id="473" r:id="rId11"/>
    <p:sldId id="469" r:id="rId12"/>
    <p:sldId id="385" r:id="rId13"/>
    <p:sldId id="304" r:id="rId14"/>
    <p:sldId id="305" r:id="rId15"/>
    <p:sldId id="435" r:id="rId16"/>
    <p:sldId id="306" r:id="rId17"/>
    <p:sldId id="308" r:id="rId18"/>
    <p:sldId id="392" r:id="rId19"/>
    <p:sldId id="393" r:id="rId20"/>
    <p:sldId id="394" r:id="rId21"/>
    <p:sldId id="395" r:id="rId22"/>
    <p:sldId id="396" r:id="rId23"/>
    <p:sldId id="397" r:id="rId24"/>
    <p:sldId id="398" r:id="rId25"/>
    <p:sldId id="399" r:id="rId26"/>
    <p:sldId id="400" r:id="rId27"/>
    <p:sldId id="442" r:id="rId28"/>
    <p:sldId id="415" r:id="rId29"/>
    <p:sldId id="437" r:id="rId30"/>
    <p:sldId id="309" r:id="rId31"/>
    <p:sldId id="315" r:id="rId32"/>
    <p:sldId id="422" r:id="rId33"/>
    <p:sldId id="331" r:id="rId34"/>
    <p:sldId id="332" r:id="rId35"/>
    <p:sldId id="456" r:id="rId36"/>
    <p:sldId id="458" r:id="rId37"/>
    <p:sldId id="457" r:id="rId38"/>
    <p:sldId id="487" r:id="rId39"/>
    <p:sldId id="488" r:id="rId40"/>
    <p:sldId id="329" r:id="rId41"/>
    <p:sldId id="333" r:id="rId42"/>
    <p:sldId id="310" r:id="rId43"/>
    <p:sldId id="311" r:id="rId44"/>
    <p:sldId id="312" r:id="rId45"/>
    <p:sldId id="313" r:id="rId46"/>
    <p:sldId id="316" r:id="rId47"/>
    <p:sldId id="314" r:id="rId48"/>
    <p:sldId id="317" r:id="rId49"/>
    <p:sldId id="318" r:id="rId50"/>
    <p:sldId id="319" r:id="rId51"/>
    <p:sldId id="320" r:id="rId52"/>
    <p:sldId id="321" r:id="rId53"/>
    <p:sldId id="322" r:id="rId54"/>
    <p:sldId id="402" r:id="rId55"/>
    <p:sldId id="403" r:id="rId56"/>
    <p:sldId id="404" r:id="rId57"/>
    <p:sldId id="405" r:id="rId58"/>
    <p:sldId id="406" r:id="rId59"/>
    <p:sldId id="421" r:id="rId60"/>
    <p:sldId id="407" r:id="rId61"/>
    <p:sldId id="411" r:id="rId62"/>
    <p:sldId id="418" r:id="rId63"/>
    <p:sldId id="408" r:id="rId64"/>
    <p:sldId id="436" r:id="rId65"/>
    <p:sldId id="416" r:id="rId66"/>
    <p:sldId id="417" r:id="rId67"/>
    <p:sldId id="412" r:id="rId68"/>
    <p:sldId id="413" r:id="rId69"/>
    <p:sldId id="414" r:id="rId70"/>
    <p:sldId id="443" r:id="rId71"/>
    <p:sldId id="323" r:id="rId72"/>
    <p:sldId id="325" r:id="rId73"/>
    <p:sldId id="374" r:id="rId74"/>
    <p:sldId id="372" r:id="rId75"/>
    <p:sldId id="373" r:id="rId76"/>
    <p:sldId id="371" r:id="rId77"/>
    <p:sldId id="330" r:id="rId78"/>
    <p:sldId id="334" r:id="rId79"/>
    <p:sldId id="335" r:id="rId80"/>
    <p:sldId id="336" r:id="rId81"/>
    <p:sldId id="337" r:id="rId82"/>
    <p:sldId id="338" r:id="rId83"/>
    <p:sldId id="341" r:id="rId84"/>
    <p:sldId id="339" r:id="rId85"/>
    <p:sldId id="340" r:id="rId86"/>
    <p:sldId id="343" r:id="rId87"/>
    <p:sldId id="439" r:id="rId88"/>
    <p:sldId id="438" r:id="rId89"/>
    <p:sldId id="376" r:id="rId90"/>
    <p:sldId id="344" r:id="rId91"/>
    <p:sldId id="345" r:id="rId92"/>
    <p:sldId id="346" r:id="rId93"/>
    <p:sldId id="348" r:id="rId94"/>
    <p:sldId id="347" r:id="rId95"/>
    <p:sldId id="349" r:id="rId96"/>
    <p:sldId id="354" r:id="rId97"/>
    <p:sldId id="352" r:id="rId98"/>
    <p:sldId id="353" r:id="rId99"/>
    <p:sldId id="496" r:id="rId100"/>
    <p:sldId id="355" r:id="rId101"/>
    <p:sldId id="356" r:id="rId102"/>
    <p:sldId id="357" r:id="rId103"/>
    <p:sldId id="359" r:id="rId104"/>
    <p:sldId id="360" r:id="rId105"/>
    <p:sldId id="361" r:id="rId106"/>
    <p:sldId id="364" r:id="rId107"/>
    <p:sldId id="365" r:id="rId108"/>
    <p:sldId id="363" r:id="rId109"/>
    <p:sldId id="362" r:id="rId110"/>
    <p:sldId id="491" r:id="rId111"/>
    <p:sldId id="490" r:id="rId112"/>
    <p:sldId id="489" r:id="rId113"/>
    <p:sldId id="492" r:id="rId114"/>
    <p:sldId id="480" r:id="rId115"/>
    <p:sldId id="445" r:id="rId116"/>
    <p:sldId id="386" r:id="rId117"/>
    <p:sldId id="387" r:id="rId118"/>
    <p:sldId id="388" r:id="rId119"/>
    <p:sldId id="389" r:id="rId120"/>
    <p:sldId id="390" r:id="rId121"/>
    <p:sldId id="447" r:id="rId122"/>
    <p:sldId id="391" r:id="rId123"/>
    <p:sldId id="433" r:id="rId124"/>
    <p:sldId id="434" r:id="rId125"/>
    <p:sldId id="493" r:id="rId126"/>
    <p:sldId id="494" r:id="rId127"/>
    <p:sldId id="486" r:id="rId128"/>
    <p:sldId id="448" r:id="rId129"/>
    <p:sldId id="423" r:id="rId130"/>
    <p:sldId id="424" r:id="rId131"/>
    <p:sldId id="425" r:id="rId132"/>
    <p:sldId id="426" r:id="rId133"/>
    <p:sldId id="429" r:id="rId134"/>
    <p:sldId id="430" r:id="rId135"/>
    <p:sldId id="432" r:id="rId136"/>
    <p:sldId id="431" r:id="rId137"/>
    <p:sldId id="444" r:id="rId138"/>
    <p:sldId id="440" r:id="rId139"/>
    <p:sldId id="367" r:id="rId140"/>
    <p:sldId id="382" r:id="rId141"/>
    <p:sldId id="369" r:id="rId142"/>
    <p:sldId id="370" r:id="rId143"/>
    <p:sldId id="384" r:id="rId144"/>
    <p:sldId id="342" r:id="rId145"/>
    <p:sldId id="377" r:id="rId146"/>
    <p:sldId id="378" r:id="rId147"/>
    <p:sldId id="379" r:id="rId148"/>
    <p:sldId id="380" r:id="rId149"/>
    <p:sldId id="381" r:id="rId150"/>
    <p:sldId id="495" r:id="rId151"/>
    <p:sldId id="451" r:id="rId152"/>
    <p:sldId id="455" r:id="rId153"/>
    <p:sldId id="449" r:id="rId154"/>
    <p:sldId id="450" r:id="rId155"/>
    <p:sldId id="452" r:id="rId156"/>
    <p:sldId id="419" r:id="rId157"/>
    <p:sldId id="420" r:id="rId158"/>
    <p:sldId id="453" r:id="rId159"/>
    <p:sldId id="477" r:id="rId160"/>
    <p:sldId id="459" r:id="rId161"/>
    <p:sldId id="465" r:id="rId162"/>
    <p:sldId id="463" r:id="rId163"/>
    <p:sldId id="482" r:id="rId164"/>
    <p:sldId id="483" r:id="rId165"/>
    <p:sldId id="462" r:id="rId166"/>
    <p:sldId id="484" r:id="rId167"/>
    <p:sldId id="460" r:id="rId168"/>
    <p:sldId id="461" r:id="rId169"/>
    <p:sldId id="485" r:id="rId170"/>
    <p:sldId id="468" r:id="rId171"/>
    <p:sldId id="466" r:id="rId172"/>
    <p:sldId id="467" r:id="rId173"/>
    <p:sldId id="497" r:id="rId174"/>
    <p:sldId id="498" r:id="rId175"/>
  </p:sldIdLst>
  <p:sldSz cx="9144000" cy="5143500" type="screen16x9"/>
  <p:notesSz cx="6858000" cy="9144000"/>
  <p:embeddedFontLst>
    <p:embeddedFont>
      <p:font typeface="Arial Narrow" panose="020B0606020202030204" pitchFamily="34" charset="0"/>
      <p:regular r:id="rId177"/>
      <p:bold r:id="rId178"/>
      <p:italic r:id="rId179"/>
      <p:boldItalic r:id="rId180"/>
    </p:embeddedFont>
    <p:embeddedFont>
      <p:font typeface="Bahnschrift Condensed" panose="020B0502040204020203" pitchFamily="34" charset="0"/>
      <p:regular r:id="rId181"/>
      <p:bold r:id="rId182"/>
    </p:embeddedFont>
    <p:embeddedFont>
      <p:font typeface="Bahnschrift SemiBold Condensed" panose="020B0502040204020203" pitchFamily="34" charset="0"/>
      <p:bold r:id="rId183"/>
    </p:embeddedFont>
    <p:embeddedFont>
      <p:font typeface="Barlow Semi Condensed" panose="020B0604020202020204" charset="0"/>
      <p:regular r:id="rId184"/>
      <p:bold r:id="rId185"/>
      <p:italic r:id="rId186"/>
      <p:boldItalic r:id="rId187"/>
    </p:embeddedFont>
    <p:embeddedFont>
      <p:font typeface="Barlow Semi Condensed Medium" panose="020B0604020202020204" charset="0"/>
      <p:regular r:id="rId188"/>
      <p:bold r:id="rId189"/>
      <p:italic r:id="rId190"/>
      <p:boldItalic r:id="rId191"/>
    </p:embeddedFont>
    <p:embeddedFont>
      <p:font typeface="Fjalla One" panose="020B0604020202020204" charset="0"/>
      <p:regular r:id="rId1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8E3BCCB-9313-457D-9F71-D81FAAE90DCB}">
  <a:tblStyle styleId="{38E3BCCB-9313-457D-9F71-D81FAAE90D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94660"/>
  </p:normalViewPr>
  <p:slideViewPr>
    <p:cSldViewPr snapToGrid="0">
      <p:cViewPr varScale="1">
        <p:scale>
          <a:sx n="81" d="100"/>
          <a:sy n="81" d="100"/>
        </p:scale>
        <p:origin x="96"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font" Target="fonts/font15.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font" Target="fonts/font5.fntdata"/><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font" Target="fonts/font16.fntdata"/><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font" Target="fonts/font6.fntdata"/><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presProps" Target="presProp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font" Target="fonts/font8.fntdata"/><Relationship Id="rId189" Type="http://schemas.openxmlformats.org/officeDocument/2006/relationships/font" Target="fonts/font1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font" Target="fonts/font3.fntdata"/><Relationship Id="rId195" Type="http://schemas.openxmlformats.org/officeDocument/2006/relationships/theme" Target="theme/theme1.xml"/><Relationship Id="rId190" Type="http://schemas.openxmlformats.org/officeDocument/2006/relationships/font" Target="fonts/font14.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font" Target="fonts/font4.fntdata"/><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font" Target="fonts/font10.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font" Target="fonts/font11.fntdata"/><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font" Target="fonts/font1.fntdata"/><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8" name="Google Shape;16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31134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43532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664250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85376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71416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964361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765570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30714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164263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998809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1166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94347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656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471411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495538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254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69494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718371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0776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112224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717479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7250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785219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937118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694571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088089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050234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198836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612901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808547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332743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741102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5396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8"/>
        <p:cNvGrpSpPr/>
        <p:nvPr/>
      </p:nvGrpSpPr>
      <p:grpSpPr>
        <a:xfrm>
          <a:off x="0" y="0"/>
          <a:ext cx="0" cy="0"/>
          <a:chOff x="0" y="0"/>
          <a:chExt cx="0" cy="0"/>
        </a:xfrm>
      </p:grpSpPr>
      <p:sp>
        <p:nvSpPr>
          <p:cNvPr id="3459" name="Google Shape;3459;g8728718f4e_1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0" name="Google Shape;3460;g8728718f4e_1_1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180053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269243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33354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238363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250020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842385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233937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642050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468105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462451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5007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8"/>
        <p:cNvGrpSpPr/>
        <p:nvPr/>
      </p:nvGrpSpPr>
      <p:grpSpPr>
        <a:xfrm>
          <a:off x="0" y="0"/>
          <a:ext cx="0" cy="0"/>
          <a:chOff x="0" y="0"/>
          <a:chExt cx="0" cy="0"/>
        </a:xfrm>
      </p:grpSpPr>
      <p:sp>
        <p:nvSpPr>
          <p:cNvPr id="3459" name="Google Shape;3459;g8728718f4e_1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0" name="Google Shape;3460;g8728718f4e_1_1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81888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612842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02342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095429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743398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956759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506758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948324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38766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318616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1777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264564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15256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995916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327844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366802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531314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521571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216336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511968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4535848"/>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724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393250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914655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481063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055293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811750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316062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5993344"/>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330951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669587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706674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746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088501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154050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0752766"/>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410622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735349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4161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7972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6278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6975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0262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8631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5361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3963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51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60065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732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3913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410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0359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1703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456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0238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0644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3845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3874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0060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18722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26924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2226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61974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8187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55044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2282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15005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42045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3807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11014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6061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23190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6184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35204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97091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9814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53693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8"/>
        <p:cNvGrpSpPr/>
        <p:nvPr/>
      </p:nvGrpSpPr>
      <p:grpSpPr>
        <a:xfrm>
          <a:off x="0" y="0"/>
          <a:ext cx="0" cy="0"/>
          <a:chOff x="0" y="0"/>
          <a:chExt cx="0" cy="0"/>
        </a:xfrm>
      </p:grpSpPr>
      <p:sp>
        <p:nvSpPr>
          <p:cNvPr id="3459" name="Google Shape;3459;g8728718f4e_1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0" name="Google Shape;3460;g8728718f4e_1_1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43945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66507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31650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9616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77171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6847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626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20896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19424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41096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28912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25326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52162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81297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78523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4481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3596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3399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6133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g8728718f4e_1_1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4" name="Google Shape;2334;g8728718f4e_1_1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94756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8222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20052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8714a43093_3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8714a43093_3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74594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5633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8152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300230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7"/>
        <p:cNvGrpSpPr/>
        <p:nvPr/>
      </p:nvGrpSpPr>
      <p:grpSpPr>
        <a:xfrm>
          <a:off x="0" y="0"/>
          <a:ext cx="0" cy="0"/>
          <a:chOff x="0" y="0"/>
          <a:chExt cx="0" cy="0"/>
        </a:xfrm>
      </p:grpSpPr>
      <p:sp>
        <p:nvSpPr>
          <p:cNvPr id="2238" name="Google Shape;223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9" name="Google Shape;223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34730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774973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7"/>
        <p:cNvGrpSpPr/>
        <p:nvPr/>
      </p:nvGrpSpPr>
      <p:grpSpPr>
        <a:xfrm>
          <a:off x="0" y="0"/>
          <a:ext cx="0" cy="0"/>
          <a:chOff x="0" y="0"/>
          <a:chExt cx="0" cy="0"/>
        </a:xfrm>
      </p:grpSpPr>
      <p:sp>
        <p:nvSpPr>
          <p:cNvPr id="2238" name="Google Shape;223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9" name="Google Shape;223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0835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007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76742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3899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340296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55865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125498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623058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42477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324095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994188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5571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394500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219560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29421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843587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24822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742157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8714a43093_3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8714a43093_3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42166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0642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740603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8728718f4e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8728718f4e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489062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8714a4309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8714a43093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944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
        <p:cNvGrpSpPr/>
        <p:nvPr/>
      </p:nvGrpSpPr>
      <p:grpSpPr>
        <a:xfrm>
          <a:off x="0" y="0"/>
          <a:ext cx="0" cy="0"/>
          <a:chOff x="0" y="0"/>
          <a:chExt cx="0" cy="0"/>
        </a:xfrm>
      </p:grpSpPr>
      <p:sp>
        <p:nvSpPr>
          <p:cNvPr id="8" name="Google Shape;8;p2"/>
          <p:cNvSpPr txBox="1">
            <a:spLocks noGrp="1"/>
          </p:cNvSpPr>
          <p:nvPr>
            <p:ph type="ctrTitle"/>
          </p:nvPr>
        </p:nvSpPr>
        <p:spPr>
          <a:xfrm>
            <a:off x="5248656" y="2002536"/>
            <a:ext cx="3264300" cy="1792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200"/>
              <a:buNone/>
              <a:defRPr sz="5200"/>
            </a:lvl1pPr>
            <a:lvl2pPr lvl="1" algn="r" rtl="0">
              <a:spcBef>
                <a:spcPts val="0"/>
              </a:spcBef>
              <a:spcAft>
                <a:spcPts val="0"/>
              </a:spcAft>
              <a:buSzPts val="5200"/>
              <a:buNone/>
              <a:defRPr sz="5200"/>
            </a:lvl2pPr>
            <a:lvl3pPr lvl="2" algn="r" rtl="0">
              <a:spcBef>
                <a:spcPts val="0"/>
              </a:spcBef>
              <a:spcAft>
                <a:spcPts val="0"/>
              </a:spcAft>
              <a:buSzPts val="5200"/>
              <a:buNone/>
              <a:defRPr sz="5200"/>
            </a:lvl3pPr>
            <a:lvl4pPr lvl="3" algn="r" rtl="0">
              <a:spcBef>
                <a:spcPts val="0"/>
              </a:spcBef>
              <a:spcAft>
                <a:spcPts val="0"/>
              </a:spcAft>
              <a:buSzPts val="5200"/>
              <a:buNone/>
              <a:defRPr sz="5200"/>
            </a:lvl4pPr>
            <a:lvl5pPr lvl="4" algn="r" rtl="0">
              <a:spcBef>
                <a:spcPts val="0"/>
              </a:spcBef>
              <a:spcAft>
                <a:spcPts val="0"/>
              </a:spcAft>
              <a:buSzPts val="5200"/>
              <a:buNone/>
              <a:defRPr sz="5200"/>
            </a:lvl5pPr>
            <a:lvl6pPr lvl="5" algn="r" rtl="0">
              <a:spcBef>
                <a:spcPts val="0"/>
              </a:spcBef>
              <a:spcAft>
                <a:spcPts val="0"/>
              </a:spcAft>
              <a:buSzPts val="5200"/>
              <a:buNone/>
              <a:defRPr sz="5200"/>
            </a:lvl6pPr>
            <a:lvl7pPr lvl="6" algn="r" rtl="0">
              <a:spcBef>
                <a:spcPts val="0"/>
              </a:spcBef>
              <a:spcAft>
                <a:spcPts val="0"/>
              </a:spcAft>
              <a:buSzPts val="5200"/>
              <a:buNone/>
              <a:defRPr sz="5200"/>
            </a:lvl7pPr>
            <a:lvl8pPr lvl="7" algn="r" rtl="0">
              <a:spcBef>
                <a:spcPts val="0"/>
              </a:spcBef>
              <a:spcAft>
                <a:spcPts val="0"/>
              </a:spcAft>
              <a:buSzPts val="5200"/>
              <a:buNone/>
              <a:defRPr sz="5200"/>
            </a:lvl8pPr>
            <a:lvl9pPr lvl="8" algn="r" rtl="0">
              <a:spcBef>
                <a:spcPts val="0"/>
              </a:spcBef>
              <a:spcAft>
                <a:spcPts val="0"/>
              </a:spcAft>
              <a:buSzPts val="5200"/>
              <a:buNone/>
              <a:defRPr sz="5200"/>
            </a:lvl9pPr>
          </a:lstStyle>
          <a:p>
            <a:endParaRPr/>
          </a:p>
        </p:txBody>
      </p:sp>
      <p:sp>
        <p:nvSpPr>
          <p:cNvPr id="9" name="Google Shape;9;p2"/>
          <p:cNvSpPr txBox="1">
            <a:spLocks noGrp="1"/>
          </p:cNvSpPr>
          <p:nvPr>
            <p:ph type="subTitle" idx="1"/>
          </p:nvPr>
        </p:nvSpPr>
        <p:spPr>
          <a:xfrm>
            <a:off x="5248656" y="3721608"/>
            <a:ext cx="3264300" cy="896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1pPr>
            <a:lvl2pPr lvl="1"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2pPr>
            <a:lvl3pPr lvl="2"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3pPr>
            <a:lvl4pPr lvl="3"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4pPr>
            <a:lvl5pPr lvl="4"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5pPr>
            <a:lvl6pPr lvl="5"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6pPr>
            <a:lvl7pPr lvl="6"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7pPr>
            <a:lvl8pPr lvl="7"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8pPr>
            <a:lvl9pPr lvl="8"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9pPr>
          </a:lstStyle>
          <a:p>
            <a:endParaRPr/>
          </a:p>
        </p:txBody>
      </p:sp>
      <p:cxnSp>
        <p:nvCxnSpPr>
          <p:cNvPr id="10" name="Google Shape;10;p2"/>
          <p:cNvCxnSpPr/>
          <p:nvPr/>
        </p:nvCxnSpPr>
        <p:spPr>
          <a:xfrm flipH="1">
            <a:off x="5827050" y="451300"/>
            <a:ext cx="1672500" cy="126000"/>
          </a:xfrm>
          <a:prstGeom prst="straightConnector1">
            <a:avLst/>
          </a:prstGeom>
          <a:noFill/>
          <a:ln w="9525" cap="flat" cmpd="sng">
            <a:solidFill>
              <a:schemeClr val="dk1"/>
            </a:solidFill>
            <a:prstDash val="solid"/>
            <a:round/>
            <a:headEnd type="none" w="med" len="med"/>
            <a:tailEnd type="none" w="med" len="med"/>
          </a:ln>
        </p:spPr>
      </p:cxnSp>
      <p:cxnSp>
        <p:nvCxnSpPr>
          <p:cNvPr id="11" name="Google Shape;11;p2"/>
          <p:cNvCxnSpPr/>
          <p:nvPr/>
        </p:nvCxnSpPr>
        <p:spPr>
          <a:xfrm rot="10800000">
            <a:off x="7512925" y="457850"/>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12" name="Google Shape;12;p2"/>
          <p:cNvCxnSpPr/>
          <p:nvPr/>
        </p:nvCxnSpPr>
        <p:spPr>
          <a:xfrm flipH="1">
            <a:off x="8348975" y="-6625"/>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13" name="Google Shape;13;p2"/>
          <p:cNvGrpSpPr/>
          <p:nvPr/>
        </p:nvGrpSpPr>
        <p:grpSpPr>
          <a:xfrm>
            <a:off x="8064275" y="887850"/>
            <a:ext cx="581800" cy="582350"/>
            <a:chOff x="8064275" y="887850"/>
            <a:chExt cx="581800" cy="582350"/>
          </a:xfrm>
        </p:grpSpPr>
        <p:sp>
          <p:nvSpPr>
            <p:cNvPr id="14" name="Google Shape;14;p2"/>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2"/>
          <p:cNvGrpSpPr/>
          <p:nvPr/>
        </p:nvGrpSpPr>
        <p:grpSpPr>
          <a:xfrm>
            <a:off x="7353050" y="316275"/>
            <a:ext cx="292025" cy="292575"/>
            <a:chOff x="7353050" y="316275"/>
            <a:chExt cx="292025" cy="292575"/>
          </a:xfrm>
        </p:grpSpPr>
        <p:sp>
          <p:nvSpPr>
            <p:cNvPr id="21" name="Google Shape;21;p2"/>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p:nvPr/>
        </p:nvSpPr>
        <p:spPr>
          <a:xfrm>
            <a:off x="5690580" y="4258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688325" y="4232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727069" y="4623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724827" y="4597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766657" y="5018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764415" y="4996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 name="Google Shape;31;p2"/>
          <p:cNvGrpSpPr/>
          <p:nvPr/>
        </p:nvGrpSpPr>
        <p:grpSpPr>
          <a:xfrm>
            <a:off x="5443350" y="289275"/>
            <a:ext cx="175013" cy="27000"/>
            <a:chOff x="5662375" y="212375"/>
            <a:chExt cx="175013" cy="27000"/>
          </a:xfrm>
        </p:grpSpPr>
        <p:sp>
          <p:nvSpPr>
            <p:cNvPr id="32" name="Google Shape;32;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90050" y="170875"/>
            <a:ext cx="175013" cy="27000"/>
            <a:chOff x="5662375" y="212375"/>
            <a:chExt cx="175013" cy="27000"/>
          </a:xfrm>
        </p:grpSpPr>
        <p:sp>
          <p:nvSpPr>
            <p:cNvPr id="36" name="Google Shape;36;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39;p2"/>
          <p:cNvGrpSpPr/>
          <p:nvPr/>
        </p:nvGrpSpPr>
        <p:grpSpPr>
          <a:xfrm>
            <a:off x="8068750" y="1581800"/>
            <a:ext cx="175013" cy="27000"/>
            <a:chOff x="5662375" y="212375"/>
            <a:chExt cx="175013" cy="27000"/>
          </a:xfrm>
        </p:grpSpPr>
        <p:sp>
          <p:nvSpPr>
            <p:cNvPr id="40" name="Google Shape;40;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18">
    <p:spTree>
      <p:nvGrpSpPr>
        <p:cNvPr id="1" name="Shape 1326"/>
        <p:cNvGrpSpPr/>
        <p:nvPr/>
      </p:nvGrpSpPr>
      <p:grpSpPr>
        <a:xfrm>
          <a:off x="0" y="0"/>
          <a:ext cx="0" cy="0"/>
          <a:chOff x="0" y="0"/>
          <a:chExt cx="0" cy="0"/>
        </a:xfrm>
      </p:grpSpPr>
      <p:cxnSp>
        <p:nvCxnSpPr>
          <p:cNvPr id="1327" name="Google Shape;1327;p27"/>
          <p:cNvCxnSpPr/>
          <p:nvPr/>
        </p:nvCxnSpPr>
        <p:spPr>
          <a:xfrm rot="5400000">
            <a:off x="7269708" y="3324550"/>
            <a:ext cx="1133100" cy="306300"/>
          </a:xfrm>
          <a:prstGeom prst="straightConnector1">
            <a:avLst/>
          </a:prstGeom>
          <a:noFill/>
          <a:ln w="9525" cap="flat" cmpd="sng">
            <a:solidFill>
              <a:srgbClr val="1A2E35"/>
            </a:solidFill>
            <a:prstDash val="solid"/>
            <a:round/>
            <a:headEnd type="none" w="med" len="med"/>
            <a:tailEnd type="none" w="med" len="med"/>
          </a:ln>
        </p:spPr>
      </p:cxnSp>
      <p:cxnSp>
        <p:nvCxnSpPr>
          <p:cNvPr id="1328" name="Google Shape;1328;p27"/>
          <p:cNvCxnSpPr/>
          <p:nvPr/>
        </p:nvCxnSpPr>
        <p:spPr>
          <a:xfrm rot="-5400000" flipH="1">
            <a:off x="7181408" y="2082400"/>
            <a:ext cx="1342200" cy="315300"/>
          </a:xfrm>
          <a:prstGeom prst="straightConnector1">
            <a:avLst/>
          </a:prstGeom>
          <a:noFill/>
          <a:ln w="9525" cap="flat" cmpd="sng">
            <a:solidFill>
              <a:srgbClr val="1A2E35"/>
            </a:solidFill>
            <a:prstDash val="solid"/>
            <a:round/>
            <a:headEnd type="none" w="med" len="med"/>
            <a:tailEnd type="none" w="med" len="med"/>
          </a:ln>
        </p:spPr>
      </p:cxnSp>
      <p:cxnSp>
        <p:nvCxnSpPr>
          <p:cNvPr id="1329" name="Google Shape;1329;p27"/>
          <p:cNvCxnSpPr/>
          <p:nvPr/>
        </p:nvCxnSpPr>
        <p:spPr>
          <a:xfrm rot="5400000">
            <a:off x="7232433" y="736375"/>
            <a:ext cx="1332000" cy="392100"/>
          </a:xfrm>
          <a:prstGeom prst="straightConnector1">
            <a:avLst/>
          </a:prstGeom>
          <a:noFill/>
          <a:ln w="9525" cap="flat" cmpd="sng">
            <a:solidFill>
              <a:srgbClr val="1A2E35"/>
            </a:solidFill>
            <a:prstDash val="solid"/>
            <a:round/>
            <a:headEnd type="none" w="med" len="med"/>
            <a:tailEnd type="none" w="med" len="med"/>
          </a:ln>
        </p:spPr>
      </p:cxnSp>
      <p:cxnSp>
        <p:nvCxnSpPr>
          <p:cNvPr id="1330" name="Google Shape;1330;p27"/>
          <p:cNvCxnSpPr/>
          <p:nvPr/>
        </p:nvCxnSpPr>
        <p:spPr>
          <a:xfrm rot="5400000">
            <a:off x="8168433" y="-66600"/>
            <a:ext cx="273900" cy="407100"/>
          </a:xfrm>
          <a:prstGeom prst="straightConnector1">
            <a:avLst/>
          </a:prstGeom>
          <a:noFill/>
          <a:ln w="9525" cap="flat" cmpd="sng">
            <a:solidFill>
              <a:srgbClr val="1A2E35"/>
            </a:solidFill>
            <a:prstDash val="solid"/>
            <a:round/>
            <a:headEnd type="none" w="med" len="med"/>
            <a:tailEnd type="none" w="med" len="med"/>
          </a:ln>
        </p:spPr>
      </p:cxnSp>
      <p:grpSp>
        <p:nvGrpSpPr>
          <p:cNvPr id="1331" name="Google Shape;1331;p27"/>
          <p:cNvGrpSpPr/>
          <p:nvPr/>
        </p:nvGrpSpPr>
        <p:grpSpPr>
          <a:xfrm rot="5400000" flipH="1">
            <a:off x="7407333" y="1284925"/>
            <a:ext cx="581800" cy="582350"/>
            <a:chOff x="8064275" y="887850"/>
            <a:chExt cx="581800" cy="582350"/>
          </a:xfrm>
        </p:grpSpPr>
        <p:sp>
          <p:nvSpPr>
            <p:cNvPr id="1332" name="Google Shape;1332;p2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8" name="Google Shape;1338;p27"/>
          <p:cNvGrpSpPr/>
          <p:nvPr/>
        </p:nvGrpSpPr>
        <p:grpSpPr>
          <a:xfrm rot="5400000" flipH="1">
            <a:off x="7869720" y="2754200"/>
            <a:ext cx="292025" cy="292575"/>
            <a:chOff x="7353050" y="316275"/>
            <a:chExt cx="292025" cy="292575"/>
          </a:xfrm>
        </p:grpSpPr>
        <p:sp>
          <p:nvSpPr>
            <p:cNvPr id="1339" name="Google Shape;1339;p2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3" name="Google Shape;1343;p27"/>
          <p:cNvGrpSpPr/>
          <p:nvPr/>
        </p:nvGrpSpPr>
        <p:grpSpPr>
          <a:xfrm rot="5400000" flipH="1">
            <a:off x="8012458" y="178175"/>
            <a:ext cx="175000" cy="175000"/>
            <a:chOff x="8792300" y="321275"/>
            <a:chExt cx="175000" cy="175000"/>
          </a:xfrm>
        </p:grpSpPr>
        <p:sp>
          <p:nvSpPr>
            <p:cNvPr id="1344" name="Google Shape;1344;p27"/>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7"/>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7"/>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7"/>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8" name="Google Shape;1348;p27"/>
          <p:cNvGrpSpPr/>
          <p:nvPr/>
        </p:nvGrpSpPr>
        <p:grpSpPr>
          <a:xfrm rot="5400000">
            <a:off x="7551683" y="3879926"/>
            <a:ext cx="293111" cy="293388"/>
            <a:chOff x="3164039" y="430875"/>
            <a:chExt cx="293111" cy="293388"/>
          </a:xfrm>
        </p:grpSpPr>
        <p:sp>
          <p:nvSpPr>
            <p:cNvPr id="1349" name="Google Shape;1349;p27"/>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7"/>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7"/>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7"/>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7"/>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7"/>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5" name="Google Shape;1355;p27"/>
          <p:cNvGrpSpPr/>
          <p:nvPr/>
        </p:nvGrpSpPr>
        <p:grpSpPr>
          <a:xfrm rot="5400000" flipH="1">
            <a:off x="8259052" y="323144"/>
            <a:ext cx="175013" cy="27000"/>
            <a:chOff x="5662375" y="212375"/>
            <a:chExt cx="175013" cy="27000"/>
          </a:xfrm>
        </p:grpSpPr>
        <p:sp>
          <p:nvSpPr>
            <p:cNvPr id="1356" name="Google Shape;1356;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59" name="Google Shape;1359;p27"/>
          <p:cNvCxnSpPr/>
          <p:nvPr/>
        </p:nvCxnSpPr>
        <p:spPr>
          <a:xfrm rot="5400000" flipH="1">
            <a:off x="740850" y="2598325"/>
            <a:ext cx="1672500" cy="126000"/>
          </a:xfrm>
          <a:prstGeom prst="straightConnector1">
            <a:avLst/>
          </a:prstGeom>
          <a:noFill/>
          <a:ln w="9525" cap="flat" cmpd="sng">
            <a:solidFill>
              <a:srgbClr val="1A2E35"/>
            </a:solidFill>
            <a:prstDash val="solid"/>
            <a:round/>
            <a:headEnd type="none" w="med" len="med"/>
            <a:tailEnd type="none" w="med" len="med"/>
          </a:ln>
        </p:spPr>
      </p:cxnSp>
      <p:cxnSp>
        <p:nvCxnSpPr>
          <p:cNvPr id="1360" name="Google Shape;1360;p27"/>
          <p:cNvCxnSpPr/>
          <p:nvPr/>
        </p:nvCxnSpPr>
        <p:spPr>
          <a:xfrm rot="-5400000">
            <a:off x="847100" y="3554000"/>
            <a:ext cx="829500" cy="743400"/>
          </a:xfrm>
          <a:prstGeom prst="straightConnector1">
            <a:avLst/>
          </a:prstGeom>
          <a:noFill/>
          <a:ln w="9525" cap="flat" cmpd="sng">
            <a:solidFill>
              <a:srgbClr val="1A2E35"/>
            </a:solidFill>
            <a:prstDash val="solid"/>
            <a:round/>
            <a:headEnd type="none" w="med" len="med"/>
            <a:tailEnd type="none" w="med" len="med"/>
          </a:ln>
        </p:spPr>
      </p:cxnSp>
      <p:cxnSp>
        <p:nvCxnSpPr>
          <p:cNvPr id="1361" name="Google Shape;1361;p27"/>
          <p:cNvCxnSpPr/>
          <p:nvPr/>
        </p:nvCxnSpPr>
        <p:spPr>
          <a:xfrm rot="5400000" flipH="1">
            <a:off x="1105775" y="4151250"/>
            <a:ext cx="796500" cy="1188000"/>
          </a:xfrm>
          <a:prstGeom prst="straightConnector1">
            <a:avLst/>
          </a:prstGeom>
          <a:noFill/>
          <a:ln w="9525" cap="flat" cmpd="sng">
            <a:solidFill>
              <a:srgbClr val="1A2E35"/>
            </a:solidFill>
            <a:prstDash val="solid"/>
            <a:round/>
            <a:headEnd type="none" w="med" len="med"/>
            <a:tailEnd type="none" w="med" len="med"/>
          </a:ln>
        </p:spPr>
      </p:cxnSp>
      <p:grpSp>
        <p:nvGrpSpPr>
          <p:cNvPr id="1362" name="Google Shape;1362;p27"/>
          <p:cNvGrpSpPr/>
          <p:nvPr/>
        </p:nvGrpSpPr>
        <p:grpSpPr>
          <a:xfrm rot="5400000">
            <a:off x="621475" y="4062025"/>
            <a:ext cx="581800" cy="582350"/>
            <a:chOff x="8064275" y="887850"/>
            <a:chExt cx="581800" cy="582350"/>
          </a:xfrm>
        </p:grpSpPr>
        <p:sp>
          <p:nvSpPr>
            <p:cNvPr id="1363" name="Google Shape;1363;p2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9" name="Google Shape;1369;p27"/>
          <p:cNvGrpSpPr/>
          <p:nvPr/>
        </p:nvGrpSpPr>
        <p:grpSpPr>
          <a:xfrm rot="5400000">
            <a:off x="1482825" y="3350800"/>
            <a:ext cx="292025" cy="292575"/>
            <a:chOff x="7353050" y="316275"/>
            <a:chExt cx="292025" cy="292575"/>
          </a:xfrm>
        </p:grpSpPr>
        <p:sp>
          <p:nvSpPr>
            <p:cNvPr id="1370" name="Google Shape;1370;p2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4" name="Google Shape;1374;p27"/>
          <p:cNvGrpSpPr/>
          <p:nvPr/>
        </p:nvGrpSpPr>
        <p:grpSpPr>
          <a:xfrm rot="5400000">
            <a:off x="1595125" y="4790325"/>
            <a:ext cx="175000" cy="175000"/>
            <a:chOff x="8792300" y="321275"/>
            <a:chExt cx="175000" cy="175000"/>
          </a:xfrm>
        </p:grpSpPr>
        <p:sp>
          <p:nvSpPr>
            <p:cNvPr id="1375" name="Google Shape;1375;p27"/>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7"/>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7"/>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7"/>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9" name="Google Shape;1379;p27"/>
          <p:cNvSpPr/>
          <p:nvPr/>
        </p:nvSpPr>
        <p:spPr>
          <a:xfrm rot="5400000">
            <a:off x="1377117" y="1688743"/>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7"/>
          <p:cNvSpPr/>
          <p:nvPr/>
        </p:nvSpPr>
        <p:spPr>
          <a:xfrm rot="5400000">
            <a:off x="1374876" y="1686211"/>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7"/>
          <p:cNvSpPr/>
          <p:nvPr/>
        </p:nvSpPr>
        <p:spPr>
          <a:xfrm rot="5400000">
            <a:off x="1413610" y="172523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7"/>
          <p:cNvSpPr/>
          <p:nvPr/>
        </p:nvSpPr>
        <p:spPr>
          <a:xfrm rot="5400000">
            <a:off x="1411362" y="1722714"/>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7"/>
          <p:cNvSpPr/>
          <p:nvPr/>
        </p:nvSpPr>
        <p:spPr>
          <a:xfrm rot="5400000">
            <a:off x="1453339" y="1764682"/>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7"/>
          <p:cNvSpPr/>
          <p:nvPr/>
        </p:nvSpPr>
        <p:spPr>
          <a:xfrm rot="5400000">
            <a:off x="1450946" y="1762579"/>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5" name="Google Shape;1385;p27"/>
          <p:cNvGrpSpPr/>
          <p:nvPr/>
        </p:nvGrpSpPr>
        <p:grpSpPr>
          <a:xfrm rot="5400000">
            <a:off x="1701119" y="1515381"/>
            <a:ext cx="175013" cy="27000"/>
            <a:chOff x="5662375" y="212375"/>
            <a:chExt cx="175013" cy="27000"/>
          </a:xfrm>
        </p:grpSpPr>
        <p:sp>
          <p:nvSpPr>
            <p:cNvPr id="1386" name="Google Shape;1386;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9" name="Google Shape;1389;p27"/>
          <p:cNvGrpSpPr/>
          <p:nvPr/>
        </p:nvGrpSpPr>
        <p:grpSpPr>
          <a:xfrm rot="5400000">
            <a:off x="1819519" y="4562081"/>
            <a:ext cx="175013" cy="27000"/>
            <a:chOff x="5662375" y="212375"/>
            <a:chExt cx="175013" cy="27000"/>
          </a:xfrm>
        </p:grpSpPr>
        <p:sp>
          <p:nvSpPr>
            <p:cNvPr id="1390" name="Google Shape;1390;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3" name="Google Shape;1393;p27"/>
          <p:cNvGrpSpPr/>
          <p:nvPr/>
        </p:nvGrpSpPr>
        <p:grpSpPr>
          <a:xfrm rot="5400000">
            <a:off x="408594" y="4140781"/>
            <a:ext cx="175013" cy="27000"/>
            <a:chOff x="5662375" y="212375"/>
            <a:chExt cx="175013" cy="27000"/>
          </a:xfrm>
        </p:grpSpPr>
        <p:sp>
          <p:nvSpPr>
            <p:cNvPr id="1394" name="Google Shape;1394;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9">
    <p:spTree>
      <p:nvGrpSpPr>
        <p:cNvPr id="1" name="Shape 1397"/>
        <p:cNvGrpSpPr/>
        <p:nvPr/>
      </p:nvGrpSpPr>
      <p:grpSpPr>
        <a:xfrm>
          <a:off x="0" y="0"/>
          <a:ext cx="0" cy="0"/>
          <a:chOff x="0" y="0"/>
          <a:chExt cx="0" cy="0"/>
        </a:xfrm>
      </p:grpSpPr>
      <p:grpSp>
        <p:nvGrpSpPr>
          <p:cNvPr id="1398" name="Google Shape;1398;p28"/>
          <p:cNvGrpSpPr/>
          <p:nvPr/>
        </p:nvGrpSpPr>
        <p:grpSpPr>
          <a:xfrm>
            <a:off x="261711" y="-1158"/>
            <a:ext cx="8550326" cy="3981600"/>
            <a:chOff x="261711" y="-1158"/>
            <a:chExt cx="8550326" cy="3981600"/>
          </a:xfrm>
        </p:grpSpPr>
        <p:cxnSp>
          <p:nvCxnSpPr>
            <p:cNvPr id="1399" name="Google Shape;1399;p28"/>
            <p:cNvCxnSpPr/>
            <p:nvPr/>
          </p:nvCxnSpPr>
          <p:spPr>
            <a:xfrm>
              <a:off x="515925" y="-1158"/>
              <a:ext cx="0" cy="3981600"/>
            </a:xfrm>
            <a:prstGeom prst="straightConnector1">
              <a:avLst/>
            </a:prstGeom>
            <a:noFill/>
            <a:ln w="9525" cap="flat" cmpd="sng">
              <a:solidFill>
                <a:srgbClr val="595959"/>
              </a:solidFill>
              <a:prstDash val="solid"/>
              <a:round/>
              <a:headEnd type="none" w="med" len="med"/>
              <a:tailEnd type="none" w="med" len="med"/>
            </a:ln>
          </p:spPr>
        </p:cxnSp>
        <p:cxnSp>
          <p:nvCxnSpPr>
            <p:cNvPr id="1400" name="Google Shape;1400;p28"/>
            <p:cNvCxnSpPr/>
            <p:nvPr/>
          </p:nvCxnSpPr>
          <p:spPr>
            <a:xfrm>
              <a:off x="8666025" y="-1158"/>
              <a:ext cx="0" cy="1902000"/>
            </a:xfrm>
            <a:prstGeom prst="straightConnector1">
              <a:avLst/>
            </a:prstGeom>
            <a:noFill/>
            <a:ln w="9525" cap="flat" cmpd="sng">
              <a:solidFill>
                <a:srgbClr val="595959"/>
              </a:solidFill>
              <a:prstDash val="solid"/>
              <a:round/>
              <a:headEnd type="none" w="med" len="med"/>
              <a:tailEnd type="none" w="med" len="med"/>
            </a:ln>
          </p:spPr>
        </p:cxnSp>
        <p:grpSp>
          <p:nvGrpSpPr>
            <p:cNvPr id="1401" name="Google Shape;1401;p28"/>
            <p:cNvGrpSpPr/>
            <p:nvPr/>
          </p:nvGrpSpPr>
          <p:grpSpPr>
            <a:xfrm rot="10800000">
              <a:off x="343275" y="3300779"/>
              <a:ext cx="344736" cy="345385"/>
              <a:chOff x="7353050" y="316275"/>
              <a:chExt cx="292025" cy="292575"/>
            </a:xfrm>
          </p:grpSpPr>
          <p:sp>
            <p:nvSpPr>
              <p:cNvPr id="1402" name="Google Shape;1402;p2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6" name="Google Shape;1406;p28"/>
            <p:cNvGrpSpPr/>
            <p:nvPr/>
          </p:nvGrpSpPr>
          <p:grpSpPr>
            <a:xfrm rot="10800000">
              <a:off x="8520013" y="714742"/>
              <a:ext cx="292025" cy="292575"/>
              <a:chOff x="7353050" y="316275"/>
              <a:chExt cx="292025" cy="292575"/>
            </a:xfrm>
          </p:grpSpPr>
          <p:sp>
            <p:nvSpPr>
              <p:cNvPr id="1407" name="Google Shape;1407;p2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 name="Google Shape;1411;p28"/>
            <p:cNvGrpSpPr/>
            <p:nvPr/>
          </p:nvGrpSpPr>
          <p:grpSpPr>
            <a:xfrm rot="10800000">
              <a:off x="261711" y="465077"/>
              <a:ext cx="507562" cy="507984"/>
              <a:chOff x="8064275" y="887850"/>
              <a:chExt cx="581800" cy="582350"/>
            </a:xfrm>
          </p:grpSpPr>
          <p:sp>
            <p:nvSpPr>
              <p:cNvPr id="1412" name="Google Shape;1412;p2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20">
    <p:spTree>
      <p:nvGrpSpPr>
        <p:cNvPr id="1" name="Shape 1418"/>
        <p:cNvGrpSpPr/>
        <p:nvPr/>
      </p:nvGrpSpPr>
      <p:grpSpPr>
        <a:xfrm>
          <a:off x="0" y="0"/>
          <a:ext cx="0" cy="0"/>
          <a:chOff x="0" y="0"/>
          <a:chExt cx="0" cy="0"/>
        </a:xfrm>
      </p:grpSpPr>
      <p:grpSp>
        <p:nvGrpSpPr>
          <p:cNvPr id="1419" name="Google Shape;1419;p29"/>
          <p:cNvGrpSpPr/>
          <p:nvPr/>
        </p:nvGrpSpPr>
        <p:grpSpPr>
          <a:xfrm>
            <a:off x="432850" y="0"/>
            <a:ext cx="8278300" cy="5165700"/>
            <a:chOff x="432850" y="0"/>
            <a:chExt cx="8278300" cy="5165700"/>
          </a:xfrm>
        </p:grpSpPr>
        <p:cxnSp>
          <p:nvCxnSpPr>
            <p:cNvPr id="1420" name="Google Shape;1420;p29"/>
            <p:cNvCxnSpPr/>
            <p:nvPr/>
          </p:nvCxnSpPr>
          <p:spPr>
            <a:xfrm rot="10800000">
              <a:off x="8420275" y="2664300"/>
              <a:ext cx="0" cy="2501400"/>
            </a:xfrm>
            <a:prstGeom prst="straightConnector1">
              <a:avLst/>
            </a:prstGeom>
            <a:noFill/>
            <a:ln w="9525" cap="flat" cmpd="sng">
              <a:solidFill>
                <a:srgbClr val="595959"/>
              </a:solidFill>
              <a:prstDash val="solid"/>
              <a:round/>
              <a:headEnd type="none" w="med" len="med"/>
              <a:tailEnd type="none" w="med" len="med"/>
            </a:ln>
          </p:spPr>
        </p:cxnSp>
        <p:grpSp>
          <p:nvGrpSpPr>
            <p:cNvPr id="1421" name="Google Shape;1421;p29"/>
            <p:cNvGrpSpPr/>
            <p:nvPr/>
          </p:nvGrpSpPr>
          <p:grpSpPr>
            <a:xfrm>
              <a:off x="8129350" y="4292175"/>
              <a:ext cx="581800" cy="582350"/>
              <a:chOff x="8064275" y="887850"/>
              <a:chExt cx="581800" cy="582350"/>
            </a:xfrm>
          </p:grpSpPr>
          <p:sp>
            <p:nvSpPr>
              <p:cNvPr id="1422" name="Google Shape;1422;p2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29"/>
            <p:cNvGrpSpPr/>
            <p:nvPr/>
          </p:nvGrpSpPr>
          <p:grpSpPr>
            <a:xfrm>
              <a:off x="8274238" y="3720600"/>
              <a:ext cx="292025" cy="292575"/>
              <a:chOff x="7353050" y="316275"/>
              <a:chExt cx="292025" cy="292575"/>
            </a:xfrm>
          </p:grpSpPr>
          <p:sp>
            <p:nvSpPr>
              <p:cNvPr id="1429" name="Google Shape;1429;p2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3" name="Google Shape;1433;p29"/>
            <p:cNvGrpSpPr/>
            <p:nvPr/>
          </p:nvGrpSpPr>
          <p:grpSpPr>
            <a:xfrm>
              <a:off x="8332763" y="3212475"/>
              <a:ext cx="175000" cy="175000"/>
              <a:chOff x="8792300" y="321275"/>
              <a:chExt cx="175000" cy="175000"/>
            </a:xfrm>
          </p:grpSpPr>
          <p:sp>
            <p:nvSpPr>
              <p:cNvPr id="1434" name="Google Shape;1434;p2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38" name="Google Shape;1438;p29"/>
            <p:cNvCxnSpPr/>
            <p:nvPr/>
          </p:nvCxnSpPr>
          <p:spPr>
            <a:xfrm>
              <a:off x="723725" y="613"/>
              <a:ext cx="0" cy="2501400"/>
            </a:xfrm>
            <a:prstGeom prst="straightConnector1">
              <a:avLst/>
            </a:prstGeom>
            <a:noFill/>
            <a:ln w="9525" cap="flat" cmpd="sng">
              <a:solidFill>
                <a:srgbClr val="595959"/>
              </a:solidFill>
              <a:prstDash val="solid"/>
              <a:round/>
              <a:headEnd type="none" w="med" len="med"/>
              <a:tailEnd type="none" w="med" len="med"/>
            </a:ln>
          </p:spPr>
        </p:cxnSp>
        <p:grpSp>
          <p:nvGrpSpPr>
            <p:cNvPr id="1439" name="Google Shape;1439;p29"/>
            <p:cNvGrpSpPr/>
            <p:nvPr/>
          </p:nvGrpSpPr>
          <p:grpSpPr>
            <a:xfrm rot="10800000">
              <a:off x="432850" y="291788"/>
              <a:ext cx="581800" cy="582350"/>
              <a:chOff x="8064275" y="887850"/>
              <a:chExt cx="581800" cy="582350"/>
            </a:xfrm>
          </p:grpSpPr>
          <p:sp>
            <p:nvSpPr>
              <p:cNvPr id="1440" name="Google Shape;1440;p2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6" name="Google Shape;1446;p29"/>
            <p:cNvGrpSpPr/>
            <p:nvPr/>
          </p:nvGrpSpPr>
          <p:grpSpPr>
            <a:xfrm rot="10800000">
              <a:off x="577738" y="1153138"/>
              <a:ext cx="292025" cy="292575"/>
              <a:chOff x="7353050" y="316275"/>
              <a:chExt cx="292025" cy="292575"/>
            </a:xfrm>
          </p:grpSpPr>
          <p:sp>
            <p:nvSpPr>
              <p:cNvPr id="1447" name="Google Shape;1447;p2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1" name="Google Shape;1451;p29"/>
            <p:cNvGrpSpPr/>
            <p:nvPr/>
          </p:nvGrpSpPr>
          <p:grpSpPr>
            <a:xfrm rot="10800000">
              <a:off x="636238" y="1778838"/>
              <a:ext cx="175000" cy="175000"/>
              <a:chOff x="8792300" y="321275"/>
              <a:chExt cx="175000" cy="175000"/>
            </a:xfrm>
          </p:grpSpPr>
          <p:sp>
            <p:nvSpPr>
              <p:cNvPr id="1452" name="Google Shape;1452;p2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6" name="Google Shape;1456;p29"/>
            <p:cNvGrpSpPr/>
            <p:nvPr/>
          </p:nvGrpSpPr>
          <p:grpSpPr>
            <a:xfrm>
              <a:off x="432850" y="2003163"/>
              <a:ext cx="175013" cy="27000"/>
              <a:chOff x="5662375" y="212375"/>
              <a:chExt cx="175013" cy="27000"/>
            </a:xfrm>
          </p:grpSpPr>
          <p:sp>
            <p:nvSpPr>
              <p:cNvPr id="1457" name="Google Shape;1457;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0" name="Google Shape;1460;p29"/>
            <p:cNvGrpSpPr/>
            <p:nvPr/>
          </p:nvGrpSpPr>
          <p:grpSpPr>
            <a:xfrm>
              <a:off x="788100" y="208488"/>
              <a:ext cx="175013" cy="27000"/>
              <a:chOff x="5662375" y="212375"/>
              <a:chExt cx="175013" cy="27000"/>
            </a:xfrm>
          </p:grpSpPr>
          <p:sp>
            <p:nvSpPr>
              <p:cNvPr id="1461" name="Google Shape;1461;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 name="Google Shape;1464;p29"/>
            <p:cNvGrpSpPr/>
            <p:nvPr/>
          </p:nvGrpSpPr>
          <p:grpSpPr>
            <a:xfrm>
              <a:off x="8129350" y="4988725"/>
              <a:ext cx="175013" cy="27000"/>
              <a:chOff x="5662375" y="212375"/>
              <a:chExt cx="175013" cy="27000"/>
            </a:xfrm>
          </p:grpSpPr>
          <p:sp>
            <p:nvSpPr>
              <p:cNvPr id="1465" name="Google Shape;1465;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 name="Google Shape;1468;p29"/>
            <p:cNvGrpSpPr/>
            <p:nvPr/>
          </p:nvGrpSpPr>
          <p:grpSpPr>
            <a:xfrm>
              <a:off x="8497550" y="3429425"/>
              <a:ext cx="175013" cy="27000"/>
              <a:chOff x="5662375" y="212375"/>
              <a:chExt cx="175013" cy="27000"/>
            </a:xfrm>
          </p:grpSpPr>
          <p:sp>
            <p:nvSpPr>
              <p:cNvPr id="1469" name="Google Shape;1469;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72" name="Google Shape;1472;p29"/>
            <p:cNvCxnSpPr/>
            <p:nvPr/>
          </p:nvCxnSpPr>
          <p:spPr>
            <a:xfrm>
              <a:off x="8407225" y="0"/>
              <a:ext cx="0" cy="2160900"/>
            </a:xfrm>
            <a:prstGeom prst="straightConnector1">
              <a:avLst/>
            </a:prstGeom>
            <a:noFill/>
            <a:ln w="9525" cap="flat" cmpd="sng">
              <a:solidFill>
                <a:srgbClr val="595959"/>
              </a:solidFill>
              <a:prstDash val="solid"/>
              <a:round/>
              <a:headEnd type="none" w="med" len="med"/>
              <a:tailEnd type="none" w="med" len="med"/>
            </a:ln>
          </p:spPr>
        </p:cxnSp>
        <p:cxnSp>
          <p:nvCxnSpPr>
            <p:cNvPr id="1473" name="Google Shape;1473;p29"/>
            <p:cNvCxnSpPr/>
            <p:nvPr/>
          </p:nvCxnSpPr>
          <p:spPr>
            <a:xfrm>
              <a:off x="718025" y="2985634"/>
              <a:ext cx="0" cy="2160900"/>
            </a:xfrm>
            <a:prstGeom prst="straightConnector1">
              <a:avLst/>
            </a:prstGeom>
            <a:noFill/>
            <a:ln w="9525" cap="flat" cmpd="sng">
              <a:solidFill>
                <a:srgbClr val="595959"/>
              </a:solidFill>
              <a:prstDash val="solid"/>
              <a:round/>
              <a:headEnd type="none" w="med" len="med"/>
              <a:tailEnd type="none" w="med" len="med"/>
            </a:ln>
          </p:spPr>
        </p:cxnSp>
        <p:sp>
          <p:nvSpPr>
            <p:cNvPr id="1474" name="Google Shape;1474;p29"/>
            <p:cNvSpPr/>
            <p:nvPr/>
          </p:nvSpPr>
          <p:spPr>
            <a:xfrm>
              <a:off x="671825" y="4587888"/>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9"/>
            <p:cNvSpPr/>
            <p:nvPr/>
          </p:nvSpPr>
          <p:spPr>
            <a:xfrm>
              <a:off x="671825" y="3940338"/>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8361025" y="1453500"/>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8361025" y="234875"/>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4">
  <p:cSld name="CUSTOM_21">
    <p:spTree>
      <p:nvGrpSpPr>
        <p:cNvPr id="1" name="Shape 1478"/>
        <p:cNvGrpSpPr/>
        <p:nvPr/>
      </p:nvGrpSpPr>
      <p:grpSpPr>
        <a:xfrm>
          <a:off x="0" y="0"/>
          <a:ext cx="0" cy="0"/>
          <a:chOff x="0" y="0"/>
          <a:chExt cx="0" cy="0"/>
        </a:xfrm>
      </p:grpSpPr>
      <p:grpSp>
        <p:nvGrpSpPr>
          <p:cNvPr id="1479" name="Google Shape;1479;p30"/>
          <p:cNvGrpSpPr/>
          <p:nvPr/>
        </p:nvGrpSpPr>
        <p:grpSpPr>
          <a:xfrm>
            <a:off x="-6867" y="-6625"/>
            <a:ext cx="9152342" cy="5102050"/>
            <a:chOff x="-6867" y="-6625"/>
            <a:chExt cx="9152342" cy="5102050"/>
          </a:xfrm>
        </p:grpSpPr>
        <p:cxnSp>
          <p:nvCxnSpPr>
            <p:cNvPr id="1480" name="Google Shape;1480;p30"/>
            <p:cNvCxnSpPr/>
            <p:nvPr/>
          </p:nvCxnSpPr>
          <p:spPr>
            <a:xfrm>
              <a:off x="2904283" y="4513075"/>
              <a:ext cx="1133100" cy="306300"/>
            </a:xfrm>
            <a:prstGeom prst="straightConnector1">
              <a:avLst/>
            </a:prstGeom>
            <a:noFill/>
            <a:ln w="9525" cap="flat" cmpd="sng">
              <a:solidFill>
                <a:schemeClr val="dk2"/>
              </a:solidFill>
              <a:prstDash val="solid"/>
              <a:round/>
              <a:headEnd type="none" w="med" len="med"/>
              <a:tailEnd type="none" w="med" len="med"/>
            </a:ln>
          </p:spPr>
        </p:cxnSp>
        <p:cxnSp>
          <p:nvCxnSpPr>
            <p:cNvPr id="1481" name="Google Shape;1481;p30"/>
            <p:cNvCxnSpPr/>
            <p:nvPr/>
          </p:nvCxnSpPr>
          <p:spPr>
            <a:xfrm rot="10800000" flipH="1">
              <a:off x="1562083" y="4492325"/>
              <a:ext cx="1342200" cy="315300"/>
            </a:xfrm>
            <a:prstGeom prst="straightConnector1">
              <a:avLst/>
            </a:prstGeom>
            <a:noFill/>
            <a:ln w="9525" cap="flat" cmpd="sng">
              <a:solidFill>
                <a:schemeClr val="dk2"/>
              </a:solidFill>
              <a:prstDash val="solid"/>
              <a:round/>
              <a:headEnd type="none" w="med" len="med"/>
              <a:tailEnd type="none" w="med" len="med"/>
            </a:ln>
          </p:spPr>
        </p:cxnSp>
        <p:cxnSp>
          <p:nvCxnSpPr>
            <p:cNvPr id="1482" name="Google Shape;1482;p30"/>
            <p:cNvCxnSpPr/>
            <p:nvPr/>
          </p:nvCxnSpPr>
          <p:spPr>
            <a:xfrm>
              <a:off x="259558" y="4408000"/>
              <a:ext cx="1332000" cy="392100"/>
            </a:xfrm>
            <a:prstGeom prst="straightConnector1">
              <a:avLst/>
            </a:prstGeom>
            <a:noFill/>
            <a:ln w="9525" cap="flat" cmpd="sng">
              <a:solidFill>
                <a:schemeClr val="dk2"/>
              </a:solidFill>
              <a:prstDash val="solid"/>
              <a:round/>
              <a:headEnd type="none" w="med" len="med"/>
              <a:tailEnd type="none" w="med" len="med"/>
            </a:ln>
          </p:spPr>
        </p:cxnSp>
        <p:cxnSp>
          <p:nvCxnSpPr>
            <p:cNvPr id="1483" name="Google Shape;1483;p30"/>
            <p:cNvCxnSpPr/>
            <p:nvPr/>
          </p:nvCxnSpPr>
          <p:spPr>
            <a:xfrm>
              <a:off x="-6867" y="3993550"/>
              <a:ext cx="273900" cy="407100"/>
            </a:xfrm>
            <a:prstGeom prst="straightConnector1">
              <a:avLst/>
            </a:prstGeom>
            <a:noFill/>
            <a:ln w="9525" cap="flat" cmpd="sng">
              <a:solidFill>
                <a:schemeClr val="dk2"/>
              </a:solidFill>
              <a:prstDash val="solid"/>
              <a:round/>
              <a:headEnd type="none" w="med" len="med"/>
              <a:tailEnd type="none" w="med" len="med"/>
            </a:ln>
          </p:spPr>
        </p:cxnSp>
        <p:grpSp>
          <p:nvGrpSpPr>
            <p:cNvPr id="1484" name="Google Shape;1484;p30"/>
            <p:cNvGrpSpPr/>
            <p:nvPr/>
          </p:nvGrpSpPr>
          <p:grpSpPr>
            <a:xfrm flipH="1">
              <a:off x="1278333" y="4513075"/>
              <a:ext cx="581800" cy="582350"/>
              <a:chOff x="8064275" y="887850"/>
              <a:chExt cx="581800" cy="582350"/>
            </a:xfrm>
          </p:grpSpPr>
          <p:sp>
            <p:nvSpPr>
              <p:cNvPr id="1485" name="Google Shape;1485;p30"/>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0"/>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0"/>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1" name="Google Shape;1491;p30"/>
            <p:cNvGrpSpPr/>
            <p:nvPr/>
          </p:nvGrpSpPr>
          <p:grpSpPr>
            <a:xfrm flipH="1">
              <a:off x="2747608" y="4340463"/>
              <a:ext cx="292025" cy="292575"/>
              <a:chOff x="7353050" y="316275"/>
              <a:chExt cx="292025" cy="292575"/>
            </a:xfrm>
          </p:grpSpPr>
          <p:sp>
            <p:nvSpPr>
              <p:cNvPr id="1492" name="Google Shape;1492;p30"/>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496;p30"/>
            <p:cNvGrpSpPr/>
            <p:nvPr/>
          </p:nvGrpSpPr>
          <p:grpSpPr>
            <a:xfrm flipH="1">
              <a:off x="171308" y="4315025"/>
              <a:ext cx="175000" cy="175000"/>
              <a:chOff x="8792300" y="321275"/>
              <a:chExt cx="175000" cy="175000"/>
            </a:xfrm>
          </p:grpSpPr>
          <p:sp>
            <p:nvSpPr>
              <p:cNvPr id="1497" name="Google Shape;1497;p30"/>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0"/>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0"/>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0"/>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1" name="Google Shape;1501;p30"/>
            <p:cNvGrpSpPr/>
            <p:nvPr/>
          </p:nvGrpSpPr>
          <p:grpSpPr>
            <a:xfrm>
              <a:off x="3873197" y="4657550"/>
              <a:ext cx="293111" cy="293388"/>
              <a:chOff x="3164039" y="430875"/>
              <a:chExt cx="293111" cy="293388"/>
            </a:xfrm>
          </p:grpSpPr>
          <p:sp>
            <p:nvSpPr>
              <p:cNvPr id="1502" name="Google Shape;1502;p30"/>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0"/>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0"/>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0"/>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0"/>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0"/>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0"/>
            <p:cNvGrpSpPr/>
            <p:nvPr/>
          </p:nvGrpSpPr>
          <p:grpSpPr>
            <a:xfrm flipH="1">
              <a:off x="242270" y="4142425"/>
              <a:ext cx="175013" cy="27000"/>
              <a:chOff x="5662375" y="212375"/>
              <a:chExt cx="175013" cy="27000"/>
            </a:xfrm>
          </p:grpSpPr>
          <p:sp>
            <p:nvSpPr>
              <p:cNvPr id="1509" name="Google Shape;1509;p30"/>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0"/>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0"/>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2" name="Google Shape;1512;p30"/>
            <p:cNvCxnSpPr/>
            <p:nvPr/>
          </p:nvCxnSpPr>
          <p:spPr>
            <a:xfrm rot="10800000">
              <a:off x="5995050" y="226600"/>
              <a:ext cx="1504500" cy="224700"/>
            </a:xfrm>
            <a:prstGeom prst="straightConnector1">
              <a:avLst/>
            </a:prstGeom>
            <a:noFill/>
            <a:ln w="9525" cap="flat" cmpd="sng">
              <a:solidFill>
                <a:schemeClr val="dk2"/>
              </a:solidFill>
              <a:prstDash val="solid"/>
              <a:round/>
              <a:headEnd type="none" w="med" len="med"/>
              <a:tailEnd type="none" w="med" len="med"/>
            </a:ln>
          </p:spPr>
        </p:cxnSp>
        <p:cxnSp>
          <p:nvCxnSpPr>
            <p:cNvPr id="1513" name="Google Shape;1513;p30"/>
            <p:cNvCxnSpPr/>
            <p:nvPr/>
          </p:nvCxnSpPr>
          <p:spPr>
            <a:xfrm rot="10800000">
              <a:off x="7512925" y="457850"/>
              <a:ext cx="829500" cy="743400"/>
            </a:xfrm>
            <a:prstGeom prst="straightConnector1">
              <a:avLst/>
            </a:prstGeom>
            <a:noFill/>
            <a:ln w="9525" cap="flat" cmpd="sng">
              <a:solidFill>
                <a:schemeClr val="dk2"/>
              </a:solidFill>
              <a:prstDash val="solid"/>
              <a:round/>
              <a:headEnd type="none" w="med" len="med"/>
              <a:tailEnd type="none" w="med" len="med"/>
            </a:ln>
          </p:spPr>
        </p:cxnSp>
        <p:cxnSp>
          <p:nvCxnSpPr>
            <p:cNvPr id="1514" name="Google Shape;1514;p30"/>
            <p:cNvCxnSpPr/>
            <p:nvPr/>
          </p:nvCxnSpPr>
          <p:spPr>
            <a:xfrm flipH="1">
              <a:off x="8348975" y="-6625"/>
              <a:ext cx="796500" cy="1188000"/>
            </a:xfrm>
            <a:prstGeom prst="straightConnector1">
              <a:avLst/>
            </a:prstGeom>
            <a:noFill/>
            <a:ln w="9525" cap="flat" cmpd="sng">
              <a:solidFill>
                <a:schemeClr val="dk2"/>
              </a:solidFill>
              <a:prstDash val="solid"/>
              <a:round/>
              <a:headEnd type="none" w="med" len="med"/>
              <a:tailEnd type="none" w="med" len="med"/>
            </a:ln>
          </p:spPr>
        </p:cxnSp>
        <p:grpSp>
          <p:nvGrpSpPr>
            <p:cNvPr id="1515" name="Google Shape;1515;p30"/>
            <p:cNvGrpSpPr/>
            <p:nvPr/>
          </p:nvGrpSpPr>
          <p:grpSpPr>
            <a:xfrm>
              <a:off x="8064275" y="1040250"/>
              <a:ext cx="581800" cy="582350"/>
              <a:chOff x="8064275" y="887850"/>
              <a:chExt cx="581800" cy="582350"/>
            </a:xfrm>
          </p:grpSpPr>
          <p:sp>
            <p:nvSpPr>
              <p:cNvPr id="1516" name="Google Shape;1516;p30"/>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0"/>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0"/>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0"/>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0"/>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0"/>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2" name="Google Shape;1522;p30"/>
            <p:cNvGrpSpPr/>
            <p:nvPr/>
          </p:nvGrpSpPr>
          <p:grpSpPr>
            <a:xfrm>
              <a:off x="7353050" y="316275"/>
              <a:ext cx="292025" cy="292575"/>
              <a:chOff x="7353050" y="316275"/>
              <a:chExt cx="292025" cy="292575"/>
            </a:xfrm>
          </p:grpSpPr>
          <p:sp>
            <p:nvSpPr>
              <p:cNvPr id="1523" name="Google Shape;1523;p30"/>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0"/>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0"/>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0"/>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7" name="Google Shape;1527;p30"/>
            <p:cNvGrpSpPr/>
            <p:nvPr/>
          </p:nvGrpSpPr>
          <p:grpSpPr>
            <a:xfrm>
              <a:off x="8792300" y="321275"/>
              <a:ext cx="175000" cy="175000"/>
              <a:chOff x="8792300" y="321275"/>
              <a:chExt cx="175000" cy="175000"/>
            </a:xfrm>
          </p:grpSpPr>
          <p:sp>
            <p:nvSpPr>
              <p:cNvPr id="1528" name="Google Shape;1528;p30"/>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0"/>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0"/>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0"/>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2" name="Google Shape;1532;p30"/>
            <p:cNvSpPr/>
            <p:nvPr/>
          </p:nvSpPr>
          <p:spPr>
            <a:xfrm>
              <a:off x="5829305" y="687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0"/>
            <p:cNvSpPr/>
            <p:nvPr/>
          </p:nvSpPr>
          <p:spPr>
            <a:xfrm>
              <a:off x="5827050" y="661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0"/>
            <p:cNvSpPr/>
            <p:nvPr/>
          </p:nvSpPr>
          <p:spPr>
            <a:xfrm>
              <a:off x="5865794" y="1052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0"/>
            <p:cNvSpPr/>
            <p:nvPr/>
          </p:nvSpPr>
          <p:spPr>
            <a:xfrm>
              <a:off x="5863552" y="1026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0"/>
            <p:cNvSpPr/>
            <p:nvPr/>
          </p:nvSpPr>
          <p:spPr>
            <a:xfrm>
              <a:off x="5905382" y="1447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0"/>
            <p:cNvSpPr/>
            <p:nvPr/>
          </p:nvSpPr>
          <p:spPr>
            <a:xfrm>
              <a:off x="5903140" y="1425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8" name="Google Shape;1538;p30"/>
            <p:cNvGrpSpPr/>
            <p:nvPr/>
          </p:nvGrpSpPr>
          <p:grpSpPr>
            <a:xfrm>
              <a:off x="8490050" y="170875"/>
              <a:ext cx="175013" cy="27000"/>
              <a:chOff x="5662375" y="212375"/>
              <a:chExt cx="175013" cy="27000"/>
            </a:xfrm>
          </p:grpSpPr>
          <p:sp>
            <p:nvSpPr>
              <p:cNvPr id="1539" name="Google Shape;1539;p3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0"/>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2" name="Google Shape;1542;p30"/>
            <p:cNvGrpSpPr/>
            <p:nvPr/>
          </p:nvGrpSpPr>
          <p:grpSpPr>
            <a:xfrm>
              <a:off x="8678350" y="1658000"/>
              <a:ext cx="175013" cy="27000"/>
              <a:chOff x="5662375" y="212375"/>
              <a:chExt cx="175013" cy="27000"/>
            </a:xfrm>
          </p:grpSpPr>
          <p:sp>
            <p:nvSpPr>
              <p:cNvPr id="1543" name="Google Shape;1543;p3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0"/>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2"/>
        <p:cNvGrpSpPr/>
        <p:nvPr/>
      </p:nvGrpSpPr>
      <p:grpSpPr>
        <a:xfrm>
          <a:off x="0" y="0"/>
          <a:ext cx="0" cy="0"/>
          <a:chOff x="0" y="0"/>
          <a:chExt cx="0" cy="0"/>
        </a:xfrm>
      </p:grpSpPr>
      <p:sp>
        <p:nvSpPr>
          <p:cNvPr id="243" name="Google Shape;243;p6"/>
          <p:cNvSpPr txBox="1">
            <a:spLocks noGrp="1"/>
          </p:cNvSpPr>
          <p:nvPr>
            <p:ph type="title"/>
          </p:nvPr>
        </p:nvSpPr>
        <p:spPr>
          <a:xfrm>
            <a:off x="1823475" y="338328"/>
            <a:ext cx="54969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244" name="Google Shape;244;p6"/>
          <p:cNvGrpSpPr/>
          <p:nvPr/>
        </p:nvGrpSpPr>
        <p:grpSpPr>
          <a:xfrm>
            <a:off x="432850" y="0"/>
            <a:ext cx="8278300" cy="5165700"/>
            <a:chOff x="432850" y="0"/>
            <a:chExt cx="8278300" cy="5165700"/>
          </a:xfrm>
        </p:grpSpPr>
        <p:cxnSp>
          <p:nvCxnSpPr>
            <p:cNvPr id="245" name="Google Shape;245;p6"/>
            <p:cNvCxnSpPr/>
            <p:nvPr/>
          </p:nvCxnSpPr>
          <p:spPr>
            <a:xfrm rot="10800000">
              <a:off x="8420275" y="2664300"/>
              <a:ext cx="0" cy="2501400"/>
            </a:xfrm>
            <a:prstGeom prst="straightConnector1">
              <a:avLst/>
            </a:prstGeom>
            <a:noFill/>
            <a:ln w="9525" cap="flat" cmpd="sng">
              <a:solidFill>
                <a:schemeClr val="dk1"/>
              </a:solidFill>
              <a:prstDash val="solid"/>
              <a:round/>
              <a:headEnd type="none" w="med" len="med"/>
              <a:tailEnd type="none" w="med" len="med"/>
            </a:ln>
          </p:spPr>
        </p:cxnSp>
        <p:grpSp>
          <p:nvGrpSpPr>
            <p:cNvPr id="246" name="Google Shape;246;p6"/>
            <p:cNvGrpSpPr/>
            <p:nvPr/>
          </p:nvGrpSpPr>
          <p:grpSpPr>
            <a:xfrm>
              <a:off x="8129350" y="4292175"/>
              <a:ext cx="581800" cy="582350"/>
              <a:chOff x="8064275" y="887850"/>
              <a:chExt cx="581800" cy="582350"/>
            </a:xfrm>
          </p:grpSpPr>
          <p:sp>
            <p:nvSpPr>
              <p:cNvPr id="247" name="Google Shape;247;p6"/>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6"/>
            <p:cNvGrpSpPr/>
            <p:nvPr/>
          </p:nvGrpSpPr>
          <p:grpSpPr>
            <a:xfrm>
              <a:off x="8274238" y="3720600"/>
              <a:ext cx="292025" cy="292575"/>
              <a:chOff x="7353050" y="316275"/>
              <a:chExt cx="292025" cy="292575"/>
            </a:xfrm>
          </p:grpSpPr>
          <p:sp>
            <p:nvSpPr>
              <p:cNvPr id="254" name="Google Shape;254;p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258;p6"/>
            <p:cNvGrpSpPr/>
            <p:nvPr/>
          </p:nvGrpSpPr>
          <p:grpSpPr>
            <a:xfrm>
              <a:off x="8332763" y="3212475"/>
              <a:ext cx="175000" cy="175000"/>
              <a:chOff x="8792300" y="321275"/>
              <a:chExt cx="175000" cy="175000"/>
            </a:xfrm>
          </p:grpSpPr>
          <p:sp>
            <p:nvSpPr>
              <p:cNvPr id="259" name="Google Shape;259;p6"/>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63" name="Google Shape;263;p6"/>
            <p:cNvCxnSpPr/>
            <p:nvPr/>
          </p:nvCxnSpPr>
          <p:spPr>
            <a:xfrm>
              <a:off x="723725" y="613"/>
              <a:ext cx="0" cy="2501400"/>
            </a:xfrm>
            <a:prstGeom prst="straightConnector1">
              <a:avLst/>
            </a:prstGeom>
            <a:noFill/>
            <a:ln w="9525" cap="flat" cmpd="sng">
              <a:solidFill>
                <a:schemeClr val="dk1"/>
              </a:solidFill>
              <a:prstDash val="solid"/>
              <a:round/>
              <a:headEnd type="none" w="med" len="med"/>
              <a:tailEnd type="none" w="med" len="med"/>
            </a:ln>
          </p:spPr>
        </p:cxnSp>
        <p:grpSp>
          <p:nvGrpSpPr>
            <p:cNvPr id="264" name="Google Shape;264;p6"/>
            <p:cNvGrpSpPr/>
            <p:nvPr/>
          </p:nvGrpSpPr>
          <p:grpSpPr>
            <a:xfrm rot="10800000">
              <a:off x="432850" y="291788"/>
              <a:ext cx="581800" cy="582350"/>
              <a:chOff x="8064275" y="887850"/>
              <a:chExt cx="581800" cy="582350"/>
            </a:xfrm>
          </p:grpSpPr>
          <p:sp>
            <p:nvSpPr>
              <p:cNvPr id="265" name="Google Shape;265;p6"/>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 name="Google Shape;271;p6"/>
            <p:cNvGrpSpPr/>
            <p:nvPr/>
          </p:nvGrpSpPr>
          <p:grpSpPr>
            <a:xfrm rot="10800000">
              <a:off x="577738" y="1153138"/>
              <a:ext cx="292025" cy="292575"/>
              <a:chOff x="7353050" y="316275"/>
              <a:chExt cx="292025" cy="292575"/>
            </a:xfrm>
          </p:grpSpPr>
          <p:sp>
            <p:nvSpPr>
              <p:cNvPr id="272" name="Google Shape;272;p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6"/>
            <p:cNvGrpSpPr/>
            <p:nvPr/>
          </p:nvGrpSpPr>
          <p:grpSpPr>
            <a:xfrm rot="10800000">
              <a:off x="636238" y="1778838"/>
              <a:ext cx="175000" cy="175000"/>
              <a:chOff x="8792300" y="321275"/>
              <a:chExt cx="175000" cy="175000"/>
            </a:xfrm>
          </p:grpSpPr>
          <p:sp>
            <p:nvSpPr>
              <p:cNvPr id="277" name="Google Shape;277;p6"/>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6"/>
            <p:cNvGrpSpPr/>
            <p:nvPr/>
          </p:nvGrpSpPr>
          <p:grpSpPr>
            <a:xfrm>
              <a:off x="432850" y="2003163"/>
              <a:ext cx="175013" cy="27000"/>
              <a:chOff x="5662375" y="212375"/>
              <a:chExt cx="175013" cy="27000"/>
            </a:xfrm>
          </p:grpSpPr>
          <p:sp>
            <p:nvSpPr>
              <p:cNvPr id="282" name="Google Shape;282;p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6"/>
            <p:cNvGrpSpPr/>
            <p:nvPr/>
          </p:nvGrpSpPr>
          <p:grpSpPr>
            <a:xfrm>
              <a:off x="788100" y="208488"/>
              <a:ext cx="175013" cy="27000"/>
              <a:chOff x="5662375" y="212375"/>
              <a:chExt cx="175013" cy="27000"/>
            </a:xfrm>
          </p:grpSpPr>
          <p:sp>
            <p:nvSpPr>
              <p:cNvPr id="286" name="Google Shape;286;p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6"/>
            <p:cNvGrpSpPr/>
            <p:nvPr/>
          </p:nvGrpSpPr>
          <p:grpSpPr>
            <a:xfrm>
              <a:off x="8129350" y="4988725"/>
              <a:ext cx="175013" cy="27000"/>
              <a:chOff x="5662375" y="212375"/>
              <a:chExt cx="175013" cy="27000"/>
            </a:xfrm>
          </p:grpSpPr>
          <p:sp>
            <p:nvSpPr>
              <p:cNvPr id="290" name="Google Shape;290;p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6"/>
            <p:cNvGrpSpPr/>
            <p:nvPr/>
          </p:nvGrpSpPr>
          <p:grpSpPr>
            <a:xfrm>
              <a:off x="8497550" y="3429425"/>
              <a:ext cx="175013" cy="27000"/>
              <a:chOff x="5662375" y="212375"/>
              <a:chExt cx="175013" cy="27000"/>
            </a:xfrm>
          </p:grpSpPr>
          <p:sp>
            <p:nvSpPr>
              <p:cNvPr id="294" name="Google Shape;294;p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97" name="Google Shape;297;p6"/>
            <p:cNvCxnSpPr/>
            <p:nvPr/>
          </p:nvCxnSpPr>
          <p:spPr>
            <a:xfrm>
              <a:off x="8407225" y="0"/>
              <a:ext cx="0" cy="2160900"/>
            </a:xfrm>
            <a:prstGeom prst="straightConnector1">
              <a:avLst/>
            </a:prstGeom>
            <a:noFill/>
            <a:ln w="9525" cap="flat" cmpd="sng">
              <a:solidFill>
                <a:schemeClr val="dk1"/>
              </a:solidFill>
              <a:prstDash val="solid"/>
              <a:round/>
              <a:headEnd type="none" w="med" len="med"/>
              <a:tailEnd type="none" w="med" len="med"/>
            </a:ln>
          </p:spPr>
        </p:cxnSp>
        <p:cxnSp>
          <p:nvCxnSpPr>
            <p:cNvPr id="298" name="Google Shape;298;p6"/>
            <p:cNvCxnSpPr/>
            <p:nvPr/>
          </p:nvCxnSpPr>
          <p:spPr>
            <a:xfrm>
              <a:off x="718025" y="2985634"/>
              <a:ext cx="0" cy="2160900"/>
            </a:xfrm>
            <a:prstGeom prst="straightConnector1">
              <a:avLst/>
            </a:prstGeom>
            <a:noFill/>
            <a:ln w="9525" cap="flat" cmpd="sng">
              <a:solidFill>
                <a:schemeClr val="dk1"/>
              </a:solidFill>
              <a:prstDash val="solid"/>
              <a:round/>
              <a:headEnd type="none" w="med" len="med"/>
              <a:tailEnd type="none" w="med" len="med"/>
            </a:ln>
          </p:spPr>
        </p:cxnSp>
        <p:sp>
          <p:nvSpPr>
            <p:cNvPr id="299" name="Google Shape;299;p6"/>
            <p:cNvSpPr/>
            <p:nvPr/>
          </p:nvSpPr>
          <p:spPr>
            <a:xfrm>
              <a:off x="671825" y="4587888"/>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671825" y="3940338"/>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8361025" y="1453500"/>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8361025" y="234875"/>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3"/>
        <p:cNvGrpSpPr/>
        <p:nvPr/>
      </p:nvGrpSpPr>
      <p:grpSpPr>
        <a:xfrm>
          <a:off x="0" y="0"/>
          <a:ext cx="0" cy="0"/>
          <a:chOff x="0" y="0"/>
          <a:chExt cx="0" cy="0"/>
        </a:xfrm>
      </p:grpSpPr>
      <p:sp>
        <p:nvSpPr>
          <p:cNvPr id="304" name="Google Shape;304;p7"/>
          <p:cNvSpPr txBox="1">
            <a:spLocks noGrp="1"/>
          </p:cNvSpPr>
          <p:nvPr>
            <p:ph type="subTitle" idx="1"/>
          </p:nvPr>
        </p:nvSpPr>
        <p:spPr>
          <a:xfrm>
            <a:off x="804672" y="1984248"/>
            <a:ext cx="3291900" cy="1371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None/>
              <a:defRPr sz="1900">
                <a:solidFill>
                  <a:schemeClr val="dk2"/>
                </a:solidFill>
                <a:latin typeface="Barlow Semi Condensed"/>
                <a:ea typeface="Barlow Semi Condensed"/>
                <a:cs typeface="Barlow Semi Condensed"/>
                <a:sym typeface="Barlow Semi Condensed"/>
              </a:defRPr>
            </a:lvl1pPr>
            <a:lvl2pPr lvl="1">
              <a:spcBef>
                <a:spcPts val="0"/>
              </a:spcBef>
              <a:spcAft>
                <a:spcPts val="0"/>
              </a:spcAft>
              <a:buNone/>
              <a:defRPr sz="1900">
                <a:solidFill>
                  <a:schemeClr val="dk2"/>
                </a:solidFill>
                <a:latin typeface="Barlow Semi Condensed"/>
                <a:ea typeface="Barlow Semi Condensed"/>
                <a:cs typeface="Barlow Semi Condensed"/>
                <a:sym typeface="Barlow Semi Condensed"/>
              </a:defRPr>
            </a:lvl2pPr>
            <a:lvl3pPr lvl="2">
              <a:spcBef>
                <a:spcPts val="0"/>
              </a:spcBef>
              <a:spcAft>
                <a:spcPts val="0"/>
              </a:spcAft>
              <a:buNone/>
              <a:defRPr sz="1900">
                <a:solidFill>
                  <a:schemeClr val="dk2"/>
                </a:solidFill>
                <a:latin typeface="Barlow Semi Condensed"/>
                <a:ea typeface="Barlow Semi Condensed"/>
                <a:cs typeface="Barlow Semi Condensed"/>
                <a:sym typeface="Barlow Semi Condensed"/>
              </a:defRPr>
            </a:lvl3pPr>
            <a:lvl4pPr lvl="3">
              <a:spcBef>
                <a:spcPts val="0"/>
              </a:spcBef>
              <a:spcAft>
                <a:spcPts val="0"/>
              </a:spcAft>
              <a:buNone/>
              <a:defRPr sz="1900">
                <a:solidFill>
                  <a:schemeClr val="dk2"/>
                </a:solidFill>
                <a:latin typeface="Barlow Semi Condensed"/>
                <a:ea typeface="Barlow Semi Condensed"/>
                <a:cs typeface="Barlow Semi Condensed"/>
                <a:sym typeface="Barlow Semi Condensed"/>
              </a:defRPr>
            </a:lvl4pPr>
            <a:lvl5pPr lvl="4">
              <a:spcBef>
                <a:spcPts val="0"/>
              </a:spcBef>
              <a:spcAft>
                <a:spcPts val="0"/>
              </a:spcAft>
              <a:buNone/>
              <a:defRPr sz="1900">
                <a:solidFill>
                  <a:schemeClr val="dk2"/>
                </a:solidFill>
                <a:latin typeface="Barlow Semi Condensed"/>
                <a:ea typeface="Barlow Semi Condensed"/>
                <a:cs typeface="Barlow Semi Condensed"/>
                <a:sym typeface="Barlow Semi Condensed"/>
              </a:defRPr>
            </a:lvl5pPr>
            <a:lvl6pPr lvl="5">
              <a:spcBef>
                <a:spcPts val="0"/>
              </a:spcBef>
              <a:spcAft>
                <a:spcPts val="0"/>
              </a:spcAft>
              <a:buNone/>
              <a:defRPr sz="1900">
                <a:solidFill>
                  <a:schemeClr val="dk2"/>
                </a:solidFill>
                <a:latin typeface="Barlow Semi Condensed"/>
                <a:ea typeface="Barlow Semi Condensed"/>
                <a:cs typeface="Barlow Semi Condensed"/>
                <a:sym typeface="Barlow Semi Condensed"/>
              </a:defRPr>
            </a:lvl6pPr>
            <a:lvl7pPr lvl="6">
              <a:spcBef>
                <a:spcPts val="0"/>
              </a:spcBef>
              <a:spcAft>
                <a:spcPts val="0"/>
              </a:spcAft>
              <a:buNone/>
              <a:defRPr sz="1900">
                <a:solidFill>
                  <a:schemeClr val="dk2"/>
                </a:solidFill>
                <a:latin typeface="Barlow Semi Condensed"/>
                <a:ea typeface="Barlow Semi Condensed"/>
                <a:cs typeface="Barlow Semi Condensed"/>
                <a:sym typeface="Barlow Semi Condensed"/>
              </a:defRPr>
            </a:lvl7pPr>
            <a:lvl8pPr lvl="7">
              <a:spcBef>
                <a:spcPts val="0"/>
              </a:spcBef>
              <a:spcAft>
                <a:spcPts val="0"/>
              </a:spcAft>
              <a:buNone/>
              <a:defRPr sz="1900">
                <a:solidFill>
                  <a:schemeClr val="dk2"/>
                </a:solidFill>
                <a:latin typeface="Barlow Semi Condensed"/>
                <a:ea typeface="Barlow Semi Condensed"/>
                <a:cs typeface="Barlow Semi Condensed"/>
                <a:sym typeface="Barlow Semi Condensed"/>
              </a:defRPr>
            </a:lvl8pPr>
            <a:lvl9pPr lvl="8">
              <a:spcBef>
                <a:spcPts val="0"/>
              </a:spcBef>
              <a:spcAft>
                <a:spcPts val="0"/>
              </a:spcAft>
              <a:buNone/>
              <a:defRPr sz="1900">
                <a:solidFill>
                  <a:schemeClr val="dk2"/>
                </a:solidFill>
                <a:latin typeface="Barlow Semi Condensed"/>
                <a:ea typeface="Barlow Semi Condensed"/>
                <a:cs typeface="Barlow Semi Condensed"/>
                <a:sym typeface="Barlow Semi Condensed"/>
              </a:defRPr>
            </a:lvl9pPr>
          </a:lstStyle>
          <a:p>
            <a:endParaRPr/>
          </a:p>
        </p:txBody>
      </p:sp>
      <p:sp>
        <p:nvSpPr>
          <p:cNvPr id="305" name="Google Shape;305;p7"/>
          <p:cNvSpPr txBox="1">
            <a:spLocks noGrp="1"/>
          </p:cNvSpPr>
          <p:nvPr>
            <p:ph type="title"/>
          </p:nvPr>
        </p:nvSpPr>
        <p:spPr>
          <a:xfrm>
            <a:off x="804672" y="3319272"/>
            <a:ext cx="3291900" cy="4023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1pPr>
            <a:lvl2pPr lvl="1"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2pPr>
            <a:lvl3pPr lvl="2"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3pPr>
            <a:lvl4pPr lvl="3"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4pPr>
            <a:lvl5pPr lvl="4"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5pPr>
            <a:lvl6pPr lvl="5"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6pPr>
            <a:lvl7pPr lvl="6"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7pPr>
            <a:lvl8pPr lvl="7"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8pPr>
            <a:lvl9pPr lvl="8"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9pPr>
          </a:lstStyle>
          <a:p>
            <a:endParaRPr/>
          </a:p>
        </p:txBody>
      </p:sp>
      <p:cxnSp>
        <p:nvCxnSpPr>
          <p:cNvPr id="306" name="Google Shape;306;p7"/>
          <p:cNvCxnSpPr/>
          <p:nvPr/>
        </p:nvCxnSpPr>
        <p:spPr>
          <a:xfrm>
            <a:off x="1645925" y="523125"/>
            <a:ext cx="1672500" cy="126000"/>
          </a:xfrm>
          <a:prstGeom prst="straightConnector1">
            <a:avLst/>
          </a:prstGeom>
          <a:noFill/>
          <a:ln w="9525" cap="flat" cmpd="sng">
            <a:solidFill>
              <a:schemeClr val="dk1"/>
            </a:solidFill>
            <a:prstDash val="solid"/>
            <a:round/>
            <a:headEnd type="none" w="med" len="med"/>
            <a:tailEnd type="none" w="med" len="med"/>
          </a:ln>
        </p:spPr>
      </p:cxnSp>
      <p:cxnSp>
        <p:nvCxnSpPr>
          <p:cNvPr id="307" name="Google Shape;307;p7"/>
          <p:cNvCxnSpPr/>
          <p:nvPr/>
        </p:nvCxnSpPr>
        <p:spPr>
          <a:xfrm rot="10800000" flipH="1">
            <a:off x="803050" y="529675"/>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308" name="Google Shape;308;p7"/>
          <p:cNvCxnSpPr/>
          <p:nvPr/>
        </p:nvCxnSpPr>
        <p:spPr>
          <a:xfrm>
            <a:off x="0" y="65200"/>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309" name="Google Shape;309;p7"/>
          <p:cNvGrpSpPr/>
          <p:nvPr/>
        </p:nvGrpSpPr>
        <p:grpSpPr>
          <a:xfrm flipH="1">
            <a:off x="499400" y="959675"/>
            <a:ext cx="581800" cy="582350"/>
            <a:chOff x="8064275" y="887850"/>
            <a:chExt cx="581800" cy="582350"/>
          </a:xfrm>
        </p:grpSpPr>
        <p:sp>
          <p:nvSpPr>
            <p:cNvPr id="310" name="Google Shape;310;p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7"/>
          <p:cNvGrpSpPr/>
          <p:nvPr/>
        </p:nvGrpSpPr>
        <p:grpSpPr>
          <a:xfrm flipH="1">
            <a:off x="1500400" y="388100"/>
            <a:ext cx="292025" cy="292575"/>
            <a:chOff x="7353050" y="316275"/>
            <a:chExt cx="292025" cy="292575"/>
          </a:xfrm>
        </p:grpSpPr>
        <p:sp>
          <p:nvSpPr>
            <p:cNvPr id="317" name="Google Shape;317;p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321;p7"/>
          <p:cNvSpPr/>
          <p:nvPr/>
        </p:nvSpPr>
        <p:spPr>
          <a:xfrm flipH="1">
            <a:off x="3166281" y="497632"/>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p:nvPr/>
        </p:nvSpPr>
        <p:spPr>
          <a:xfrm flipH="1">
            <a:off x="3164039" y="495100"/>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7"/>
          <p:cNvSpPr/>
          <p:nvPr/>
        </p:nvSpPr>
        <p:spPr>
          <a:xfrm flipH="1">
            <a:off x="3202780" y="534134"/>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flipH="1">
            <a:off x="3200525" y="531602"/>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flipH="1">
            <a:off x="3242641" y="573709"/>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7"/>
          <p:cNvSpPr/>
          <p:nvPr/>
        </p:nvSpPr>
        <p:spPr>
          <a:xfrm flipH="1">
            <a:off x="3240109" y="571467"/>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 name="Google Shape;327;p7"/>
          <p:cNvGrpSpPr/>
          <p:nvPr/>
        </p:nvGrpSpPr>
        <p:grpSpPr>
          <a:xfrm flipH="1">
            <a:off x="3527112" y="361100"/>
            <a:ext cx="175013" cy="27000"/>
            <a:chOff x="5662375" y="212375"/>
            <a:chExt cx="175013" cy="27000"/>
          </a:xfrm>
        </p:grpSpPr>
        <p:sp>
          <p:nvSpPr>
            <p:cNvPr id="328" name="Google Shape;328;p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7"/>
          <p:cNvGrpSpPr/>
          <p:nvPr/>
        </p:nvGrpSpPr>
        <p:grpSpPr>
          <a:xfrm flipH="1">
            <a:off x="480412" y="242700"/>
            <a:ext cx="175013" cy="27000"/>
            <a:chOff x="5662375" y="212375"/>
            <a:chExt cx="175013" cy="27000"/>
          </a:xfrm>
        </p:grpSpPr>
        <p:sp>
          <p:nvSpPr>
            <p:cNvPr id="332" name="Google Shape;332;p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7"/>
          <p:cNvGrpSpPr/>
          <p:nvPr/>
        </p:nvGrpSpPr>
        <p:grpSpPr>
          <a:xfrm flipH="1">
            <a:off x="901712" y="1653625"/>
            <a:ext cx="175013" cy="27000"/>
            <a:chOff x="5662375" y="212375"/>
            <a:chExt cx="175013" cy="27000"/>
          </a:xfrm>
        </p:grpSpPr>
        <p:sp>
          <p:nvSpPr>
            <p:cNvPr id="336" name="Google Shape;336;p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39" name="Google Shape;339;p7"/>
          <p:cNvCxnSpPr/>
          <p:nvPr/>
        </p:nvCxnSpPr>
        <p:spPr>
          <a:xfrm>
            <a:off x="791400" y="4212400"/>
            <a:ext cx="1157100" cy="542700"/>
          </a:xfrm>
          <a:prstGeom prst="straightConnector1">
            <a:avLst/>
          </a:prstGeom>
          <a:noFill/>
          <a:ln w="9525" cap="flat" cmpd="sng">
            <a:solidFill>
              <a:schemeClr val="dk1"/>
            </a:solidFill>
            <a:prstDash val="solid"/>
            <a:round/>
            <a:headEnd type="none" w="med" len="med"/>
            <a:tailEnd type="none" w="med" len="med"/>
          </a:ln>
        </p:spPr>
      </p:cxnSp>
      <p:cxnSp>
        <p:nvCxnSpPr>
          <p:cNvPr id="340" name="Google Shape;340;p7"/>
          <p:cNvCxnSpPr/>
          <p:nvPr/>
        </p:nvCxnSpPr>
        <p:spPr>
          <a:xfrm rot="10800000" flipH="1">
            <a:off x="0" y="4220425"/>
            <a:ext cx="791400" cy="836400"/>
          </a:xfrm>
          <a:prstGeom prst="straightConnector1">
            <a:avLst/>
          </a:prstGeom>
          <a:noFill/>
          <a:ln w="9525" cap="flat" cmpd="sng">
            <a:solidFill>
              <a:schemeClr val="dk1"/>
            </a:solidFill>
            <a:prstDash val="solid"/>
            <a:round/>
            <a:headEnd type="none" w="med" len="med"/>
            <a:tailEnd type="none" w="med" len="med"/>
          </a:ln>
        </p:spPr>
      </p:cxnSp>
      <p:grpSp>
        <p:nvGrpSpPr>
          <p:cNvPr id="341" name="Google Shape;341;p7"/>
          <p:cNvGrpSpPr/>
          <p:nvPr/>
        </p:nvGrpSpPr>
        <p:grpSpPr>
          <a:xfrm rot="10800000">
            <a:off x="499400" y="3940925"/>
            <a:ext cx="581800" cy="582350"/>
            <a:chOff x="8064275" y="887850"/>
            <a:chExt cx="581800" cy="582350"/>
          </a:xfrm>
        </p:grpSpPr>
        <p:sp>
          <p:nvSpPr>
            <p:cNvPr id="342" name="Google Shape;342;p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7"/>
          <p:cNvGrpSpPr/>
          <p:nvPr/>
        </p:nvGrpSpPr>
        <p:grpSpPr>
          <a:xfrm rot="10800000">
            <a:off x="1819575" y="4586750"/>
            <a:ext cx="292025" cy="292575"/>
            <a:chOff x="7353050" y="316275"/>
            <a:chExt cx="292025" cy="292575"/>
          </a:xfrm>
        </p:grpSpPr>
        <p:sp>
          <p:nvSpPr>
            <p:cNvPr id="349" name="Google Shape;349;p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7"/>
          <p:cNvGrpSpPr/>
          <p:nvPr/>
        </p:nvGrpSpPr>
        <p:grpSpPr>
          <a:xfrm rot="10800000">
            <a:off x="212525" y="4645550"/>
            <a:ext cx="175000" cy="175000"/>
            <a:chOff x="8792300" y="321275"/>
            <a:chExt cx="175000" cy="175000"/>
          </a:xfrm>
        </p:grpSpPr>
        <p:sp>
          <p:nvSpPr>
            <p:cNvPr id="354" name="Google Shape;354;p7"/>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 name="Google Shape;358;p7"/>
          <p:cNvGrpSpPr/>
          <p:nvPr/>
        </p:nvGrpSpPr>
        <p:grpSpPr>
          <a:xfrm rot="10800000">
            <a:off x="480412" y="4852325"/>
            <a:ext cx="175013" cy="27000"/>
            <a:chOff x="5662375" y="212375"/>
            <a:chExt cx="175013" cy="27000"/>
          </a:xfrm>
        </p:grpSpPr>
        <p:sp>
          <p:nvSpPr>
            <p:cNvPr id="359" name="Google Shape;359;p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 name="Google Shape;362;p7"/>
          <p:cNvGrpSpPr/>
          <p:nvPr/>
        </p:nvGrpSpPr>
        <p:grpSpPr>
          <a:xfrm rot="10800000">
            <a:off x="1054112" y="3898600"/>
            <a:ext cx="175013" cy="27000"/>
            <a:chOff x="5662375" y="212375"/>
            <a:chExt cx="175013" cy="27000"/>
          </a:xfrm>
        </p:grpSpPr>
        <p:sp>
          <p:nvSpPr>
            <p:cNvPr id="363" name="Google Shape;363;p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6"/>
        <p:cNvGrpSpPr/>
        <p:nvPr/>
      </p:nvGrpSpPr>
      <p:grpSpPr>
        <a:xfrm>
          <a:off x="0" y="0"/>
          <a:ext cx="0" cy="0"/>
          <a:chOff x="0" y="0"/>
          <a:chExt cx="0" cy="0"/>
        </a:xfrm>
      </p:grpSpPr>
      <p:grpSp>
        <p:nvGrpSpPr>
          <p:cNvPr id="367" name="Google Shape;367;p8"/>
          <p:cNvGrpSpPr/>
          <p:nvPr/>
        </p:nvGrpSpPr>
        <p:grpSpPr>
          <a:xfrm>
            <a:off x="1349626" y="598417"/>
            <a:ext cx="6453730" cy="3631136"/>
            <a:chOff x="365750" y="1285025"/>
            <a:chExt cx="6934275" cy="3315500"/>
          </a:xfrm>
        </p:grpSpPr>
        <p:sp>
          <p:nvSpPr>
            <p:cNvPr id="368" name="Google Shape;368;p8"/>
            <p:cNvSpPr/>
            <p:nvPr/>
          </p:nvSpPr>
          <p:spPr>
            <a:xfrm>
              <a:off x="365750" y="1285025"/>
              <a:ext cx="6934275" cy="3315500"/>
            </a:xfrm>
            <a:custGeom>
              <a:avLst/>
              <a:gdLst/>
              <a:ahLst/>
              <a:cxnLst/>
              <a:rect l="l" t="t" r="r" b="b"/>
              <a:pathLst>
                <a:path w="277371" h="132620" extrusionOk="0">
                  <a:moveTo>
                    <a:pt x="139292" y="1"/>
                  </a:moveTo>
                  <a:cubicBezTo>
                    <a:pt x="131931" y="1"/>
                    <a:pt x="124510" y="530"/>
                    <a:pt x="116820" y="2020"/>
                  </a:cubicBezTo>
                  <a:cubicBezTo>
                    <a:pt x="97286" y="5794"/>
                    <a:pt x="78528" y="13563"/>
                    <a:pt x="62212" y="24940"/>
                  </a:cubicBezTo>
                  <a:cubicBezTo>
                    <a:pt x="40180" y="40312"/>
                    <a:pt x="16039" y="63953"/>
                    <a:pt x="5883" y="89204"/>
                  </a:cubicBezTo>
                  <a:cubicBezTo>
                    <a:pt x="2054" y="98638"/>
                    <a:pt x="1" y="109904"/>
                    <a:pt x="5162" y="118672"/>
                  </a:cubicBezTo>
                  <a:cubicBezTo>
                    <a:pt x="10878" y="128329"/>
                    <a:pt x="23309" y="131547"/>
                    <a:pt x="34519" y="132324"/>
                  </a:cubicBezTo>
                  <a:cubicBezTo>
                    <a:pt x="37485" y="132528"/>
                    <a:pt x="40447" y="132620"/>
                    <a:pt x="43408" y="132620"/>
                  </a:cubicBezTo>
                  <a:cubicBezTo>
                    <a:pt x="64717" y="132620"/>
                    <a:pt x="85919" y="127832"/>
                    <a:pt x="107164" y="125054"/>
                  </a:cubicBezTo>
                  <a:cubicBezTo>
                    <a:pt x="121795" y="123154"/>
                    <a:pt x="136548" y="122208"/>
                    <a:pt x="151300" y="122208"/>
                  </a:cubicBezTo>
                  <a:cubicBezTo>
                    <a:pt x="172303" y="122208"/>
                    <a:pt x="193303" y="124126"/>
                    <a:pt x="213939" y="127940"/>
                  </a:cubicBezTo>
                  <a:cubicBezTo>
                    <a:pt x="222522" y="129553"/>
                    <a:pt x="231673" y="131360"/>
                    <a:pt x="240407" y="131360"/>
                  </a:cubicBezTo>
                  <a:cubicBezTo>
                    <a:pt x="248501" y="131360"/>
                    <a:pt x="256237" y="129808"/>
                    <a:pt x="262831" y="125110"/>
                  </a:cubicBezTo>
                  <a:cubicBezTo>
                    <a:pt x="276372" y="115454"/>
                    <a:pt x="277371" y="99138"/>
                    <a:pt x="274429" y="84431"/>
                  </a:cubicBezTo>
                  <a:cubicBezTo>
                    <a:pt x="271488" y="69670"/>
                    <a:pt x="264329" y="59902"/>
                    <a:pt x="257059" y="47305"/>
                  </a:cubicBezTo>
                  <a:cubicBezTo>
                    <a:pt x="252786" y="39868"/>
                    <a:pt x="247736" y="33098"/>
                    <a:pt x="241798" y="27215"/>
                  </a:cubicBezTo>
                  <a:cubicBezTo>
                    <a:pt x="234972" y="20500"/>
                    <a:pt x="226925" y="14951"/>
                    <a:pt x="217768" y="11177"/>
                  </a:cubicBezTo>
                  <a:cubicBezTo>
                    <a:pt x="203783" y="5350"/>
                    <a:pt x="188521" y="3407"/>
                    <a:pt x="173482" y="2186"/>
                  </a:cubicBezTo>
                  <a:cubicBezTo>
                    <a:pt x="161726" y="1246"/>
                    <a:pt x="150579" y="1"/>
                    <a:pt x="139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8"/>
            <p:cNvSpPr/>
            <p:nvPr/>
          </p:nvSpPr>
          <p:spPr>
            <a:xfrm>
              <a:off x="417100" y="1285575"/>
              <a:ext cx="6842700" cy="3314500"/>
            </a:xfrm>
            <a:custGeom>
              <a:avLst/>
              <a:gdLst/>
              <a:ahLst/>
              <a:cxnLst/>
              <a:rect l="l" t="t" r="r" b="b"/>
              <a:pathLst>
                <a:path w="273708" h="132580" extrusionOk="0">
                  <a:moveTo>
                    <a:pt x="137298" y="0"/>
                  </a:moveTo>
                  <a:cubicBezTo>
                    <a:pt x="129917" y="0"/>
                    <a:pt x="122480" y="500"/>
                    <a:pt x="114766" y="1998"/>
                  </a:cubicBezTo>
                  <a:cubicBezTo>
                    <a:pt x="95232" y="5772"/>
                    <a:pt x="76474" y="13541"/>
                    <a:pt x="60158" y="24918"/>
                  </a:cubicBezTo>
                  <a:cubicBezTo>
                    <a:pt x="38126" y="40290"/>
                    <a:pt x="13985" y="63931"/>
                    <a:pt x="3829" y="89182"/>
                  </a:cubicBezTo>
                  <a:cubicBezTo>
                    <a:pt x="1609" y="94621"/>
                    <a:pt x="0" y="100614"/>
                    <a:pt x="56" y="106386"/>
                  </a:cubicBezTo>
                  <a:cubicBezTo>
                    <a:pt x="56" y="110715"/>
                    <a:pt x="943" y="114877"/>
                    <a:pt x="3108" y="118650"/>
                  </a:cubicBezTo>
                  <a:cubicBezTo>
                    <a:pt x="8824" y="128307"/>
                    <a:pt x="21255" y="131525"/>
                    <a:pt x="32465" y="132302"/>
                  </a:cubicBezTo>
                  <a:cubicBezTo>
                    <a:pt x="35407" y="132469"/>
                    <a:pt x="38403" y="132580"/>
                    <a:pt x="41345" y="132580"/>
                  </a:cubicBezTo>
                  <a:cubicBezTo>
                    <a:pt x="62655" y="132580"/>
                    <a:pt x="83855" y="127807"/>
                    <a:pt x="105110" y="125032"/>
                  </a:cubicBezTo>
                  <a:cubicBezTo>
                    <a:pt x="119761" y="123146"/>
                    <a:pt x="134523" y="122202"/>
                    <a:pt x="149340" y="122202"/>
                  </a:cubicBezTo>
                  <a:cubicBezTo>
                    <a:pt x="170318" y="122202"/>
                    <a:pt x="191240" y="124089"/>
                    <a:pt x="211885" y="127918"/>
                  </a:cubicBezTo>
                  <a:cubicBezTo>
                    <a:pt x="220486" y="129528"/>
                    <a:pt x="229643" y="131359"/>
                    <a:pt x="238412" y="131359"/>
                  </a:cubicBezTo>
                  <a:cubicBezTo>
                    <a:pt x="246459" y="131359"/>
                    <a:pt x="254173" y="129805"/>
                    <a:pt x="260777" y="125088"/>
                  </a:cubicBezTo>
                  <a:cubicBezTo>
                    <a:pt x="270433" y="118206"/>
                    <a:pt x="273707" y="107884"/>
                    <a:pt x="273707" y="97229"/>
                  </a:cubicBezTo>
                  <a:cubicBezTo>
                    <a:pt x="273707" y="92956"/>
                    <a:pt x="273208" y="88627"/>
                    <a:pt x="272375" y="84409"/>
                  </a:cubicBezTo>
                  <a:cubicBezTo>
                    <a:pt x="269434" y="69648"/>
                    <a:pt x="262275" y="59880"/>
                    <a:pt x="255005" y="47283"/>
                  </a:cubicBezTo>
                  <a:cubicBezTo>
                    <a:pt x="250732" y="39846"/>
                    <a:pt x="245682" y="33076"/>
                    <a:pt x="239744" y="27193"/>
                  </a:cubicBezTo>
                  <a:cubicBezTo>
                    <a:pt x="232918" y="20478"/>
                    <a:pt x="224871" y="14929"/>
                    <a:pt x="215714" y="11155"/>
                  </a:cubicBezTo>
                  <a:cubicBezTo>
                    <a:pt x="201729" y="5328"/>
                    <a:pt x="186467" y="3385"/>
                    <a:pt x="171428" y="2164"/>
                  </a:cubicBezTo>
                  <a:cubicBezTo>
                    <a:pt x="159663" y="1221"/>
                    <a:pt x="148563" y="0"/>
                    <a:pt x="1372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 name="Google Shape;370;p8"/>
          <p:cNvSpPr txBox="1">
            <a:spLocks noGrp="1"/>
          </p:cNvSpPr>
          <p:nvPr>
            <p:ph type="title"/>
          </p:nvPr>
        </p:nvSpPr>
        <p:spPr>
          <a:xfrm>
            <a:off x="2624328" y="1620753"/>
            <a:ext cx="3904500" cy="190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3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371" name="Google Shape;371;p8"/>
          <p:cNvGrpSpPr/>
          <p:nvPr/>
        </p:nvGrpSpPr>
        <p:grpSpPr>
          <a:xfrm>
            <a:off x="-6867" y="-6625"/>
            <a:ext cx="9152342" cy="5102050"/>
            <a:chOff x="-6867" y="-6625"/>
            <a:chExt cx="9152342" cy="5102050"/>
          </a:xfrm>
        </p:grpSpPr>
        <p:cxnSp>
          <p:nvCxnSpPr>
            <p:cNvPr id="372" name="Google Shape;372;p8"/>
            <p:cNvCxnSpPr/>
            <p:nvPr/>
          </p:nvCxnSpPr>
          <p:spPr>
            <a:xfrm>
              <a:off x="2904283" y="4513075"/>
              <a:ext cx="1133100" cy="306300"/>
            </a:xfrm>
            <a:prstGeom prst="straightConnector1">
              <a:avLst/>
            </a:prstGeom>
            <a:noFill/>
            <a:ln w="9525" cap="flat" cmpd="sng">
              <a:solidFill>
                <a:schemeClr val="dk1"/>
              </a:solidFill>
              <a:prstDash val="solid"/>
              <a:round/>
              <a:headEnd type="none" w="med" len="med"/>
              <a:tailEnd type="none" w="med" len="med"/>
            </a:ln>
          </p:spPr>
        </p:cxnSp>
        <p:cxnSp>
          <p:nvCxnSpPr>
            <p:cNvPr id="373" name="Google Shape;373;p8"/>
            <p:cNvCxnSpPr/>
            <p:nvPr/>
          </p:nvCxnSpPr>
          <p:spPr>
            <a:xfrm rot="10800000" flipH="1">
              <a:off x="1562083" y="4492325"/>
              <a:ext cx="1342200" cy="315300"/>
            </a:xfrm>
            <a:prstGeom prst="straightConnector1">
              <a:avLst/>
            </a:prstGeom>
            <a:noFill/>
            <a:ln w="9525" cap="flat" cmpd="sng">
              <a:solidFill>
                <a:schemeClr val="dk1"/>
              </a:solidFill>
              <a:prstDash val="solid"/>
              <a:round/>
              <a:headEnd type="none" w="med" len="med"/>
              <a:tailEnd type="none" w="med" len="med"/>
            </a:ln>
          </p:spPr>
        </p:cxnSp>
        <p:cxnSp>
          <p:nvCxnSpPr>
            <p:cNvPr id="374" name="Google Shape;374;p8"/>
            <p:cNvCxnSpPr/>
            <p:nvPr/>
          </p:nvCxnSpPr>
          <p:spPr>
            <a:xfrm>
              <a:off x="259558" y="4408000"/>
              <a:ext cx="1332000" cy="392100"/>
            </a:xfrm>
            <a:prstGeom prst="straightConnector1">
              <a:avLst/>
            </a:prstGeom>
            <a:noFill/>
            <a:ln w="9525" cap="flat" cmpd="sng">
              <a:solidFill>
                <a:schemeClr val="dk1"/>
              </a:solidFill>
              <a:prstDash val="solid"/>
              <a:round/>
              <a:headEnd type="none" w="med" len="med"/>
              <a:tailEnd type="none" w="med" len="med"/>
            </a:ln>
          </p:spPr>
        </p:cxnSp>
        <p:cxnSp>
          <p:nvCxnSpPr>
            <p:cNvPr id="375" name="Google Shape;375;p8"/>
            <p:cNvCxnSpPr/>
            <p:nvPr/>
          </p:nvCxnSpPr>
          <p:spPr>
            <a:xfrm>
              <a:off x="-6867" y="3993550"/>
              <a:ext cx="273900" cy="407100"/>
            </a:xfrm>
            <a:prstGeom prst="straightConnector1">
              <a:avLst/>
            </a:prstGeom>
            <a:noFill/>
            <a:ln w="9525" cap="flat" cmpd="sng">
              <a:solidFill>
                <a:schemeClr val="dk1"/>
              </a:solidFill>
              <a:prstDash val="solid"/>
              <a:round/>
              <a:headEnd type="none" w="med" len="med"/>
              <a:tailEnd type="none" w="med" len="med"/>
            </a:ln>
          </p:spPr>
        </p:cxnSp>
        <p:grpSp>
          <p:nvGrpSpPr>
            <p:cNvPr id="376" name="Google Shape;376;p8"/>
            <p:cNvGrpSpPr/>
            <p:nvPr/>
          </p:nvGrpSpPr>
          <p:grpSpPr>
            <a:xfrm flipH="1">
              <a:off x="1278333" y="4513075"/>
              <a:ext cx="581800" cy="582350"/>
              <a:chOff x="8064275" y="887850"/>
              <a:chExt cx="581800" cy="582350"/>
            </a:xfrm>
          </p:grpSpPr>
          <p:sp>
            <p:nvSpPr>
              <p:cNvPr id="377" name="Google Shape;377;p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8"/>
            <p:cNvGrpSpPr/>
            <p:nvPr/>
          </p:nvGrpSpPr>
          <p:grpSpPr>
            <a:xfrm flipH="1">
              <a:off x="2747608" y="4340463"/>
              <a:ext cx="292025" cy="292575"/>
              <a:chOff x="7353050" y="316275"/>
              <a:chExt cx="292025" cy="292575"/>
            </a:xfrm>
          </p:grpSpPr>
          <p:sp>
            <p:nvSpPr>
              <p:cNvPr id="384" name="Google Shape;384;p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388;p8"/>
            <p:cNvGrpSpPr/>
            <p:nvPr/>
          </p:nvGrpSpPr>
          <p:grpSpPr>
            <a:xfrm flipH="1">
              <a:off x="171308" y="4315025"/>
              <a:ext cx="175000" cy="175000"/>
              <a:chOff x="8792300" y="321275"/>
              <a:chExt cx="175000" cy="175000"/>
            </a:xfrm>
          </p:grpSpPr>
          <p:sp>
            <p:nvSpPr>
              <p:cNvPr id="389" name="Google Shape;389;p8"/>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8"/>
            <p:cNvGrpSpPr/>
            <p:nvPr/>
          </p:nvGrpSpPr>
          <p:grpSpPr>
            <a:xfrm>
              <a:off x="3873197" y="4657550"/>
              <a:ext cx="293111" cy="293388"/>
              <a:chOff x="3164039" y="430875"/>
              <a:chExt cx="293111" cy="293388"/>
            </a:xfrm>
          </p:grpSpPr>
          <p:sp>
            <p:nvSpPr>
              <p:cNvPr id="394" name="Google Shape;394;p8"/>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 name="Google Shape;400;p8"/>
            <p:cNvGrpSpPr/>
            <p:nvPr/>
          </p:nvGrpSpPr>
          <p:grpSpPr>
            <a:xfrm flipH="1">
              <a:off x="242270" y="4142425"/>
              <a:ext cx="175013" cy="27000"/>
              <a:chOff x="5662375" y="212375"/>
              <a:chExt cx="175013" cy="27000"/>
            </a:xfrm>
          </p:grpSpPr>
          <p:sp>
            <p:nvSpPr>
              <p:cNvPr id="401" name="Google Shape;401;p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8"/>
            <p:cNvCxnSpPr/>
            <p:nvPr/>
          </p:nvCxnSpPr>
          <p:spPr>
            <a:xfrm rot="10800000">
              <a:off x="5995050" y="226600"/>
              <a:ext cx="1504500" cy="224700"/>
            </a:xfrm>
            <a:prstGeom prst="straightConnector1">
              <a:avLst/>
            </a:prstGeom>
            <a:noFill/>
            <a:ln w="9525" cap="flat" cmpd="sng">
              <a:solidFill>
                <a:schemeClr val="dk1"/>
              </a:solidFill>
              <a:prstDash val="solid"/>
              <a:round/>
              <a:headEnd type="none" w="med" len="med"/>
              <a:tailEnd type="none" w="med" len="med"/>
            </a:ln>
          </p:spPr>
        </p:cxnSp>
        <p:cxnSp>
          <p:nvCxnSpPr>
            <p:cNvPr id="405" name="Google Shape;405;p8"/>
            <p:cNvCxnSpPr/>
            <p:nvPr/>
          </p:nvCxnSpPr>
          <p:spPr>
            <a:xfrm rot="10800000">
              <a:off x="7512925" y="457850"/>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406" name="Google Shape;406;p8"/>
            <p:cNvCxnSpPr/>
            <p:nvPr/>
          </p:nvCxnSpPr>
          <p:spPr>
            <a:xfrm flipH="1">
              <a:off x="8348975" y="-6625"/>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407" name="Google Shape;407;p8"/>
            <p:cNvGrpSpPr/>
            <p:nvPr/>
          </p:nvGrpSpPr>
          <p:grpSpPr>
            <a:xfrm>
              <a:off x="8064275" y="1040250"/>
              <a:ext cx="581800" cy="582350"/>
              <a:chOff x="8064275" y="887850"/>
              <a:chExt cx="581800" cy="582350"/>
            </a:xfrm>
          </p:grpSpPr>
          <p:sp>
            <p:nvSpPr>
              <p:cNvPr id="408" name="Google Shape;408;p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8"/>
            <p:cNvGrpSpPr/>
            <p:nvPr/>
          </p:nvGrpSpPr>
          <p:grpSpPr>
            <a:xfrm>
              <a:off x="7353050" y="316275"/>
              <a:ext cx="292025" cy="292575"/>
              <a:chOff x="7353050" y="316275"/>
              <a:chExt cx="292025" cy="292575"/>
            </a:xfrm>
          </p:grpSpPr>
          <p:sp>
            <p:nvSpPr>
              <p:cNvPr id="415" name="Google Shape;415;p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8"/>
            <p:cNvGrpSpPr/>
            <p:nvPr/>
          </p:nvGrpSpPr>
          <p:grpSpPr>
            <a:xfrm>
              <a:off x="8792300" y="321275"/>
              <a:ext cx="175000" cy="175000"/>
              <a:chOff x="8792300" y="321275"/>
              <a:chExt cx="175000" cy="175000"/>
            </a:xfrm>
          </p:grpSpPr>
          <p:sp>
            <p:nvSpPr>
              <p:cNvPr id="420" name="Google Shape;420;p8"/>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8"/>
            <p:cNvSpPr/>
            <p:nvPr/>
          </p:nvSpPr>
          <p:spPr>
            <a:xfrm>
              <a:off x="5829305" y="687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5827050" y="661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5865794" y="1052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5863552" y="1026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5905382" y="1447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903140" y="1425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0" name="Google Shape;430;p8"/>
            <p:cNvGrpSpPr/>
            <p:nvPr/>
          </p:nvGrpSpPr>
          <p:grpSpPr>
            <a:xfrm>
              <a:off x="8490050" y="170875"/>
              <a:ext cx="175013" cy="27000"/>
              <a:chOff x="5662375" y="212375"/>
              <a:chExt cx="175013" cy="27000"/>
            </a:xfrm>
          </p:grpSpPr>
          <p:sp>
            <p:nvSpPr>
              <p:cNvPr id="431" name="Google Shape;431;p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 name="Google Shape;434;p8"/>
            <p:cNvGrpSpPr/>
            <p:nvPr/>
          </p:nvGrpSpPr>
          <p:grpSpPr>
            <a:xfrm>
              <a:off x="8678350" y="1658000"/>
              <a:ext cx="175013" cy="27000"/>
              <a:chOff x="5662375" y="212375"/>
              <a:chExt cx="175013" cy="27000"/>
            </a:xfrm>
          </p:grpSpPr>
          <p:sp>
            <p:nvSpPr>
              <p:cNvPr id="435" name="Google Shape;435;p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8"/>
        <p:cNvGrpSpPr/>
        <p:nvPr/>
      </p:nvGrpSpPr>
      <p:grpSpPr>
        <a:xfrm>
          <a:off x="0" y="0"/>
          <a:ext cx="0" cy="0"/>
          <a:chOff x="0" y="0"/>
          <a:chExt cx="0" cy="0"/>
        </a:xfrm>
      </p:grpSpPr>
      <p:sp>
        <p:nvSpPr>
          <p:cNvPr id="439" name="Google Shape;439;p9"/>
          <p:cNvSpPr txBox="1">
            <a:spLocks noGrp="1"/>
          </p:cNvSpPr>
          <p:nvPr>
            <p:ph type="title"/>
          </p:nvPr>
        </p:nvSpPr>
        <p:spPr>
          <a:xfrm>
            <a:off x="896112" y="2039112"/>
            <a:ext cx="3566100" cy="1362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0" name="Google Shape;440;p9"/>
          <p:cNvSpPr txBox="1">
            <a:spLocks noGrp="1"/>
          </p:cNvSpPr>
          <p:nvPr>
            <p:ph type="body" idx="1"/>
          </p:nvPr>
        </p:nvSpPr>
        <p:spPr>
          <a:xfrm>
            <a:off x="4899150" y="821850"/>
            <a:ext cx="3096000" cy="3478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1pPr>
            <a:lvl2pPr marL="914400" lvl="1"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2pPr>
            <a:lvl3pPr marL="1371600" lvl="2"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3pPr>
            <a:lvl4pPr marL="1828800" lvl="3"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4pPr>
            <a:lvl5pPr marL="2286000" lvl="4"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5pPr>
            <a:lvl6pPr marL="2743200" lvl="5"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6pPr>
            <a:lvl7pPr marL="3200400" lvl="6"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7pPr>
            <a:lvl8pPr marL="3657600" lvl="7"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8pPr>
            <a:lvl9pPr marL="4114800" lvl="8"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9pPr>
          </a:lstStyle>
          <a:p>
            <a:endParaRPr/>
          </a:p>
        </p:txBody>
      </p:sp>
      <p:cxnSp>
        <p:nvCxnSpPr>
          <p:cNvPr id="441" name="Google Shape;441;p9"/>
          <p:cNvCxnSpPr/>
          <p:nvPr/>
        </p:nvCxnSpPr>
        <p:spPr>
          <a:xfrm>
            <a:off x="1645925" y="523125"/>
            <a:ext cx="1672500" cy="126000"/>
          </a:xfrm>
          <a:prstGeom prst="straightConnector1">
            <a:avLst/>
          </a:prstGeom>
          <a:noFill/>
          <a:ln w="9525" cap="flat" cmpd="sng">
            <a:solidFill>
              <a:schemeClr val="dk1"/>
            </a:solidFill>
            <a:prstDash val="solid"/>
            <a:round/>
            <a:headEnd type="none" w="med" len="med"/>
            <a:tailEnd type="none" w="med" len="med"/>
          </a:ln>
        </p:spPr>
      </p:cxnSp>
      <p:cxnSp>
        <p:nvCxnSpPr>
          <p:cNvPr id="442" name="Google Shape;442;p9"/>
          <p:cNvCxnSpPr/>
          <p:nvPr/>
        </p:nvCxnSpPr>
        <p:spPr>
          <a:xfrm rot="10800000" flipH="1">
            <a:off x="803050" y="529675"/>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443" name="Google Shape;443;p9"/>
          <p:cNvCxnSpPr/>
          <p:nvPr/>
        </p:nvCxnSpPr>
        <p:spPr>
          <a:xfrm>
            <a:off x="0" y="65200"/>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444" name="Google Shape;444;p9"/>
          <p:cNvGrpSpPr/>
          <p:nvPr/>
        </p:nvGrpSpPr>
        <p:grpSpPr>
          <a:xfrm flipH="1">
            <a:off x="499400" y="959675"/>
            <a:ext cx="581800" cy="582350"/>
            <a:chOff x="8064275" y="887850"/>
            <a:chExt cx="581800" cy="582350"/>
          </a:xfrm>
        </p:grpSpPr>
        <p:sp>
          <p:nvSpPr>
            <p:cNvPr id="445" name="Google Shape;445;p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 name="Google Shape;451;p9"/>
          <p:cNvGrpSpPr/>
          <p:nvPr/>
        </p:nvGrpSpPr>
        <p:grpSpPr>
          <a:xfrm flipH="1">
            <a:off x="1500400" y="388100"/>
            <a:ext cx="292025" cy="292575"/>
            <a:chOff x="7353050" y="316275"/>
            <a:chExt cx="292025" cy="292575"/>
          </a:xfrm>
        </p:grpSpPr>
        <p:sp>
          <p:nvSpPr>
            <p:cNvPr id="452" name="Google Shape;452;p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6" name="Google Shape;456;p9"/>
          <p:cNvSpPr/>
          <p:nvPr/>
        </p:nvSpPr>
        <p:spPr>
          <a:xfrm flipH="1">
            <a:off x="3166281" y="497632"/>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flipH="1">
            <a:off x="3164039" y="495100"/>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flipH="1">
            <a:off x="3202780" y="534134"/>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flipH="1">
            <a:off x="3200525" y="531602"/>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flipH="1">
            <a:off x="3242641" y="573709"/>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flipH="1">
            <a:off x="3240109" y="571467"/>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2" name="Google Shape;462;p9"/>
          <p:cNvGrpSpPr/>
          <p:nvPr/>
        </p:nvGrpSpPr>
        <p:grpSpPr>
          <a:xfrm flipH="1">
            <a:off x="3527112" y="361100"/>
            <a:ext cx="175013" cy="27000"/>
            <a:chOff x="5662375" y="212375"/>
            <a:chExt cx="175013" cy="27000"/>
          </a:xfrm>
        </p:grpSpPr>
        <p:sp>
          <p:nvSpPr>
            <p:cNvPr id="463" name="Google Shape;463;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 name="Google Shape;466;p9"/>
          <p:cNvGrpSpPr/>
          <p:nvPr/>
        </p:nvGrpSpPr>
        <p:grpSpPr>
          <a:xfrm flipH="1">
            <a:off x="480412" y="242700"/>
            <a:ext cx="175013" cy="27000"/>
            <a:chOff x="5662375" y="212375"/>
            <a:chExt cx="175013" cy="27000"/>
          </a:xfrm>
        </p:grpSpPr>
        <p:sp>
          <p:nvSpPr>
            <p:cNvPr id="467" name="Google Shape;467;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9"/>
          <p:cNvGrpSpPr/>
          <p:nvPr/>
        </p:nvGrpSpPr>
        <p:grpSpPr>
          <a:xfrm flipH="1">
            <a:off x="901712" y="1653625"/>
            <a:ext cx="175013" cy="27000"/>
            <a:chOff x="5662375" y="212375"/>
            <a:chExt cx="175013" cy="27000"/>
          </a:xfrm>
        </p:grpSpPr>
        <p:sp>
          <p:nvSpPr>
            <p:cNvPr id="471" name="Google Shape;471;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4" name="Google Shape;474;p9"/>
          <p:cNvCxnSpPr/>
          <p:nvPr/>
        </p:nvCxnSpPr>
        <p:spPr>
          <a:xfrm>
            <a:off x="791400" y="4212400"/>
            <a:ext cx="1157100" cy="542700"/>
          </a:xfrm>
          <a:prstGeom prst="straightConnector1">
            <a:avLst/>
          </a:prstGeom>
          <a:noFill/>
          <a:ln w="9525" cap="flat" cmpd="sng">
            <a:solidFill>
              <a:schemeClr val="dk1"/>
            </a:solidFill>
            <a:prstDash val="solid"/>
            <a:round/>
            <a:headEnd type="none" w="med" len="med"/>
            <a:tailEnd type="none" w="med" len="med"/>
          </a:ln>
        </p:spPr>
      </p:cxnSp>
      <p:cxnSp>
        <p:nvCxnSpPr>
          <p:cNvPr id="475" name="Google Shape;475;p9"/>
          <p:cNvCxnSpPr/>
          <p:nvPr/>
        </p:nvCxnSpPr>
        <p:spPr>
          <a:xfrm rot="10800000" flipH="1">
            <a:off x="0" y="4220425"/>
            <a:ext cx="791400" cy="83640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9"/>
          <p:cNvGrpSpPr/>
          <p:nvPr/>
        </p:nvGrpSpPr>
        <p:grpSpPr>
          <a:xfrm rot="10800000">
            <a:off x="499400" y="3940925"/>
            <a:ext cx="581800" cy="582350"/>
            <a:chOff x="8064275" y="887850"/>
            <a:chExt cx="581800" cy="582350"/>
          </a:xfrm>
        </p:grpSpPr>
        <p:sp>
          <p:nvSpPr>
            <p:cNvPr id="477" name="Google Shape;477;p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 name="Google Shape;483;p9"/>
          <p:cNvGrpSpPr/>
          <p:nvPr/>
        </p:nvGrpSpPr>
        <p:grpSpPr>
          <a:xfrm rot="10800000">
            <a:off x="1819575" y="4586750"/>
            <a:ext cx="292025" cy="292575"/>
            <a:chOff x="7353050" y="316275"/>
            <a:chExt cx="292025" cy="292575"/>
          </a:xfrm>
        </p:grpSpPr>
        <p:sp>
          <p:nvSpPr>
            <p:cNvPr id="484" name="Google Shape;484;p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9"/>
          <p:cNvGrpSpPr/>
          <p:nvPr/>
        </p:nvGrpSpPr>
        <p:grpSpPr>
          <a:xfrm rot="10800000">
            <a:off x="212525" y="4645550"/>
            <a:ext cx="175000" cy="175000"/>
            <a:chOff x="8792300" y="321275"/>
            <a:chExt cx="175000" cy="175000"/>
          </a:xfrm>
        </p:grpSpPr>
        <p:sp>
          <p:nvSpPr>
            <p:cNvPr id="489" name="Google Shape;489;p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9"/>
          <p:cNvGrpSpPr/>
          <p:nvPr/>
        </p:nvGrpSpPr>
        <p:grpSpPr>
          <a:xfrm rot="10800000">
            <a:off x="480412" y="4852325"/>
            <a:ext cx="175013" cy="27000"/>
            <a:chOff x="5662375" y="212375"/>
            <a:chExt cx="175013" cy="27000"/>
          </a:xfrm>
        </p:grpSpPr>
        <p:sp>
          <p:nvSpPr>
            <p:cNvPr id="494" name="Google Shape;494;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9"/>
          <p:cNvGrpSpPr/>
          <p:nvPr/>
        </p:nvGrpSpPr>
        <p:grpSpPr>
          <a:xfrm rot="10800000">
            <a:off x="1054112" y="3898600"/>
            <a:ext cx="175013" cy="27000"/>
            <a:chOff x="5662375" y="212375"/>
            <a:chExt cx="175013" cy="27000"/>
          </a:xfrm>
        </p:grpSpPr>
        <p:sp>
          <p:nvSpPr>
            <p:cNvPr id="498" name="Google Shape;498;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2">
  <p:cSld name="CUSTOM_10">
    <p:spTree>
      <p:nvGrpSpPr>
        <p:cNvPr id="1" name="Shape 840"/>
        <p:cNvGrpSpPr/>
        <p:nvPr/>
      </p:nvGrpSpPr>
      <p:grpSpPr>
        <a:xfrm>
          <a:off x="0" y="0"/>
          <a:ext cx="0" cy="0"/>
          <a:chOff x="0" y="0"/>
          <a:chExt cx="0" cy="0"/>
        </a:xfrm>
      </p:grpSpPr>
      <p:sp>
        <p:nvSpPr>
          <p:cNvPr id="841" name="Google Shape;841;p18"/>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sp>
        <p:nvSpPr>
          <p:cNvPr id="842" name="Google Shape;842;p18"/>
          <p:cNvSpPr txBox="1">
            <a:spLocks noGrp="1"/>
          </p:cNvSpPr>
          <p:nvPr>
            <p:ph type="subTitle" idx="1"/>
          </p:nvPr>
        </p:nvSpPr>
        <p:spPr>
          <a:xfrm>
            <a:off x="4690875" y="1491351"/>
            <a:ext cx="3557100" cy="2656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cxnSp>
        <p:nvCxnSpPr>
          <p:cNvPr id="843" name="Google Shape;843;p18"/>
          <p:cNvCxnSpPr/>
          <p:nvPr/>
        </p:nvCxnSpPr>
        <p:spPr>
          <a:xfrm rot="10800000">
            <a:off x="8109000" y="501275"/>
            <a:ext cx="737700" cy="737700"/>
          </a:xfrm>
          <a:prstGeom prst="straightConnector1">
            <a:avLst/>
          </a:prstGeom>
          <a:noFill/>
          <a:ln w="9525" cap="flat" cmpd="sng">
            <a:solidFill>
              <a:schemeClr val="dk1"/>
            </a:solidFill>
            <a:prstDash val="solid"/>
            <a:round/>
            <a:headEnd type="none" w="med" len="med"/>
            <a:tailEnd type="none" w="med" len="med"/>
          </a:ln>
        </p:spPr>
      </p:cxnSp>
      <p:cxnSp>
        <p:nvCxnSpPr>
          <p:cNvPr id="844" name="Google Shape;844;p18"/>
          <p:cNvCxnSpPr/>
          <p:nvPr/>
        </p:nvCxnSpPr>
        <p:spPr>
          <a:xfrm>
            <a:off x="582475" y="282188"/>
            <a:ext cx="1212900" cy="422700"/>
          </a:xfrm>
          <a:prstGeom prst="straightConnector1">
            <a:avLst/>
          </a:prstGeom>
          <a:noFill/>
          <a:ln w="9525" cap="flat" cmpd="sng">
            <a:solidFill>
              <a:schemeClr val="dk1"/>
            </a:solidFill>
            <a:prstDash val="solid"/>
            <a:round/>
            <a:headEnd type="none" w="med" len="med"/>
            <a:tailEnd type="none" w="med" len="med"/>
          </a:ln>
        </p:spPr>
      </p:cxnSp>
      <p:cxnSp>
        <p:nvCxnSpPr>
          <p:cNvPr id="845" name="Google Shape;845;p18"/>
          <p:cNvCxnSpPr/>
          <p:nvPr/>
        </p:nvCxnSpPr>
        <p:spPr>
          <a:xfrm rot="10800000" flipH="1">
            <a:off x="0" y="274188"/>
            <a:ext cx="582600" cy="654300"/>
          </a:xfrm>
          <a:prstGeom prst="straightConnector1">
            <a:avLst/>
          </a:prstGeom>
          <a:noFill/>
          <a:ln w="9525" cap="flat" cmpd="sng">
            <a:solidFill>
              <a:schemeClr val="dk1"/>
            </a:solidFill>
            <a:prstDash val="solid"/>
            <a:round/>
            <a:headEnd type="none" w="med" len="med"/>
            <a:tailEnd type="none" w="med" len="med"/>
          </a:ln>
        </p:spPr>
      </p:cxnSp>
      <p:grpSp>
        <p:nvGrpSpPr>
          <p:cNvPr id="846" name="Google Shape;846;p18"/>
          <p:cNvGrpSpPr/>
          <p:nvPr/>
        </p:nvGrpSpPr>
        <p:grpSpPr>
          <a:xfrm flipH="1">
            <a:off x="423750" y="125363"/>
            <a:ext cx="292025" cy="292575"/>
            <a:chOff x="7353050" y="316275"/>
            <a:chExt cx="292025" cy="292575"/>
          </a:xfrm>
        </p:grpSpPr>
        <p:sp>
          <p:nvSpPr>
            <p:cNvPr id="847" name="Google Shape;847;p1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 name="Google Shape;851;p18"/>
          <p:cNvGrpSpPr/>
          <p:nvPr/>
        </p:nvGrpSpPr>
        <p:grpSpPr>
          <a:xfrm>
            <a:off x="1638739" y="558163"/>
            <a:ext cx="293111" cy="293388"/>
            <a:chOff x="3164039" y="430875"/>
            <a:chExt cx="293111" cy="293388"/>
          </a:xfrm>
        </p:grpSpPr>
        <p:sp>
          <p:nvSpPr>
            <p:cNvPr id="852" name="Google Shape;852;p18"/>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8"/>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8"/>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8"/>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8"/>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8"/>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8" name="Google Shape;858;p18"/>
          <p:cNvGrpSpPr/>
          <p:nvPr/>
        </p:nvGrpSpPr>
        <p:grpSpPr>
          <a:xfrm>
            <a:off x="1591750" y="362600"/>
            <a:ext cx="175013" cy="27000"/>
            <a:chOff x="5662375" y="212375"/>
            <a:chExt cx="175013" cy="27000"/>
          </a:xfrm>
        </p:grpSpPr>
        <p:sp>
          <p:nvSpPr>
            <p:cNvPr id="859" name="Google Shape;859;p1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62" name="Google Shape;862;p18"/>
          <p:cNvCxnSpPr/>
          <p:nvPr/>
        </p:nvCxnSpPr>
        <p:spPr>
          <a:xfrm flipH="1">
            <a:off x="8151325" y="6875"/>
            <a:ext cx="1002600" cy="494400"/>
          </a:xfrm>
          <a:prstGeom prst="straightConnector1">
            <a:avLst/>
          </a:prstGeom>
          <a:noFill/>
          <a:ln w="9525" cap="flat" cmpd="sng">
            <a:solidFill>
              <a:schemeClr val="dk1"/>
            </a:solidFill>
            <a:prstDash val="solid"/>
            <a:round/>
            <a:headEnd type="none" w="med" len="med"/>
            <a:tailEnd type="none" w="med" len="med"/>
          </a:ln>
        </p:spPr>
      </p:cxnSp>
      <p:grpSp>
        <p:nvGrpSpPr>
          <p:cNvPr id="863" name="Google Shape;863;p18"/>
          <p:cNvGrpSpPr/>
          <p:nvPr/>
        </p:nvGrpSpPr>
        <p:grpSpPr>
          <a:xfrm>
            <a:off x="7823875" y="202375"/>
            <a:ext cx="581800" cy="582350"/>
            <a:chOff x="8064275" y="887850"/>
            <a:chExt cx="581800" cy="582350"/>
          </a:xfrm>
        </p:grpSpPr>
        <p:sp>
          <p:nvSpPr>
            <p:cNvPr id="864" name="Google Shape;864;p1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18"/>
          <p:cNvGrpSpPr/>
          <p:nvPr/>
        </p:nvGrpSpPr>
        <p:grpSpPr>
          <a:xfrm flipH="1">
            <a:off x="8698650" y="1117488"/>
            <a:ext cx="292025" cy="292575"/>
            <a:chOff x="7353050" y="316275"/>
            <a:chExt cx="292025" cy="292575"/>
          </a:xfrm>
        </p:grpSpPr>
        <p:sp>
          <p:nvSpPr>
            <p:cNvPr id="871" name="Google Shape;871;p1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5" name="Google Shape;875;p18"/>
          <p:cNvGrpSpPr/>
          <p:nvPr/>
        </p:nvGrpSpPr>
        <p:grpSpPr>
          <a:xfrm>
            <a:off x="8678350" y="1581800"/>
            <a:ext cx="175013" cy="27000"/>
            <a:chOff x="5662375" y="212375"/>
            <a:chExt cx="175013" cy="27000"/>
          </a:xfrm>
        </p:grpSpPr>
        <p:sp>
          <p:nvSpPr>
            <p:cNvPr id="876" name="Google Shape;876;p1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79" name="Google Shape;879;p18"/>
          <p:cNvCxnSpPr/>
          <p:nvPr/>
        </p:nvCxnSpPr>
        <p:spPr>
          <a:xfrm flipH="1">
            <a:off x="5101704" y="4513075"/>
            <a:ext cx="1133100" cy="306300"/>
          </a:xfrm>
          <a:prstGeom prst="straightConnector1">
            <a:avLst/>
          </a:prstGeom>
          <a:noFill/>
          <a:ln w="9525" cap="flat" cmpd="sng">
            <a:solidFill>
              <a:schemeClr val="dk2"/>
            </a:solidFill>
            <a:prstDash val="solid"/>
            <a:round/>
            <a:headEnd type="none" w="med" len="med"/>
            <a:tailEnd type="none" w="med" len="med"/>
          </a:ln>
        </p:spPr>
      </p:cxnSp>
      <p:cxnSp>
        <p:nvCxnSpPr>
          <p:cNvPr id="880" name="Google Shape;880;p18"/>
          <p:cNvCxnSpPr/>
          <p:nvPr/>
        </p:nvCxnSpPr>
        <p:spPr>
          <a:xfrm rot="10800000">
            <a:off x="6234804" y="4492325"/>
            <a:ext cx="1342200" cy="315300"/>
          </a:xfrm>
          <a:prstGeom prst="straightConnector1">
            <a:avLst/>
          </a:prstGeom>
          <a:noFill/>
          <a:ln w="9525" cap="flat" cmpd="sng">
            <a:solidFill>
              <a:schemeClr val="dk2"/>
            </a:solidFill>
            <a:prstDash val="solid"/>
            <a:round/>
            <a:headEnd type="none" w="med" len="med"/>
            <a:tailEnd type="none" w="med" len="med"/>
          </a:ln>
        </p:spPr>
      </p:cxnSp>
      <p:cxnSp>
        <p:nvCxnSpPr>
          <p:cNvPr id="881" name="Google Shape;881;p18"/>
          <p:cNvCxnSpPr/>
          <p:nvPr/>
        </p:nvCxnSpPr>
        <p:spPr>
          <a:xfrm flipH="1">
            <a:off x="7547529" y="4408000"/>
            <a:ext cx="1332000" cy="392100"/>
          </a:xfrm>
          <a:prstGeom prst="straightConnector1">
            <a:avLst/>
          </a:prstGeom>
          <a:noFill/>
          <a:ln w="9525" cap="flat" cmpd="sng">
            <a:solidFill>
              <a:schemeClr val="dk2"/>
            </a:solidFill>
            <a:prstDash val="solid"/>
            <a:round/>
            <a:headEnd type="none" w="med" len="med"/>
            <a:tailEnd type="none" w="med" len="med"/>
          </a:ln>
        </p:spPr>
      </p:cxnSp>
      <p:cxnSp>
        <p:nvCxnSpPr>
          <p:cNvPr id="882" name="Google Shape;882;p18"/>
          <p:cNvCxnSpPr/>
          <p:nvPr/>
        </p:nvCxnSpPr>
        <p:spPr>
          <a:xfrm flipH="1">
            <a:off x="8872054" y="3993550"/>
            <a:ext cx="273900" cy="407100"/>
          </a:xfrm>
          <a:prstGeom prst="straightConnector1">
            <a:avLst/>
          </a:prstGeom>
          <a:noFill/>
          <a:ln w="9525" cap="flat" cmpd="sng">
            <a:solidFill>
              <a:schemeClr val="dk2"/>
            </a:solidFill>
            <a:prstDash val="solid"/>
            <a:round/>
            <a:headEnd type="none" w="med" len="med"/>
            <a:tailEnd type="none" w="med" len="med"/>
          </a:ln>
        </p:spPr>
      </p:cxnSp>
      <p:grpSp>
        <p:nvGrpSpPr>
          <p:cNvPr id="883" name="Google Shape;883;p18"/>
          <p:cNvGrpSpPr/>
          <p:nvPr/>
        </p:nvGrpSpPr>
        <p:grpSpPr>
          <a:xfrm>
            <a:off x="7278954" y="4513075"/>
            <a:ext cx="581800" cy="582350"/>
            <a:chOff x="8064275" y="887850"/>
            <a:chExt cx="581800" cy="582350"/>
          </a:xfrm>
        </p:grpSpPr>
        <p:sp>
          <p:nvSpPr>
            <p:cNvPr id="884" name="Google Shape;884;p1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 name="Google Shape;890;p18"/>
          <p:cNvGrpSpPr/>
          <p:nvPr/>
        </p:nvGrpSpPr>
        <p:grpSpPr>
          <a:xfrm>
            <a:off x="6099454" y="4340463"/>
            <a:ext cx="292025" cy="292575"/>
            <a:chOff x="7353050" y="316275"/>
            <a:chExt cx="292025" cy="292575"/>
          </a:xfrm>
        </p:grpSpPr>
        <p:sp>
          <p:nvSpPr>
            <p:cNvPr id="891" name="Google Shape;891;p1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5" name="Google Shape;895;p18"/>
          <p:cNvGrpSpPr/>
          <p:nvPr/>
        </p:nvGrpSpPr>
        <p:grpSpPr>
          <a:xfrm>
            <a:off x="8792779" y="4315025"/>
            <a:ext cx="175000" cy="175000"/>
            <a:chOff x="8792300" y="321275"/>
            <a:chExt cx="175000" cy="175000"/>
          </a:xfrm>
        </p:grpSpPr>
        <p:sp>
          <p:nvSpPr>
            <p:cNvPr id="896" name="Google Shape;896;p18"/>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8"/>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8"/>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8"/>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18"/>
          <p:cNvGrpSpPr/>
          <p:nvPr/>
        </p:nvGrpSpPr>
        <p:grpSpPr>
          <a:xfrm flipH="1">
            <a:off x="4972779" y="4657550"/>
            <a:ext cx="293111" cy="293388"/>
            <a:chOff x="3164039" y="430875"/>
            <a:chExt cx="293111" cy="293388"/>
          </a:xfrm>
        </p:grpSpPr>
        <p:sp>
          <p:nvSpPr>
            <p:cNvPr id="901" name="Google Shape;901;p18"/>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8"/>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8"/>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8"/>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8"/>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8"/>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7" name="Google Shape;907;p18"/>
          <p:cNvGrpSpPr/>
          <p:nvPr/>
        </p:nvGrpSpPr>
        <p:grpSpPr>
          <a:xfrm>
            <a:off x="8721804" y="4142425"/>
            <a:ext cx="175013" cy="27000"/>
            <a:chOff x="5662375" y="212375"/>
            <a:chExt cx="175013" cy="27000"/>
          </a:xfrm>
        </p:grpSpPr>
        <p:sp>
          <p:nvSpPr>
            <p:cNvPr id="908" name="Google Shape;908;p18"/>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8"/>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8"/>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2">
  <p:cSld name="CUSTOM_15">
    <p:spTree>
      <p:nvGrpSpPr>
        <p:cNvPr id="1" name="Shape 1183"/>
        <p:cNvGrpSpPr/>
        <p:nvPr/>
      </p:nvGrpSpPr>
      <p:grpSpPr>
        <a:xfrm>
          <a:off x="0" y="0"/>
          <a:ext cx="0" cy="0"/>
          <a:chOff x="0" y="0"/>
          <a:chExt cx="0" cy="0"/>
        </a:xfrm>
      </p:grpSpPr>
      <p:sp>
        <p:nvSpPr>
          <p:cNvPr id="1184" name="Google Shape;1184;p24"/>
          <p:cNvSpPr txBox="1">
            <a:spLocks noGrp="1"/>
          </p:cNvSpPr>
          <p:nvPr>
            <p:ph type="title"/>
          </p:nvPr>
        </p:nvSpPr>
        <p:spPr>
          <a:xfrm>
            <a:off x="723750" y="526925"/>
            <a:ext cx="7696500" cy="5727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cxnSp>
        <p:nvCxnSpPr>
          <p:cNvPr id="1185" name="Google Shape;1185;p24"/>
          <p:cNvCxnSpPr/>
          <p:nvPr/>
        </p:nvCxnSpPr>
        <p:spPr>
          <a:xfrm>
            <a:off x="590450" y="4340600"/>
            <a:ext cx="670200" cy="423000"/>
          </a:xfrm>
          <a:prstGeom prst="straightConnector1">
            <a:avLst/>
          </a:prstGeom>
          <a:noFill/>
          <a:ln w="9525" cap="flat" cmpd="sng">
            <a:solidFill>
              <a:schemeClr val="dk1"/>
            </a:solidFill>
            <a:prstDash val="solid"/>
            <a:round/>
            <a:headEnd type="none" w="med" len="med"/>
            <a:tailEnd type="none" w="med" len="med"/>
          </a:ln>
        </p:spPr>
      </p:cxnSp>
      <p:cxnSp>
        <p:nvCxnSpPr>
          <p:cNvPr id="1186" name="Google Shape;1186;p24"/>
          <p:cNvCxnSpPr/>
          <p:nvPr/>
        </p:nvCxnSpPr>
        <p:spPr>
          <a:xfrm rot="10800000" flipH="1">
            <a:off x="0" y="4332550"/>
            <a:ext cx="590700" cy="663900"/>
          </a:xfrm>
          <a:prstGeom prst="straightConnector1">
            <a:avLst/>
          </a:prstGeom>
          <a:noFill/>
          <a:ln w="9525" cap="flat" cmpd="sng">
            <a:solidFill>
              <a:schemeClr val="dk1"/>
            </a:solidFill>
            <a:prstDash val="solid"/>
            <a:round/>
            <a:headEnd type="none" w="med" len="med"/>
            <a:tailEnd type="none" w="med" len="med"/>
          </a:ln>
        </p:spPr>
      </p:cxnSp>
      <p:grpSp>
        <p:nvGrpSpPr>
          <p:cNvPr id="1187" name="Google Shape;1187;p24"/>
          <p:cNvGrpSpPr/>
          <p:nvPr/>
        </p:nvGrpSpPr>
        <p:grpSpPr>
          <a:xfrm flipH="1">
            <a:off x="431725" y="4183775"/>
            <a:ext cx="292025" cy="292575"/>
            <a:chOff x="7353050" y="316275"/>
            <a:chExt cx="292025" cy="292575"/>
          </a:xfrm>
        </p:grpSpPr>
        <p:sp>
          <p:nvSpPr>
            <p:cNvPr id="1188" name="Google Shape;1188;p24"/>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4"/>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4"/>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4"/>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2" name="Google Shape;1192;p24"/>
          <p:cNvGrpSpPr/>
          <p:nvPr/>
        </p:nvGrpSpPr>
        <p:grpSpPr>
          <a:xfrm>
            <a:off x="1075789" y="4604675"/>
            <a:ext cx="293111" cy="293388"/>
            <a:chOff x="3164039" y="430875"/>
            <a:chExt cx="293111" cy="293388"/>
          </a:xfrm>
        </p:grpSpPr>
        <p:sp>
          <p:nvSpPr>
            <p:cNvPr id="1193" name="Google Shape;1193;p24"/>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4"/>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4"/>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4"/>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4"/>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4"/>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99" name="Google Shape;1199;p24"/>
          <p:cNvCxnSpPr/>
          <p:nvPr/>
        </p:nvCxnSpPr>
        <p:spPr>
          <a:xfrm rot="10800000">
            <a:off x="7196975" y="295100"/>
            <a:ext cx="1157100" cy="542700"/>
          </a:xfrm>
          <a:prstGeom prst="straightConnector1">
            <a:avLst/>
          </a:prstGeom>
          <a:noFill/>
          <a:ln w="9525" cap="flat" cmpd="sng">
            <a:solidFill>
              <a:schemeClr val="dk2"/>
            </a:solidFill>
            <a:prstDash val="solid"/>
            <a:round/>
            <a:headEnd type="none" w="med" len="med"/>
            <a:tailEnd type="none" w="med" len="med"/>
          </a:ln>
        </p:spPr>
      </p:cxnSp>
      <p:cxnSp>
        <p:nvCxnSpPr>
          <p:cNvPr id="1200" name="Google Shape;1200;p24"/>
          <p:cNvCxnSpPr/>
          <p:nvPr/>
        </p:nvCxnSpPr>
        <p:spPr>
          <a:xfrm flipH="1">
            <a:off x="8354075" y="-6625"/>
            <a:ext cx="791400" cy="836400"/>
          </a:xfrm>
          <a:prstGeom prst="straightConnector1">
            <a:avLst/>
          </a:prstGeom>
          <a:noFill/>
          <a:ln w="9525" cap="flat" cmpd="sng">
            <a:solidFill>
              <a:schemeClr val="dk2"/>
            </a:solidFill>
            <a:prstDash val="solid"/>
            <a:round/>
            <a:headEnd type="none" w="med" len="med"/>
            <a:tailEnd type="none" w="med" len="med"/>
          </a:ln>
        </p:spPr>
      </p:cxnSp>
      <p:grpSp>
        <p:nvGrpSpPr>
          <p:cNvPr id="1201" name="Google Shape;1201;p24"/>
          <p:cNvGrpSpPr/>
          <p:nvPr/>
        </p:nvGrpSpPr>
        <p:grpSpPr>
          <a:xfrm>
            <a:off x="8064275" y="526925"/>
            <a:ext cx="581800" cy="582350"/>
            <a:chOff x="8064275" y="887850"/>
            <a:chExt cx="581800" cy="582350"/>
          </a:xfrm>
        </p:grpSpPr>
        <p:sp>
          <p:nvSpPr>
            <p:cNvPr id="1202" name="Google Shape;1202;p24"/>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4"/>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4"/>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4"/>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4"/>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4"/>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 name="Google Shape;1208;p24"/>
          <p:cNvGrpSpPr/>
          <p:nvPr/>
        </p:nvGrpSpPr>
        <p:grpSpPr>
          <a:xfrm>
            <a:off x="7033875" y="170875"/>
            <a:ext cx="292025" cy="292575"/>
            <a:chOff x="7353050" y="316275"/>
            <a:chExt cx="292025" cy="292575"/>
          </a:xfrm>
        </p:grpSpPr>
        <p:sp>
          <p:nvSpPr>
            <p:cNvPr id="1209" name="Google Shape;1209;p24"/>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4"/>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4"/>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4"/>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24"/>
          <p:cNvGrpSpPr/>
          <p:nvPr/>
        </p:nvGrpSpPr>
        <p:grpSpPr>
          <a:xfrm>
            <a:off x="8757950" y="229650"/>
            <a:ext cx="175000" cy="175000"/>
            <a:chOff x="8792300" y="321275"/>
            <a:chExt cx="175000" cy="175000"/>
          </a:xfrm>
        </p:grpSpPr>
        <p:sp>
          <p:nvSpPr>
            <p:cNvPr id="1214" name="Google Shape;1214;p24"/>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4"/>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4"/>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4"/>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8" name="Google Shape;1218;p24"/>
          <p:cNvGrpSpPr/>
          <p:nvPr/>
        </p:nvGrpSpPr>
        <p:grpSpPr>
          <a:xfrm>
            <a:off x="8490050" y="170875"/>
            <a:ext cx="175013" cy="27000"/>
            <a:chOff x="5662375" y="212375"/>
            <a:chExt cx="175013" cy="27000"/>
          </a:xfrm>
        </p:grpSpPr>
        <p:sp>
          <p:nvSpPr>
            <p:cNvPr id="1219" name="Google Shape;1219;p24"/>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4"/>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4"/>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2" name="Google Shape;1222;p24"/>
          <p:cNvGrpSpPr/>
          <p:nvPr/>
        </p:nvGrpSpPr>
        <p:grpSpPr>
          <a:xfrm>
            <a:off x="7916350" y="1124600"/>
            <a:ext cx="175013" cy="27000"/>
            <a:chOff x="5662375" y="212375"/>
            <a:chExt cx="175013" cy="27000"/>
          </a:xfrm>
        </p:grpSpPr>
        <p:sp>
          <p:nvSpPr>
            <p:cNvPr id="1223" name="Google Shape;1223;p24"/>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4"/>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4"/>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4">
  <p:cSld name="CUSTOM_17">
    <p:spTree>
      <p:nvGrpSpPr>
        <p:cNvPr id="1" name="Shape 1288"/>
        <p:cNvGrpSpPr/>
        <p:nvPr/>
      </p:nvGrpSpPr>
      <p:grpSpPr>
        <a:xfrm>
          <a:off x="0" y="0"/>
          <a:ext cx="0" cy="0"/>
          <a:chOff x="0" y="0"/>
          <a:chExt cx="0" cy="0"/>
        </a:xfrm>
      </p:grpSpPr>
      <p:sp>
        <p:nvSpPr>
          <p:cNvPr id="1289" name="Google Shape;1289;p26"/>
          <p:cNvSpPr txBox="1">
            <a:spLocks noGrp="1"/>
          </p:cNvSpPr>
          <p:nvPr>
            <p:ph type="title"/>
          </p:nvPr>
        </p:nvSpPr>
        <p:spPr>
          <a:xfrm>
            <a:off x="723750" y="526925"/>
            <a:ext cx="7696500" cy="5727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cxnSp>
        <p:nvCxnSpPr>
          <p:cNvPr id="1290" name="Google Shape;1290;p26"/>
          <p:cNvCxnSpPr/>
          <p:nvPr/>
        </p:nvCxnSpPr>
        <p:spPr>
          <a:xfrm rot="10800000">
            <a:off x="8109000" y="501275"/>
            <a:ext cx="737700" cy="737700"/>
          </a:xfrm>
          <a:prstGeom prst="straightConnector1">
            <a:avLst/>
          </a:prstGeom>
          <a:noFill/>
          <a:ln w="9525" cap="flat" cmpd="sng">
            <a:solidFill>
              <a:schemeClr val="dk2"/>
            </a:solidFill>
            <a:prstDash val="solid"/>
            <a:round/>
            <a:headEnd type="none" w="med" len="med"/>
            <a:tailEnd type="none" w="med" len="med"/>
          </a:ln>
        </p:spPr>
      </p:cxnSp>
      <p:cxnSp>
        <p:nvCxnSpPr>
          <p:cNvPr id="1291" name="Google Shape;1291;p26"/>
          <p:cNvCxnSpPr/>
          <p:nvPr/>
        </p:nvCxnSpPr>
        <p:spPr>
          <a:xfrm>
            <a:off x="582475" y="282188"/>
            <a:ext cx="1212900" cy="422700"/>
          </a:xfrm>
          <a:prstGeom prst="straightConnector1">
            <a:avLst/>
          </a:prstGeom>
          <a:noFill/>
          <a:ln w="9525" cap="flat" cmpd="sng">
            <a:solidFill>
              <a:schemeClr val="dk2"/>
            </a:solidFill>
            <a:prstDash val="solid"/>
            <a:round/>
            <a:headEnd type="none" w="med" len="med"/>
            <a:tailEnd type="none" w="med" len="med"/>
          </a:ln>
        </p:spPr>
      </p:cxnSp>
      <p:cxnSp>
        <p:nvCxnSpPr>
          <p:cNvPr id="1292" name="Google Shape;1292;p26"/>
          <p:cNvCxnSpPr/>
          <p:nvPr/>
        </p:nvCxnSpPr>
        <p:spPr>
          <a:xfrm rot="10800000" flipH="1">
            <a:off x="0" y="274188"/>
            <a:ext cx="582600" cy="654300"/>
          </a:xfrm>
          <a:prstGeom prst="straightConnector1">
            <a:avLst/>
          </a:prstGeom>
          <a:noFill/>
          <a:ln w="9525" cap="flat" cmpd="sng">
            <a:solidFill>
              <a:schemeClr val="dk2"/>
            </a:solidFill>
            <a:prstDash val="solid"/>
            <a:round/>
            <a:headEnd type="none" w="med" len="med"/>
            <a:tailEnd type="none" w="med" len="med"/>
          </a:ln>
        </p:spPr>
      </p:cxnSp>
      <p:grpSp>
        <p:nvGrpSpPr>
          <p:cNvPr id="1293" name="Google Shape;1293;p26"/>
          <p:cNvGrpSpPr/>
          <p:nvPr/>
        </p:nvGrpSpPr>
        <p:grpSpPr>
          <a:xfrm flipH="1">
            <a:off x="423750" y="125363"/>
            <a:ext cx="292025" cy="292575"/>
            <a:chOff x="7353050" y="316275"/>
            <a:chExt cx="292025" cy="292575"/>
          </a:xfrm>
        </p:grpSpPr>
        <p:sp>
          <p:nvSpPr>
            <p:cNvPr id="1294" name="Google Shape;1294;p2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8" name="Google Shape;1298;p26"/>
          <p:cNvGrpSpPr/>
          <p:nvPr/>
        </p:nvGrpSpPr>
        <p:grpSpPr>
          <a:xfrm>
            <a:off x="1638739" y="558163"/>
            <a:ext cx="293111" cy="293388"/>
            <a:chOff x="3164039" y="430875"/>
            <a:chExt cx="293111" cy="293388"/>
          </a:xfrm>
        </p:grpSpPr>
        <p:sp>
          <p:nvSpPr>
            <p:cNvPr id="1299" name="Google Shape;1299;p26"/>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6"/>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6"/>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6"/>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6"/>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6"/>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5" name="Google Shape;1305;p26"/>
          <p:cNvGrpSpPr/>
          <p:nvPr/>
        </p:nvGrpSpPr>
        <p:grpSpPr>
          <a:xfrm>
            <a:off x="1591750" y="362600"/>
            <a:ext cx="175013" cy="27000"/>
            <a:chOff x="5662375" y="212375"/>
            <a:chExt cx="175013" cy="27000"/>
          </a:xfrm>
        </p:grpSpPr>
        <p:sp>
          <p:nvSpPr>
            <p:cNvPr id="1306" name="Google Shape;1306;p26"/>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6"/>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6"/>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09" name="Google Shape;1309;p26"/>
          <p:cNvCxnSpPr/>
          <p:nvPr/>
        </p:nvCxnSpPr>
        <p:spPr>
          <a:xfrm flipH="1">
            <a:off x="8151325" y="6875"/>
            <a:ext cx="1002600" cy="494400"/>
          </a:xfrm>
          <a:prstGeom prst="straightConnector1">
            <a:avLst/>
          </a:prstGeom>
          <a:noFill/>
          <a:ln w="9525" cap="flat" cmpd="sng">
            <a:solidFill>
              <a:schemeClr val="dk2"/>
            </a:solidFill>
            <a:prstDash val="solid"/>
            <a:round/>
            <a:headEnd type="none" w="med" len="med"/>
            <a:tailEnd type="none" w="med" len="med"/>
          </a:ln>
        </p:spPr>
      </p:cxnSp>
      <p:grpSp>
        <p:nvGrpSpPr>
          <p:cNvPr id="1310" name="Google Shape;1310;p26"/>
          <p:cNvGrpSpPr/>
          <p:nvPr/>
        </p:nvGrpSpPr>
        <p:grpSpPr>
          <a:xfrm>
            <a:off x="7823875" y="202375"/>
            <a:ext cx="581800" cy="582350"/>
            <a:chOff x="8064275" y="887850"/>
            <a:chExt cx="581800" cy="582350"/>
          </a:xfrm>
        </p:grpSpPr>
        <p:sp>
          <p:nvSpPr>
            <p:cNvPr id="1311" name="Google Shape;1311;p26"/>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6"/>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6"/>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6"/>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6"/>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7" name="Google Shape;1317;p26"/>
          <p:cNvGrpSpPr/>
          <p:nvPr/>
        </p:nvGrpSpPr>
        <p:grpSpPr>
          <a:xfrm flipH="1">
            <a:off x="8698650" y="1117488"/>
            <a:ext cx="292025" cy="292575"/>
            <a:chOff x="7353050" y="316275"/>
            <a:chExt cx="292025" cy="292575"/>
          </a:xfrm>
        </p:grpSpPr>
        <p:sp>
          <p:nvSpPr>
            <p:cNvPr id="1318" name="Google Shape;1318;p2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2" name="Google Shape;1322;p26"/>
          <p:cNvGrpSpPr/>
          <p:nvPr/>
        </p:nvGrpSpPr>
        <p:grpSpPr>
          <a:xfrm>
            <a:off x="8678350" y="1581800"/>
            <a:ext cx="175013" cy="27000"/>
            <a:chOff x="5662375" y="212375"/>
            <a:chExt cx="175013" cy="27000"/>
          </a:xfrm>
        </p:grpSpPr>
        <p:sp>
          <p:nvSpPr>
            <p:cNvPr id="1323" name="Google Shape;1323;p26"/>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6"/>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1pPr>
            <a:lvl2pPr lvl="1"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2pPr>
            <a:lvl3pPr lvl="2"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3pPr>
            <a:lvl4pPr lvl="3"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4pPr>
            <a:lvl5pPr lvl="4"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5pPr>
            <a:lvl6pPr lvl="5"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6pPr>
            <a:lvl7pPr lvl="6"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7pPr>
            <a:lvl8pPr lvl="7"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8pPr>
            <a:lvl9pPr lvl="8"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55" r:id="rId5"/>
    <p:sldLayoutId id="2147483658" r:id="rId6"/>
    <p:sldLayoutId id="2147483664" r:id="rId7"/>
    <p:sldLayoutId id="2147483670" r:id="rId8"/>
    <p:sldLayoutId id="2147483672" r:id="rId9"/>
    <p:sldLayoutId id="2147483673" r:id="rId10"/>
    <p:sldLayoutId id="2147483674" r:id="rId11"/>
    <p:sldLayoutId id="2147483675" r:id="rId12"/>
    <p:sldLayoutId id="21474836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4.xml"/><Relationship Id="rId1" Type="http://schemas.openxmlformats.org/officeDocument/2006/relationships/slideLayout" Target="../slideLayouts/slideLayout9.xml"/><Relationship Id="rId4" Type="http://schemas.openxmlformats.org/officeDocument/2006/relationships/image" Target="../media/image69.png"/></Relationships>
</file>

<file path=ppt/slides/_rels/slide10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8.xml"/><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1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123.xml"/><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12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7.xml"/><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33.xml"/><Relationship Id="rId1" Type="http://schemas.openxmlformats.org/officeDocument/2006/relationships/slideLayout" Target="../slideLayouts/slideLayout7.xml"/><Relationship Id="rId5" Type="http://schemas.openxmlformats.org/officeDocument/2006/relationships/image" Target="../media/image96.jpeg"/><Relationship Id="rId4" Type="http://schemas.openxmlformats.org/officeDocument/2006/relationships/image" Target="../media/image95.jpeg"/></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78.png"/><Relationship Id="rId2" Type="http://schemas.openxmlformats.org/officeDocument/2006/relationships/notesSlide" Target="../notesSlides/notesSlide136.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40.xml"/><Relationship Id="rId1" Type="http://schemas.openxmlformats.org/officeDocument/2006/relationships/slideLayout" Target="../slideLayouts/slideLayout7.xml"/><Relationship Id="rId5" Type="http://schemas.openxmlformats.org/officeDocument/2006/relationships/image" Target="../media/image104.png"/><Relationship Id="rId4" Type="http://schemas.microsoft.com/office/2007/relationships/hdphoto" Target="../media/hdphoto1.wdp"/></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43.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45.xml"/><Relationship Id="rId1" Type="http://schemas.openxmlformats.org/officeDocument/2006/relationships/slideLayout" Target="../slideLayouts/slideLayout9.xml"/></Relationships>
</file>

<file path=ppt/slides/_rels/slide14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6.xml"/><Relationship Id="rId1" Type="http://schemas.openxmlformats.org/officeDocument/2006/relationships/slideLayout" Target="../slideLayouts/slideLayout9.xml"/></Relationships>
</file>

<file path=ppt/slides/_rels/slide1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47.xml"/><Relationship Id="rId1" Type="http://schemas.openxmlformats.org/officeDocument/2006/relationships/slideLayout" Target="../slideLayouts/slideLayout9.xml"/></Relationships>
</file>

<file path=ppt/slides/_rels/slide14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48.xml"/><Relationship Id="rId1" Type="http://schemas.openxmlformats.org/officeDocument/2006/relationships/slideLayout" Target="../slideLayouts/slideLayout9.xml"/></Relationships>
</file>

<file path=ppt/slides/_rels/slide1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4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51.xml"/><Relationship Id="rId1" Type="http://schemas.openxmlformats.org/officeDocument/2006/relationships/slideLayout" Target="../slideLayouts/slideLayout9.xml"/></Relationships>
</file>

<file path=ppt/slides/_rels/slide15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52.xml"/><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53.xml"/><Relationship Id="rId1" Type="http://schemas.openxmlformats.org/officeDocument/2006/relationships/slideLayout" Target="../slideLayouts/slideLayout9.xml"/><Relationship Id="rId4" Type="http://schemas.openxmlformats.org/officeDocument/2006/relationships/image" Target="../media/image114.png"/></Relationships>
</file>

<file path=ppt/slides/_rels/slide15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4.xml"/><Relationship Id="rId1" Type="http://schemas.openxmlformats.org/officeDocument/2006/relationships/slideLayout" Target="../slideLayouts/slideLayout9.xml"/></Relationships>
</file>

<file path=ppt/slides/_rels/slide15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55.xml"/><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58.xml"/><Relationship Id="rId1" Type="http://schemas.openxmlformats.org/officeDocument/2006/relationships/slideLayout" Target="../slideLayouts/slideLayout9.xml"/></Relationships>
</file>

<file path=ppt/slides/_rels/slide15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63.xml"/><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64.xml"/><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165.xml"/><Relationship Id="rId1" Type="http://schemas.openxmlformats.org/officeDocument/2006/relationships/slideLayout" Target="../slideLayouts/slideLayout7.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jpeg"/></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3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3.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7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9.xml"/><Relationship Id="rId1" Type="http://schemas.openxmlformats.org/officeDocument/2006/relationships/slideLayout" Target="../slideLayouts/slideLayout9.xml"/><Relationship Id="rId4" Type="http://schemas.openxmlformats.org/officeDocument/2006/relationships/image" Target="../media/image5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grpSp>
        <p:nvGrpSpPr>
          <p:cNvPr id="1690" name="Google Shape;1690;p35"/>
          <p:cNvGrpSpPr/>
          <p:nvPr/>
        </p:nvGrpSpPr>
        <p:grpSpPr>
          <a:xfrm>
            <a:off x="303210" y="959719"/>
            <a:ext cx="5343540" cy="4183680"/>
            <a:chOff x="469775" y="238125"/>
            <a:chExt cx="6679425" cy="5229600"/>
          </a:xfrm>
        </p:grpSpPr>
        <p:sp>
          <p:nvSpPr>
            <p:cNvPr id="1691" name="Google Shape;1691;p35"/>
            <p:cNvSpPr/>
            <p:nvPr/>
          </p:nvSpPr>
          <p:spPr>
            <a:xfrm>
              <a:off x="830950" y="238200"/>
              <a:ext cx="6001825" cy="5109175"/>
            </a:xfrm>
            <a:custGeom>
              <a:avLst/>
              <a:gdLst/>
              <a:ahLst/>
              <a:cxnLst/>
              <a:rect l="l" t="t" r="r" b="b"/>
              <a:pathLst>
                <a:path w="240073" h="204367" extrusionOk="0">
                  <a:moveTo>
                    <a:pt x="98444" y="0"/>
                  </a:moveTo>
                  <a:cubicBezTo>
                    <a:pt x="66611" y="0"/>
                    <a:pt x="32985" y="23173"/>
                    <a:pt x="18273" y="58560"/>
                  </a:cubicBezTo>
                  <a:cubicBezTo>
                    <a:pt x="0" y="102473"/>
                    <a:pt x="9686" y="134990"/>
                    <a:pt x="9686" y="134990"/>
                  </a:cubicBezTo>
                  <a:cubicBezTo>
                    <a:pt x="9686" y="134990"/>
                    <a:pt x="19372" y="174100"/>
                    <a:pt x="57750" y="192861"/>
                  </a:cubicBezTo>
                  <a:cubicBezTo>
                    <a:pt x="75386" y="201502"/>
                    <a:pt x="94579" y="204367"/>
                    <a:pt x="113787" y="204367"/>
                  </a:cubicBezTo>
                  <a:cubicBezTo>
                    <a:pt x="136375" y="204367"/>
                    <a:pt x="158984" y="200405"/>
                    <a:pt x="179108" y="197216"/>
                  </a:cubicBezTo>
                  <a:cubicBezTo>
                    <a:pt x="216346" y="191315"/>
                    <a:pt x="240073" y="163925"/>
                    <a:pt x="237549" y="131408"/>
                  </a:cubicBezTo>
                  <a:cubicBezTo>
                    <a:pt x="235026" y="98851"/>
                    <a:pt x="204951" y="96002"/>
                    <a:pt x="182038" y="63525"/>
                  </a:cubicBezTo>
                  <a:cubicBezTo>
                    <a:pt x="159085" y="31090"/>
                    <a:pt x="157905" y="18962"/>
                    <a:pt x="120952" y="4230"/>
                  </a:cubicBezTo>
                  <a:cubicBezTo>
                    <a:pt x="113750" y="1358"/>
                    <a:pt x="106150" y="0"/>
                    <a:pt x="98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5"/>
            <p:cNvSpPr/>
            <p:nvPr/>
          </p:nvSpPr>
          <p:spPr>
            <a:xfrm>
              <a:off x="1009000" y="238125"/>
              <a:ext cx="5764775" cy="5102425"/>
            </a:xfrm>
            <a:custGeom>
              <a:avLst/>
              <a:gdLst/>
              <a:ahLst/>
              <a:cxnLst/>
              <a:rect l="l" t="t" r="r" b="b"/>
              <a:pathLst>
                <a:path w="230591" h="204097" extrusionOk="0">
                  <a:moveTo>
                    <a:pt x="87011" y="99545"/>
                  </a:moveTo>
                  <a:cubicBezTo>
                    <a:pt x="86604" y="100766"/>
                    <a:pt x="86115" y="101947"/>
                    <a:pt x="85708" y="103005"/>
                  </a:cubicBezTo>
                  <a:lnTo>
                    <a:pt x="120749" y="103005"/>
                  </a:lnTo>
                  <a:cubicBezTo>
                    <a:pt x="120830" y="103005"/>
                    <a:pt x="120911" y="103045"/>
                    <a:pt x="120993" y="103086"/>
                  </a:cubicBezTo>
                  <a:cubicBezTo>
                    <a:pt x="121034" y="103167"/>
                    <a:pt x="121074" y="103249"/>
                    <a:pt x="121074" y="103330"/>
                  </a:cubicBezTo>
                  <a:lnTo>
                    <a:pt x="121074" y="156766"/>
                  </a:lnTo>
                  <a:cubicBezTo>
                    <a:pt x="121074" y="156847"/>
                    <a:pt x="121034" y="156928"/>
                    <a:pt x="120993" y="157010"/>
                  </a:cubicBezTo>
                  <a:cubicBezTo>
                    <a:pt x="120911" y="157051"/>
                    <a:pt x="120830" y="157091"/>
                    <a:pt x="120749" y="157091"/>
                  </a:cubicBezTo>
                  <a:lnTo>
                    <a:pt x="89697" y="157091"/>
                  </a:lnTo>
                  <a:cubicBezTo>
                    <a:pt x="90470" y="159940"/>
                    <a:pt x="91284" y="162870"/>
                    <a:pt x="92057" y="165556"/>
                  </a:cubicBezTo>
                  <a:cubicBezTo>
                    <a:pt x="92993" y="165068"/>
                    <a:pt x="93807" y="164783"/>
                    <a:pt x="94580" y="164254"/>
                  </a:cubicBezTo>
                  <a:cubicBezTo>
                    <a:pt x="95110" y="163888"/>
                    <a:pt x="95598" y="163806"/>
                    <a:pt x="96046" y="163806"/>
                  </a:cubicBezTo>
                  <a:cubicBezTo>
                    <a:pt x="96493" y="163806"/>
                    <a:pt x="96859" y="163888"/>
                    <a:pt x="97104" y="164010"/>
                  </a:cubicBezTo>
                  <a:cubicBezTo>
                    <a:pt x="97389" y="163725"/>
                    <a:pt x="98040" y="163237"/>
                    <a:pt x="98894" y="162992"/>
                  </a:cubicBezTo>
                  <a:lnTo>
                    <a:pt x="99139" y="162992"/>
                  </a:lnTo>
                  <a:cubicBezTo>
                    <a:pt x="99546" y="162992"/>
                    <a:pt x="99871" y="163155"/>
                    <a:pt x="100156" y="163359"/>
                  </a:cubicBezTo>
                  <a:cubicBezTo>
                    <a:pt x="100441" y="163603"/>
                    <a:pt x="100726" y="163888"/>
                    <a:pt x="100970" y="164173"/>
                  </a:cubicBezTo>
                  <a:cubicBezTo>
                    <a:pt x="101255" y="164498"/>
                    <a:pt x="101458" y="164824"/>
                    <a:pt x="101621" y="165027"/>
                  </a:cubicBezTo>
                  <a:cubicBezTo>
                    <a:pt x="101906" y="164946"/>
                    <a:pt x="102435" y="164783"/>
                    <a:pt x="103290" y="164702"/>
                  </a:cubicBezTo>
                  <a:lnTo>
                    <a:pt x="103656" y="164702"/>
                  </a:lnTo>
                  <a:cubicBezTo>
                    <a:pt x="105040" y="164702"/>
                    <a:pt x="106586" y="165353"/>
                    <a:pt x="107726" y="166207"/>
                  </a:cubicBezTo>
                  <a:cubicBezTo>
                    <a:pt x="108133" y="166533"/>
                    <a:pt x="108295" y="166940"/>
                    <a:pt x="108295" y="167347"/>
                  </a:cubicBezTo>
                  <a:cubicBezTo>
                    <a:pt x="108295" y="167428"/>
                    <a:pt x="108295" y="167510"/>
                    <a:pt x="108255" y="167591"/>
                  </a:cubicBezTo>
                  <a:lnTo>
                    <a:pt x="121725" y="167591"/>
                  </a:lnTo>
                  <a:cubicBezTo>
                    <a:pt x="121929" y="167306"/>
                    <a:pt x="122132" y="167062"/>
                    <a:pt x="122377" y="166859"/>
                  </a:cubicBezTo>
                  <a:cubicBezTo>
                    <a:pt x="122946" y="166248"/>
                    <a:pt x="123557" y="165963"/>
                    <a:pt x="124167" y="165963"/>
                  </a:cubicBezTo>
                  <a:cubicBezTo>
                    <a:pt x="124330" y="165963"/>
                    <a:pt x="124493" y="166004"/>
                    <a:pt x="124656" y="166045"/>
                  </a:cubicBezTo>
                  <a:cubicBezTo>
                    <a:pt x="125510" y="166207"/>
                    <a:pt x="126243" y="166248"/>
                    <a:pt x="126528" y="166289"/>
                  </a:cubicBezTo>
                  <a:lnTo>
                    <a:pt x="126568" y="166289"/>
                  </a:lnTo>
                  <a:cubicBezTo>
                    <a:pt x="127016" y="166045"/>
                    <a:pt x="129051" y="164824"/>
                    <a:pt x="130638" y="164091"/>
                  </a:cubicBezTo>
                  <a:cubicBezTo>
                    <a:pt x="131208" y="163806"/>
                    <a:pt x="131737" y="163603"/>
                    <a:pt x="132103" y="163521"/>
                  </a:cubicBezTo>
                  <a:lnTo>
                    <a:pt x="132347" y="163521"/>
                  </a:lnTo>
                  <a:cubicBezTo>
                    <a:pt x="132795" y="163521"/>
                    <a:pt x="133243" y="163725"/>
                    <a:pt x="133690" y="164010"/>
                  </a:cubicBezTo>
                  <a:cubicBezTo>
                    <a:pt x="134138" y="164295"/>
                    <a:pt x="134586" y="164661"/>
                    <a:pt x="134993" y="165068"/>
                  </a:cubicBezTo>
                  <a:cubicBezTo>
                    <a:pt x="135685" y="165719"/>
                    <a:pt x="136254" y="166370"/>
                    <a:pt x="136376" y="166492"/>
                  </a:cubicBezTo>
                  <a:cubicBezTo>
                    <a:pt x="136498" y="166614"/>
                    <a:pt x="137068" y="167062"/>
                    <a:pt x="137719" y="167591"/>
                  </a:cubicBezTo>
                  <a:lnTo>
                    <a:pt x="176056" y="167591"/>
                  </a:lnTo>
                  <a:lnTo>
                    <a:pt x="176056" y="99545"/>
                  </a:lnTo>
                  <a:close/>
                  <a:moveTo>
                    <a:pt x="88801" y="89371"/>
                  </a:moveTo>
                  <a:cubicBezTo>
                    <a:pt x="89086" y="89982"/>
                    <a:pt x="89331" y="90714"/>
                    <a:pt x="89331" y="91569"/>
                  </a:cubicBezTo>
                  <a:cubicBezTo>
                    <a:pt x="89331" y="92016"/>
                    <a:pt x="89208" y="92708"/>
                    <a:pt x="88964" y="93563"/>
                  </a:cubicBezTo>
                  <a:cubicBezTo>
                    <a:pt x="88761" y="94418"/>
                    <a:pt x="88435" y="95435"/>
                    <a:pt x="88069" y="96534"/>
                  </a:cubicBezTo>
                  <a:cubicBezTo>
                    <a:pt x="87825" y="97307"/>
                    <a:pt x="87540" y="98080"/>
                    <a:pt x="87296" y="98854"/>
                  </a:cubicBezTo>
                  <a:lnTo>
                    <a:pt x="176748" y="98854"/>
                  </a:lnTo>
                  <a:lnTo>
                    <a:pt x="176748" y="167591"/>
                  </a:lnTo>
                  <a:lnTo>
                    <a:pt x="185009" y="167591"/>
                  </a:lnTo>
                  <a:lnTo>
                    <a:pt x="185009" y="89371"/>
                  </a:lnTo>
                  <a:close/>
                  <a:moveTo>
                    <a:pt x="91365" y="0"/>
                  </a:moveTo>
                  <a:cubicBezTo>
                    <a:pt x="59500" y="0"/>
                    <a:pt x="25884" y="23157"/>
                    <a:pt x="11151" y="58563"/>
                  </a:cubicBezTo>
                  <a:cubicBezTo>
                    <a:pt x="2279" y="79889"/>
                    <a:pt x="0" y="98528"/>
                    <a:pt x="0" y="112080"/>
                  </a:cubicBezTo>
                  <a:cubicBezTo>
                    <a:pt x="0" y="126406"/>
                    <a:pt x="2564" y="134993"/>
                    <a:pt x="2564" y="134993"/>
                  </a:cubicBezTo>
                  <a:cubicBezTo>
                    <a:pt x="2564" y="134993"/>
                    <a:pt x="7896" y="156481"/>
                    <a:pt x="26250" y="175242"/>
                  </a:cubicBezTo>
                  <a:cubicBezTo>
                    <a:pt x="26657" y="171783"/>
                    <a:pt x="27064" y="168039"/>
                    <a:pt x="27430" y="164254"/>
                  </a:cubicBezTo>
                  <a:cubicBezTo>
                    <a:pt x="28692" y="152167"/>
                    <a:pt x="29872" y="139795"/>
                    <a:pt x="29994" y="136417"/>
                  </a:cubicBezTo>
                  <a:cubicBezTo>
                    <a:pt x="30157" y="132999"/>
                    <a:pt x="30320" y="129092"/>
                    <a:pt x="31215" y="125388"/>
                  </a:cubicBezTo>
                  <a:cubicBezTo>
                    <a:pt x="32110" y="121725"/>
                    <a:pt x="33738" y="118266"/>
                    <a:pt x="36831" y="115824"/>
                  </a:cubicBezTo>
                  <a:cubicBezTo>
                    <a:pt x="41186" y="112406"/>
                    <a:pt x="46680" y="108539"/>
                    <a:pt x="49447" y="106627"/>
                  </a:cubicBezTo>
                  <a:lnTo>
                    <a:pt x="52662" y="101255"/>
                  </a:lnTo>
                  <a:cubicBezTo>
                    <a:pt x="52662" y="101255"/>
                    <a:pt x="52988" y="101173"/>
                    <a:pt x="53680" y="101173"/>
                  </a:cubicBezTo>
                  <a:cubicBezTo>
                    <a:pt x="54250" y="101173"/>
                    <a:pt x="55104" y="101255"/>
                    <a:pt x="56203" y="101458"/>
                  </a:cubicBezTo>
                  <a:cubicBezTo>
                    <a:pt x="56285" y="101295"/>
                    <a:pt x="56407" y="101173"/>
                    <a:pt x="56529" y="100970"/>
                  </a:cubicBezTo>
                  <a:cubicBezTo>
                    <a:pt x="57343" y="99790"/>
                    <a:pt x="58319" y="98162"/>
                    <a:pt x="58889" y="96290"/>
                  </a:cubicBezTo>
                  <a:cubicBezTo>
                    <a:pt x="59174" y="95435"/>
                    <a:pt x="59296" y="94418"/>
                    <a:pt x="59296" y="93359"/>
                  </a:cubicBezTo>
                  <a:cubicBezTo>
                    <a:pt x="59296" y="90551"/>
                    <a:pt x="58482" y="87621"/>
                    <a:pt x="58279" y="86929"/>
                  </a:cubicBezTo>
                  <a:cubicBezTo>
                    <a:pt x="58238" y="86848"/>
                    <a:pt x="58238" y="86807"/>
                    <a:pt x="58238" y="86807"/>
                  </a:cubicBezTo>
                  <a:lnTo>
                    <a:pt x="58238" y="86726"/>
                  </a:lnTo>
                  <a:cubicBezTo>
                    <a:pt x="58238" y="86726"/>
                    <a:pt x="58034" y="85423"/>
                    <a:pt x="58034" y="83551"/>
                  </a:cubicBezTo>
                  <a:cubicBezTo>
                    <a:pt x="58034" y="81354"/>
                    <a:pt x="58279" y="78383"/>
                    <a:pt x="59255" y="75534"/>
                  </a:cubicBezTo>
                  <a:cubicBezTo>
                    <a:pt x="60232" y="72726"/>
                    <a:pt x="61941" y="70081"/>
                    <a:pt x="64994" y="68656"/>
                  </a:cubicBezTo>
                  <a:cubicBezTo>
                    <a:pt x="68290" y="67110"/>
                    <a:pt x="72156" y="66540"/>
                    <a:pt x="75778" y="66540"/>
                  </a:cubicBezTo>
                  <a:cubicBezTo>
                    <a:pt x="80052" y="66540"/>
                    <a:pt x="83999" y="67354"/>
                    <a:pt x="86238" y="68290"/>
                  </a:cubicBezTo>
                  <a:cubicBezTo>
                    <a:pt x="87011" y="68575"/>
                    <a:pt x="87581" y="68900"/>
                    <a:pt x="87947" y="69267"/>
                  </a:cubicBezTo>
                  <a:cubicBezTo>
                    <a:pt x="89005" y="70325"/>
                    <a:pt x="89493" y="71871"/>
                    <a:pt x="89738" y="73133"/>
                  </a:cubicBezTo>
                  <a:cubicBezTo>
                    <a:pt x="89982" y="74313"/>
                    <a:pt x="90022" y="75290"/>
                    <a:pt x="90022" y="75412"/>
                  </a:cubicBezTo>
                  <a:cubicBezTo>
                    <a:pt x="90022" y="75493"/>
                    <a:pt x="90063" y="76226"/>
                    <a:pt x="90063" y="77203"/>
                  </a:cubicBezTo>
                  <a:cubicBezTo>
                    <a:pt x="90063" y="78017"/>
                    <a:pt x="90022" y="78953"/>
                    <a:pt x="89941" y="79889"/>
                  </a:cubicBezTo>
                  <a:cubicBezTo>
                    <a:pt x="89860" y="80865"/>
                    <a:pt x="89697" y="81761"/>
                    <a:pt x="89453" y="82493"/>
                  </a:cubicBezTo>
                  <a:cubicBezTo>
                    <a:pt x="89046" y="83633"/>
                    <a:pt x="88598" y="84528"/>
                    <a:pt x="88232" y="85301"/>
                  </a:cubicBezTo>
                  <a:cubicBezTo>
                    <a:pt x="87865" y="86075"/>
                    <a:pt x="87621" y="86685"/>
                    <a:pt x="87662" y="87092"/>
                  </a:cubicBezTo>
                  <a:cubicBezTo>
                    <a:pt x="87662" y="87255"/>
                    <a:pt x="87703" y="87499"/>
                    <a:pt x="87865" y="87784"/>
                  </a:cubicBezTo>
                  <a:cubicBezTo>
                    <a:pt x="88028" y="88028"/>
                    <a:pt x="88191" y="88354"/>
                    <a:pt x="88395" y="88679"/>
                  </a:cubicBezTo>
                  <a:lnTo>
                    <a:pt x="185701" y="88679"/>
                  </a:lnTo>
                  <a:lnTo>
                    <a:pt x="185701" y="167591"/>
                  </a:lnTo>
                  <a:lnTo>
                    <a:pt x="218300" y="167591"/>
                  </a:lnTo>
                  <a:cubicBezTo>
                    <a:pt x="218462" y="167591"/>
                    <a:pt x="218584" y="167713"/>
                    <a:pt x="218625" y="167835"/>
                  </a:cubicBezTo>
                  <a:cubicBezTo>
                    <a:pt x="218625" y="167876"/>
                    <a:pt x="218625" y="167917"/>
                    <a:pt x="218625" y="167957"/>
                  </a:cubicBezTo>
                  <a:lnTo>
                    <a:pt x="218625" y="169382"/>
                  </a:lnTo>
                  <a:cubicBezTo>
                    <a:pt x="218625" y="169504"/>
                    <a:pt x="218584" y="169585"/>
                    <a:pt x="218503" y="169667"/>
                  </a:cubicBezTo>
                  <a:lnTo>
                    <a:pt x="190829" y="190911"/>
                  </a:lnTo>
                  <a:cubicBezTo>
                    <a:pt x="190788" y="190992"/>
                    <a:pt x="190707" y="190992"/>
                    <a:pt x="190626" y="190992"/>
                  </a:cubicBezTo>
                  <a:lnTo>
                    <a:pt x="185701" y="190992"/>
                  </a:lnTo>
                  <a:lnTo>
                    <a:pt x="185701" y="193882"/>
                  </a:lnTo>
                  <a:cubicBezTo>
                    <a:pt x="213294" y="184684"/>
                    <a:pt x="230590" y="162423"/>
                    <a:pt x="230590" y="136132"/>
                  </a:cubicBezTo>
                  <a:cubicBezTo>
                    <a:pt x="230590" y="134545"/>
                    <a:pt x="230549" y="132999"/>
                    <a:pt x="230427" y="131411"/>
                  </a:cubicBezTo>
                  <a:cubicBezTo>
                    <a:pt x="227904" y="98854"/>
                    <a:pt x="197829" y="96005"/>
                    <a:pt x="174916" y="63528"/>
                  </a:cubicBezTo>
                  <a:cubicBezTo>
                    <a:pt x="151963" y="31093"/>
                    <a:pt x="150783" y="18965"/>
                    <a:pt x="113830" y="4233"/>
                  </a:cubicBezTo>
                  <a:cubicBezTo>
                    <a:pt x="106667" y="1343"/>
                    <a:pt x="99057" y="0"/>
                    <a:pt x="91365" y="0"/>
                  </a:cubicBezTo>
                  <a:close/>
                  <a:moveTo>
                    <a:pt x="176748" y="190992"/>
                  </a:moveTo>
                  <a:lnTo>
                    <a:pt x="176748" y="196323"/>
                  </a:lnTo>
                  <a:cubicBezTo>
                    <a:pt x="179597" y="195713"/>
                    <a:pt x="182364" y="194980"/>
                    <a:pt x="185009" y="194126"/>
                  </a:cubicBezTo>
                  <a:lnTo>
                    <a:pt x="185009" y="190992"/>
                  </a:lnTo>
                  <a:close/>
                  <a:moveTo>
                    <a:pt x="75697" y="190992"/>
                  </a:moveTo>
                  <a:cubicBezTo>
                    <a:pt x="75697" y="191643"/>
                    <a:pt x="75575" y="192172"/>
                    <a:pt x="75371" y="192620"/>
                  </a:cubicBezTo>
                  <a:cubicBezTo>
                    <a:pt x="75331" y="192701"/>
                    <a:pt x="75290" y="192783"/>
                    <a:pt x="75209" y="192905"/>
                  </a:cubicBezTo>
                  <a:lnTo>
                    <a:pt x="76226" y="197056"/>
                  </a:lnTo>
                  <a:cubicBezTo>
                    <a:pt x="76674" y="197137"/>
                    <a:pt x="77813" y="197259"/>
                    <a:pt x="79360" y="197422"/>
                  </a:cubicBezTo>
                  <a:lnTo>
                    <a:pt x="79360" y="190992"/>
                  </a:lnTo>
                  <a:close/>
                  <a:moveTo>
                    <a:pt x="80052" y="190992"/>
                  </a:moveTo>
                  <a:lnTo>
                    <a:pt x="80052" y="197504"/>
                  </a:lnTo>
                  <a:cubicBezTo>
                    <a:pt x="81679" y="197707"/>
                    <a:pt x="83714" y="197951"/>
                    <a:pt x="85953" y="198236"/>
                  </a:cubicBezTo>
                  <a:cubicBezTo>
                    <a:pt x="85179" y="196730"/>
                    <a:pt x="83836" y="194166"/>
                    <a:pt x="82209" y="190992"/>
                  </a:cubicBezTo>
                  <a:close/>
                  <a:moveTo>
                    <a:pt x="110656" y="190992"/>
                  </a:moveTo>
                  <a:cubicBezTo>
                    <a:pt x="106749" y="193800"/>
                    <a:pt x="101784" y="197300"/>
                    <a:pt x="98121" y="199783"/>
                  </a:cubicBezTo>
                  <a:cubicBezTo>
                    <a:pt x="104144" y="200597"/>
                    <a:pt x="109679" y="201411"/>
                    <a:pt x="112162" y="202021"/>
                  </a:cubicBezTo>
                  <a:cubicBezTo>
                    <a:pt x="114074" y="202469"/>
                    <a:pt x="115824" y="203242"/>
                    <a:pt x="117412" y="204097"/>
                  </a:cubicBezTo>
                  <a:cubicBezTo>
                    <a:pt x="136336" y="203120"/>
                    <a:pt x="155056" y="199905"/>
                    <a:pt x="171986" y="197219"/>
                  </a:cubicBezTo>
                  <a:cubicBezTo>
                    <a:pt x="173370" y="197015"/>
                    <a:pt x="174713" y="196771"/>
                    <a:pt x="176056" y="196486"/>
                  </a:cubicBezTo>
                  <a:lnTo>
                    <a:pt x="176056" y="19099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5"/>
            <p:cNvSpPr/>
            <p:nvPr/>
          </p:nvSpPr>
          <p:spPr>
            <a:xfrm>
              <a:off x="6155150" y="3211050"/>
              <a:ext cx="888225" cy="2247525"/>
            </a:xfrm>
            <a:custGeom>
              <a:avLst/>
              <a:gdLst/>
              <a:ahLst/>
              <a:cxnLst/>
              <a:rect l="l" t="t" r="r" b="b"/>
              <a:pathLst>
                <a:path w="35529" h="89901" extrusionOk="0">
                  <a:moveTo>
                    <a:pt x="7122" y="6430"/>
                  </a:moveTo>
                  <a:cubicBezTo>
                    <a:pt x="8221" y="11843"/>
                    <a:pt x="12698" y="13959"/>
                    <a:pt x="12779" y="13959"/>
                  </a:cubicBezTo>
                  <a:lnTo>
                    <a:pt x="12576" y="14407"/>
                  </a:lnTo>
                  <a:cubicBezTo>
                    <a:pt x="12535" y="14366"/>
                    <a:pt x="7814" y="12169"/>
                    <a:pt x="6675" y="6512"/>
                  </a:cubicBezTo>
                  <a:lnTo>
                    <a:pt x="7122" y="6430"/>
                  </a:lnTo>
                  <a:close/>
                  <a:moveTo>
                    <a:pt x="18314" y="31785"/>
                  </a:moveTo>
                  <a:lnTo>
                    <a:pt x="18314" y="31785"/>
                  </a:lnTo>
                  <a:cubicBezTo>
                    <a:pt x="18311" y="31785"/>
                    <a:pt x="18308" y="31785"/>
                    <a:pt x="18306" y="31785"/>
                  </a:cubicBezTo>
                  <a:lnTo>
                    <a:pt x="18306" y="31785"/>
                  </a:lnTo>
                  <a:cubicBezTo>
                    <a:pt x="18309" y="31787"/>
                    <a:pt x="18312" y="31788"/>
                    <a:pt x="18315" y="31789"/>
                  </a:cubicBezTo>
                  <a:lnTo>
                    <a:pt x="18315" y="31789"/>
                  </a:lnTo>
                  <a:cubicBezTo>
                    <a:pt x="18315" y="31788"/>
                    <a:pt x="18314" y="31786"/>
                    <a:pt x="18314" y="31785"/>
                  </a:cubicBezTo>
                  <a:close/>
                  <a:moveTo>
                    <a:pt x="6919" y="39599"/>
                  </a:moveTo>
                  <a:cubicBezTo>
                    <a:pt x="10012" y="45622"/>
                    <a:pt x="17012" y="48267"/>
                    <a:pt x="17093" y="48267"/>
                  </a:cubicBezTo>
                  <a:lnTo>
                    <a:pt x="16930" y="48715"/>
                  </a:lnTo>
                  <a:cubicBezTo>
                    <a:pt x="16849" y="48674"/>
                    <a:pt x="9686" y="45988"/>
                    <a:pt x="6512" y="39843"/>
                  </a:cubicBezTo>
                  <a:lnTo>
                    <a:pt x="6919" y="39599"/>
                  </a:lnTo>
                  <a:close/>
                  <a:moveTo>
                    <a:pt x="31052" y="0"/>
                  </a:moveTo>
                  <a:cubicBezTo>
                    <a:pt x="31052" y="0"/>
                    <a:pt x="29913" y="2930"/>
                    <a:pt x="27878" y="6512"/>
                  </a:cubicBezTo>
                  <a:cubicBezTo>
                    <a:pt x="25843" y="10134"/>
                    <a:pt x="19535" y="15750"/>
                    <a:pt x="18395" y="21855"/>
                  </a:cubicBezTo>
                  <a:cubicBezTo>
                    <a:pt x="18110" y="23564"/>
                    <a:pt x="17988" y="25110"/>
                    <a:pt x="17988" y="26453"/>
                  </a:cubicBezTo>
                  <a:cubicBezTo>
                    <a:pt x="16930" y="22913"/>
                    <a:pt x="15628" y="19576"/>
                    <a:pt x="14326" y="16483"/>
                  </a:cubicBezTo>
                  <a:cubicBezTo>
                    <a:pt x="13959" y="15669"/>
                    <a:pt x="13674" y="14733"/>
                    <a:pt x="13430" y="13797"/>
                  </a:cubicBezTo>
                  <a:lnTo>
                    <a:pt x="13227" y="13675"/>
                  </a:lnTo>
                  <a:cubicBezTo>
                    <a:pt x="13268" y="13634"/>
                    <a:pt x="17337" y="6756"/>
                    <a:pt x="17337" y="4803"/>
                  </a:cubicBezTo>
                  <a:lnTo>
                    <a:pt x="17785" y="4803"/>
                  </a:lnTo>
                  <a:cubicBezTo>
                    <a:pt x="17785" y="6634"/>
                    <a:pt x="14692" y="12087"/>
                    <a:pt x="13837" y="13552"/>
                  </a:cubicBezTo>
                  <a:cubicBezTo>
                    <a:pt x="15262" y="12698"/>
                    <a:pt x="17581" y="10948"/>
                    <a:pt x="18436" y="8262"/>
                  </a:cubicBezTo>
                  <a:cubicBezTo>
                    <a:pt x="19738" y="4233"/>
                    <a:pt x="17826" y="570"/>
                    <a:pt x="17826" y="570"/>
                  </a:cubicBezTo>
                  <a:cubicBezTo>
                    <a:pt x="17826" y="570"/>
                    <a:pt x="14366" y="5617"/>
                    <a:pt x="13430" y="8832"/>
                  </a:cubicBezTo>
                  <a:cubicBezTo>
                    <a:pt x="12861" y="10866"/>
                    <a:pt x="12698" y="12454"/>
                    <a:pt x="12657" y="13349"/>
                  </a:cubicBezTo>
                  <a:cubicBezTo>
                    <a:pt x="12006" y="11680"/>
                    <a:pt x="10988" y="9401"/>
                    <a:pt x="9849" y="7896"/>
                  </a:cubicBezTo>
                  <a:cubicBezTo>
                    <a:pt x="7814" y="5169"/>
                    <a:pt x="6471" y="1140"/>
                    <a:pt x="6471" y="1140"/>
                  </a:cubicBezTo>
                  <a:cubicBezTo>
                    <a:pt x="6471" y="1140"/>
                    <a:pt x="3989" y="5413"/>
                    <a:pt x="5779" y="9890"/>
                  </a:cubicBezTo>
                  <a:cubicBezTo>
                    <a:pt x="7285" y="13593"/>
                    <a:pt x="11477" y="15018"/>
                    <a:pt x="12942" y="15425"/>
                  </a:cubicBezTo>
                  <a:cubicBezTo>
                    <a:pt x="13105" y="15913"/>
                    <a:pt x="13308" y="16401"/>
                    <a:pt x="13471" y="16849"/>
                  </a:cubicBezTo>
                  <a:cubicBezTo>
                    <a:pt x="15262" y="21041"/>
                    <a:pt x="17052" y="25762"/>
                    <a:pt x="18110" y="30727"/>
                  </a:cubicBezTo>
                  <a:cubicBezTo>
                    <a:pt x="17052" y="29302"/>
                    <a:pt x="15058" y="26860"/>
                    <a:pt x="13186" y="25477"/>
                  </a:cubicBezTo>
                  <a:cubicBezTo>
                    <a:pt x="10460" y="23483"/>
                    <a:pt x="8018" y="19983"/>
                    <a:pt x="8018" y="19983"/>
                  </a:cubicBezTo>
                  <a:lnTo>
                    <a:pt x="8018" y="19983"/>
                  </a:lnTo>
                  <a:cubicBezTo>
                    <a:pt x="8017" y="19983"/>
                    <a:pt x="6878" y="24826"/>
                    <a:pt x="9890" y="28610"/>
                  </a:cubicBezTo>
                  <a:cubicBezTo>
                    <a:pt x="12110" y="31377"/>
                    <a:pt x="15862" y="31799"/>
                    <a:pt x="17735" y="31799"/>
                  </a:cubicBezTo>
                  <a:cubicBezTo>
                    <a:pt x="17952" y="31799"/>
                    <a:pt x="18144" y="31794"/>
                    <a:pt x="18306" y="31785"/>
                  </a:cubicBezTo>
                  <a:lnTo>
                    <a:pt x="18306" y="31785"/>
                  </a:lnTo>
                  <a:cubicBezTo>
                    <a:pt x="16823" y="31118"/>
                    <a:pt x="12173" y="28894"/>
                    <a:pt x="10093" y="25843"/>
                  </a:cubicBezTo>
                  <a:lnTo>
                    <a:pt x="10459" y="25599"/>
                  </a:lnTo>
                  <a:cubicBezTo>
                    <a:pt x="12616" y="28692"/>
                    <a:pt x="17785" y="31052"/>
                    <a:pt x="18762" y="31500"/>
                  </a:cubicBezTo>
                  <a:cubicBezTo>
                    <a:pt x="19535" y="30279"/>
                    <a:pt x="24419" y="22750"/>
                    <a:pt x="26128" y="17988"/>
                  </a:cubicBezTo>
                  <a:lnTo>
                    <a:pt x="26575" y="18151"/>
                  </a:lnTo>
                  <a:cubicBezTo>
                    <a:pt x="24703" y="23320"/>
                    <a:pt x="19128" y="31826"/>
                    <a:pt x="19047" y="31907"/>
                  </a:cubicBezTo>
                  <a:lnTo>
                    <a:pt x="18965" y="32070"/>
                  </a:lnTo>
                  <a:lnTo>
                    <a:pt x="18762" y="31988"/>
                  </a:lnTo>
                  <a:cubicBezTo>
                    <a:pt x="18726" y="31970"/>
                    <a:pt x="18567" y="31903"/>
                    <a:pt x="18315" y="31789"/>
                  </a:cubicBezTo>
                  <a:lnTo>
                    <a:pt x="18315" y="31789"/>
                  </a:lnTo>
                  <a:cubicBezTo>
                    <a:pt x="19372" y="37241"/>
                    <a:pt x="19494" y="42937"/>
                    <a:pt x="17704" y="48471"/>
                  </a:cubicBezTo>
                  <a:cubicBezTo>
                    <a:pt x="17581" y="47372"/>
                    <a:pt x="16971" y="44482"/>
                    <a:pt x="13430" y="41227"/>
                  </a:cubicBezTo>
                  <a:cubicBezTo>
                    <a:pt x="8954" y="37116"/>
                    <a:pt x="1" y="23972"/>
                    <a:pt x="0" y="23971"/>
                  </a:cubicBezTo>
                  <a:lnTo>
                    <a:pt x="0" y="23971"/>
                  </a:lnTo>
                  <a:cubicBezTo>
                    <a:pt x="0" y="23972"/>
                    <a:pt x="733" y="39477"/>
                    <a:pt x="5006" y="44604"/>
                  </a:cubicBezTo>
                  <a:cubicBezTo>
                    <a:pt x="8275" y="48486"/>
                    <a:pt x="14023" y="48949"/>
                    <a:pt x="16528" y="48949"/>
                  </a:cubicBezTo>
                  <a:cubicBezTo>
                    <a:pt x="17017" y="48949"/>
                    <a:pt x="17382" y="48932"/>
                    <a:pt x="17581" y="48918"/>
                  </a:cubicBezTo>
                  <a:lnTo>
                    <a:pt x="17581" y="48918"/>
                  </a:lnTo>
                  <a:cubicBezTo>
                    <a:pt x="17500" y="49163"/>
                    <a:pt x="17419" y="49407"/>
                    <a:pt x="17297" y="49651"/>
                  </a:cubicBezTo>
                  <a:cubicBezTo>
                    <a:pt x="14488" y="57221"/>
                    <a:pt x="13878" y="62552"/>
                    <a:pt x="13837" y="65360"/>
                  </a:cubicBezTo>
                  <a:lnTo>
                    <a:pt x="8506" y="65360"/>
                  </a:lnTo>
                  <a:lnTo>
                    <a:pt x="8506" y="89900"/>
                  </a:lnTo>
                  <a:lnTo>
                    <a:pt x="23157" y="89900"/>
                  </a:lnTo>
                  <a:lnTo>
                    <a:pt x="23157" y="65360"/>
                  </a:lnTo>
                  <a:lnTo>
                    <a:pt x="14733" y="65360"/>
                  </a:lnTo>
                  <a:cubicBezTo>
                    <a:pt x="14773" y="64180"/>
                    <a:pt x="14895" y="62593"/>
                    <a:pt x="15262" y="60558"/>
                  </a:cubicBezTo>
                  <a:lnTo>
                    <a:pt x="15262" y="60558"/>
                  </a:lnTo>
                  <a:cubicBezTo>
                    <a:pt x="15140" y="60598"/>
                    <a:pt x="15099" y="60598"/>
                    <a:pt x="15099" y="60598"/>
                  </a:cubicBezTo>
                  <a:lnTo>
                    <a:pt x="14977" y="60151"/>
                  </a:lnTo>
                  <a:cubicBezTo>
                    <a:pt x="15058" y="60151"/>
                    <a:pt x="24256" y="57546"/>
                    <a:pt x="30645" y="50953"/>
                  </a:cubicBezTo>
                  <a:lnTo>
                    <a:pt x="30971" y="51279"/>
                  </a:lnTo>
                  <a:cubicBezTo>
                    <a:pt x="25802" y="56610"/>
                    <a:pt x="18884" y="59337"/>
                    <a:pt x="16198" y="60273"/>
                  </a:cubicBezTo>
                  <a:cubicBezTo>
                    <a:pt x="18843" y="59907"/>
                    <a:pt x="25314" y="58971"/>
                    <a:pt x="28325" y="57017"/>
                  </a:cubicBezTo>
                  <a:cubicBezTo>
                    <a:pt x="32151" y="54535"/>
                    <a:pt x="35529" y="47087"/>
                    <a:pt x="35529" y="47087"/>
                  </a:cubicBezTo>
                  <a:lnTo>
                    <a:pt x="35529" y="47087"/>
                  </a:lnTo>
                  <a:cubicBezTo>
                    <a:pt x="35528" y="47087"/>
                    <a:pt x="23157" y="49814"/>
                    <a:pt x="19535" y="54290"/>
                  </a:cubicBezTo>
                  <a:cubicBezTo>
                    <a:pt x="17093" y="57383"/>
                    <a:pt x="15872" y="59093"/>
                    <a:pt x="15384" y="59866"/>
                  </a:cubicBezTo>
                  <a:cubicBezTo>
                    <a:pt x="15872" y="57180"/>
                    <a:pt x="16686" y="53883"/>
                    <a:pt x="18151" y="49976"/>
                  </a:cubicBezTo>
                  <a:cubicBezTo>
                    <a:pt x="19128" y="47413"/>
                    <a:pt x="19657" y="44808"/>
                    <a:pt x="19860" y="42203"/>
                  </a:cubicBezTo>
                  <a:lnTo>
                    <a:pt x="19860" y="42203"/>
                  </a:lnTo>
                  <a:cubicBezTo>
                    <a:pt x="19738" y="42285"/>
                    <a:pt x="19657" y="42325"/>
                    <a:pt x="19657" y="42325"/>
                  </a:cubicBezTo>
                  <a:lnTo>
                    <a:pt x="19453" y="41918"/>
                  </a:lnTo>
                  <a:cubicBezTo>
                    <a:pt x="19535" y="41878"/>
                    <a:pt x="27878" y="37442"/>
                    <a:pt x="30238" y="33250"/>
                  </a:cubicBezTo>
                  <a:lnTo>
                    <a:pt x="30645" y="33494"/>
                  </a:lnTo>
                  <a:cubicBezTo>
                    <a:pt x="28529" y="37279"/>
                    <a:pt x="21895" y="41104"/>
                    <a:pt x="20105" y="42081"/>
                  </a:cubicBezTo>
                  <a:cubicBezTo>
                    <a:pt x="21814" y="41918"/>
                    <a:pt x="27186" y="41104"/>
                    <a:pt x="30360" y="37157"/>
                  </a:cubicBezTo>
                  <a:cubicBezTo>
                    <a:pt x="34186" y="32436"/>
                    <a:pt x="33494" y="26576"/>
                    <a:pt x="33494" y="26576"/>
                  </a:cubicBezTo>
                  <a:lnTo>
                    <a:pt x="33494" y="26576"/>
                  </a:lnTo>
                  <a:cubicBezTo>
                    <a:pt x="33493" y="26576"/>
                    <a:pt x="26290" y="31541"/>
                    <a:pt x="23360" y="35366"/>
                  </a:cubicBezTo>
                  <a:cubicBezTo>
                    <a:pt x="21488" y="37808"/>
                    <a:pt x="20471" y="39884"/>
                    <a:pt x="19942" y="41064"/>
                  </a:cubicBezTo>
                  <a:cubicBezTo>
                    <a:pt x="20105" y="37930"/>
                    <a:pt x="19820" y="34796"/>
                    <a:pt x="19250" y="31744"/>
                  </a:cubicBezTo>
                  <a:cubicBezTo>
                    <a:pt x="21651" y="29872"/>
                    <a:pt x="30523" y="22587"/>
                    <a:pt x="31500" y="17134"/>
                  </a:cubicBezTo>
                  <a:cubicBezTo>
                    <a:pt x="32599" y="10826"/>
                    <a:pt x="31052" y="0"/>
                    <a:pt x="31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5"/>
            <p:cNvSpPr/>
            <p:nvPr/>
          </p:nvSpPr>
          <p:spPr>
            <a:xfrm>
              <a:off x="2992975" y="2455100"/>
              <a:ext cx="2658575" cy="3012625"/>
            </a:xfrm>
            <a:custGeom>
              <a:avLst/>
              <a:gdLst/>
              <a:ahLst/>
              <a:cxnLst/>
              <a:rect l="l" t="t" r="r" b="b"/>
              <a:pathLst>
                <a:path w="106343" h="120505" extrusionOk="0">
                  <a:moveTo>
                    <a:pt x="105650" y="692"/>
                  </a:moveTo>
                  <a:lnTo>
                    <a:pt x="105650" y="119813"/>
                  </a:lnTo>
                  <a:lnTo>
                    <a:pt x="693" y="119813"/>
                  </a:lnTo>
                  <a:lnTo>
                    <a:pt x="693" y="692"/>
                  </a:lnTo>
                  <a:close/>
                  <a:moveTo>
                    <a:pt x="1" y="0"/>
                  </a:moveTo>
                  <a:lnTo>
                    <a:pt x="1" y="367"/>
                  </a:lnTo>
                  <a:lnTo>
                    <a:pt x="1" y="120505"/>
                  </a:lnTo>
                  <a:lnTo>
                    <a:pt x="106342" y="120505"/>
                  </a:lnTo>
                  <a:lnTo>
                    <a:pt x="1063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5"/>
            <p:cNvSpPr/>
            <p:nvPr/>
          </p:nvSpPr>
          <p:spPr>
            <a:xfrm>
              <a:off x="2992975" y="2709450"/>
              <a:ext cx="2434725" cy="2758275"/>
            </a:xfrm>
            <a:custGeom>
              <a:avLst/>
              <a:gdLst/>
              <a:ahLst/>
              <a:cxnLst/>
              <a:rect l="l" t="t" r="r" b="b"/>
              <a:pathLst>
                <a:path w="97389" h="110331" extrusionOk="0">
                  <a:moveTo>
                    <a:pt x="96697" y="692"/>
                  </a:moveTo>
                  <a:lnTo>
                    <a:pt x="96697" y="109639"/>
                  </a:lnTo>
                  <a:lnTo>
                    <a:pt x="693" y="109639"/>
                  </a:lnTo>
                  <a:lnTo>
                    <a:pt x="693" y="692"/>
                  </a:lnTo>
                  <a:close/>
                  <a:moveTo>
                    <a:pt x="1" y="1"/>
                  </a:moveTo>
                  <a:lnTo>
                    <a:pt x="1" y="326"/>
                  </a:lnTo>
                  <a:lnTo>
                    <a:pt x="1" y="110331"/>
                  </a:lnTo>
                  <a:lnTo>
                    <a:pt x="97389" y="110331"/>
                  </a:lnTo>
                  <a:lnTo>
                    <a:pt x="973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5"/>
            <p:cNvSpPr/>
            <p:nvPr/>
          </p:nvSpPr>
          <p:spPr>
            <a:xfrm>
              <a:off x="5418525" y="2464250"/>
              <a:ext cx="224875" cy="2994325"/>
            </a:xfrm>
            <a:custGeom>
              <a:avLst/>
              <a:gdLst/>
              <a:ahLst/>
              <a:cxnLst/>
              <a:rect l="l" t="t" r="r" b="b"/>
              <a:pathLst>
                <a:path w="8995" h="119773" extrusionOk="0">
                  <a:moveTo>
                    <a:pt x="8995" y="1"/>
                  </a:moveTo>
                  <a:lnTo>
                    <a:pt x="1" y="10134"/>
                  </a:lnTo>
                  <a:lnTo>
                    <a:pt x="1" y="119772"/>
                  </a:lnTo>
                  <a:lnTo>
                    <a:pt x="8995" y="119772"/>
                  </a:lnTo>
                  <a:lnTo>
                    <a:pt x="89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5"/>
            <p:cNvSpPr/>
            <p:nvPr/>
          </p:nvSpPr>
          <p:spPr>
            <a:xfrm>
              <a:off x="5533500" y="4907100"/>
              <a:ext cx="109900" cy="551475"/>
            </a:xfrm>
            <a:custGeom>
              <a:avLst/>
              <a:gdLst/>
              <a:ahLst/>
              <a:cxnLst/>
              <a:rect l="l" t="t" r="r" b="b"/>
              <a:pathLst>
                <a:path w="4396" h="22059" extrusionOk="0">
                  <a:moveTo>
                    <a:pt x="0" y="1"/>
                  </a:moveTo>
                  <a:lnTo>
                    <a:pt x="0" y="22058"/>
                  </a:lnTo>
                  <a:lnTo>
                    <a:pt x="4396" y="22058"/>
                  </a:lnTo>
                  <a:lnTo>
                    <a:pt x="43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5"/>
            <p:cNvSpPr/>
            <p:nvPr/>
          </p:nvSpPr>
          <p:spPr>
            <a:xfrm>
              <a:off x="5525350" y="4898950"/>
              <a:ext cx="126200" cy="568775"/>
            </a:xfrm>
            <a:custGeom>
              <a:avLst/>
              <a:gdLst/>
              <a:ahLst/>
              <a:cxnLst/>
              <a:rect l="l" t="t" r="r" b="b"/>
              <a:pathLst>
                <a:path w="5048" h="22751" extrusionOk="0">
                  <a:moveTo>
                    <a:pt x="4355" y="652"/>
                  </a:moveTo>
                  <a:lnTo>
                    <a:pt x="4355" y="22059"/>
                  </a:lnTo>
                  <a:lnTo>
                    <a:pt x="693" y="22059"/>
                  </a:lnTo>
                  <a:lnTo>
                    <a:pt x="693" y="652"/>
                  </a:lnTo>
                  <a:close/>
                  <a:moveTo>
                    <a:pt x="326" y="1"/>
                  </a:moveTo>
                  <a:cubicBezTo>
                    <a:pt x="245" y="1"/>
                    <a:pt x="164" y="1"/>
                    <a:pt x="123" y="82"/>
                  </a:cubicBezTo>
                  <a:cubicBezTo>
                    <a:pt x="41" y="164"/>
                    <a:pt x="1" y="245"/>
                    <a:pt x="1" y="327"/>
                  </a:cubicBezTo>
                  <a:lnTo>
                    <a:pt x="1" y="22384"/>
                  </a:lnTo>
                  <a:cubicBezTo>
                    <a:pt x="1" y="22466"/>
                    <a:pt x="41" y="22588"/>
                    <a:pt x="123" y="22629"/>
                  </a:cubicBezTo>
                  <a:cubicBezTo>
                    <a:pt x="164" y="22710"/>
                    <a:pt x="245" y="22751"/>
                    <a:pt x="326" y="22751"/>
                  </a:cubicBezTo>
                  <a:lnTo>
                    <a:pt x="4722" y="22751"/>
                  </a:lnTo>
                  <a:cubicBezTo>
                    <a:pt x="4803" y="22751"/>
                    <a:pt x="4884" y="22710"/>
                    <a:pt x="4966" y="22629"/>
                  </a:cubicBezTo>
                  <a:cubicBezTo>
                    <a:pt x="5007" y="22547"/>
                    <a:pt x="5047" y="22466"/>
                    <a:pt x="5047" y="22384"/>
                  </a:cubicBezTo>
                  <a:lnTo>
                    <a:pt x="5047" y="327"/>
                  </a:lnTo>
                  <a:cubicBezTo>
                    <a:pt x="5047" y="245"/>
                    <a:pt x="5007" y="164"/>
                    <a:pt x="4966" y="82"/>
                  </a:cubicBezTo>
                  <a:cubicBezTo>
                    <a:pt x="4884" y="1"/>
                    <a:pt x="4803" y="1"/>
                    <a:pt x="4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5"/>
            <p:cNvSpPr/>
            <p:nvPr/>
          </p:nvSpPr>
          <p:spPr>
            <a:xfrm>
              <a:off x="5643375" y="4524550"/>
              <a:ext cx="474150" cy="934025"/>
            </a:xfrm>
            <a:custGeom>
              <a:avLst/>
              <a:gdLst/>
              <a:ahLst/>
              <a:cxnLst/>
              <a:rect l="l" t="t" r="r" b="b"/>
              <a:pathLst>
                <a:path w="18966" h="37361" extrusionOk="0">
                  <a:moveTo>
                    <a:pt x="18965" y="0"/>
                  </a:moveTo>
                  <a:lnTo>
                    <a:pt x="1" y="15303"/>
                  </a:lnTo>
                  <a:lnTo>
                    <a:pt x="1" y="37360"/>
                  </a:lnTo>
                  <a:lnTo>
                    <a:pt x="18965" y="37360"/>
                  </a:lnTo>
                  <a:lnTo>
                    <a:pt x="18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5"/>
            <p:cNvSpPr/>
            <p:nvPr/>
          </p:nvSpPr>
          <p:spPr>
            <a:xfrm>
              <a:off x="5634225" y="4516325"/>
              <a:ext cx="491450" cy="951400"/>
            </a:xfrm>
            <a:custGeom>
              <a:avLst/>
              <a:gdLst/>
              <a:ahLst/>
              <a:cxnLst/>
              <a:rect l="l" t="t" r="r" b="b"/>
              <a:pathLst>
                <a:path w="19658" h="38056" extrusionOk="0">
                  <a:moveTo>
                    <a:pt x="19006" y="1062"/>
                  </a:moveTo>
                  <a:lnTo>
                    <a:pt x="19006" y="37364"/>
                  </a:lnTo>
                  <a:lnTo>
                    <a:pt x="692" y="37364"/>
                  </a:lnTo>
                  <a:lnTo>
                    <a:pt x="692" y="15794"/>
                  </a:lnTo>
                  <a:lnTo>
                    <a:pt x="19006" y="1062"/>
                  </a:lnTo>
                  <a:close/>
                  <a:moveTo>
                    <a:pt x="19343" y="0"/>
                  </a:moveTo>
                  <a:cubicBezTo>
                    <a:pt x="19260" y="0"/>
                    <a:pt x="19178" y="35"/>
                    <a:pt x="19128" y="85"/>
                  </a:cubicBezTo>
                  <a:lnTo>
                    <a:pt x="163" y="15347"/>
                  </a:lnTo>
                  <a:cubicBezTo>
                    <a:pt x="82" y="15428"/>
                    <a:pt x="0" y="15509"/>
                    <a:pt x="0" y="15632"/>
                  </a:cubicBezTo>
                  <a:lnTo>
                    <a:pt x="0" y="37689"/>
                  </a:lnTo>
                  <a:cubicBezTo>
                    <a:pt x="0" y="37771"/>
                    <a:pt x="41" y="37893"/>
                    <a:pt x="122" y="37934"/>
                  </a:cubicBezTo>
                  <a:cubicBezTo>
                    <a:pt x="163" y="38015"/>
                    <a:pt x="285" y="38056"/>
                    <a:pt x="367" y="38056"/>
                  </a:cubicBezTo>
                  <a:lnTo>
                    <a:pt x="19331" y="38056"/>
                  </a:lnTo>
                  <a:cubicBezTo>
                    <a:pt x="19413" y="38056"/>
                    <a:pt x="19494" y="38015"/>
                    <a:pt x="19576" y="37934"/>
                  </a:cubicBezTo>
                  <a:cubicBezTo>
                    <a:pt x="19616" y="37852"/>
                    <a:pt x="19657" y="37771"/>
                    <a:pt x="19657" y="37689"/>
                  </a:cubicBezTo>
                  <a:lnTo>
                    <a:pt x="19657" y="329"/>
                  </a:lnTo>
                  <a:cubicBezTo>
                    <a:pt x="19657" y="207"/>
                    <a:pt x="19576" y="85"/>
                    <a:pt x="19494" y="45"/>
                  </a:cubicBezTo>
                  <a:cubicBezTo>
                    <a:pt x="19448" y="13"/>
                    <a:pt x="19395" y="0"/>
                    <a:pt x="19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5"/>
            <p:cNvSpPr/>
            <p:nvPr/>
          </p:nvSpPr>
          <p:spPr>
            <a:xfrm>
              <a:off x="1820900" y="4907100"/>
              <a:ext cx="109900" cy="551475"/>
            </a:xfrm>
            <a:custGeom>
              <a:avLst/>
              <a:gdLst/>
              <a:ahLst/>
              <a:cxnLst/>
              <a:rect l="l" t="t" r="r" b="b"/>
              <a:pathLst>
                <a:path w="4396" h="22059" extrusionOk="0">
                  <a:moveTo>
                    <a:pt x="1" y="1"/>
                  </a:moveTo>
                  <a:lnTo>
                    <a:pt x="1" y="22058"/>
                  </a:lnTo>
                  <a:lnTo>
                    <a:pt x="4396" y="22058"/>
                  </a:lnTo>
                  <a:lnTo>
                    <a:pt x="43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5"/>
            <p:cNvSpPr/>
            <p:nvPr/>
          </p:nvSpPr>
          <p:spPr>
            <a:xfrm>
              <a:off x="1812775" y="4898950"/>
              <a:ext cx="126175" cy="568775"/>
            </a:xfrm>
            <a:custGeom>
              <a:avLst/>
              <a:gdLst/>
              <a:ahLst/>
              <a:cxnLst/>
              <a:rect l="l" t="t" r="r" b="b"/>
              <a:pathLst>
                <a:path w="5047" h="22751" extrusionOk="0">
                  <a:moveTo>
                    <a:pt x="4355" y="652"/>
                  </a:moveTo>
                  <a:lnTo>
                    <a:pt x="4355" y="22059"/>
                  </a:lnTo>
                  <a:lnTo>
                    <a:pt x="692" y="22059"/>
                  </a:lnTo>
                  <a:lnTo>
                    <a:pt x="692" y="652"/>
                  </a:lnTo>
                  <a:close/>
                  <a:moveTo>
                    <a:pt x="326" y="1"/>
                  </a:moveTo>
                  <a:cubicBezTo>
                    <a:pt x="244" y="1"/>
                    <a:pt x="163" y="1"/>
                    <a:pt x="82" y="82"/>
                  </a:cubicBezTo>
                  <a:cubicBezTo>
                    <a:pt x="41" y="164"/>
                    <a:pt x="0" y="245"/>
                    <a:pt x="0" y="327"/>
                  </a:cubicBezTo>
                  <a:lnTo>
                    <a:pt x="0" y="22384"/>
                  </a:lnTo>
                  <a:cubicBezTo>
                    <a:pt x="0" y="22466"/>
                    <a:pt x="41" y="22588"/>
                    <a:pt x="82" y="22629"/>
                  </a:cubicBezTo>
                  <a:cubicBezTo>
                    <a:pt x="163" y="22710"/>
                    <a:pt x="244" y="22751"/>
                    <a:pt x="326" y="22751"/>
                  </a:cubicBezTo>
                  <a:lnTo>
                    <a:pt x="4721" y="22751"/>
                  </a:lnTo>
                  <a:cubicBezTo>
                    <a:pt x="4802" y="22751"/>
                    <a:pt x="4884" y="22710"/>
                    <a:pt x="4924" y="22629"/>
                  </a:cubicBezTo>
                  <a:cubicBezTo>
                    <a:pt x="5006" y="22547"/>
                    <a:pt x="5047" y="22466"/>
                    <a:pt x="5047" y="22384"/>
                  </a:cubicBezTo>
                  <a:lnTo>
                    <a:pt x="5047" y="327"/>
                  </a:lnTo>
                  <a:cubicBezTo>
                    <a:pt x="5047" y="245"/>
                    <a:pt x="5006" y="164"/>
                    <a:pt x="4924" y="82"/>
                  </a:cubicBezTo>
                  <a:cubicBezTo>
                    <a:pt x="4884" y="1"/>
                    <a:pt x="4802" y="1"/>
                    <a:pt x="47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5"/>
            <p:cNvSpPr/>
            <p:nvPr/>
          </p:nvSpPr>
          <p:spPr>
            <a:xfrm>
              <a:off x="1930800" y="4524550"/>
              <a:ext cx="474125" cy="934025"/>
            </a:xfrm>
            <a:custGeom>
              <a:avLst/>
              <a:gdLst/>
              <a:ahLst/>
              <a:cxnLst/>
              <a:rect l="l" t="t" r="r" b="b"/>
              <a:pathLst>
                <a:path w="18965" h="37361" extrusionOk="0">
                  <a:moveTo>
                    <a:pt x="18965" y="0"/>
                  </a:moveTo>
                  <a:lnTo>
                    <a:pt x="0" y="15303"/>
                  </a:lnTo>
                  <a:lnTo>
                    <a:pt x="0" y="37360"/>
                  </a:lnTo>
                  <a:lnTo>
                    <a:pt x="18965" y="37360"/>
                  </a:lnTo>
                  <a:lnTo>
                    <a:pt x="189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5"/>
            <p:cNvSpPr/>
            <p:nvPr/>
          </p:nvSpPr>
          <p:spPr>
            <a:xfrm>
              <a:off x="1921625" y="4516325"/>
              <a:ext cx="491450" cy="951400"/>
            </a:xfrm>
            <a:custGeom>
              <a:avLst/>
              <a:gdLst/>
              <a:ahLst/>
              <a:cxnLst/>
              <a:rect l="l" t="t" r="r" b="b"/>
              <a:pathLst>
                <a:path w="19658" h="38056" extrusionOk="0">
                  <a:moveTo>
                    <a:pt x="18966" y="1062"/>
                  </a:moveTo>
                  <a:lnTo>
                    <a:pt x="18966" y="37364"/>
                  </a:lnTo>
                  <a:lnTo>
                    <a:pt x="693" y="37364"/>
                  </a:lnTo>
                  <a:lnTo>
                    <a:pt x="693" y="15794"/>
                  </a:lnTo>
                  <a:lnTo>
                    <a:pt x="18966" y="1062"/>
                  </a:lnTo>
                  <a:close/>
                  <a:moveTo>
                    <a:pt x="19314" y="0"/>
                  </a:moveTo>
                  <a:cubicBezTo>
                    <a:pt x="19239" y="0"/>
                    <a:pt x="19163" y="35"/>
                    <a:pt x="19088" y="85"/>
                  </a:cubicBezTo>
                  <a:lnTo>
                    <a:pt x="123" y="15347"/>
                  </a:lnTo>
                  <a:cubicBezTo>
                    <a:pt x="41" y="15428"/>
                    <a:pt x="1" y="15509"/>
                    <a:pt x="1" y="15632"/>
                  </a:cubicBezTo>
                  <a:lnTo>
                    <a:pt x="1" y="37689"/>
                  </a:lnTo>
                  <a:cubicBezTo>
                    <a:pt x="1" y="37771"/>
                    <a:pt x="41" y="37893"/>
                    <a:pt x="123" y="37934"/>
                  </a:cubicBezTo>
                  <a:cubicBezTo>
                    <a:pt x="164" y="38015"/>
                    <a:pt x="245" y="38056"/>
                    <a:pt x="367" y="38056"/>
                  </a:cubicBezTo>
                  <a:lnTo>
                    <a:pt x="19332" y="38056"/>
                  </a:lnTo>
                  <a:cubicBezTo>
                    <a:pt x="19413" y="38056"/>
                    <a:pt x="19495" y="38015"/>
                    <a:pt x="19576" y="37934"/>
                  </a:cubicBezTo>
                  <a:cubicBezTo>
                    <a:pt x="19617" y="37852"/>
                    <a:pt x="19657" y="37771"/>
                    <a:pt x="19657" y="37689"/>
                  </a:cubicBezTo>
                  <a:lnTo>
                    <a:pt x="19657" y="329"/>
                  </a:lnTo>
                  <a:cubicBezTo>
                    <a:pt x="19657" y="207"/>
                    <a:pt x="19576" y="85"/>
                    <a:pt x="19454" y="45"/>
                  </a:cubicBezTo>
                  <a:cubicBezTo>
                    <a:pt x="19407" y="13"/>
                    <a:pt x="19361" y="0"/>
                    <a:pt x="19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5"/>
            <p:cNvSpPr/>
            <p:nvPr/>
          </p:nvSpPr>
          <p:spPr>
            <a:xfrm>
              <a:off x="1398675" y="4437050"/>
              <a:ext cx="5067825" cy="567750"/>
            </a:xfrm>
            <a:custGeom>
              <a:avLst/>
              <a:gdLst/>
              <a:ahLst/>
              <a:cxnLst/>
              <a:rect l="l" t="t" r="r" b="b"/>
              <a:pathLst>
                <a:path w="202713" h="22710" extrusionOk="0">
                  <a:moveTo>
                    <a:pt x="202713" y="0"/>
                  </a:moveTo>
                  <a:lnTo>
                    <a:pt x="0" y="21285"/>
                  </a:lnTo>
                  <a:lnTo>
                    <a:pt x="82" y="22709"/>
                  </a:lnTo>
                  <a:lnTo>
                    <a:pt x="175039" y="22709"/>
                  </a:lnTo>
                  <a:lnTo>
                    <a:pt x="202713" y="1425"/>
                  </a:lnTo>
                  <a:lnTo>
                    <a:pt x="2027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5"/>
            <p:cNvSpPr/>
            <p:nvPr/>
          </p:nvSpPr>
          <p:spPr>
            <a:xfrm>
              <a:off x="1390525" y="4428500"/>
              <a:ext cx="5084125" cy="584450"/>
            </a:xfrm>
            <a:custGeom>
              <a:avLst/>
              <a:gdLst/>
              <a:ahLst/>
              <a:cxnLst/>
              <a:rect l="l" t="t" r="r" b="b"/>
              <a:pathLst>
                <a:path w="203365" h="23378" extrusionOk="0">
                  <a:moveTo>
                    <a:pt x="202713" y="709"/>
                  </a:moveTo>
                  <a:lnTo>
                    <a:pt x="202713" y="1604"/>
                  </a:lnTo>
                  <a:lnTo>
                    <a:pt x="175214" y="22726"/>
                  </a:lnTo>
                  <a:lnTo>
                    <a:pt x="733" y="22726"/>
                  </a:lnTo>
                  <a:lnTo>
                    <a:pt x="693" y="21912"/>
                  </a:lnTo>
                  <a:lnTo>
                    <a:pt x="202713" y="709"/>
                  </a:lnTo>
                  <a:close/>
                  <a:moveTo>
                    <a:pt x="203071" y="1"/>
                  </a:moveTo>
                  <a:cubicBezTo>
                    <a:pt x="203044" y="1"/>
                    <a:pt x="203020" y="6"/>
                    <a:pt x="202998" y="17"/>
                  </a:cubicBezTo>
                  <a:lnTo>
                    <a:pt x="286" y="21261"/>
                  </a:lnTo>
                  <a:cubicBezTo>
                    <a:pt x="123" y="21302"/>
                    <a:pt x="1" y="21464"/>
                    <a:pt x="1" y="21627"/>
                  </a:cubicBezTo>
                  <a:lnTo>
                    <a:pt x="82" y="23051"/>
                  </a:lnTo>
                  <a:cubicBezTo>
                    <a:pt x="82" y="23255"/>
                    <a:pt x="204" y="23377"/>
                    <a:pt x="408" y="23377"/>
                  </a:cubicBezTo>
                  <a:lnTo>
                    <a:pt x="175365" y="23377"/>
                  </a:lnTo>
                  <a:cubicBezTo>
                    <a:pt x="175446" y="23377"/>
                    <a:pt x="175527" y="23377"/>
                    <a:pt x="175568" y="23296"/>
                  </a:cubicBezTo>
                  <a:lnTo>
                    <a:pt x="203242" y="2052"/>
                  </a:lnTo>
                  <a:cubicBezTo>
                    <a:pt x="203323" y="1970"/>
                    <a:pt x="203364" y="1889"/>
                    <a:pt x="203364" y="1767"/>
                  </a:cubicBezTo>
                  <a:lnTo>
                    <a:pt x="203364" y="342"/>
                  </a:lnTo>
                  <a:cubicBezTo>
                    <a:pt x="203364" y="220"/>
                    <a:pt x="203323" y="139"/>
                    <a:pt x="203283" y="98"/>
                  </a:cubicBezTo>
                  <a:cubicBezTo>
                    <a:pt x="203223" y="39"/>
                    <a:pt x="203142" y="1"/>
                    <a:pt x="203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5"/>
            <p:cNvSpPr/>
            <p:nvPr/>
          </p:nvSpPr>
          <p:spPr>
            <a:xfrm>
              <a:off x="1400700" y="4437050"/>
              <a:ext cx="5065800" cy="531125"/>
            </a:xfrm>
            <a:custGeom>
              <a:avLst/>
              <a:gdLst/>
              <a:ahLst/>
              <a:cxnLst/>
              <a:rect l="l" t="t" r="r" b="b"/>
              <a:pathLst>
                <a:path w="202632" h="21245" extrusionOk="0">
                  <a:moveTo>
                    <a:pt x="44157" y="0"/>
                  </a:moveTo>
                  <a:lnTo>
                    <a:pt x="1" y="21244"/>
                  </a:lnTo>
                  <a:lnTo>
                    <a:pt x="174958" y="21244"/>
                  </a:lnTo>
                  <a:lnTo>
                    <a:pt x="2026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5"/>
            <p:cNvSpPr/>
            <p:nvPr/>
          </p:nvSpPr>
          <p:spPr>
            <a:xfrm>
              <a:off x="1391550" y="4427900"/>
              <a:ext cx="5084100" cy="549425"/>
            </a:xfrm>
            <a:custGeom>
              <a:avLst/>
              <a:gdLst/>
              <a:ahLst/>
              <a:cxnLst/>
              <a:rect l="l" t="t" r="r" b="b"/>
              <a:pathLst>
                <a:path w="203364" h="21977" extrusionOk="0">
                  <a:moveTo>
                    <a:pt x="201980" y="692"/>
                  </a:moveTo>
                  <a:lnTo>
                    <a:pt x="175226" y="21285"/>
                  </a:lnTo>
                  <a:lnTo>
                    <a:pt x="1832" y="21285"/>
                  </a:lnTo>
                  <a:lnTo>
                    <a:pt x="44564" y="692"/>
                  </a:lnTo>
                  <a:close/>
                  <a:moveTo>
                    <a:pt x="44523" y="0"/>
                  </a:moveTo>
                  <a:lnTo>
                    <a:pt x="44360" y="41"/>
                  </a:lnTo>
                  <a:lnTo>
                    <a:pt x="204" y="21326"/>
                  </a:lnTo>
                  <a:cubicBezTo>
                    <a:pt x="82" y="21407"/>
                    <a:pt x="1" y="21570"/>
                    <a:pt x="41" y="21692"/>
                  </a:cubicBezTo>
                  <a:cubicBezTo>
                    <a:pt x="82" y="21855"/>
                    <a:pt x="204" y="21977"/>
                    <a:pt x="367" y="21977"/>
                  </a:cubicBezTo>
                  <a:lnTo>
                    <a:pt x="175324" y="21977"/>
                  </a:lnTo>
                  <a:cubicBezTo>
                    <a:pt x="175405" y="21977"/>
                    <a:pt x="175486" y="21936"/>
                    <a:pt x="175527" y="21895"/>
                  </a:cubicBezTo>
                  <a:lnTo>
                    <a:pt x="203201" y="611"/>
                  </a:lnTo>
                  <a:cubicBezTo>
                    <a:pt x="203323" y="529"/>
                    <a:pt x="203364" y="407"/>
                    <a:pt x="203323" y="244"/>
                  </a:cubicBezTo>
                  <a:cubicBezTo>
                    <a:pt x="203282" y="122"/>
                    <a:pt x="203160" y="0"/>
                    <a:pt x="2029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5"/>
            <p:cNvSpPr/>
            <p:nvPr/>
          </p:nvSpPr>
          <p:spPr>
            <a:xfrm>
              <a:off x="5056325" y="4664950"/>
              <a:ext cx="755975" cy="213700"/>
            </a:xfrm>
            <a:custGeom>
              <a:avLst/>
              <a:gdLst/>
              <a:ahLst/>
              <a:cxnLst/>
              <a:rect l="l" t="t" r="r" b="b"/>
              <a:pathLst>
                <a:path w="30239" h="8548" extrusionOk="0">
                  <a:moveTo>
                    <a:pt x="10704" y="1"/>
                  </a:moveTo>
                  <a:lnTo>
                    <a:pt x="0" y="8547"/>
                  </a:lnTo>
                  <a:lnTo>
                    <a:pt x="18558" y="8547"/>
                  </a:lnTo>
                  <a:lnTo>
                    <a:pt x="30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5"/>
            <p:cNvSpPr/>
            <p:nvPr/>
          </p:nvSpPr>
          <p:spPr>
            <a:xfrm>
              <a:off x="5047175" y="4656825"/>
              <a:ext cx="774275" cy="230975"/>
            </a:xfrm>
            <a:custGeom>
              <a:avLst/>
              <a:gdLst/>
              <a:ahLst/>
              <a:cxnLst/>
              <a:rect l="l" t="t" r="r" b="b"/>
              <a:pathLst>
                <a:path w="30971" h="9239" extrusionOk="0">
                  <a:moveTo>
                    <a:pt x="29546" y="651"/>
                  </a:moveTo>
                  <a:lnTo>
                    <a:pt x="18831" y="8546"/>
                  </a:lnTo>
                  <a:lnTo>
                    <a:pt x="1343" y="8546"/>
                  </a:lnTo>
                  <a:lnTo>
                    <a:pt x="11192" y="651"/>
                  </a:lnTo>
                  <a:close/>
                  <a:moveTo>
                    <a:pt x="11070" y="0"/>
                  </a:moveTo>
                  <a:cubicBezTo>
                    <a:pt x="10988" y="0"/>
                    <a:pt x="10907" y="0"/>
                    <a:pt x="10866" y="41"/>
                  </a:cubicBezTo>
                  <a:lnTo>
                    <a:pt x="163" y="8628"/>
                  </a:lnTo>
                  <a:cubicBezTo>
                    <a:pt x="41" y="8709"/>
                    <a:pt x="0" y="8872"/>
                    <a:pt x="82" y="8994"/>
                  </a:cubicBezTo>
                  <a:cubicBezTo>
                    <a:pt x="122" y="9116"/>
                    <a:pt x="244" y="9238"/>
                    <a:pt x="366" y="9238"/>
                  </a:cubicBezTo>
                  <a:lnTo>
                    <a:pt x="18924" y="9238"/>
                  </a:lnTo>
                  <a:cubicBezTo>
                    <a:pt x="18965" y="9238"/>
                    <a:pt x="19046" y="9198"/>
                    <a:pt x="19128" y="9157"/>
                  </a:cubicBezTo>
                  <a:lnTo>
                    <a:pt x="30808" y="611"/>
                  </a:lnTo>
                  <a:cubicBezTo>
                    <a:pt x="30889" y="529"/>
                    <a:pt x="30971" y="366"/>
                    <a:pt x="30889" y="204"/>
                  </a:cubicBezTo>
                  <a:cubicBezTo>
                    <a:pt x="30849" y="81"/>
                    <a:pt x="30726" y="0"/>
                    <a:pt x="306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5"/>
            <p:cNvSpPr/>
            <p:nvPr/>
          </p:nvSpPr>
          <p:spPr>
            <a:xfrm>
              <a:off x="5774625" y="4437050"/>
              <a:ext cx="691875" cy="567750"/>
            </a:xfrm>
            <a:custGeom>
              <a:avLst/>
              <a:gdLst/>
              <a:ahLst/>
              <a:cxnLst/>
              <a:rect l="l" t="t" r="r" b="b"/>
              <a:pathLst>
                <a:path w="27675" h="22710" extrusionOk="0">
                  <a:moveTo>
                    <a:pt x="27675" y="0"/>
                  </a:moveTo>
                  <a:lnTo>
                    <a:pt x="1" y="21244"/>
                  </a:lnTo>
                  <a:lnTo>
                    <a:pt x="1" y="22709"/>
                  </a:lnTo>
                  <a:lnTo>
                    <a:pt x="27675" y="1425"/>
                  </a:lnTo>
                  <a:lnTo>
                    <a:pt x="276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5"/>
            <p:cNvSpPr/>
            <p:nvPr/>
          </p:nvSpPr>
          <p:spPr>
            <a:xfrm>
              <a:off x="5766475" y="4428250"/>
              <a:ext cx="708175" cy="584775"/>
            </a:xfrm>
            <a:custGeom>
              <a:avLst/>
              <a:gdLst/>
              <a:ahLst/>
              <a:cxnLst/>
              <a:rect l="l" t="t" r="r" b="b"/>
              <a:pathLst>
                <a:path w="28327" h="23391" extrusionOk="0">
                  <a:moveTo>
                    <a:pt x="27675" y="1044"/>
                  </a:moveTo>
                  <a:lnTo>
                    <a:pt x="27675" y="1614"/>
                  </a:lnTo>
                  <a:lnTo>
                    <a:pt x="652" y="22370"/>
                  </a:lnTo>
                  <a:lnTo>
                    <a:pt x="652" y="22370"/>
                  </a:lnTo>
                  <a:lnTo>
                    <a:pt x="652" y="21800"/>
                  </a:lnTo>
                  <a:lnTo>
                    <a:pt x="27675" y="1044"/>
                  </a:lnTo>
                  <a:close/>
                  <a:moveTo>
                    <a:pt x="27999" y="0"/>
                  </a:moveTo>
                  <a:cubicBezTo>
                    <a:pt x="27920" y="0"/>
                    <a:pt x="27845" y="20"/>
                    <a:pt x="27797" y="68"/>
                  </a:cubicBezTo>
                  <a:lnTo>
                    <a:pt x="123" y="21352"/>
                  </a:lnTo>
                  <a:cubicBezTo>
                    <a:pt x="42" y="21393"/>
                    <a:pt x="1" y="21515"/>
                    <a:pt x="1" y="21596"/>
                  </a:cubicBezTo>
                  <a:lnTo>
                    <a:pt x="1" y="23061"/>
                  </a:lnTo>
                  <a:cubicBezTo>
                    <a:pt x="1" y="23184"/>
                    <a:pt x="82" y="23306"/>
                    <a:pt x="164" y="23346"/>
                  </a:cubicBezTo>
                  <a:cubicBezTo>
                    <a:pt x="210" y="23377"/>
                    <a:pt x="263" y="23391"/>
                    <a:pt x="315" y="23391"/>
                  </a:cubicBezTo>
                  <a:cubicBezTo>
                    <a:pt x="398" y="23391"/>
                    <a:pt x="480" y="23356"/>
                    <a:pt x="530" y="23306"/>
                  </a:cubicBezTo>
                  <a:lnTo>
                    <a:pt x="28204" y="2062"/>
                  </a:lnTo>
                  <a:cubicBezTo>
                    <a:pt x="28285" y="1980"/>
                    <a:pt x="28326" y="1899"/>
                    <a:pt x="28326" y="1777"/>
                  </a:cubicBezTo>
                  <a:lnTo>
                    <a:pt x="28326" y="352"/>
                  </a:lnTo>
                  <a:cubicBezTo>
                    <a:pt x="28326" y="230"/>
                    <a:pt x="28245" y="108"/>
                    <a:pt x="28163" y="27"/>
                  </a:cubicBezTo>
                  <a:cubicBezTo>
                    <a:pt x="28113" y="10"/>
                    <a:pt x="28055" y="0"/>
                    <a:pt x="27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5"/>
            <p:cNvSpPr/>
            <p:nvPr/>
          </p:nvSpPr>
          <p:spPr>
            <a:xfrm>
              <a:off x="5189600" y="4452300"/>
              <a:ext cx="914700" cy="283675"/>
            </a:xfrm>
            <a:custGeom>
              <a:avLst/>
              <a:gdLst/>
              <a:ahLst/>
              <a:cxnLst/>
              <a:rect l="l" t="t" r="r" b="b"/>
              <a:pathLst>
                <a:path w="36588" h="11347" extrusionOk="0">
                  <a:moveTo>
                    <a:pt x="33128" y="1"/>
                  </a:moveTo>
                  <a:cubicBezTo>
                    <a:pt x="32599" y="1"/>
                    <a:pt x="32274" y="42"/>
                    <a:pt x="32233" y="42"/>
                  </a:cubicBezTo>
                  <a:lnTo>
                    <a:pt x="367" y="42"/>
                  </a:lnTo>
                  <a:cubicBezTo>
                    <a:pt x="164" y="42"/>
                    <a:pt x="1" y="204"/>
                    <a:pt x="1" y="367"/>
                  </a:cubicBezTo>
                  <a:cubicBezTo>
                    <a:pt x="1" y="571"/>
                    <a:pt x="164" y="733"/>
                    <a:pt x="367" y="733"/>
                  </a:cubicBezTo>
                  <a:lnTo>
                    <a:pt x="32274" y="733"/>
                  </a:lnTo>
                  <a:lnTo>
                    <a:pt x="32314" y="693"/>
                  </a:lnTo>
                  <a:lnTo>
                    <a:pt x="33128" y="693"/>
                  </a:lnTo>
                  <a:cubicBezTo>
                    <a:pt x="33698" y="693"/>
                    <a:pt x="34430" y="733"/>
                    <a:pt x="35000" y="896"/>
                  </a:cubicBezTo>
                  <a:cubicBezTo>
                    <a:pt x="35285" y="1018"/>
                    <a:pt x="35529" y="1140"/>
                    <a:pt x="35692" y="1263"/>
                  </a:cubicBezTo>
                  <a:cubicBezTo>
                    <a:pt x="35814" y="1385"/>
                    <a:pt x="35896" y="1547"/>
                    <a:pt x="35896" y="1751"/>
                  </a:cubicBezTo>
                  <a:cubicBezTo>
                    <a:pt x="35896" y="1873"/>
                    <a:pt x="35855" y="1995"/>
                    <a:pt x="35814" y="2158"/>
                  </a:cubicBezTo>
                  <a:cubicBezTo>
                    <a:pt x="35611" y="2687"/>
                    <a:pt x="35285" y="3053"/>
                    <a:pt x="34675" y="3379"/>
                  </a:cubicBezTo>
                  <a:cubicBezTo>
                    <a:pt x="33739" y="3867"/>
                    <a:pt x="32274" y="4193"/>
                    <a:pt x="30198" y="4356"/>
                  </a:cubicBezTo>
                  <a:cubicBezTo>
                    <a:pt x="28082" y="4559"/>
                    <a:pt x="25355" y="4640"/>
                    <a:pt x="21936" y="4762"/>
                  </a:cubicBezTo>
                  <a:cubicBezTo>
                    <a:pt x="17256" y="4925"/>
                    <a:pt x="14326" y="6431"/>
                    <a:pt x="12535" y="7896"/>
                  </a:cubicBezTo>
                  <a:cubicBezTo>
                    <a:pt x="10745" y="9402"/>
                    <a:pt x="10094" y="10867"/>
                    <a:pt x="10094" y="10867"/>
                  </a:cubicBezTo>
                  <a:cubicBezTo>
                    <a:pt x="10012" y="11071"/>
                    <a:pt x="10094" y="11274"/>
                    <a:pt x="10256" y="11315"/>
                  </a:cubicBezTo>
                  <a:cubicBezTo>
                    <a:pt x="10311" y="11337"/>
                    <a:pt x="10365" y="11347"/>
                    <a:pt x="10417" y="11347"/>
                  </a:cubicBezTo>
                  <a:cubicBezTo>
                    <a:pt x="10557" y="11347"/>
                    <a:pt x="10674" y="11271"/>
                    <a:pt x="10704" y="11152"/>
                  </a:cubicBezTo>
                  <a:cubicBezTo>
                    <a:pt x="10785" y="11030"/>
                    <a:pt x="11396" y="9646"/>
                    <a:pt x="13105" y="8303"/>
                  </a:cubicBezTo>
                  <a:cubicBezTo>
                    <a:pt x="14814" y="6960"/>
                    <a:pt x="17582" y="5576"/>
                    <a:pt x="21936" y="5454"/>
                  </a:cubicBezTo>
                  <a:cubicBezTo>
                    <a:pt x="26535" y="5292"/>
                    <a:pt x="29872" y="5169"/>
                    <a:pt x="32192" y="4803"/>
                  </a:cubicBezTo>
                  <a:cubicBezTo>
                    <a:pt x="33372" y="4640"/>
                    <a:pt x="34268" y="4356"/>
                    <a:pt x="35000" y="3989"/>
                  </a:cubicBezTo>
                  <a:cubicBezTo>
                    <a:pt x="35692" y="3623"/>
                    <a:pt x="36180" y="3094"/>
                    <a:pt x="36425" y="2402"/>
                  </a:cubicBezTo>
                  <a:cubicBezTo>
                    <a:pt x="36547" y="2199"/>
                    <a:pt x="36587" y="1954"/>
                    <a:pt x="36587" y="1751"/>
                  </a:cubicBezTo>
                  <a:cubicBezTo>
                    <a:pt x="36587" y="1344"/>
                    <a:pt x="36384" y="1018"/>
                    <a:pt x="36140" y="774"/>
                  </a:cubicBezTo>
                  <a:cubicBezTo>
                    <a:pt x="35773" y="408"/>
                    <a:pt x="35244" y="245"/>
                    <a:pt x="34675" y="123"/>
                  </a:cubicBezTo>
                  <a:cubicBezTo>
                    <a:pt x="34146" y="42"/>
                    <a:pt x="33576" y="1"/>
                    <a:pt x="33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5"/>
            <p:cNvSpPr/>
            <p:nvPr/>
          </p:nvSpPr>
          <p:spPr>
            <a:xfrm>
              <a:off x="5292375" y="4676900"/>
              <a:ext cx="262500" cy="176300"/>
            </a:xfrm>
            <a:custGeom>
              <a:avLst/>
              <a:gdLst/>
              <a:ahLst/>
              <a:cxnLst/>
              <a:rect l="l" t="t" r="r" b="b"/>
              <a:pathLst>
                <a:path w="10500" h="7052" extrusionOk="0">
                  <a:moveTo>
                    <a:pt x="6975" y="1"/>
                  </a:moveTo>
                  <a:cubicBezTo>
                    <a:pt x="5952" y="1"/>
                    <a:pt x="4660" y="133"/>
                    <a:pt x="3581" y="662"/>
                  </a:cubicBezTo>
                  <a:cubicBezTo>
                    <a:pt x="2279" y="1354"/>
                    <a:pt x="1058" y="3714"/>
                    <a:pt x="366" y="5342"/>
                  </a:cubicBezTo>
                  <a:cubicBezTo>
                    <a:pt x="0" y="6156"/>
                    <a:pt x="611" y="7052"/>
                    <a:pt x="1506" y="7052"/>
                  </a:cubicBezTo>
                  <a:lnTo>
                    <a:pt x="5535" y="7052"/>
                  </a:lnTo>
                  <a:cubicBezTo>
                    <a:pt x="5861" y="7052"/>
                    <a:pt x="6227" y="6930"/>
                    <a:pt x="6430" y="6645"/>
                  </a:cubicBezTo>
                  <a:lnTo>
                    <a:pt x="10500" y="2087"/>
                  </a:lnTo>
                  <a:cubicBezTo>
                    <a:pt x="10500" y="2087"/>
                    <a:pt x="10337" y="337"/>
                    <a:pt x="8750" y="133"/>
                  </a:cubicBezTo>
                  <a:cubicBezTo>
                    <a:pt x="8750" y="133"/>
                    <a:pt x="7997" y="1"/>
                    <a:pt x="6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5"/>
            <p:cNvSpPr/>
            <p:nvPr/>
          </p:nvSpPr>
          <p:spPr>
            <a:xfrm>
              <a:off x="5442950" y="4707275"/>
              <a:ext cx="72250" cy="119475"/>
            </a:xfrm>
            <a:custGeom>
              <a:avLst/>
              <a:gdLst/>
              <a:ahLst/>
              <a:cxnLst/>
              <a:rect l="l" t="t" r="r" b="b"/>
              <a:pathLst>
                <a:path w="2890" h="4779" extrusionOk="0">
                  <a:moveTo>
                    <a:pt x="2677" y="1"/>
                  </a:moveTo>
                  <a:cubicBezTo>
                    <a:pt x="2651" y="1"/>
                    <a:pt x="2627" y="6"/>
                    <a:pt x="2605" y="17"/>
                  </a:cubicBezTo>
                  <a:cubicBezTo>
                    <a:pt x="244" y="1360"/>
                    <a:pt x="0" y="3435"/>
                    <a:pt x="0" y="4249"/>
                  </a:cubicBezTo>
                  <a:cubicBezTo>
                    <a:pt x="0" y="4494"/>
                    <a:pt x="0" y="4616"/>
                    <a:pt x="0" y="4616"/>
                  </a:cubicBezTo>
                  <a:cubicBezTo>
                    <a:pt x="41" y="4738"/>
                    <a:pt x="122" y="4778"/>
                    <a:pt x="204" y="4778"/>
                  </a:cubicBezTo>
                  <a:cubicBezTo>
                    <a:pt x="285" y="4738"/>
                    <a:pt x="367" y="4656"/>
                    <a:pt x="367" y="4575"/>
                  </a:cubicBezTo>
                  <a:lnTo>
                    <a:pt x="326" y="4494"/>
                  </a:lnTo>
                  <a:cubicBezTo>
                    <a:pt x="326" y="4453"/>
                    <a:pt x="326" y="4372"/>
                    <a:pt x="326" y="4249"/>
                  </a:cubicBezTo>
                  <a:cubicBezTo>
                    <a:pt x="326" y="3476"/>
                    <a:pt x="570" y="1563"/>
                    <a:pt x="2768" y="302"/>
                  </a:cubicBezTo>
                  <a:cubicBezTo>
                    <a:pt x="2849" y="261"/>
                    <a:pt x="2890" y="180"/>
                    <a:pt x="2849" y="98"/>
                  </a:cubicBezTo>
                  <a:cubicBezTo>
                    <a:pt x="2819" y="39"/>
                    <a:pt x="2746" y="1"/>
                    <a:pt x="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5"/>
            <p:cNvSpPr/>
            <p:nvPr/>
          </p:nvSpPr>
          <p:spPr>
            <a:xfrm>
              <a:off x="3283975" y="4592725"/>
              <a:ext cx="2022650" cy="316425"/>
            </a:xfrm>
            <a:custGeom>
              <a:avLst/>
              <a:gdLst/>
              <a:ahLst/>
              <a:cxnLst/>
              <a:rect l="l" t="t" r="r" b="b"/>
              <a:pathLst>
                <a:path w="80906" h="12657" extrusionOk="0">
                  <a:moveTo>
                    <a:pt x="15831" y="0"/>
                  </a:moveTo>
                  <a:lnTo>
                    <a:pt x="0" y="12657"/>
                  </a:lnTo>
                  <a:lnTo>
                    <a:pt x="65075" y="12657"/>
                  </a:lnTo>
                  <a:lnTo>
                    <a:pt x="809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5"/>
            <p:cNvSpPr/>
            <p:nvPr/>
          </p:nvSpPr>
          <p:spPr>
            <a:xfrm>
              <a:off x="3274800" y="4584575"/>
              <a:ext cx="2041000" cy="332725"/>
            </a:xfrm>
            <a:custGeom>
              <a:avLst/>
              <a:gdLst/>
              <a:ahLst/>
              <a:cxnLst/>
              <a:rect l="l" t="t" r="r" b="b"/>
              <a:pathLst>
                <a:path w="81640" h="13309" extrusionOk="0">
                  <a:moveTo>
                    <a:pt x="80296" y="692"/>
                  </a:moveTo>
                  <a:lnTo>
                    <a:pt x="65340" y="12617"/>
                  </a:lnTo>
                  <a:lnTo>
                    <a:pt x="1344" y="12617"/>
                  </a:lnTo>
                  <a:lnTo>
                    <a:pt x="16320" y="692"/>
                  </a:lnTo>
                  <a:close/>
                  <a:moveTo>
                    <a:pt x="16198" y="1"/>
                  </a:moveTo>
                  <a:cubicBezTo>
                    <a:pt x="16117" y="1"/>
                    <a:pt x="16035" y="41"/>
                    <a:pt x="15995" y="82"/>
                  </a:cubicBezTo>
                  <a:lnTo>
                    <a:pt x="164" y="12698"/>
                  </a:lnTo>
                  <a:cubicBezTo>
                    <a:pt x="42" y="12779"/>
                    <a:pt x="1" y="12942"/>
                    <a:pt x="42" y="13064"/>
                  </a:cubicBezTo>
                  <a:cubicBezTo>
                    <a:pt x="82" y="13227"/>
                    <a:pt x="204" y="13309"/>
                    <a:pt x="367" y="13309"/>
                  </a:cubicBezTo>
                  <a:lnTo>
                    <a:pt x="65442" y="13309"/>
                  </a:lnTo>
                  <a:cubicBezTo>
                    <a:pt x="65523" y="13309"/>
                    <a:pt x="65605" y="13268"/>
                    <a:pt x="65645" y="13227"/>
                  </a:cubicBezTo>
                  <a:lnTo>
                    <a:pt x="81476" y="611"/>
                  </a:lnTo>
                  <a:cubicBezTo>
                    <a:pt x="81598" y="530"/>
                    <a:pt x="81639" y="367"/>
                    <a:pt x="81598" y="245"/>
                  </a:cubicBezTo>
                  <a:cubicBezTo>
                    <a:pt x="81558" y="82"/>
                    <a:pt x="81436" y="1"/>
                    <a:pt x="81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5"/>
            <p:cNvSpPr/>
            <p:nvPr/>
          </p:nvSpPr>
          <p:spPr>
            <a:xfrm>
              <a:off x="4902700" y="4584475"/>
              <a:ext cx="413100" cy="352825"/>
            </a:xfrm>
            <a:custGeom>
              <a:avLst/>
              <a:gdLst/>
              <a:ahLst/>
              <a:cxnLst/>
              <a:rect l="l" t="t" r="r" b="b"/>
              <a:pathLst>
                <a:path w="16524" h="14113" extrusionOk="0">
                  <a:moveTo>
                    <a:pt x="16180" y="1"/>
                  </a:moveTo>
                  <a:cubicBezTo>
                    <a:pt x="16104" y="1"/>
                    <a:pt x="16029" y="36"/>
                    <a:pt x="15953" y="86"/>
                  </a:cubicBezTo>
                  <a:lnTo>
                    <a:pt x="122" y="12702"/>
                  </a:lnTo>
                  <a:cubicBezTo>
                    <a:pt x="41" y="12783"/>
                    <a:pt x="0" y="12865"/>
                    <a:pt x="0" y="12987"/>
                  </a:cubicBezTo>
                  <a:lnTo>
                    <a:pt x="0" y="13760"/>
                  </a:lnTo>
                  <a:cubicBezTo>
                    <a:pt x="0" y="13882"/>
                    <a:pt x="82" y="14004"/>
                    <a:pt x="204" y="14086"/>
                  </a:cubicBezTo>
                  <a:cubicBezTo>
                    <a:pt x="254" y="14103"/>
                    <a:pt x="305" y="14113"/>
                    <a:pt x="352" y="14113"/>
                  </a:cubicBezTo>
                  <a:cubicBezTo>
                    <a:pt x="420" y="14113"/>
                    <a:pt x="482" y="14093"/>
                    <a:pt x="529" y="14045"/>
                  </a:cubicBezTo>
                  <a:lnTo>
                    <a:pt x="16360" y="1388"/>
                  </a:lnTo>
                  <a:cubicBezTo>
                    <a:pt x="16442" y="1348"/>
                    <a:pt x="16523" y="1225"/>
                    <a:pt x="16523" y="1144"/>
                  </a:cubicBezTo>
                  <a:lnTo>
                    <a:pt x="16523" y="330"/>
                  </a:lnTo>
                  <a:cubicBezTo>
                    <a:pt x="16523" y="208"/>
                    <a:pt x="16442" y="86"/>
                    <a:pt x="16320" y="45"/>
                  </a:cubicBezTo>
                  <a:cubicBezTo>
                    <a:pt x="16273" y="14"/>
                    <a:pt x="16226" y="1"/>
                    <a:pt x="16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5"/>
            <p:cNvSpPr/>
            <p:nvPr/>
          </p:nvSpPr>
          <p:spPr>
            <a:xfrm>
              <a:off x="3283975" y="4909125"/>
              <a:ext cx="1626875" cy="19375"/>
            </a:xfrm>
            <a:custGeom>
              <a:avLst/>
              <a:gdLst/>
              <a:ahLst/>
              <a:cxnLst/>
              <a:rect l="l" t="t" r="r" b="b"/>
              <a:pathLst>
                <a:path w="65075" h="775" extrusionOk="0">
                  <a:moveTo>
                    <a:pt x="0" y="1"/>
                  </a:moveTo>
                  <a:lnTo>
                    <a:pt x="0" y="774"/>
                  </a:lnTo>
                  <a:lnTo>
                    <a:pt x="65075" y="774"/>
                  </a:lnTo>
                  <a:lnTo>
                    <a:pt x="650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5"/>
            <p:cNvSpPr/>
            <p:nvPr/>
          </p:nvSpPr>
          <p:spPr>
            <a:xfrm>
              <a:off x="3274800" y="4899975"/>
              <a:ext cx="1645225" cy="37675"/>
            </a:xfrm>
            <a:custGeom>
              <a:avLst/>
              <a:gdLst/>
              <a:ahLst/>
              <a:cxnLst/>
              <a:rect l="l" t="t" r="r" b="b"/>
              <a:pathLst>
                <a:path w="65809" h="1507" extrusionOk="0">
                  <a:moveTo>
                    <a:pt x="65116" y="693"/>
                  </a:moveTo>
                  <a:lnTo>
                    <a:pt x="65116" y="815"/>
                  </a:lnTo>
                  <a:lnTo>
                    <a:pt x="693" y="815"/>
                  </a:lnTo>
                  <a:lnTo>
                    <a:pt x="693" y="693"/>
                  </a:lnTo>
                  <a:close/>
                  <a:moveTo>
                    <a:pt x="367" y="1"/>
                  </a:moveTo>
                  <a:cubicBezTo>
                    <a:pt x="286" y="1"/>
                    <a:pt x="164" y="41"/>
                    <a:pt x="123" y="123"/>
                  </a:cubicBezTo>
                  <a:cubicBezTo>
                    <a:pt x="42" y="163"/>
                    <a:pt x="1" y="286"/>
                    <a:pt x="1" y="367"/>
                  </a:cubicBezTo>
                  <a:lnTo>
                    <a:pt x="1" y="1140"/>
                  </a:lnTo>
                  <a:cubicBezTo>
                    <a:pt x="1" y="1222"/>
                    <a:pt x="42" y="1344"/>
                    <a:pt x="123" y="1384"/>
                  </a:cubicBezTo>
                  <a:cubicBezTo>
                    <a:pt x="164" y="1466"/>
                    <a:pt x="286" y="1506"/>
                    <a:pt x="367" y="1506"/>
                  </a:cubicBezTo>
                  <a:lnTo>
                    <a:pt x="65442" y="1506"/>
                  </a:lnTo>
                  <a:cubicBezTo>
                    <a:pt x="65523" y="1506"/>
                    <a:pt x="65645" y="1466"/>
                    <a:pt x="65686" y="1384"/>
                  </a:cubicBezTo>
                  <a:cubicBezTo>
                    <a:pt x="65767" y="1344"/>
                    <a:pt x="65808" y="1222"/>
                    <a:pt x="65808" y="1140"/>
                  </a:cubicBezTo>
                  <a:lnTo>
                    <a:pt x="65808" y="367"/>
                  </a:lnTo>
                  <a:cubicBezTo>
                    <a:pt x="65808" y="286"/>
                    <a:pt x="65767" y="163"/>
                    <a:pt x="65686" y="123"/>
                  </a:cubicBezTo>
                  <a:cubicBezTo>
                    <a:pt x="65645" y="41"/>
                    <a:pt x="65523" y="1"/>
                    <a:pt x="654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5"/>
            <p:cNvSpPr/>
            <p:nvPr/>
          </p:nvSpPr>
          <p:spPr>
            <a:xfrm>
              <a:off x="3753000" y="4763650"/>
              <a:ext cx="178075" cy="60050"/>
            </a:xfrm>
            <a:custGeom>
              <a:avLst/>
              <a:gdLst/>
              <a:ahLst/>
              <a:cxnLst/>
              <a:rect l="l" t="t" r="r" b="b"/>
              <a:pathLst>
                <a:path w="7123" h="2402" extrusionOk="0">
                  <a:moveTo>
                    <a:pt x="5779" y="692"/>
                  </a:moveTo>
                  <a:lnTo>
                    <a:pt x="4559" y="1710"/>
                  </a:lnTo>
                  <a:lnTo>
                    <a:pt x="1343" y="1710"/>
                  </a:lnTo>
                  <a:lnTo>
                    <a:pt x="2587" y="692"/>
                  </a:lnTo>
                  <a:close/>
                  <a:moveTo>
                    <a:pt x="2442" y="0"/>
                  </a:moveTo>
                  <a:cubicBezTo>
                    <a:pt x="2361" y="0"/>
                    <a:pt x="2320" y="41"/>
                    <a:pt x="2239" y="82"/>
                  </a:cubicBezTo>
                  <a:lnTo>
                    <a:pt x="163" y="1791"/>
                  </a:lnTo>
                  <a:cubicBezTo>
                    <a:pt x="41" y="1872"/>
                    <a:pt x="0" y="2035"/>
                    <a:pt x="41" y="2157"/>
                  </a:cubicBezTo>
                  <a:cubicBezTo>
                    <a:pt x="82" y="2279"/>
                    <a:pt x="204" y="2401"/>
                    <a:pt x="367" y="2401"/>
                  </a:cubicBezTo>
                  <a:lnTo>
                    <a:pt x="4681" y="2401"/>
                  </a:lnTo>
                  <a:cubicBezTo>
                    <a:pt x="4721" y="2401"/>
                    <a:pt x="4803" y="2361"/>
                    <a:pt x="4884" y="2320"/>
                  </a:cubicBezTo>
                  <a:lnTo>
                    <a:pt x="6960" y="611"/>
                  </a:lnTo>
                  <a:cubicBezTo>
                    <a:pt x="7082" y="529"/>
                    <a:pt x="7122" y="367"/>
                    <a:pt x="7082" y="244"/>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5"/>
            <p:cNvSpPr/>
            <p:nvPr/>
          </p:nvSpPr>
          <p:spPr>
            <a:xfrm>
              <a:off x="3860850"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22" y="1791"/>
                  </a:lnTo>
                  <a:cubicBezTo>
                    <a:pt x="41" y="1872"/>
                    <a:pt x="0" y="2035"/>
                    <a:pt x="41" y="2157"/>
                  </a:cubicBezTo>
                  <a:cubicBezTo>
                    <a:pt x="82" y="2279"/>
                    <a:pt x="204" y="2401"/>
                    <a:pt x="367" y="2401"/>
                  </a:cubicBezTo>
                  <a:lnTo>
                    <a:pt x="4640" y="2401"/>
                  </a:lnTo>
                  <a:cubicBezTo>
                    <a:pt x="4721" y="2401"/>
                    <a:pt x="4803" y="2361"/>
                    <a:pt x="4843" y="2320"/>
                  </a:cubicBezTo>
                  <a:lnTo>
                    <a:pt x="6960" y="611"/>
                  </a:lnTo>
                  <a:cubicBezTo>
                    <a:pt x="7082" y="529"/>
                    <a:pt x="7122" y="367"/>
                    <a:pt x="7041" y="244"/>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5"/>
            <p:cNvSpPr/>
            <p:nvPr/>
          </p:nvSpPr>
          <p:spPr>
            <a:xfrm>
              <a:off x="3645150"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123" y="2279"/>
                    <a:pt x="245" y="2401"/>
                    <a:pt x="367" y="2401"/>
                  </a:cubicBezTo>
                  <a:lnTo>
                    <a:pt x="4681" y="2401"/>
                  </a:lnTo>
                  <a:cubicBezTo>
                    <a:pt x="4762" y="2401"/>
                    <a:pt x="4844" y="2361"/>
                    <a:pt x="4884" y="2320"/>
                  </a:cubicBezTo>
                  <a:lnTo>
                    <a:pt x="700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5"/>
            <p:cNvSpPr/>
            <p:nvPr/>
          </p:nvSpPr>
          <p:spPr>
            <a:xfrm>
              <a:off x="3698050" y="4721925"/>
              <a:ext cx="178075" cy="59050"/>
            </a:xfrm>
            <a:custGeom>
              <a:avLst/>
              <a:gdLst/>
              <a:ahLst/>
              <a:cxnLst/>
              <a:rect l="l" t="t" r="r" b="b"/>
              <a:pathLst>
                <a:path w="7123" h="2362" extrusionOk="0">
                  <a:moveTo>
                    <a:pt x="5745" y="693"/>
                  </a:moveTo>
                  <a:lnTo>
                    <a:pt x="4518" y="1669"/>
                  </a:lnTo>
                  <a:lnTo>
                    <a:pt x="1303" y="1669"/>
                  </a:lnTo>
                  <a:lnTo>
                    <a:pt x="2565" y="693"/>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84" y="2280"/>
                  </a:cubicBezTo>
                  <a:lnTo>
                    <a:pt x="6960" y="611"/>
                  </a:lnTo>
                  <a:cubicBezTo>
                    <a:pt x="7082" y="489"/>
                    <a:pt x="7123" y="367"/>
                    <a:pt x="7082" y="204"/>
                  </a:cubicBezTo>
                  <a:cubicBezTo>
                    <a:pt x="7001"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5"/>
            <p:cNvSpPr/>
            <p:nvPr/>
          </p:nvSpPr>
          <p:spPr>
            <a:xfrm>
              <a:off x="3857800"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3" y="2361"/>
                    <a:pt x="4884" y="2320"/>
                  </a:cubicBezTo>
                  <a:lnTo>
                    <a:pt x="6959" y="611"/>
                  </a:lnTo>
                  <a:cubicBezTo>
                    <a:pt x="7082" y="529"/>
                    <a:pt x="7122" y="367"/>
                    <a:pt x="7082"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5"/>
            <p:cNvSpPr/>
            <p:nvPr/>
          </p:nvSpPr>
          <p:spPr>
            <a:xfrm>
              <a:off x="3749950" y="4679200"/>
              <a:ext cx="178075" cy="60050"/>
            </a:xfrm>
            <a:custGeom>
              <a:avLst/>
              <a:gdLst/>
              <a:ahLst/>
              <a:cxnLst/>
              <a:rect l="l" t="t" r="r" b="b"/>
              <a:pathLst>
                <a:path w="7123" h="2402" extrusionOk="0">
                  <a:moveTo>
                    <a:pt x="5805" y="692"/>
                  </a:moveTo>
                  <a:lnTo>
                    <a:pt x="4558" y="1710"/>
                  </a:lnTo>
                  <a:lnTo>
                    <a:pt x="1343" y="1710"/>
                  </a:lnTo>
                  <a:lnTo>
                    <a:pt x="2564" y="692"/>
                  </a:lnTo>
                  <a:close/>
                  <a:moveTo>
                    <a:pt x="2483" y="0"/>
                  </a:moveTo>
                  <a:cubicBezTo>
                    <a:pt x="2402" y="0"/>
                    <a:pt x="2320" y="41"/>
                    <a:pt x="2239" y="82"/>
                  </a:cubicBezTo>
                  <a:lnTo>
                    <a:pt x="163" y="1791"/>
                  </a:lnTo>
                  <a:cubicBezTo>
                    <a:pt x="41" y="1872"/>
                    <a:pt x="0" y="2035"/>
                    <a:pt x="41" y="2157"/>
                  </a:cubicBezTo>
                  <a:cubicBezTo>
                    <a:pt x="82" y="2279"/>
                    <a:pt x="245" y="2402"/>
                    <a:pt x="367" y="2402"/>
                  </a:cubicBezTo>
                  <a:lnTo>
                    <a:pt x="4681" y="2402"/>
                  </a:lnTo>
                  <a:cubicBezTo>
                    <a:pt x="4762" y="2402"/>
                    <a:pt x="4803" y="2361"/>
                    <a:pt x="4884" y="2320"/>
                  </a:cubicBezTo>
                  <a:lnTo>
                    <a:pt x="6960" y="611"/>
                  </a:lnTo>
                  <a:cubicBezTo>
                    <a:pt x="7082" y="529"/>
                    <a:pt x="7122" y="367"/>
                    <a:pt x="7082" y="245"/>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5"/>
            <p:cNvSpPr/>
            <p:nvPr/>
          </p:nvSpPr>
          <p:spPr>
            <a:xfrm>
              <a:off x="3967675"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82" y="2279"/>
                    <a:pt x="245" y="2401"/>
                    <a:pt x="367" y="2401"/>
                  </a:cubicBezTo>
                  <a:lnTo>
                    <a:pt x="4681" y="2401"/>
                  </a:lnTo>
                  <a:cubicBezTo>
                    <a:pt x="4762" y="2401"/>
                    <a:pt x="4844" y="2361"/>
                    <a:pt x="4884" y="2320"/>
                  </a:cubicBezTo>
                  <a:lnTo>
                    <a:pt x="696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5"/>
            <p:cNvSpPr/>
            <p:nvPr/>
          </p:nvSpPr>
          <p:spPr>
            <a:xfrm>
              <a:off x="4504875"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123" y="2279"/>
                    <a:pt x="245" y="2401"/>
                    <a:pt x="367" y="2401"/>
                  </a:cubicBezTo>
                  <a:lnTo>
                    <a:pt x="4681" y="2401"/>
                  </a:lnTo>
                  <a:cubicBezTo>
                    <a:pt x="4762" y="2401"/>
                    <a:pt x="4844" y="2361"/>
                    <a:pt x="4884" y="2320"/>
                  </a:cubicBezTo>
                  <a:lnTo>
                    <a:pt x="696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5"/>
            <p:cNvSpPr/>
            <p:nvPr/>
          </p:nvSpPr>
          <p:spPr>
            <a:xfrm>
              <a:off x="3964625" y="4679200"/>
              <a:ext cx="178075" cy="60050"/>
            </a:xfrm>
            <a:custGeom>
              <a:avLst/>
              <a:gdLst/>
              <a:ahLst/>
              <a:cxnLst/>
              <a:rect l="l" t="t" r="r" b="b"/>
              <a:pathLst>
                <a:path w="7123" h="2402" extrusionOk="0">
                  <a:moveTo>
                    <a:pt x="5820" y="692"/>
                  </a:moveTo>
                  <a:lnTo>
                    <a:pt x="4577" y="1710"/>
                  </a:lnTo>
                  <a:lnTo>
                    <a:pt x="1343" y="1710"/>
                  </a:lnTo>
                  <a:lnTo>
                    <a:pt x="2605" y="692"/>
                  </a:lnTo>
                  <a:close/>
                  <a:moveTo>
                    <a:pt x="2483" y="0"/>
                  </a:moveTo>
                  <a:cubicBezTo>
                    <a:pt x="2402" y="0"/>
                    <a:pt x="2320" y="41"/>
                    <a:pt x="227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7000" y="611"/>
                  </a:lnTo>
                  <a:cubicBezTo>
                    <a:pt x="7082" y="529"/>
                    <a:pt x="7122" y="367"/>
                    <a:pt x="7082" y="245"/>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5"/>
            <p:cNvSpPr/>
            <p:nvPr/>
          </p:nvSpPr>
          <p:spPr>
            <a:xfrm>
              <a:off x="4075525"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63" y="1791"/>
                  </a:lnTo>
                  <a:cubicBezTo>
                    <a:pt x="41" y="1872"/>
                    <a:pt x="0"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00"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5"/>
            <p:cNvSpPr/>
            <p:nvPr/>
          </p:nvSpPr>
          <p:spPr>
            <a:xfrm>
              <a:off x="4719550" y="4763650"/>
              <a:ext cx="178075" cy="60050"/>
            </a:xfrm>
            <a:custGeom>
              <a:avLst/>
              <a:gdLst/>
              <a:ahLst/>
              <a:cxnLst/>
              <a:rect l="l" t="t" r="r" b="b"/>
              <a:pathLst>
                <a:path w="7123" h="2402" extrusionOk="0">
                  <a:moveTo>
                    <a:pt x="5820" y="692"/>
                  </a:moveTo>
                  <a:lnTo>
                    <a:pt x="4559" y="1710"/>
                  </a:lnTo>
                  <a:lnTo>
                    <a:pt x="1359" y="1710"/>
                  </a:lnTo>
                  <a:lnTo>
                    <a:pt x="2605" y="692"/>
                  </a:lnTo>
                  <a:close/>
                  <a:moveTo>
                    <a:pt x="2483" y="0"/>
                  </a:moveTo>
                  <a:cubicBezTo>
                    <a:pt x="2402" y="0"/>
                    <a:pt x="2320" y="41"/>
                    <a:pt x="2280" y="82"/>
                  </a:cubicBezTo>
                  <a:lnTo>
                    <a:pt x="163" y="1791"/>
                  </a:lnTo>
                  <a:cubicBezTo>
                    <a:pt x="41" y="1872"/>
                    <a:pt x="1" y="2035"/>
                    <a:pt x="82" y="2157"/>
                  </a:cubicBezTo>
                  <a:cubicBezTo>
                    <a:pt x="123" y="2279"/>
                    <a:pt x="245" y="2401"/>
                    <a:pt x="367" y="2401"/>
                  </a:cubicBezTo>
                  <a:lnTo>
                    <a:pt x="4681" y="2401"/>
                  </a:lnTo>
                  <a:cubicBezTo>
                    <a:pt x="4762" y="2401"/>
                    <a:pt x="4844" y="2361"/>
                    <a:pt x="4884" y="2320"/>
                  </a:cubicBezTo>
                  <a:lnTo>
                    <a:pt x="7001"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5"/>
            <p:cNvSpPr/>
            <p:nvPr/>
          </p:nvSpPr>
          <p:spPr>
            <a:xfrm>
              <a:off x="4772450" y="4721925"/>
              <a:ext cx="178075" cy="59050"/>
            </a:xfrm>
            <a:custGeom>
              <a:avLst/>
              <a:gdLst/>
              <a:ahLst/>
              <a:cxnLst/>
              <a:rect l="l" t="t" r="r" b="b"/>
              <a:pathLst>
                <a:path w="7123" h="2362" extrusionOk="0">
                  <a:moveTo>
                    <a:pt x="5780" y="693"/>
                  </a:moveTo>
                  <a:lnTo>
                    <a:pt x="4559" y="1669"/>
                  </a:lnTo>
                  <a:lnTo>
                    <a:pt x="1338" y="1669"/>
                  </a:lnTo>
                  <a:lnTo>
                    <a:pt x="2565" y="693"/>
                  </a:lnTo>
                  <a:close/>
                  <a:moveTo>
                    <a:pt x="2443" y="1"/>
                  </a:moveTo>
                  <a:cubicBezTo>
                    <a:pt x="2361" y="1"/>
                    <a:pt x="2280" y="41"/>
                    <a:pt x="2239" y="82"/>
                  </a:cubicBezTo>
                  <a:lnTo>
                    <a:pt x="164" y="1751"/>
                  </a:lnTo>
                  <a:cubicBezTo>
                    <a:pt x="42" y="1832"/>
                    <a:pt x="1" y="1995"/>
                    <a:pt x="42" y="2117"/>
                  </a:cubicBezTo>
                  <a:cubicBezTo>
                    <a:pt x="82" y="2280"/>
                    <a:pt x="204" y="2361"/>
                    <a:pt x="367" y="2361"/>
                  </a:cubicBezTo>
                  <a:lnTo>
                    <a:pt x="4640" y="2361"/>
                  </a:lnTo>
                  <a:cubicBezTo>
                    <a:pt x="4722" y="2361"/>
                    <a:pt x="4803" y="2320"/>
                    <a:pt x="4885" y="2280"/>
                  </a:cubicBezTo>
                  <a:lnTo>
                    <a:pt x="6960" y="611"/>
                  </a:lnTo>
                  <a:cubicBezTo>
                    <a:pt x="7082" y="489"/>
                    <a:pt x="7123" y="367"/>
                    <a:pt x="7082" y="204"/>
                  </a:cubicBezTo>
                  <a:cubicBezTo>
                    <a:pt x="7042"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5"/>
            <p:cNvSpPr/>
            <p:nvPr/>
          </p:nvSpPr>
          <p:spPr>
            <a:xfrm>
              <a:off x="4612725" y="4763650"/>
              <a:ext cx="178075" cy="60050"/>
            </a:xfrm>
            <a:custGeom>
              <a:avLst/>
              <a:gdLst/>
              <a:ahLst/>
              <a:cxnLst/>
              <a:rect l="l" t="t" r="r" b="b"/>
              <a:pathLst>
                <a:path w="7123" h="2402" extrusionOk="0">
                  <a:moveTo>
                    <a:pt x="5779" y="692"/>
                  </a:moveTo>
                  <a:lnTo>
                    <a:pt x="4559" y="1710"/>
                  </a:lnTo>
                  <a:lnTo>
                    <a:pt x="1303" y="1710"/>
                  </a:lnTo>
                  <a:lnTo>
                    <a:pt x="2546" y="692"/>
                  </a:lnTo>
                  <a:close/>
                  <a:moveTo>
                    <a:pt x="2442" y="0"/>
                  </a:moveTo>
                  <a:cubicBezTo>
                    <a:pt x="2361" y="0"/>
                    <a:pt x="2280" y="41"/>
                    <a:pt x="2239" y="82"/>
                  </a:cubicBezTo>
                  <a:lnTo>
                    <a:pt x="163" y="1791"/>
                  </a:lnTo>
                  <a:cubicBezTo>
                    <a:pt x="41" y="1872"/>
                    <a:pt x="1"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41"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5"/>
            <p:cNvSpPr/>
            <p:nvPr/>
          </p:nvSpPr>
          <p:spPr>
            <a:xfrm>
              <a:off x="4398050"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23" y="1791"/>
                  </a:lnTo>
                  <a:cubicBezTo>
                    <a:pt x="41" y="1872"/>
                    <a:pt x="0" y="2035"/>
                    <a:pt x="41" y="2157"/>
                  </a:cubicBezTo>
                  <a:cubicBezTo>
                    <a:pt x="82" y="2279"/>
                    <a:pt x="204" y="2401"/>
                    <a:pt x="367" y="2401"/>
                  </a:cubicBezTo>
                  <a:lnTo>
                    <a:pt x="4640" y="2401"/>
                  </a:lnTo>
                  <a:cubicBezTo>
                    <a:pt x="4721" y="2401"/>
                    <a:pt x="4803" y="2361"/>
                    <a:pt x="4843" y="2320"/>
                  </a:cubicBezTo>
                  <a:lnTo>
                    <a:pt x="6960" y="611"/>
                  </a:lnTo>
                  <a:cubicBezTo>
                    <a:pt x="7082" y="529"/>
                    <a:pt x="7122" y="367"/>
                    <a:pt x="7041" y="244"/>
                  </a:cubicBezTo>
                  <a:cubicBezTo>
                    <a:pt x="7000"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5"/>
            <p:cNvSpPr/>
            <p:nvPr/>
          </p:nvSpPr>
          <p:spPr>
            <a:xfrm>
              <a:off x="4182350"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80" y="82"/>
                  </a:cubicBezTo>
                  <a:lnTo>
                    <a:pt x="163" y="1791"/>
                  </a:lnTo>
                  <a:cubicBezTo>
                    <a:pt x="41" y="1872"/>
                    <a:pt x="1" y="2035"/>
                    <a:pt x="82" y="2157"/>
                  </a:cubicBezTo>
                  <a:cubicBezTo>
                    <a:pt x="123" y="2279"/>
                    <a:pt x="245" y="2401"/>
                    <a:pt x="367" y="2401"/>
                  </a:cubicBezTo>
                  <a:lnTo>
                    <a:pt x="4681" y="2401"/>
                  </a:lnTo>
                  <a:cubicBezTo>
                    <a:pt x="4762" y="2401"/>
                    <a:pt x="4844" y="2361"/>
                    <a:pt x="4884" y="2320"/>
                  </a:cubicBezTo>
                  <a:lnTo>
                    <a:pt x="7001"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5"/>
            <p:cNvSpPr/>
            <p:nvPr/>
          </p:nvSpPr>
          <p:spPr>
            <a:xfrm>
              <a:off x="4290200" y="4763650"/>
              <a:ext cx="178075" cy="60050"/>
            </a:xfrm>
            <a:custGeom>
              <a:avLst/>
              <a:gdLst/>
              <a:ahLst/>
              <a:cxnLst/>
              <a:rect l="l" t="t" r="r" b="b"/>
              <a:pathLst>
                <a:path w="7123" h="2402" extrusionOk="0">
                  <a:moveTo>
                    <a:pt x="5780" y="692"/>
                  </a:moveTo>
                  <a:lnTo>
                    <a:pt x="4559" y="1710"/>
                  </a:lnTo>
                  <a:lnTo>
                    <a:pt x="1344" y="1710"/>
                  </a:lnTo>
                  <a:lnTo>
                    <a:pt x="2587" y="692"/>
                  </a:lnTo>
                  <a:close/>
                  <a:moveTo>
                    <a:pt x="2442" y="0"/>
                  </a:moveTo>
                  <a:cubicBezTo>
                    <a:pt x="2402" y="0"/>
                    <a:pt x="2320" y="41"/>
                    <a:pt x="2239" y="82"/>
                  </a:cubicBezTo>
                  <a:lnTo>
                    <a:pt x="163" y="1791"/>
                  </a:lnTo>
                  <a:cubicBezTo>
                    <a:pt x="41" y="1872"/>
                    <a:pt x="1" y="2035"/>
                    <a:pt x="41" y="2157"/>
                  </a:cubicBezTo>
                  <a:cubicBezTo>
                    <a:pt x="82" y="2279"/>
                    <a:pt x="204" y="2401"/>
                    <a:pt x="367" y="2401"/>
                  </a:cubicBezTo>
                  <a:lnTo>
                    <a:pt x="4681" y="2401"/>
                  </a:lnTo>
                  <a:cubicBezTo>
                    <a:pt x="4762" y="2401"/>
                    <a:pt x="4803" y="2361"/>
                    <a:pt x="4884" y="2320"/>
                  </a:cubicBezTo>
                  <a:lnTo>
                    <a:pt x="6960"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5"/>
            <p:cNvSpPr/>
            <p:nvPr/>
          </p:nvSpPr>
          <p:spPr>
            <a:xfrm>
              <a:off x="4395000"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63" y="1791"/>
                  </a:lnTo>
                  <a:cubicBezTo>
                    <a:pt x="41" y="1872"/>
                    <a:pt x="0" y="2035"/>
                    <a:pt x="41" y="2157"/>
                  </a:cubicBezTo>
                  <a:cubicBezTo>
                    <a:pt x="82" y="2279"/>
                    <a:pt x="204" y="2402"/>
                    <a:pt x="367" y="2402"/>
                  </a:cubicBezTo>
                  <a:lnTo>
                    <a:pt x="4640"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5"/>
            <p:cNvSpPr/>
            <p:nvPr/>
          </p:nvSpPr>
          <p:spPr>
            <a:xfrm>
              <a:off x="4557775"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44" y="2280"/>
                  </a:cubicBezTo>
                  <a:lnTo>
                    <a:pt x="6960" y="611"/>
                  </a:lnTo>
                  <a:cubicBezTo>
                    <a:pt x="7082" y="489"/>
                    <a:pt x="7123" y="367"/>
                    <a:pt x="7041"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5"/>
            <p:cNvSpPr/>
            <p:nvPr/>
          </p:nvSpPr>
          <p:spPr>
            <a:xfrm>
              <a:off x="4342100" y="4721925"/>
              <a:ext cx="178075" cy="59050"/>
            </a:xfrm>
            <a:custGeom>
              <a:avLst/>
              <a:gdLst/>
              <a:ahLst/>
              <a:cxnLst/>
              <a:rect l="l" t="t" r="r" b="b"/>
              <a:pathLst>
                <a:path w="7123" h="2362" extrusionOk="0">
                  <a:moveTo>
                    <a:pt x="5820" y="693"/>
                  </a:moveTo>
                  <a:lnTo>
                    <a:pt x="4558" y="1669"/>
                  </a:lnTo>
                  <a:lnTo>
                    <a:pt x="1343" y="1669"/>
                  </a:lnTo>
                  <a:lnTo>
                    <a:pt x="2583" y="693"/>
                  </a:lnTo>
                  <a:close/>
                  <a:moveTo>
                    <a:pt x="2483" y="1"/>
                  </a:moveTo>
                  <a:cubicBezTo>
                    <a:pt x="2401" y="1"/>
                    <a:pt x="2320" y="41"/>
                    <a:pt x="2279" y="82"/>
                  </a:cubicBezTo>
                  <a:lnTo>
                    <a:pt x="163" y="1751"/>
                  </a:lnTo>
                  <a:cubicBezTo>
                    <a:pt x="41" y="1832"/>
                    <a:pt x="0" y="1995"/>
                    <a:pt x="8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5"/>
            <p:cNvSpPr/>
            <p:nvPr/>
          </p:nvSpPr>
          <p:spPr>
            <a:xfrm>
              <a:off x="4127400" y="4721925"/>
              <a:ext cx="178075" cy="59050"/>
            </a:xfrm>
            <a:custGeom>
              <a:avLst/>
              <a:gdLst/>
              <a:ahLst/>
              <a:cxnLst/>
              <a:rect l="l" t="t" r="r" b="b"/>
              <a:pathLst>
                <a:path w="7123" h="2362" extrusionOk="0">
                  <a:moveTo>
                    <a:pt x="5821" y="693"/>
                  </a:moveTo>
                  <a:lnTo>
                    <a:pt x="4559" y="1669"/>
                  </a:lnTo>
                  <a:lnTo>
                    <a:pt x="1344" y="1669"/>
                  </a:lnTo>
                  <a:lnTo>
                    <a:pt x="2584" y="693"/>
                  </a:lnTo>
                  <a:close/>
                  <a:moveTo>
                    <a:pt x="2484"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3" y="2361"/>
                    <a:pt x="4844" y="2320"/>
                    <a:pt x="4885" y="2280"/>
                  </a:cubicBezTo>
                  <a:lnTo>
                    <a:pt x="6960"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5"/>
            <p:cNvSpPr/>
            <p:nvPr/>
          </p:nvSpPr>
          <p:spPr>
            <a:xfrm>
              <a:off x="4449925" y="4721925"/>
              <a:ext cx="178075" cy="59050"/>
            </a:xfrm>
            <a:custGeom>
              <a:avLst/>
              <a:gdLst/>
              <a:ahLst/>
              <a:cxnLst/>
              <a:rect l="l" t="t" r="r" b="b"/>
              <a:pathLst>
                <a:path w="7123" h="2362" extrusionOk="0">
                  <a:moveTo>
                    <a:pt x="5780" y="693"/>
                  </a:moveTo>
                  <a:lnTo>
                    <a:pt x="4559" y="1669"/>
                  </a:lnTo>
                  <a:lnTo>
                    <a:pt x="1344" y="1669"/>
                  </a:lnTo>
                  <a:lnTo>
                    <a:pt x="2584" y="693"/>
                  </a:lnTo>
                  <a:close/>
                  <a:moveTo>
                    <a:pt x="2443" y="1"/>
                  </a:moveTo>
                  <a:cubicBezTo>
                    <a:pt x="2402" y="1"/>
                    <a:pt x="2321" y="41"/>
                    <a:pt x="2239" y="82"/>
                  </a:cubicBezTo>
                  <a:lnTo>
                    <a:pt x="164" y="1751"/>
                  </a:lnTo>
                  <a:cubicBezTo>
                    <a:pt x="42" y="1832"/>
                    <a:pt x="1" y="1995"/>
                    <a:pt x="42" y="2117"/>
                  </a:cubicBezTo>
                  <a:cubicBezTo>
                    <a:pt x="82" y="2280"/>
                    <a:pt x="204" y="2361"/>
                    <a:pt x="367" y="2361"/>
                  </a:cubicBezTo>
                  <a:lnTo>
                    <a:pt x="4681" y="2361"/>
                  </a:lnTo>
                  <a:cubicBezTo>
                    <a:pt x="4763" y="2361"/>
                    <a:pt x="4803" y="2320"/>
                    <a:pt x="4885" y="2280"/>
                  </a:cubicBezTo>
                  <a:lnTo>
                    <a:pt x="6960"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5"/>
            <p:cNvSpPr/>
            <p:nvPr/>
          </p:nvSpPr>
          <p:spPr>
            <a:xfrm>
              <a:off x="4072475" y="4679200"/>
              <a:ext cx="178075" cy="60050"/>
            </a:xfrm>
            <a:custGeom>
              <a:avLst/>
              <a:gdLst/>
              <a:ahLst/>
              <a:cxnLst/>
              <a:rect l="l" t="t" r="r" b="b"/>
              <a:pathLst>
                <a:path w="7123" h="2402" extrusionOk="0">
                  <a:moveTo>
                    <a:pt x="5779" y="692"/>
                  </a:moveTo>
                  <a:lnTo>
                    <a:pt x="4536" y="1710"/>
                  </a:lnTo>
                  <a:lnTo>
                    <a:pt x="1343" y="1710"/>
                  </a:lnTo>
                  <a:lnTo>
                    <a:pt x="2564" y="692"/>
                  </a:lnTo>
                  <a:close/>
                  <a:moveTo>
                    <a:pt x="2442" y="0"/>
                  </a:moveTo>
                  <a:cubicBezTo>
                    <a:pt x="2361" y="0"/>
                    <a:pt x="2320" y="41"/>
                    <a:pt x="2239" y="82"/>
                  </a:cubicBezTo>
                  <a:lnTo>
                    <a:pt x="163" y="1791"/>
                  </a:lnTo>
                  <a:cubicBezTo>
                    <a:pt x="41" y="1872"/>
                    <a:pt x="0" y="2035"/>
                    <a:pt x="41" y="2157"/>
                  </a:cubicBezTo>
                  <a:cubicBezTo>
                    <a:pt x="82" y="2279"/>
                    <a:pt x="204" y="2402"/>
                    <a:pt x="367" y="2402"/>
                  </a:cubicBezTo>
                  <a:lnTo>
                    <a:pt x="4681"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5"/>
            <p:cNvSpPr/>
            <p:nvPr/>
          </p:nvSpPr>
          <p:spPr>
            <a:xfrm>
              <a:off x="3804900" y="4721925"/>
              <a:ext cx="178050" cy="59050"/>
            </a:xfrm>
            <a:custGeom>
              <a:avLst/>
              <a:gdLst/>
              <a:ahLst/>
              <a:cxnLst/>
              <a:rect l="l" t="t" r="r" b="b"/>
              <a:pathLst>
                <a:path w="7122" h="2362" extrusionOk="0">
                  <a:moveTo>
                    <a:pt x="5820" y="693"/>
                  </a:moveTo>
                  <a:lnTo>
                    <a:pt x="4558" y="1669"/>
                  </a:lnTo>
                  <a:lnTo>
                    <a:pt x="1343" y="1669"/>
                  </a:lnTo>
                  <a:lnTo>
                    <a:pt x="2583" y="693"/>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5"/>
            <p:cNvSpPr/>
            <p:nvPr/>
          </p:nvSpPr>
          <p:spPr>
            <a:xfrm>
              <a:off x="4020575"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0"/>
                    <a:pt x="4844" y="2280"/>
                  </a:cubicBezTo>
                  <a:lnTo>
                    <a:pt x="6960" y="611"/>
                  </a:lnTo>
                  <a:cubicBezTo>
                    <a:pt x="7082" y="489"/>
                    <a:pt x="7123" y="367"/>
                    <a:pt x="7041" y="204"/>
                  </a:cubicBezTo>
                  <a:cubicBezTo>
                    <a:pt x="7001"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5"/>
            <p:cNvSpPr/>
            <p:nvPr/>
          </p:nvSpPr>
          <p:spPr>
            <a:xfrm>
              <a:off x="3912725" y="4721925"/>
              <a:ext cx="178075" cy="59050"/>
            </a:xfrm>
            <a:custGeom>
              <a:avLst/>
              <a:gdLst/>
              <a:ahLst/>
              <a:cxnLst/>
              <a:rect l="l" t="t" r="r" b="b"/>
              <a:pathLst>
                <a:path w="7123" h="2362" extrusionOk="0">
                  <a:moveTo>
                    <a:pt x="5780" y="693"/>
                  </a:moveTo>
                  <a:lnTo>
                    <a:pt x="4559" y="1669"/>
                  </a:lnTo>
                  <a:lnTo>
                    <a:pt x="1344" y="1669"/>
                  </a:lnTo>
                  <a:lnTo>
                    <a:pt x="2584" y="693"/>
                  </a:lnTo>
                  <a:close/>
                  <a:moveTo>
                    <a:pt x="2443" y="1"/>
                  </a:moveTo>
                  <a:cubicBezTo>
                    <a:pt x="2361" y="1"/>
                    <a:pt x="2321" y="41"/>
                    <a:pt x="2239" y="82"/>
                  </a:cubicBezTo>
                  <a:lnTo>
                    <a:pt x="164" y="1751"/>
                  </a:lnTo>
                  <a:cubicBezTo>
                    <a:pt x="42" y="1832"/>
                    <a:pt x="1" y="1995"/>
                    <a:pt x="42" y="2117"/>
                  </a:cubicBezTo>
                  <a:cubicBezTo>
                    <a:pt x="82" y="2280"/>
                    <a:pt x="204" y="2361"/>
                    <a:pt x="367" y="2361"/>
                  </a:cubicBezTo>
                  <a:lnTo>
                    <a:pt x="4681" y="2361"/>
                  </a:lnTo>
                  <a:cubicBezTo>
                    <a:pt x="4722" y="2361"/>
                    <a:pt x="4803" y="2320"/>
                    <a:pt x="4885" y="2280"/>
                  </a:cubicBezTo>
                  <a:lnTo>
                    <a:pt x="6960" y="611"/>
                  </a:lnTo>
                  <a:cubicBezTo>
                    <a:pt x="7082" y="489"/>
                    <a:pt x="7123" y="367"/>
                    <a:pt x="7082" y="204"/>
                  </a:cubicBezTo>
                  <a:cubicBezTo>
                    <a:pt x="7042"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5"/>
            <p:cNvSpPr/>
            <p:nvPr/>
          </p:nvSpPr>
          <p:spPr>
            <a:xfrm>
              <a:off x="4235250"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64" y="1751"/>
                  </a:lnTo>
                  <a:cubicBezTo>
                    <a:pt x="42" y="1832"/>
                    <a:pt x="1" y="1995"/>
                    <a:pt x="42" y="2117"/>
                  </a:cubicBezTo>
                  <a:cubicBezTo>
                    <a:pt x="82" y="2280"/>
                    <a:pt x="204" y="2361"/>
                    <a:pt x="367" y="2361"/>
                  </a:cubicBezTo>
                  <a:lnTo>
                    <a:pt x="4640" y="2361"/>
                  </a:lnTo>
                  <a:cubicBezTo>
                    <a:pt x="4722" y="2361"/>
                    <a:pt x="4803" y="2320"/>
                    <a:pt x="4885" y="2280"/>
                  </a:cubicBezTo>
                  <a:lnTo>
                    <a:pt x="6960" y="611"/>
                  </a:lnTo>
                  <a:cubicBezTo>
                    <a:pt x="7082" y="489"/>
                    <a:pt x="7123" y="367"/>
                    <a:pt x="7082"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5"/>
            <p:cNvSpPr/>
            <p:nvPr/>
          </p:nvSpPr>
          <p:spPr>
            <a:xfrm>
              <a:off x="4287150" y="4679200"/>
              <a:ext cx="178075" cy="60050"/>
            </a:xfrm>
            <a:custGeom>
              <a:avLst/>
              <a:gdLst/>
              <a:ahLst/>
              <a:cxnLst/>
              <a:rect l="l" t="t" r="r" b="b"/>
              <a:pathLst>
                <a:path w="7123" h="2402" extrusionOk="0">
                  <a:moveTo>
                    <a:pt x="5820" y="692"/>
                  </a:moveTo>
                  <a:lnTo>
                    <a:pt x="4577" y="1710"/>
                  </a:lnTo>
                  <a:lnTo>
                    <a:pt x="1343" y="1710"/>
                  </a:lnTo>
                  <a:lnTo>
                    <a:pt x="2605" y="692"/>
                  </a:lnTo>
                  <a:close/>
                  <a:moveTo>
                    <a:pt x="2483" y="0"/>
                  </a:moveTo>
                  <a:cubicBezTo>
                    <a:pt x="2402" y="0"/>
                    <a:pt x="2320" y="41"/>
                    <a:pt x="223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5"/>
            <p:cNvSpPr/>
            <p:nvPr/>
          </p:nvSpPr>
          <p:spPr>
            <a:xfrm>
              <a:off x="4824350" y="4679200"/>
              <a:ext cx="178075" cy="60050"/>
            </a:xfrm>
            <a:custGeom>
              <a:avLst/>
              <a:gdLst/>
              <a:ahLst/>
              <a:cxnLst/>
              <a:rect l="l" t="t" r="r" b="b"/>
              <a:pathLst>
                <a:path w="7123" h="2402" extrusionOk="0">
                  <a:moveTo>
                    <a:pt x="5820" y="692"/>
                  </a:moveTo>
                  <a:lnTo>
                    <a:pt x="4559" y="1710"/>
                  </a:lnTo>
                  <a:lnTo>
                    <a:pt x="1333" y="1710"/>
                  </a:lnTo>
                  <a:lnTo>
                    <a:pt x="2605" y="692"/>
                  </a:lnTo>
                  <a:close/>
                  <a:moveTo>
                    <a:pt x="2483" y="0"/>
                  </a:moveTo>
                  <a:cubicBezTo>
                    <a:pt x="2402" y="0"/>
                    <a:pt x="2320" y="41"/>
                    <a:pt x="223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5"/>
            <p:cNvSpPr/>
            <p:nvPr/>
          </p:nvSpPr>
          <p:spPr>
            <a:xfrm>
              <a:off x="4180325"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2" y="2361"/>
                    <a:pt x="4843" y="2320"/>
                  </a:cubicBezTo>
                  <a:lnTo>
                    <a:pt x="6959" y="611"/>
                  </a:lnTo>
                  <a:cubicBezTo>
                    <a:pt x="7082" y="529"/>
                    <a:pt x="7122" y="367"/>
                    <a:pt x="7041"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5"/>
            <p:cNvSpPr/>
            <p:nvPr/>
          </p:nvSpPr>
          <p:spPr>
            <a:xfrm>
              <a:off x="4609675" y="4679200"/>
              <a:ext cx="178075" cy="60050"/>
            </a:xfrm>
            <a:custGeom>
              <a:avLst/>
              <a:gdLst/>
              <a:ahLst/>
              <a:cxnLst/>
              <a:rect l="l" t="t" r="r" b="b"/>
              <a:pathLst>
                <a:path w="7123" h="2402" extrusionOk="0">
                  <a:moveTo>
                    <a:pt x="5779" y="692"/>
                  </a:moveTo>
                  <a:lnTo>
                    <a:pt x="4536" y="1710"/>
                  </a:lnTo>
                  <a:lnTo>
                    <a:pt x="1343" y="1710"/>
                  </a:lnTo>
                  <a:lnTo>
                    <a:pt x="2564" y="692"/>
                  </a:lnTo>
                  <a:close/>
                  <a:moveTo>
                    <a:pt x="2442" y="0"/>
                  </a:moveTo>
                  <a:cubicBezTo>
                    <a:pt x="2402" y="0"/>
                    <a:pt x="2320" y="41"/>
                    <a:pt x="2239" y="82"/>
                  </a:cubicBezTo>
                  <a:lnTo>
                    <a:pt x="163" y="1791"/>
                  </a:lnTo>
                  <a:cubicBezTo>
                    <a:pt x="41" y="1872"/>
                    <a:pt x="0" y="2035"/>
                    <a:pt x="41" y="2157"/>
                  </a:cubicBezTo>
                  <a:cubicBezTo>
                    <a:pt x="82" y="2279"/>
                    <a:pt x="204" y="2402"/>
                    <a:pt x="367" y="2402"/>
                  </a:cubicBezTo>
                  <a:lnTo>
                    <a:pt x="4681" y="2402"/>
                  </a:lnTo>
                  <a:cubicBezTo>
                    <a:pt x="4762" y="2402"/>
                    <a:pt x="480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5"/>
            <p:cNvSpPr/>
            <p:nvPr/>
          </p:nvSpPr>
          <p:spPr>
            <a:xfrm>
              <a:off x="4717525"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3" y="2361"/>
                    <a:pt x="4843" y="2320"/>
                  </a:cubicBezTo>
                  <a:lnTo>
                    <a:pt x="6959" y="611"/>
                  </a:lnTo>
                  <a:cubicBezTo>
                    <a:pt x="7082" y="529"/>
                    <a:pt x="7122" y="367"/>
                    <a:pt x="7082"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5"/>
            <p:cNvSpPr/>
            <p:nvPr/>
          </p:nvSpPr>
          <p:spPr>
            <a:xfrm>
              <a:off x="4664625" y="4721925"/>
              <a:ext cx="178075" cy="59050"/>
            </a:xfrm>
            <a:custGeom>
              <a:avLst/>
              <a:gdLst/>
              <a:ahLst/>
              <a:cxnLst/>
              <a:rect l="l" t="t" r="r" b="b"/>
              <a:pathLst>
                <a:path w="7123" h="2362" extrusionOk="0">
                  <a:moveTo>
                    <a:pt x="5820" y="693"/>
                  </a:moveTo>
                  <a:lnTo>
                    <a:pt x="4558" y="1669"/>
                  </a:lnTo>
                  <a:lnTo>
                    <a:pt x="1352" y="1669"/>
                  </a:lnTo>
                  <a:lnTo>
                    <a:pt x="2605" y="693"/>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5"/>
            <p:cNvSpPr/>
            <p:nvPr/>
          </p:nvSpPr>
          <p:spPr>
            <a:xfrm>
              <a:off x="4501825" y="4679200"/>
              <a:ext cx="178075" cy="60050"/>
            </a:xfrm>
            <a:custGeom>
              <a:avLst/>
              <a:gdLst/>
              <a:ahLst/>
              <a:cxnLst/>
              <a:rect l="l" t="t" r="r" b="b"/>
              <a:pathLst>
                <a:path w="7123" h="2402" extrusionOk="0">
                  <a:moveTo>
                    <a:pt x="5820" y="692"/>
                  </a:moveTo>
                  <a:lnTo>
                    <a:pt x="4577" y="1710"/>
                  </a:lnTo>
                  <a:lnTo>
                    <a:pt x="1344" y="1710"/>
                  </a:lnTo>
                  <a:lnTo>
                    <a:pt x="2605" y="692"/>
                  </a:lnTo>
                  <a:close/>
                  <a:moveTo>
                    <a:pt x="2483" y="0"/>
                  </a:moveTo>
                  <a:cubicBezTo>
                    <a:pt x="2402" y="0"/>
                    <a:pt x="2320" y="41"/>
                    <a:pt x="2280" y="82"/>
                  </a:cubicBezTo>
                  <a:lnTo>
                    <a:pt x="163" y="1791"/>
                  </a:lnTo>
                  <a:cubicBezTo>
                    <a:pt x="41" y="1872"/>
                    <a:pt x="1" y="2035"/>
                    <a:pt x="82" y="2157"/>
                  </a:cubicBezTo>
                  <a:cubicBezTo>
                    <a:pt x="123" y="2279"/>
                    <a:pt x="245" y="2402"/>
                    <a:pt x="367" y="2402"/>
                  </a:cubicBezTo>
                  <a:lnTo>
                    <a:pt x="4681" y="2402"/>
                  </a:lnTo>
                  <a:cubicBezTo>
                    <a:pt x="4762" y="2402"/>
                    <a:pt x="4843" y="2361"/>
                    <a:pt x="4884" y="2320"/>
                  </a:cubicBezTo>
                  <a:lnTo>
                    <a:pt x="7000" y="611"/>
                  </a:lnTo>
                  <a:cubicBezTo>
                    <a:pt x="7082" y="529"/>
                    <a:pt x="7123"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5"/>
            <p:cNvSpPr/>
            <p:nvPr/>
          </p:nvSpPr>
          <p:spPr>
            <a:xfrm>
              <a:off x="4238300" y="4806375"/>
              <a:ext cx="178075" cy="59025"/>
            </a:xfrm>
            <a:custGeom>
              <a:avLst/>
              <a:gdLst/>
              <a:ahLst/>
              <a:cxnLst/>
              <a:rect l="l" t="t" r="r" b="b"/>
              <a:pathLst>
                <a:path w="7123" h="2361" extrusionOk="0">
                  <a:moveTo>
                    <a:pt x="5780" y="692"/>
                  </a:moveTo>
                  <a:lnTo>
                    <a:pt x="4518" y="1669"/>
                  </a:lnTo>
                  <a:lnTo>
                    <a:pt x="1303" y="1669"/>
                  </a:lnTo>
                  <a:lnTo>
                    <a:pt x="2543" y="692"/>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44" y="2280"/>
                  </a:cubicBezTo>
                  <a:lnTo>
                    <a:pt x="6960" y="611"/>
                  </a:lnTo>
                  <a:cubicBezTo>
                    <a:pt x="7082" y="489"/>
                    <a:pt x="7123" y="367"/>
                    <a:pt x="7042"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5"/>
            <p:cNvSpPr/>
            <p:nvPr/>
          </p:nvSpPr>
          <p:spPr>
            <a:xfrm>
              <a:off x="4345150"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9"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5"/>
            <p:cNvSpPr/>
            <p:nvPr/>
          </p:nvSpPr>
          <p:spPr>
            <a:xfrm>
              <a:off x="41304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401" y="1"/>
                    <a:pt x="2320" y="41"/>
                    <a:pt x="2238" y="82"/>
                  </a:cubicBezTo>
                  <a:lnTo>
                    <a:pt x="163" y="1751"/>
                  </a:lnTo>
                  <a:cubicBezTo>
                    <a:pt x="41" y="1832"/>
                    <a:pt x="0" y="1995"/>
                    <a:pt x="41" y="2117"/>
                  </a:cubicBezTo>
                  <a:cubicBezTo>
                    <a:pt x="81" y="2280"/>
                    <a:pt x="204" y="2361"/>
                    <a:pt x="366" y="2361"/>
                  </a:cubicBezTo>
                  <a:lnTo>
                    <a:pt x="4680" y="2361"/>
                  </a:lnTo>
                  <a:cubicBezTo>
                    <a:pt x="4721" y="2361"/>
                    <a:pt x="4802"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5"/>
            <p:cNvSpPr/>
            <p:nvPr/>
          </p:nvSpPr>
          <p:spPr>
            <a:xfrm>
              <a:off x="4453000" y="4806375"/>
              <a:ext cx="178075" cy="59025"/>
            </a:xfrm>
            <a:custGeom>
              <a:avLst/>
              <a:gdLst/>
              <a:ahLst/>
              <a:cxnLst/>
              <a:rect l="l" t="t" r="r" b="b"/>
              <a:pathLst>
                <a:path w="7123" h="2361" extrusionOk="0">
                  <a:moveTo>
                    <a:pt x="5779" y="692"/>
                  </a:moveTo>
                  <a:lnTo>
                    <a:pt x="4517" y="1669"/>
                  </a:lnTo>
                  <a:lnTo>
                    <a:pt x="1302" y="1669"/>
                  </a:lnTo>
                  <a:lnTo>
                    <a:pt x="2542" y="692"/>
                  </a:lnTo>
                  <a:close/>
                  <a:moveTo>
                    <a:pt x="2442" y="1"/>
                  </a:moveTo>
                  <a:cubicBezTo>
                    <a:pt x="2360" y="1"/>
                    <a:pt x="2279" y="41"/>
                    <a:pt x="2238" y="82"/>
                  </a:cubicBezTo>
                  <a:lnTo>
                    <a:pt x="163" y="1751"/>
                  </a:lnTo>
                  <a:cubicBezTo>
                    <a:pt x="41" y="1832"/>
                    <a:pt x="0" y="1995"/>
                    <a:pt x="41" y="2117"/>
                  </a:cubicBezTo>
                  <a:cubicBezTo>
                    <a:pt x="81" y="2280"/>
                    <a:pt x="204" y="2361"/>
                    <a:pt x="366" y="2361"/>
                  </a:cubicBezTo>
                  <a:lnTo>
                    <a:pt x="4640" y="2361"/>
                  </a:lnTo>
                  <a:cubicBezTo>
                    <a:pt x="4721" y="2361"/>
                    <a:pt x="4802" y="2320"/>
                    <a:pt x="4884" y="2280"/>
                  </a:cubicBezTo>
                  <a:lnTo>
                    <a:pt x="6959" y="611"/>
                  </a:lnTo>
                  <a:cubicBezTo>
                    <a:pt x="7081" y="489"/>
                    <a:pt x="7122" y="367"/>
                    <a:pt x="7081" y="204"/>
                  </a:cubicBezTo>
                  <a:cubicBezTo>
                    <a:pt x="7041"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5"/>
            <p:cNvSpPr/>
            <p:nvPr/>
          </p:nvSpPr>
          <p:spPr>
            <a:xfrm>
              <a:off x="40226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41" y="1832"/>
                    <a:pt x="0" y="1995"/>
                    <a:pt x="82"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5"/>
            <p:cNvSpPr/>
            <p:nvPr/>
          </p:nvSpPr>
          <p:spPr>
            <a:xfrm>
              <a:off x="3915800" y="4806375"/>
              <a:ext cx="178050" cy="59025"/>
            </a:xfrm>
            <a:custGeom>
              <a:avLst/>
              <a:gdLst/>
              <a:ahLst/>
              <a:cxnLst/>
              <a:rect l="l" t="t" r="r" b="b"/>
              <a:pathLst>
                <a:path w="7122" h="2361" extrusionOk="0">
                  <a:moveTo>
                    <a:pt x="5779" y="692"/>
                  </a:moveTo>
                  <a:lnTo>
                    <a:pt x="4517" y="1669"/>
                  </a:lnTo>
                  <a:lnTo>
                    <a:pt x="1302" y="1669"/>
                  </a:lnTo>
                  <a:lnTo>
                    <a:pt x="2542" y="692"/>
                  </a:lnTo>
                  <a:close/>
                  <a:moveTo>
                    <a:pt x="2442" y="1"/>
                  </a:moveTo>
                  <a:cubicBezTo>
                    <a:pt x="2360" y="1"/>
                    <a:pt x="2279" y="41"/>
                    <a:pt x="2238" y="82"/>
                  </a:cubicBezTo>
                  <a:lnTo>
                    <a:pt x="163" y="1751"/>
                  </a:lnTo>
                  <a:cubicBezTo>
                    <a:pt x="41" y="1832"/>
                    <a:pt x="0" y="1995"/>
                    <a:pt x="41" y="2117"/>
                  </a:cubicBezTo>
                  <a:cubicBezTo>
                    <a:pt x="81" y="2280"/>
                    <a:pt x="203" y="2361"/>
                    <a:pt x="366" y="2361"/>
                  </a:cubicBezTo>
                  <a:lnTo>
                    <a:pt x="4639" y="2361"/>
                  </a:lnTo>
                  <a:cubicBezTo>
                    <a:pt x="4721" y="2361"/>
                    <a:pt x="4802" y="2320"/>
                    <a:pt x="4884" y="2280"/>
                  </a:cubicBezTo>
                  <a:lnTo>
                    <a:pt x="6959" y="611"/>
                  </a:lnTo>
                  <a:cubicBezTo>
                    <a:pt x="7081" y="489"/>
                    <a:pt x="7122" y="367"/>
                    <a:pt x="7081" y="204"/>
                  </a:cubicBezTo>
                  <a:cubicBezTo>
                    <a:pt x="7000"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5"/>
            <p:cNvSpPr/>
            <p:nvPr/>
          </p:nvSpPr>
          <p:spPr>
            <a:xfrm>
              <a:off x="45598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41" y="1832"/>
                    <a:pt x="0" y="1995"/>
                    <a:pt x="82" y="2117"/>
                  </a:cubicBezTo>
                  <a:cubicBezTo>
                    <a:pt x="122" y="2280"/>
                    <a:pt x="244" y="2361"/>
                    <a:pt x="367" y="2361"/>
                  </a:cubicBezTo>
                  <a:lnTo>
                    <a:pt x="4680" y="2361"/>
                  </a:lnTo>
                  <a:cubicBezTo>
                    <a:pt x="4762" y="2361"/>
                    <a:pt x="4843" y="2320"/>
                    <a:pt x="4884" y="2280"/>
                  </a:cubicBezTo>
                  <a:lnTo>
                    <a:pt x="7000" y="611"/>
                  </a:lnTo>
                  <a:cubicBezTo>
                    <a:pt x="7082" y="489"/>
                    <a:pt x="7122" y="367"/>
                    <a:pt x="7082"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5"/>
            <p:cNvSpPr/>
            <p:nvPr/>
          </p:nvSpPr>
          <p:spPr>
            <a:xfrm>
              <a:off x="3700100" y="4806375"/>
              <a:ext cx="179075" cy="59025"/>
            </a:xfrm>
            <a:custGeom>
              <a:avLst/>
              <a:gdLst/>
              <a:ahLst/>
              <a:cxnLst/>
              <a:rect l="l" t="t" r="r" b="b"/>
              <a:pathLst>
                <a:path w="716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82" y="1832"/>
                    <a:pt x="0" y="1995"/>
                    <a:pt x="82" y="2117"/>
                  </a:cubicBezTo>
                  <a:cubicBezTo>
                    <a:pt x="122" y="2280"/>
                    <a:pt x="244" y="2361"/>
                    <a:pt x="407" y="2361"/>
                  </a:cubicBezTo>
                  <a:lnTo>
                    <a:pt x="4680" y="2361"/>
                  </a:lnTo>
                  <a:cubicBezTo>
                    <a:pt x="4762" y="2361"/>
                    <a:pt x="4843" y="2320"/>
                    <a:pt x="4884" y="2280"/>
                  </a:cubicBezTo>
                  <a:lnTo>
                    <a:pt x="7000" y="611"/>
                  </a:lnTo>
                  <a:cubicBezTo>
                    <a:pt x="7122" y="489"/>
                    <a:pt x="7163" y="367"/>
                    <a:pt x="7082" y="204"/>
                  </a:cubicBezTo>
                  <a:cubicBezTo>
                    <a:pt x="7041" y="82"/>
                    <a:pt x="6919" y="1"/>
                    <a:pt x="6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5"/>
            <p:cNvSpPr/>
            <p:nvPr/>
          </p:nvSpPr>
          <p:spPr>
            <a:xfrm>
              <a:off x="3807950"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8" y="82"/>
                  </a:cubicBezTo>
                  <a:lnTo>
                    <a:pt x="163" y="1751"/>
                  </a:lnTo>
                  <a:cubicBezTo>
                    <a:pt x="41" y="1832"/>
                    <a:pt x="0" y="1995"/>
                    <a:pt x="41" y="2117"/>
                  </a:cubicBezTo>
                  <a:cubicBezTo>
                    <a:pt x="8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5"/>
            <p:cNvSpPr/>
            <p:nvPr/>
          </p:nvSpPr>
          <p:spPr>
            <a:xfrm>
              <a:off x="4879300" y="4721925"/>
              <a:ext cx="179075" cy="59050"/>
            </a:xfrm>
            <a:custGeom>
              <a:avLst/>
              <a:gdLst/>
              <a:ahLst/>
              <a:cxnLst/>
              <a:rect l="l" t="t" r="r" b="b"/>
              <a:pathLst>
                <a:path w="7163" h="2362" extrusionOk="0">
                  <a:moveTo>
                    <a:pt x="5820" y="693"/>
                  </a:moveTo>
                  <a:lnTo>
                    <a:pt x="4558" y="1669"/>
                  </a:lnTo>
                  <a:lnTo>
                    <a:pt x="1378" y="1669"/>
                  </a:lnTo>
                  <a:lnTo>
                    <a:pt x="2605" y="693"/>
                  </a:lnTo>
                  <a:close/>
                  <a:moveTo>
                    <a:pt x="2483" y="1"/>
                  </a:moveTo>
                  <a:cubicBezTo>
                    <a:pt x="2401" y="1"/>
                    <a:pt x="2320" y="41"/>
                    <a:pt x="2279" y="82"/>
                  </a:cubicBezTo>
                  <a:lnTo>
                    <a:pt x="163" y="1751"/>
                  </a:lnTo>
                  <a:cubicBezTo>
                    <a:pt x="41" y="1832"/>
                    <a:pt x="0" y="1995"/>
                    <a:pt x="82" y="2117"/>
                  </a:cubicBezTo>
                  <a:cubicBezTo>
                    <a:pt x="122" y="2280"/>
                    <a:pt x="244" y="2361"/>
                    <a:pt x="366" y="2361"/>
                  </a:cubicBezTo>
                  <a:lnTo>
                    <a:pt x="4680" y="2361"/>
                  </a:lnTo>
                  <a:cubicBezTo>
                    <a:pt x="4762" y="2361"/>
                    <a:pt x="4843" y="2320"/>
                    <a:pt x="4884" y="2280"/>
                  </a:cubicBezTo>
                  <a:lnTo>
                    <a:pt x="7000" y="611"/>
                  </a:lnTo>
                  <a:cubicBezTo>
                    <a:pt x="7081" y="489"/>
                    <a:pt x="7163"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5"/>
            <p:cNvSpPr/>
            <p:nvPr/>
          </p:nvSpPr>
          <p:spPr>
            <a:xfrm>
              <a:off x="4984075" y="4637475"/>
              <a:ext cx="178075" cy="59050"/>
            </a:xfrm>
            <a:custGeom>
              <a:avLst/>
              <a:gdLst/>
              <a:ahLst/>
              <a:cxnLst/>
              <a:rect l="l" t="t" r="r" b="b"/>
              <a:pathLst>
                <a:path w="7123" h="2362" extrusionOk="0">
                  <a:moveTo>
                    <a:pt x="5821" y="693"/>
                  </a:moveTo>
                  <a:lnTo>
                    <a:pt x="4559" y="1669"/>
                  </a:lnTo>
                  <a:lnTo>
                    <a:pt x="1344" y="1669"/>
                  </a:lnTo>
                  <a:lnTo>
                    <a:pt x="2584" y="693"/>
                  </a:lnTo>
                  <a:close/>
                  <a:moveTo>
                    <a:pt x="2483" y="1"/>
                  </a:moveTo>
                  <a:cubicBezTo>
                    <a:pt x="2402" y="1"/>
                    <a:pt x="2321" y="41"/>
                    <a:pt x="2239" y="82"/>
                  </a:cubicBezTo>
                  <a:lnTo>
                    <a:pt x="164" y="1751"/>
                  </a:lnTo>
                  <a:cubicBezTo>
                    <a:pt x="42" y="1832"/>
                    <a:pt x="1" y="1995"/>
                    <a:pt x="42" y="2117"/>
                  </a:cubicBezTo>
                  <a:cubicBezTo>
                    <a:pt x="123" y="2280"/>
                    <a:pt x="245" y="2361"/>
                    <a:pt x="367" y="2361"/>
                  </a:cubicBezTo>
                  <a:lnTo>
                    <a:pt x="4681" y="2361"/>
                  </a:lnTo>
                  <a:cubicBezTo>
                    <a:pt x="4762" y="2361"/>
                    <a:pt x="4844" y="2321"/>
                    <a:pt x="4885" y="2280"/>
                  </a:cubicBezTo>
                  <a:lnTo>
                    <a:pt x="7001"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5"/>
            <p:cNvSpPr/>
            <p:nvPr/>
          </p:nvSpPr>
          <p:spPr>
            <a:xfrm>
              <a:off x="4932200" y="4679200"/>
              <a:ext cx="178075" cy="60050"/>
            </a:xfrm>
            <a:custGeom>
              <a:avLst/>
              <a:gdLst/>
              <a:ahLst/>
              <a:cxnLst/>
              <a:rect l="l" t="t" r="r" b="b"/>
              <a:pathLst>
                <a:path w="7123" h="2402" extrusionOk="0">
                  <a:moveTo>
                    <a:pt x="5779" y="692"/>
                  </a:moveTo>
                  <a:lnTo>
                    <a:pt x="4558" y="1710"/>
                  </a:lnTo>
                  <a:lnTo>
                    <a:pt x="1318" y="1710"/>
                  </a:lnTo>
                  <a:lnTo>
                    <a:pt x="2564" y="692"/>
                  </a:lnTo>
                  <a:close/>
                  <a:moveTo>
                    <a:pt x="2442" y="0"/>
                  </a:moveTo>
                  <a:cubicBezTo>
                    <a:pt x="2361" y="0"/>
                    <a:pt x="2320" y="41"/>
                    <a:pt x="2239" y="82"/>
                  </a:cubicBezTo>
                  <a:lnTo>
                    <a:pt x="163" y="1791"/>
                  </a:lnTo>
                  <a:cubicBezTo>
                    <a:pt x="41" y="1872"/>
                    <a:pt x="0" y="2035"/>
                    <a:pt x="41" y="2157"/>
                  </a:cubicBezTo>
                  <a:cubicBezTo>
                    <a:pt x="82" y="2279"/>
                    <a:pt x="204" y="2402"/>
                    <a:pt x="367" y="2402"/>
                  </a:cubicBezTo>
                  <a:lnTo>
                    <a:pt x="4640"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5"/>
            <p:cNvSpPr/>
            <p:nvPr/>
          </p:nvSpPr>
          <p:spPr>
            <a:xfrm>
              <a:off x="35932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360" y="1"/>
                    <a:pt x="2320" y="41"/>
                    <a:pt x="2238" y="82"/>
                  </a:cubicBezTo>
                  <a:lnTo>
                    <a:pt x="163" y="1751"/>
                  </a:lnTo>
                  <a:cubicBezTo>
                    <a:pt x="41" y="1832"/>
                    <a:pt x="0" y="1995"/>
                    <a:pt x="41" y="2117"/>
                  </a:cubicBezTo>
                  <a:cubicBezTo>
                    <a:pt x="81" y="2280"/>
                    <a:pt x="204" y="2361"/>
                    <a:pt x="366" y="2361"/>
                  </a:cubicBezTo>
                  <a:lnTo>
                    <a:pt x="4680" y="2361"/>
                  </a:lnTo>
                  <a:cubicBezTo>
                    <a:pt x="4721" y="2361"/>
                    <a:pt x="4802" y="2320"/>
                    <a:pt x="4884" y="2280"/>
                  </a:cubicBezTo>
                  <a:lnTo>
                    <a:pt x="6959" y="611"/>
                  </a:lnTo>
                  <a:cubicBezTo>
                    <a:pt x="7081" y="489"/>
                    <a:pt x="7122" y="367"/>
                    <a:pt x="7081" y="204"/>
                  </a:cubicBezTo>
                  <a:cubicBezTo>
                    <a:pt x="7041" y="82"/>
                    <a:pt x="6878"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5"/>
            <p:cNvSpPr/>
            <p:nvPr/>
          </p:nvSpPr>
          <p:spPr>
            <a:xfrm>
              <a:off x="46676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401" y="1"/>
                    <a:pt x="2320" y="41"/>
                    <a:pt x="2238" y="82"/>
                  </a:cubicBezTo>
                  <a:lnTo>
                    <a:pt x="163" y="1751"/>
                  </a:lnTo>
                  <a:cubicBezTo>
                    <a:pt x="41" y="1832"/>
                    <a:pt x="0" y="1995"/>
                    <a:pt x="41" y="2117"/>
                  </a:cubicBezTo>
                  <a:cubicBezTo>
                    <a:pt x="82" y="2280"/>
                    <a:pt x="244" y="2361"/>
                    <a:pt x="366" y="2361"/>
                  </a:cubicBezTo>
                  <a:lnTo>
                    <a:pt x="4680" y="2361"/>
                  </a:lnTo>
                  <a:cubicBezTo>
                    <a:pt x="4762" y="2361"/>
                    <a:pt x="4802"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5"/>
            <p:cNvSpPr/>
            <p:nvPr/>
          </p:nvSpPr>
          <p:spPr>
            <a:xfrm>
              <a:off x="4775525" y="4806375"/>
              <a:ext cx="178075" cy="59025"/>
            </a:xfrm>
            <a:custGeom>
              <a:avLst/>
              <a:gdLst/>
              <a:ahLst/>
              <a:cxnLst/>
              <a:rect l="l" t="t" r="r" b="b"/>
              <a:pathLst>
                <a:path w="7123" h="2361" extrusionOk="0">
                  <a:moveTo>
                    <a:pt x="5779" y="692"/>
                  </a:moveTo>
                  <a:lnTo>
                    <a:pt x="4517" y="1669"/>
                  </a:lnTo>
                  <a:lnTo>
                    <a:pt x="1337" y="1669"/>
                  </a:lnTo>
                  <a:lnTo>
                    <a:pt x="2564" y="692"/>
                  </a:lnTo>
                  <a:close/>
                  <a:moveTo>
                    <a:pt x="2442" y="1"/>
                  </a:moveTo>
                  <a:cubicBezTo>
                    <a:pt x="2360" y="1"/>
                    <a:pt x="2279" y="41"/>
                    <a:pt x="2238" y="82"/>
                  </a:cubicBezTo>
                  <a:lnTo>
                    <a:pt x="122" y="1751"/>
                  </a:lnTo>
                  <a:cubicBezTo>
                    <a:pt x="41" y="1832"/>
                    <a:pt x="0" y="1995"/>
                    <a:pt x="41" y="2117"/>
                  </a:cubicBezTo>
                  <a:cubicBezTo>
                    <a:pt x="81" y="2280"/>
                    <a:pt x="204" y="2361"/>
                    <a:pt x="366" y="2361"/>
                  </a:cubicBezTo>
                  <a:lnTo>
                    <a:pt x="4639" y="2361"/>
                  </a:lnTo>
                  <a:cubicBezTo>
                    <a:pt x="4721" y="2361"/>
                    <a:pt x="4802" y="2320"/>
                    <a:pt x="4884" y="2280"/>
                  </a:cubicBezTo>
                  <a:lnTo>
                    <a:pt x="6959" y="611"/>
                  </a:lnTo>
                  <a:cubicBezTo>
                    <a:pt x="7081" y="489"/>
                    <a:pt x="7122" y="367"/>
                    <a:pt x="7081" y="204"/>
                  </a:cubicBezTo>
                  <a:cubicBezTo>
                    <a:pt x="7000"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5"/>
            <p:cNvSpPr/>
            <p:nvPr/>
          </p:nvSpPr>
          <p:spPr>
            <a:xfrm>
              <a:off x="4827400" y="4763650"/>
              <a:ext cx="178075" cy="60050"/>
            </a:xfrm>
            <a:custGeom>
              <a:avLst/>
              <a:gdLst/>
              <a:ahLst/>
              <a:cxnLst/>
              <a:rect l="l" t="t" r="r" b="b"/>
              <a:pathLst>
                <a:path w="7123" h="2402" extrusionOk="0">
                  <a:moveTo>
                    <a:pt x="5780" y="692"/>
                  </a:moveTo>
                  <a:lnTo>
                    <a:pt x="4559" y="1710"/>
                  </a:lnTo>
                  <a:lnTo>
                    <a:pt x="1318" y="1710"/>
                  </a:lnTo>
                  <a:lnTo>
                    <a:pt x="2564" y="692"/>
                  </a:lnTo>
                  <a:close/>
                  <a:moveTo>
                    <a:pt x="2442" y="0"/>
                  </a:moveTo>
                  <a:cubicBezTo>
                    <a:pt x="2402" y="0"/>
                    <a:pt x="2320" y="41"/>
                    <a:pt x="2239" y="82"/>
                  </a:cubicBezTo>
                  <a:lnTo>
                    <a:pt x="163" y="1791"/>
                  </a:lnTo>
                  <a:cubicBezTo>
                    <a:pt x="41" y="1872"/>
                    <a:pt x="1" y="2035"/>
                    <a:pt x="41" y="2157"/>
                  </a:cubicBezTo>
                  <a:cubicBezTo>
                    <a:pt x="82" y="2279"/>
                    <a:pt x="245" y="2401"/>
                    <a:pt x="367" y="2401"/>
                  </a:cubicBezTo>
                  <a:lnTo>
                    <a:pt x="4681" y="2401"/>
                  </a:lnTo>
                  <a:cubicBezTo>
                    <a:pt x="4762" y="2401"/>
                    <a:pt x="4803" y="2361"/>
                    <a:pt x="4884" y="2320"/>
                  </a:cubicBezTo>
                  <a:lnTo>
                    <a:pt x="6960"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5"/>
            <p:cNvSpPr/>
            <p:nvPr/>
          </p:nvSpPr>
          <p:spPr>
            <a:xfrm>
              <a:off x="3590200" y="4721925"/>
              <a:ext cx="178075" cy="59050"/>
            </a:xfrm>
            <a:custGeom>
              <a:avLst/>
              <a:gdLst/>
              <a:ahLst/>
              <a:cxnLst/>
              <a:rect l="l" t="t" r="r" b="b"/>
              <a:pathLst>
                <a:path w="7123" h="2362" extrusionOk="0">
                  <a:moveTo>
                    <a:pt x="5786" y="693"/>
                  </a:moveTo>
                  <a:lnTo>
                    <a:pt x="4559" y="1669"/>
                  </a:lnTo>
                  <a:lnTo>
                    <a:pt x="1344" y="1669"/>
                  </a:lnTo>
                  <a:lnTo>
                    <a:pt x="2565" y="693"/>
                  </a:lnTo>
                  <a:close/>
                  <a:moveTo>
                    <a:pt x="248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03" y="2320"/>
                    <a:pt x="4885" y="2280"/>
                  </a:cubicBezTo>
                  <a:lnTo>
                    <a:pt x="6960" y="611"/>
                  </a:lnTo>
                  <a:cubicBezTo>
                    <a:pt x="7082" y="489"/>
                    <a:pt x="7123" y="367"/>
                    <a:pt x="7082" y="204"/>
                  </a:cubicBezTo>
                  <a:cubicBezTo>
                    <a:pt x="7042"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5"/>
            <p:cNvSpPr/>
            <p:nvPr/>
          </p:nvSpPr>
          <p:spPr>
            <a:xfrm>
              <a:off x="4340050"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1"/>
                    <a:pt x="4844" y="2280"/>
                  </a:cubicBezTo>
                  <a:lnTo>
                    <a:pt x="6960" y="611"/>
                  </a:lnTo>
                  <a:cubicBezTo>
                    <a:pt x="7082" y="489"/>
                    <a:pt x="7123" y="367"/>
                    <a:pt x="7041" y="204"/>
                  </a:cubicBezTo>
                  <a:cubicBezTo>
                    <a:pt x="7001"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5"/>
            <p:cNvSpPr/>
            <p:nvPr/>
          </p:nvSpPr>
          <p:spPr>
            <a:xfrm>
              <a:off x="4446875" y="4637475"/>
              <a:ext cx="178075" cy="59050"/>
            </a:xfrm>
            <a:custGeom>
              <a:avLst/>
              <a:gdLst/>
              <a:ahLst/>
              <a:cxnLst/>
              <a:rect l="l" t="t" r="r" b="b"/>
              <a:pathLst>
                <a:path w="7123" h="2362" extrusionOk="0">
                  <a:moveTo>
                    <a:pt x="5821" y="693"/>
                  </a:moveTo>
                  <a:lnTo>
                    <a:pt x="4581" y="1669"/>
                  </a:lnTo>
                  <a:lnTo>
                    <a:pt x="1344" y="1669"/>
                  </a:lnTo>
                  <a:lnTo>
                    <a:pt x="2605" y="693"/>
                  </a:lnTo>
                  <a:close/>
                  <a:moveTo>
                    <a:pt x="2483" y="1"/>
                  </a:moveTo>
                  <a:cubicBezTo>
                    <a:pt x="2402" y="1"/>
                    <a:pt x="2321" y="41"/>
                    <a:pt x="2239" y="82"/>
                  </a:cubicBezTo>
                  <a:lnTo>
                    <a:pt x="164" y="1751"/>
                  </a:lnTo>
                  <a:cubicBezTo>
                    <a:pt x="42" y="1832"/>
                    <a:pt x="1" y="1995"/>
                    <a:pt x="42" y="2117"/>
                  </a:cubicBezTo>
                  <a:cubicBezTo>
                    <a:pt x="123" y="2280"/>
                    <a:pt x="245" y="2361"/>
                    <a:pt x="367" y="2361"/>
                  </a:cubicBezTo>
                  <a:lnTo>
                    <a:pt x="4681" y="2361"/>
                  </a:lnTo>
                  <a:cubicBezTo>
                    <a:pt x="4762" y="2361"/>
                    <a:pt x="4844" y="2321"/>
                    <a:pt x="4885" y="2280"/>
                  </a:cubicBezTo>
                  <a:lnTo>
                    <a:pt x="6960" y="611"/>
                  </a:lnTo>
                  <a:cubicBezTo>
                    <a:pt x="7082" y="489"/>
                    <a:pt x="7123" y="367"/>
                    <a:pt x="7082" y="204"/>
                  </a:cubicBezTo>
                  <a:cubicBezTo>
                    <a:pt x="7041"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5"/>
            <p:cNvSpPr/>
            <p:nvPr/>
          </p:nvSpPr>
          <p:spPr>
            <a:xfrm>
              <a:off x="4232200" y="4637475"/>
              <a:ext cx="178075" cy="59050"/>
            </a:xfrm>
            <a:custGeom>
              <a:avLst/>
              <a:gdLst/>
              <a:ahLst/>
              <a:cxnLst/>
              <a:rect l="l" t="t" r="r" b="b"/>
              <a:pathLst>
                <a:path w="7123" h="2362" extrusionOk="0">
                  <a:moveTo>
                    <a:pt x="5780" y="693"/>
                  </a:moveTo>
                  <a:lnTo>
                    <a:pt x="4540" y="1669"/>
                  </a:lnTo>
                  <a:lnTo>
                    <a:pt x="1344" y="1669"/>
                  </a:lnTo>
                  <a:lnTo>
                    <a:pt x="2565" y="693"/>
                  </a:lnTo>
                  <a:close/>
                  <a:moveTo>
                    <a:pt x="2443" y="1"/>
                  </a:moveTo>
                  <a:cubicBezTo>
                    <a:pt x="2361" y="1"/>
                    <a:pt x="2321" y="41"/>
                    <a:pt x="2239" y="82"/>
                  </a:cubicBezTo>
                  <a:lnTo>
                    <a:pt x="164" y="1751"/>
                  </a:lnTo>
                  <a:cubicBezTo>
                    <a:pt x="41" y="1832"/>
                    <a:pt x="1" y="1995"/>
                    <a:pt x="41" y="2117"/>
                  </a:cubicBezTo>
                  <a:cubicBezTo>
                    <a:pt x="82" y="2280"/>
                    <a:pt x="204" y="2361"/>
                    <a:pt x="367" y="2361"/>
                  </a:cubicBezTo>
                  <a:lnTo>
                    <a:pt x="4681" y="2361"/>
                  </a:lnTo>
                  <a:cubicBezTo>
                    <a:pt x="4722" y="2361"/>
                    <a:pt x="4803" y="2321"/>
                    <a:pt x="4884" y="2280"/>
                  </a:cubicBezTo>
                  <a:lnTo>
                    <a:pt x="6960"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5"/>
            <p:cNvSpPr/>
            <p:nvPr/>
          </p:nvSpPr>
          <p:spPr>
            <a:xfrm>
              <a:off x="4554725"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64" y="1751"/>
                  </a:lnTo>
                  <a:cubicBezTo>
                    <a:pt x="41" y="1832"/>
                    <a:pt x="1" y="1995"/>
                    <a:pt x="41" y="2117"/>
                  </a:cubicBezTo>
                  <a:cubicBezTo>
                    <a:pt x="82" y="2280"/>
                    <a:pt x="204" y="2361"/>
                    <a:pt x="367" y="2361"/>
                  </a:cubicBezTo>
                  <a:lnTo>
                    <a:pt x="4640" y="2361"/>
                  </a:lnTo>
                  <a:cubicBezTo>
                    <a:pt x="4722" y="2361"/>
                    <a:pt x="4803" y="2321"/>
                    <a:pt x="4884" y="2280"/>
                  </a:cubicBezTo>
                  <a:lnTo>
                    <a:pt x="6960" y="611"/>
                  </a:lnTo>
                  <a:cubicBezTo>
                    <a:pt x="7082" y="489"/>
                    <a:pt x="7123" y="367"/>
                    <a:pt x="7082" y="204"/>
                  </a:cubicBezTo>
                  <a:cubicBezTo>
                    <a:pt x="7041" y="82"/>
                    <a:pt x="687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5"/>
            <p:cNvSpPr/>
            <p:nvPr/>
          </p:nvSpPr>
          <p:spPr>
            <a:xfrm>
              <a:off x="4769400" y="4637475"/>
              <a:ext cx="178075" cy="59050"/>
            </a:xfrm>
            <a:custGeom>
              <a:avLst/>
              <a:gdLst/>
              <a:ahLst/>
              <a:cxnLst/>
              <a:rect l="l" t="t" r="r" b="b"/>
              <a:pathLst>
                <a:path w="7123" h="2362" extrusionOk="0">
                  <a:moveTo>
                    <a:pt x="5780" y="693"/>
                  </a:moveTo>
                  <a:lnTo>
                    <a:pt x="4540" y="1669"/>
                  </a:lnTo>
                  <a:lnTo>
                    <a:pt x="1344" y="1669"/>
                  </a:lnTo>
                  <a:lnTo>
                    <a:pt x="2565" y="693"/>
                  </a:lnTo>
                  <a:close/>
                  <a:moveTo>
                    <a:pt x="244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03" y="2321"/>
                    <a:pt x="4884" y="2280"/>
                  </a:cubicBezTo>
                  <a:lnTo>
                    <a:pt x="6960" y="611"/>
                  </a:lnTo>
                  <a:cubicBezTo>
                    <a:pt x="7082" y="489"/>
                    <a:pt x="7123" y="367"/>
                    <a:pt x="7082" y="204"/>
                  </a:cubicBezTo>
                  <a:cubicBezTo>
                    <a:pt x="7041"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5"/>
            <p:cNvSpPr/>
            <p:nvPr/>
          </p:nvSpPr>
          <p:spPr>
            <a:xfrm>
              <a:off x="4661550" y="4637475"/>
              <a:ext cx="178075" cy="59050"/>
            </a:xfrm>
            <a:custGeom>
              <a:avLst/>
              <a:gdLst/>
              <a:ahLst/>
              <a:cxnLst/>
              <a:rect l="l" t="t" r="r" b="b"/>
              <a:pathLst>
                <a:path w="7123" h="2362" extrusionOk="0">
                  <a:moveTo>
                    <a:pt x="5821" y="693"/>
                  </a:moveTo>
                  <a:lnTo>
                    <a:pt x="4581" y="1669"/>
                  </a:lnTo>
                  <a:lnTo>
                    <a:pt x="1344" y="1669"/>
                  </a:lnTo>
                  <a:lnTo>
                    <a:pt x="2606" y="693"/>
                  </a:lnTo>
                  <a:close/>
                  <a:moveTo>
                    <a:pt x="2483" y="1"/>
                  </a:moveTo>
                  <a:cubicBezTo>
                    <a:pt x="2402" y="1"/>
                    <a:pt x="2321" y="41"/>
                    <a:pt x="2280" y="82"/>
                  </a:cubicBezTo>
                  <a:lnTo>
                    <a:pt x="164" y="1751"/>
                  </a:lnTo>
                  <a:cubicBezTo>
                    <a:pt x="42" y="1832"/>
                    <a:pt x="1" y="1995"/>
                    <a:pt x="82" y="2117"/>
                  </a:cubicBezTo>
                  <a:cubicBezTo>
                    <a:pt x="123" y="2280"/>
                    <a:pt x="245" y="2361"/>
                    <a:pt x="367" y="2361"/>
                  </a:cubicBezTo>
                  <a:lnTo>
                    <a:pt x="4681" y="2361"/>
                  </a:lnTo>
                  <a:cubicBezTo>
                    <a:pt x="4763" y="2361"/>
                    <a:pt x="4844" y="2321"/>
                    <a:pt x="4885" y="2280"/>
                  </a:cubicBezTo>
                  <a:lnTo>
                    <a:pt x="7001"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5"/>
            <p:cNvSpPr/>
            <p:nvPr/>
          </p:nvSpPr>
          <p:spPr>
            <a:xfrm>
              <a:off x="4124350" y="4637475"/>
              <a:ext cx="178075" cy="59050"/>
            </a:xfrm>
            <a:custGeom>
              <a:avLst/>
              <a:gdLst/>
              <a:ahLst/>
              <a:cxnLst/>
              <a:rect l="l" t="t" r="r" b="b"/>
              <a:pathLst>
                <a:path w="7123" h="2362" extrusionOk="0">
                  <a:moveTo>
                    <a:pt x="5821" y="693"/>
                  </a:moveTo>
                  <a:lnTo>
                    <a:pt x="4581" y="1669"/>
                  </a:lnTo>
                  <a:lnTo>
                    <a:pt x="1344" y="1669"/>
                  </a:lnTo>
                  <a:lnTo>
                    <a:pt x="2606" y="693"/>
                  </a:lnTo>
                  <a:close/>
                  <a:moveTo>
                    <a:pt x="2483" y="1"/>
                  </a:moveTo>
                  <a:cubicBezTo>
                    <a:pt x="2402" y="1"/>
                    <a:pt x="2321" y="41"/>
                    <a:pt x="2280" y="82"/>
                  </a:cubicBezTo>
                  <a:lnTo>
                    <a:pt x="164" y="1751"/>
                  </a:lnTo>
                  <a:cubicBezTo>
                    <a:pt x="42" y="1832"/>
                    <a:pt x="1" y="1995"/>
                    <a:pt x="82" y="2117"/>
                  </a:cubicBezTo>
                  <a:cubicBezTo>
                    <a:pt x="123" y="2280"/>
                    <a:pt x="245" y="2361"/>
                    <a:pt x="367" y="2361"/>
                  </a:cubicBezTo>
                  <a:lnTo>
                    <a:pt x="4681" y="2361"/>
                  </a:lnTo>
                  <a:cubicBezTo>
                    <a:pt x="4762" y="2361"/>
                    <a:pt x="4844" y="2321"/>
                    <a:pt x="4885" y="2280"/>
                  </a:cubicBezTo>
                  <a:lnTo>
                    <a:pt x="7001"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5"/>
            <p:cNvSpPr/>
            <p:nvPr/>
          </p:nvSpPr>
          <p:spPr>
            <a:xfrm>
              <a:off x="3538325" y="4763650"/>
              <a:ext cx="178075" cy="60050"/>
            </a:xfrm>
            <a:custGeom>
              <a:avLst/>
              <a:gdLst/>
              <a:ahLst/>
              <a:cxnLst/>
              <a:rect l="l" t="t" r="r" b="b"/>
              <a:pathLst>
                <a:path w="7123" h="2402" extrusionOk="0">
                  <a:moveTo>
                    <a:pt x="5764" y="692"/>
                  </a:moveTo>
                  <a:lnTo>
                    <a:pt x="4518"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5"/>
            <p:cNvSpPr/>
            <p:nvPr/>
          </p:nvSpPr>
          <p:spPr>
            <a:xfrm>
              <a:off x="3642100" y="4679200"/>
              <a:ext cx="179100" cy="60050"/>
            </a:xfrm>
            <a:custGeom>
              <a:avLst/>
              <a:gdLst/>
              <a:ahLst/>
              <a:cxnLst/>
              <a:rect l="l" t="t" r="r" b="b"/>
              <a:pathLst>
                <a:path w="7164" h="2402" extrusionOk="0">
                  <a:moveTo>
                    <a:pt x="5805" y="692"/>
                  </a:moveTo>
                  <a:lnTo>
                    <a:pt x="4559" y="1710"/>
                  </a:lnTo>
                  <a:lnTo>
                    <a:pt x="1343" y="1710"/>
                  </a:lnTo>
                  <a:lnTo>
                    <a:pt x="2605" y="692"/>
                  </a:lnTo>
                  <a:close/>
                  <a:moveTo>
                    <a:pt x="2483" y="0"/>
                  </a:moveTo>
                  <a:cubicBezTo>
                    <a:pt x="2402" y="0"/>
                    <a:pt x="2320" y="41"/>
                    <a:pt x="2280" y="82"/>
                  </a:cubicBezTo>
                  <a:lnTo>
                    <a:pt x="163" y="1791"/>
                  </a:lnTo>
                  <a:cubicBezTo>
                    <a:pt x="82" y="1872"/>
                    <a:pt x="0" y="2035"/>
                    <a:pt x="82" y="2157"/>
                  </a:cubicBezTo>
                  <a:cubicBezTo>
                    <a:pt x="123" y="2279"/>
                    <a:pt x="245" y="2402"/>
                    <a:pt x="407" y="2402"/>
                  </a:cubicBezTo>
                  <a:lnTo>
                    <a:pt x="4681" y="2402"/>
                  </a:lnTo>
                  <a:cubicBezTo>
                    <a:pt x="4762" y="2402"/>
                    <a:pt x="4843" y="2361"/>
                    <a:pt x="4884" y="2320"/>
                  </a:cubicBezTo>
                  <a:lnTo>
                    <a:pt x="7000" y="611"/>
                  </a:lnTo>
                  <a:cubicBezTo>
                    <a:pt x="7082" y="529"/>
                    <a:pt x="7163" y="367"/>
                    <a:pt x="7082" y="245"/>
                  </a:cubicBezTo>
                  <a:cubicBezTo>
                    <a:pt x="7041" y="122"/>
                    <a:pt x="6919" y="0"/>
                    <a:pt x="6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5"/>
            <p:cNvSpPr/>
            <p:nvPr/>
          </p:nvSpPr>
          <p:spPr>
            <a:xfrm>
              <a:off x="4877250"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1"/>
                    <a:pt x="4844" y="2280"/>
                  </a:cubicBezTo>
                  <a:lnTo>
                    <a:pt x="6960" y="611"/>
                  </a:lnTo>
                  <a:cubicBezTo>
                    <a:pt x="7082" y="489"/>
                    <a:pt x="7123" y="367"/>
                    <a:pt x="7082" y="204"/>
                  </a:cubicBezTo>
                  <a:cubicBezTo>
                    <a:pt x="7001" y="82"/>
                    <a:pt x="6879" y="1"/>
                    <a:pt x="6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5"/>
            <p:cNvSpPr/>
            <p:nvPr/>
          </p:nvSpPr>
          <p:spPr>
            <a:xfrm>
              <a:off x="34854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5"/>
            <p:cNvSpPr/>
            <p:nvPr/>
          </p:nvSpPr>
          <p:spPr>
            <a:xfrm>
              <a:off x="3695000" y="4637475"/>
              <a:ext cx="178075" cy="59050"/>
            </a:xfrm>
            <a:custGeom>
              <a:avLst/>
              <a:gdLst/>
              <a:ahLst/>
              <a:cxnLst/>
              <a:rect l="l" t="t" r="r" b="b"/>
              <a:pathLst>
                <a:path w="7123" h="2362" extrusionOk="0">
                  <a:moveTo>
                    <a:pt x="5786" y="693"/>
                  </a:moveTo>
                  <a:lnTo>
                    <a:pt x="4559" y="1669"/>
                  </a:lnTo>
                  <a:lnTo>
                    <a:pt x="1303" y="1669"/>
                  </a:lnTo>
                  <a:lnTo>
                    <a:pt x="2565" y="693"/>
                  </a:lnTo>
                  <a:close/>
                  <a:moveTo>
                    <a:pt x="2443" y="1"/>
                  </a:moveTo>
                  <a:cubicBezTo>
                    <a:pt x="2361" y="1"/>
                    <a:pt x="2320" y="41"/>
                    <a:pt x="2239" y="82"/>
                  </a:cubicBezTo>
                  <a:lnTo>
                    <a:pt x="164" y="1751"/>
                  </a:lnTo>
                  <a:cubicBezTo>
                    <a:pt x="41" y="1832"/>
                    <a:pt x="1" y="1995"/>
                    <a:pt x="41" y="2117"/>
                  </a:cubicBezTo>
                  <a:cubicBezTo>
                    <a:pt x="82" y="2280"/>
                    <a:pt x="204" y="2361"/>
                    <a:pt x="367" y="2361"/>
                  </a:cubicBezTo>
                  <a:lnTo>
                    <a:pt x="4681" y="2361"/>
                  </a:lnTo>
                  <a:cubicBezTo>
                    <a:pt x="4722" y="2361"/>
                    <a:pt x="4803" y="2321"/>
                    <a:pt x="4884" y="2280"/>
                  </a:cubicBezTo>
                  <a:lnTo>
                    <a:pt x="6960" y="611"/>
                  </a:lnTo>
                  <a:cubicBezTo>
                    <a:pt x="7082" y="489"/>
                    <a:pt x="7123" y="367"/>
                    <a:pt x="7082" y="204"/>
                  </a:cubicBezTo>
                  <a:cubicBezTo>
                    <a:pt x="7041" y="82"/>
                    <a:pt x="6879"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5"/>
            <p:cNvSpPr/>
            <p:nvPr/>
          </p:nvSpPr>
          <p:spPr>
            <a:xfrm>
              <a:off x="3909675" y="4637475"/>
              <a:ext cx="178075" cy="59050"/>
            </a:xfrm>
            <a:custGeom>
              <a:avLst/>
              <a:gdLst/>
              <a:ahLst/>
              <a:cxnLst/>
              <a:rect l="l" t="t" r="r" b="b"/>
              <a:pathLst>
                <a:path w="7123" h="2362" extrusionOk="0">
                  <a:moveTo>
                    <a:pt x="5821" y="693"/>
                  </a:moveTo>
                  <a:lnTo>
                    <a:pt x="4581" y="1669"/>
                  </a:lnTo>
                  <a:lnTo>
                    <a:pt x="1344" y="1669"/>
                  </a:lnTo>
                  <a:lnTo>
                    <a:pt x="2565" y="693"/>
                  </a:lnTo>
                  <a:close/>
                  <a:moveTo>
                    <a:pt x="248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44" y="2321"/>
                    <a:pt x="4884" y="2280"/>
                  </a:cubicBezTo>
                  <a:lnTo>
                    <a:pt x="6960"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5"/>
            <p:cNvSpPr/>
            <p:nvPr/>
          </p:nvSpPr>
          <p:spPr>
            <a:xfrm>
              <a:off x="3801825" y="4637475"/>
              <a:ext cx="179100" cy="59050"/>
            </a:xfrm>
            <a:custGeom>
              <a:avLst/>
              <a:gdLst/>
              <a:ahLst/>
              <a:cxnLst/>
              <a:rect l="l" t="t" r="r" b="b"/>
              <a:pathLst>
                <a:path w="7164" h="2362" extrusionOk="0">
                  <a:moveTo>
                    <a:pt x="5821" y="693"/>
                  </a:moveTo>
                  <a:lnTo>
                    <a:pt x="4581" y="1669"/>
                  </a:lnTo>
                  <a:lnTo>
                    <a:pt x="1344" y="1669"/>
                  </a:lnTo>
                  <a:lnTo>
                    <a:pt x="2606" y="693"/>
                  </a:lnTo>
                  <a:close/>
                  <a:moveTo>
                    <a:pt x="2483" y="1"/>
                  </a:moveTo>
                  <a:cubicBezTo>
                    <a:pt x="2402" y="1"/>
                    <a:pt x="2321" y="41"/>
                    <a:pt x="2280" y="82"/>
                  </a:cubicBezTo>
                  <a:lnTo>
                    <a:pt x="164" y="1751"/>
                  </a:lnTo>
                  <a:cubicBezTo>
                    <a:pt x="82" y="1832"/>
                    <a:pt x="1" y="1995"/>
                    <a:pt x="82" y="2117"/>
                  </a:cubicBezTo>
                  <a:cubicBezTo>
                    <a:pt x="123" y="2280"/>
                    <a:pt x="245" y="2361"/>
                    <a:pt x="408" y="2361"/>
                  </a:cubicBezTo>
                  <a:lnTo>
                    <a:pt x="4681" y="2361"/>
                  </a:lnTo>
                  <a:cubicBezTo>
                    <a:pt x="4762" y="2361"/>
                    <a:pt x="4844" y="2321"/>
                    <a:pt x="4885" y="2280"/>
                  </a:cubicBezTo>
                  <a:lnTo>
                    <a:pt x="7001" y="611"/>
                  </a:lnTo>
                  <a:cubicBezTo>
                    <a:pt x="7123" y="489"/>
                    <a:pt x="7164" y="367"/>
                    <a:pt x="7082" y="204"/>
                  </a:cubicBezTo>
                  <a:cubicBezTo>
                    <a:pt x="7042" y="82"/>
                    <a:pt x="6919" y="1"/>
                    <a:pt x="6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5"/>
            <p:cNvSpPr/>
            <p:nvPr/>
          </p:nvSpPr>
          <p:spPr>
            <a:xfrm>
              <a:off x="4017525"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63" y="1751"/>
                  </a:lnTo>
                  <a:cubicBezTo>
                    <a:pt x="41" y="1832"/>
                    <a:pt x="1" y="1995"/>
                    <a:pt x="41" y="2117"/>
                  </a:cubicBezTo>
                  <a:cubicBezTo>
                    <a:pt x="82" y="2280"/>
                    <a:pt x="204" y="2361"/>
                    <a:pt x="367" y="2361"/>
                  </a:cubicBezTo>
                  <a:lnTo>
                    <a:pt x="4640" y="2361"/>
                  </a:lnTo>
                  <a:cubicBezTo>
                    <a:pt x="4722" y="2361"/>
                    <a:pt x="4803" y="2321"/>
                    <a:pt x="4884" y="2280"/>
                  </a:cubicBezTo>
                  <a:lnTo>
                    <a:pt x="6960" y="611"/>
                  </a:lnTo>
                  <a:cubicBezTo>
                    <a:pt x="7082" y="489"/>
                    <a:pt x="7123" y="367"/>
                    <a:pt x="7082" y="204"/>
                  </a:cubicBezTo>
                  <a:cubicBezTo>
                    <a:pt x="7001" y="82"/>
                    <a:pt x="6879"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5"/>
            <p:cNvSpPr/>
            <p:nvPr/>
          </p:nvSpPr>
          <p:spPr>
            <a:xfrm>
              <a:off x="4791800" y="4478775"/>
              <a:ext cx="657275" cy="73275"/>
            </a:xfrm>
            <a:custGeom>
              <a:avLst/>
              <a:gdLst/>
              <a:ahLst/>
              <a:cxnLst/>
              <a:rect l="l" t="t" r="r" b="b"/>
              <a:pathLst>
                <a:path w="26291" h="2931" extrusionOk="0">
                  <a:moveTo>
                    <a:pt x="5087" y="0"/>
                  </a:moveTo>
                  <a:lnTo>
                    <a:pt x="4925" y="41"/>
                  </a:lnTo>
                  <a:lnTo>
                    <a:pt x="326" y="2238"/>
                  </a:lnTo>
                  <a:cubicBezTo>
                    <a:pt x="0" y="2401"/>
                    <a:pt x="122" y="2930"/>
                    <a:pt x="489" y="2930"/>
                  </a:cubicBezTo>
                  <a:lnTo>
                    <a:pt x="22913" y="2930"/>
                  </a:lnTo>
                  <a:cubicBezTo>
                    <a:pt x="22994" y="2930"/>
                    <a:pt x="23075" y="2890"/>
                    <a:pt x="23116" y="2849"/>
                  </a:cubicBezTo>
                  <a:lnTo>
                    <a:pt x="26006" y="651"/>
                  </a:lnTo>
                  <a:cubicBezTo>
                    <a:pt x="26290" y="448"/>
                    <a:pt x="26128" y="0"/>
                    <a:pt x="258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5"/>
            <p:cNvSpPr/>
            <p:nvPr/>
          </p:nvSpPr>
          <p:spPr>
            <a:xfrm>
              <a:off x="4786700" y="4470625"/>
              <a:ext cx="667450" cy="89550"/>
            </a:xfrm>
            <a:custGeom>
              <a:avLst/>
              <a:gdLst/>
              <a:ahLst/>
              <a:cxnLst/>
              <a:rect l="l" t="t" r="r" b="b"/>
              <a:pathLst>
                <a:path w="26698" h="3582" extrusionOk="0">
                  <a:moveTo>
                    <a:pt x="26006" y="652"/>
                  </a:moveTo>
                  <a:lnTo>
                    <a:pt x="26047" y="692"/>
                  </a:lnTo>
                  <a:lnTo>
                    <a:pt x="26006" y="692"/>
                  </a:lnTo>
                  <a:lnTo>
                    <a:pt x="23117" y="2931"/>
                  </a:lnTo>
                  <a:lnTo>
                    <a:pt x="693" y="2931"/>
                  </a:lnTo>
                  <a:lnTo>
                    <a:pt x="652" y="2890"/>
                  </a:lnTo>
                  <a:lnTo>
                    <a:pt x="693" y="2890"/>
                  </a:lnTo>
                  <a:lnTo>
                    <a:pt x="5251" y="692"/>
                  </a:lnTo>
                  <a:lnTo>
                    <a:pt x="5332" y="652"/>
                  </a:lnTo>
                  <a:close/>
                  <a:moveTo>
                    <a:pt x="5210" y="0"/>
                  </a:moveTo>
                  <a:lnTo>
                    <a:pt x="5047" y="41"/>
                  </a:lnTo>
                  <a:lnTo>
                    <a:pt x="5006" y="41"/>
                  </a:lnTo>
                  <a:lnTo>
                    <a:pt x="367" y="2279"/>
                  </a:lnTo>
                  <a:cubicBezTo>
                    <a:pt x="123" y="2402"/>
                    <a:pt x="1" y="2646"/>
                    <a:pt x="1" y="2890"/>
                  </a:cubicBezTo>
                  <a:cubicBezTo>
                    <a:pt x="1" y="3053"/>
                    <a:pt x="41" y="3256"/>
                    <a:pt x="163" y="3378"/>
                  </a:cubicBezTo>
                  <a:cubicBezTo>
                    <a:pt x="286" y="3500"/>
                    <a:pt x="489" y="3582"/>
                    <a:pt x="693" y="3582"/>
                  </a:cubicBezTo>
                  <a:lnTo>
                    <a:pt x="23117" y="3582"/>
                  </a:lnTo>
                  <a:cubicBezTo>
                    <a:pt x="23279" y="3582"/>
                    <a:pt x="23442" y="3541"/>
                    <a:pt x="23524" y="3460"/>
                  </a:cubicBezTo>
                  <a:lnTo>
                    <a:pt x="23564" y="3460"/>
                  </a:lnTo>
                  <a:lnTo>
                    <a:pt x="26454" y="1221"/>
                  </a:lnTo>
                  <a:cubicBezTo>
                    <a:pt x="26617" y="1099"/>
                    <a:pt x="26698" y="896"/>
                    <a:pt x="26698" y="692"/>
                  </a:cubicBezTo>
                  <a:cubicBezTo>
                    <a:pt x="26698" y="489"/>
                    <a:pt x="26657" y="326"/>
                    <a:pt x="26535" y="204"/>
                  </a:cubicBezTo>
                  <a:cubicBezTo>
                    <a:pt x="26413" y="82"/>
                    <a:pt x="26210" y="0"/>
                    <a:pt x="260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5"/>
            <p:cNvSpPr/>
            <p:nvPr/>
          </p:nvSpPr>
          <p:spPr>
            <a:xfrm>
              <a:off x="5097025" y="4128775"/>
              <a:ext cx="102775" cy="392750"/>
            </a:xfrm>
            <a:custGeom>
              <a:avLst/>
              <a:gdLst/>
              <a:ahLst/>
              <a:cxnLst/>
              <a:rect l="l" t="t" r="r" b="b"/>
              <a:pathLst>
                <a:path w="4111" h="15710" extrusionOk="0">
                  <a:moveTo>
                    <a:pt x="0" y="0"/>
                  </a:moveTo>
                  <a:lnTo>
                    <a:pt x="0" y="15709"/>
                  </a:lnTo>
                  <a:lnTo>
                    <a:pt x="4111" y="15709"/>
                  </a:lnTo>
                  <a:lnTo>
                    <a:pt x="41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5"/>
            <p:cNvSpPr/>
            <p:nvPr/>
          </p:nvSpPr>
          <p:spPr>
            <a:xfrm>
              <a:off x="5088875" y="4119600"/>
              <a:ext cx="120075" cy="410050"/>
            </a:xfrm>
            <a:custGeom>
              <a:avLst/>
              <a:gdLst/>
              <a:ahLst/>
              <a:cxnLst/>
              <a:rect l="l" t="t" r="r" b="b"/>
              <a:pathLst>
                <a:path w="4803" h="16402" extrusionOk="0">
                  <a:moveTo>
                    <a:pt x="4111" y="693"/>
                  </a:moveTo>
                  <a:lnTo>
                    <a:pt x="4111" y="15751"/>
                  </a:lnTo>
                  <a:lnTo>
                    <a:pt x="652" y="15751"/>
                  </a:lnTo>
                  <a:lnTo>
                    <a:pt x="652" y="693"/>
                  </a:lnTo>
                  <a:close/>
                  <a:moveTo>
                    <a:pt x="326" y="1"/>
                  </a:moveTo>
                  <a:cubicBezTo>
                    <a:pt x="245" y="1"/>
                    <a:pt x="164" y="42"/>
                    <a:pt x="82" y="123"/>
                  </a:cubicBezTo>
                  <a:cubicBezTo>
                    <a:pt x="41" y="164"/>
                    <a:pt x="1" y="286"/>
                    <a:pt x="1" y="367"/>
                  </a:cubicBezTo>
                  <a:lnTo>
                    <a:pt x="1" y="16076"/>
                  </a:lnTo>
                  <a:cubicBezTo>
                    <a:pt x="1" y="16158"/>
                    <a:pt x="41" y="16239"/>
                    <a:pt x="82" y="16320"/>
                  </a:cubicBezTo>
                  <a:cubicBezTo>
                    <a:pt x="164" y="16361"/>
                    <a:pt x="245" y="16402"/>
                    <a:pt x="326" y="16402"/>
                  </a:cubicBezTo>
                  <a:lnTo>
                    <a:pt x="4437" y="16402"/>
                  </a:lnTo>
                  <a:cubicBezTo>
                    <a:pt x="4559" y="16402"/>
                    <a:pt x="4640" y="16361"/>
                    <a:pt x="4681" y="16320"/>
                  </a:cubicBezTo>
                  <a:cubicBezTo>
                    <a:pt x="4762" y="16239"/>
                    <a:pt x="4803" y="16158"/>
                    <a:pt x="4803" y="16076"/>
                  </a:cubicBezTo>
                  <a:lnTo>
                    <a:pt x="4803" y="367"/>
                  </a:lnTo>
                  <a:cubicBezTo>
                    <a:pt x="4803" y="286"/>
                    <a:pt x="4762" y="164"/>
                    <a:pt x="4681" y="123"/>
                  </a:cubicBezTo>
                  <a:cubicBezTo>
                    <a:pt x="4640" y="42"/>
                    <a:pt x="4559" y="1"/>
                    <a:pt x="4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5"/>
            <p:cNvSpPr/>
            <p:nvPr/>
          </p:nvSpPr>
          <p:spPr>
            <a:xfrm>
              <a:off x="5080750" y="4128775"/>
              <a:ext cx="135325" cy="284900"/>
            </a:xfrm>
            <a:custGeom>
              <a:avLst/>
              <a:gdLst/>
              <a:ahLst/>
              <a:cxnLst/>
              <a:rect l="l" t="t" r="r" b="b"/>
              <a:pathLst>
                <a:path w="5413" h="11396" extrusionOk="0">
                  <a:moveTo>
                    <a:pt x="0" y="0"/>
                  </a:moveTo>
                  <a:lnTo>
                    <a:pt x="0" y="11395"/>
                  </a:lnTo>
                  <a:lnTo>
                    <a:pt x="5413" y="11395"/>
                  </a:lnTo>
                  <a:lnTo>
                    <a:pt x="54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5"/>
            <p:cNvSpPr/>
            <p:nvPr/>
          </p:nvSpPr>
          <p:spPr>
            <a:xfrm>
              <a:off x="5072600" y="4119600"/>
              <a:ext cx="152650" cy="302200"/>
            </a:xfrm>
            <a:custGeom>
              <a:avLst/>
              <a:gdLst/>
              <a:ahLst/>
              <a:cxnLst/>
              <a:rect l="l" t="t" r="r" b="b"/>
              <a:pathLst>
                <a:path w="6106" h="12088" extrusionOk="0">
                  <a:moveTo>
                    <a:pt x="5413" y="693"/>
                  </a:moveTo>
                  <a:lnTo>
                    <a:pt x="5413" y="11437"/>
                  </a:lnTo>
                  <a:lnTo>
                    <a:pt x="652" y="11437"/>
                  </a:lnTo>
                  <a:lnTo>
                    <a:pt x="652" y="693"/>
                  </a:lnTo>
                  <a:close/>
                  <a:moveTo>
                    <a:pt x="326" y="1"/>
                  </a:moveTo>
                  <a:cubicBezTo>
                    <a:pt x="245" y="1"/>
                    <a:pt x="163" y="42"/>
                    <a:pt x="82" y="123"/>
                  </a:cubicBezTo>
                  <a:cubicBezTo>
                    <a:pt x="41" y="164"/>
                    <a:pt x="1" y="286"/>
                    <a:pt x="1" y="367"/>
                  </a:cubicBezTo>
                  <a:lnTo>
                    <a:pt x="1" y="11762"/>
                  </a:lnTo>
                  <a:cubicBezTo>
                    <a:pt x="1" y="11844"/>
                    <a:pt x="41" y="11925"/>
                    <a:pt x="82" y="12007"/>
                  </a:cubicBezTo>
                  <a:cubicBezTo>
                    <a:pt x="163" y="12088"/>
                    <a:pt x="245" y="12088"/>
                    <a:pt x="326" y="12088"/>
                  </a:cubicBezTo>
                  <a:lnTo>
                    <a:pt x="5739" y="12088"/>
                  </a:lnTo>
                  <a:cubicBezTo>
                    <a:pt x="5820" y="12088"/>
                    <a:pt x="5942" y="12088"/>
                    <a:pt x="5983" y="12007"/>
                  </a:cubicBezTo>
                  <a:cubicBezTo>
                    <a:pt x="6064" y="11925"/>
                    <a:pt x="6105" y="11844"/>
                    <a:pt x="6105" y="11762"/>
                  </a:cubicBezTo>
                  <a:lnTo>
                    <a:pt x="6105" y="367"/>
                  </a:lnTo>
                  <a:cubicBezTo>
                    <a:pt x="6105" y="286"/>
                    <a:pt x="6064" y="164"/>
                    <a:pt x="5983" y="123"/>
                  </a:cubicBezTo>
                  <a:cubicBezTo>
                    <a:pt x="5942" y="42"/>
                    <a:pt x="5820" y="1"/>
                    <a:pt x="5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5"/>
            <p:cNvSpPr/>
            <p:nvPr/>
          </p:nvSpPr>
          <p:spPr>
            <a:xfrm>
              <a:off x="4319700" y="2821375"/>
              <a:ext cx="1707275" cy="1335900"/>
            </a:xfrm>
            <a:custGeom>
              <a:avLst/>
              <a:gdLst/>
              <a:ahLst/>
              <a:cxnLst/>
              <a:rect l="l" t="t" r="r" b="b"/>
              <a:pathLst>
                <a:path w="68291" h="53436" extrusionOk="0">
                  <a:moveTo>
                    <a:pt x="1" y="0"/>
                  </a:moveTo>
                  <a:lnTo>
                    <a:pt x="1" y="53436"/>
                  </a:lnTo>
                  <a:lnTo>
                    <a:pt x="68290" y="53436"/>
                  </a:lnTo>
                  <a:lnTo>
                    <a:pt x="682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5"/>
            <p:cNvSpPr/>
            <p:nvPr/>
          </p:nvSpPr>
          <p:spPr>
            <a:xfrm>
              <a:off x="4310550" y="2813225"/>
              <a:ext cx="1724550" cy="1352200"/>
            </a:xfrm>
            <a:custGeom>
              <a:avLst/>
              <a:gdLst/>
              <a:ahLst/>
              <a:cxnLst/>
              <a:rect l="l" t="t" r="r" b="b"/>
              <a:pathLst>
                <a:path w="68982" h="54088" extrusionOk="0">
                  <a:moveTo>
                    <a:pt x="68290" y="693"/>
                  </a:moveTo>
                  <a:lnTo>
                    <a:pt x="68290" y="53395"/>
                  </a:lnTo>
                  <a:lnTo>
                    <a:pt x="692" y="53395"/>
                  </a:lnTo>
                  <a:lnTo>
                    <a:pt x="692" y="693"/>
                  </a:lnTo>
                  <a:close/>
                  <a:moveTo>
                    <a:pt x="367" y="1"/>
                  </a:moveTo>
                  <a:cubicBezTo>
                    <a:pt x="245" y="1"/>
                    <a:pt x="163" y="41"/>
                    <a:pt x="123" y="82"/>
                  </a:cubicBezTo>
                  <a:cubicBezTo>
                    <a:pt x="41" y="163"/>
                    <a:pt x="0" y="245"/>
                    <a:pt x="0" y="326"/>
                  </a:cubicBezTo>
                  <a:lnTo>
                    <a:pt x="0" y="53762"/>
                  </a:lnTo>
                  <a:cubicBezTo>
                    <a:pt x="0" y="53843"/>
                    <a:pt x="41" y="53924"/>
                    <a:pt x="123" y="54006"/>
                  </a:cubicBezTo>
                  <a:cubicBezTo>
                    <a:pt x="163" y="54047"/>
                    <a:pt x="245" y="54087"/>
                    <a:pt x="367" y="54087"/>
                  </a:cubicBezTo>
                  <a:lnTo>
                    <a:pt x="68656" y="54087"/>
                  </a:lnTo>
                  <a:cubicBezTo>
                    <a:pt x="68738" y="54087"/>
                    <a:pt x="68819" y="54047"/>
                    <a:pt x="68901" y="54006"/>
                  </a:cubicBezTo>
                  <a:cubicBezTo>
                    <a:pt x="68941" y="53924"/>
                    <a:pt x="68982" y="53843"/>
                    <a:pt x="68982" y="53762"/>
                  </a:cubicBezTo>
                  <a:lnTo>
                    <a:pt x="68982" y="326"/>
                  </a:lnTo>
                  <a:cubicBezTo>
                    <a:pt x="68982" y="245"/>
                    <a:pt x="68941" y="163"/>
                    <a:pt x="68901" y="82"/>
                  </a:cubicBezTo>
                  <a:cubicBezTo>
                    <a:pt x="68819" y="41"/>
                    <a:pt x="68738" y="1"/>
                    <a:pt x="686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5"/>
            <p:cNvSpPr/>
            <p:nvPr/>
          </p:nvSpPr>
          <p:spPr>
            <a:xfrm>
              <a:off x="4410250" y="2892600"/>
              <a:ext cx="1525150" cy="1193450"/>
            </a:xfrm>
            <a:custGeom>
              <a:avLst/>
              <a:gdLst/>
              <a:ahLst/>
              <a:cxnLst/>
              <a:rect l="l" t="t" r="r" b="b"/>
              <a:pathLst>
                <a:path w="61006" h="47738" extrusionOk="0">
                  <a:moveTo>
                    <a:pt x="1" y="0"/>
                  </a:moveTo>
                  <a:lnTo>
                    <a:pt x="1" y="47738"/>
                  </a:lnTo>
                  <a:lnTo>
                    <a:pt x="61006" y="47738"/>
                  </a:lnTo>
                  <a:lnTo>
                    <a:pt x="61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5"/>
            <p:cNvSpPr/>
            <p:nvPr/>
          </p:nvSpPr>
          <p:spPr>
            <a:xfrm>
              <a:off x="4402125" y="2884450"/>
              <a:ext cx="1541425" cy="1209750"/>
            </a:xfrm>
            <a:custGeom>
              <a:avLst/>
              <a:gdLst/>
              <a:ahLst/>
              <a:cxnLst/>
              <a:rect l="l" t="t" r="r" b="b"/>
              <a:pathLst>
                <a:path w="61657" h="48390" extrusionOk="0">
                  <a:moveTo>
                    <a:pt x="61005" y="692"/>
                  </a:moveTo>
                  <a:lnTo>
                    <a:pt x="61005" y="47698"/>
                  </a:lnTo>
                  <a:lnTo>
                    <a:pt x="692" y="47698"/>
                  </a:lnTo>
                  <a:lnTo>
                    <a:pt x="692" y="692"/>
                  </a:lnTo>
                  <a:close/>
                  <a:moveTo>
                    <a:pt x="326" y="0"/>
                  </a:moveTo>
                  <a:cubicBezTo>
                    <a:pt x="244" y="0"/>
                    <a:pt x="163" y="41"/>
                    <a:pt x="122" y="123"/>
                  </a:cubicBezTo>
                  <a:cubicBezTo>
                    <a:pt x="41" y="163"/>
                    <a:pt x="0" y="245"/>
                    <a:pt x="0" y="326"/>
                  </a:cubicBezTo>
                  <a:lnTo>
                    <a:pt x="0" y="48064"/>
                  </a:lnTo>
                  <a:cubicBezTo>
                    <a:pt x="0" y="48145"/>
                    <a:pt x="41" y="48227"/>
                    <a:pt x="122" y="48267"/>
                  </a:cubicBezTo>
                  <a:cubicBezTo>
                    <a:pt x="163" y="48349"/>
                    <a:pt x="244" y="48389"/>
                    <a:pt x="326" y="48389"/>
                  </a:cubicBezTo>
                  <a:lnTo>
                    <a:pt x="61331" y="48389"/>
                  </a:lnTo>
                  <a:cubicBezTo>
                    <a:pt x="61412" y="48389"/>
                    <a:pt x="61493" y="48349"/>
                    <a:pt x="61575" y="48267"/>
                  </a:cubicBezTo>
                  <a:cubicBezTo>
                    <a:pt x="61616" y="48227"/>
                    <a:pt x="61656" y="48145"/>
                    <a:pt x="61656" y="48064"/>
                  </a:cubicBezTo>
                  <a:lnTo>
                    <a:pt x="61656" y="326"/>
                  </a:lnTo>
                  <a:cubicBezTo>
                    <a:pt x="61656" y="245"/>
                    <a:pt x="61616" y="163"/>
                    <a:pt x="61575" y="123"/>
                  </a:cubicBezTo>
                  <a:cubicBezTo>
                    <a:pt x="61493" y="41"/>
                    <a:pt x="61412" y="0"/>
                    <a:pt x="61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5"/>
            <p:cNvSpPr/>
            <p:nvPr/>
          </p:nvSpPr>
          <p:spPr>
            <a:xfrm>
              <a:off x="4506925" y="2953625"/>
              <a:ext cx="534150" cy="335775"/>
            </a:xfrm>
            <a:custGeom>
              <a:avLst/>
              <a:gdLst/>
              <a:ahLst/>
              <a:cxnLst/>
              <a:rect l="l" t="t" r="r" b="b"/>
              <a:pathLst>
                <a:path w="21366" h="13431" extrusionOk="0">
                  <a:moveTo>
                    <a:pt x="366" y="82"/>
                  </a:moveTo>
                  <a:cubicBezTo>
                    <a:pt x="163" y="82"/>
                    <a:pt x="0" y="245"/>
                    <a:pt x="0" y="489"/>
                  </a:cubicBezTo>
                  <a:cubicBezTo>
                    <a:pt x="0" y="693"/>
                    <a:pt x="163" y="856"/>
                    <a:pt x="366" y="856"/>
                  </a:cubicBezTo>
                  <a:lnTo>
                    <a:pt x="1953" y="856"/>
                  </a:lnTo>
                  <a:cubicBezTo>
                    <a:pt x="2157" y="856"/>
                    <a:pt x="2320" y="693"/>
                    <a:pt x="2320" y="489"/>
                  </a:cubicBezTo>
                  <a:cubicBezTo>
                    <a:pt x="2320" y="245"/>
                    <a:pt x="2157" y="82"/>
                    <a:pt x="1953" y="82"/>
                  </a:cubicBezTo>
                  <a:close/>
                  <a:moveTo>
                    <a:pt x="3703" y="82"/>
                  </a:moveTo>
                  <a:cubicBezTo>
                    <a:pt x="3500" y="82"/>
                    <a:pt x="3337" y="245"/>
                    <a:pt x="3337" y="489"/>
                  </a:cubicBezTo>
                  <a:cubicBezTo>
                    <a:pt x="3337" y="693"/>
                    <a:pt x="3500" y="856"/>
                    <a:pt x="3703" y="856"/>
                  </a:cubicBezTo>
                  <a:lnTo>
                    <a:pt x="7814" y="856"/>
                  </a:lnTo>
                  <a:cubicBezTo>
                    <a:pt x="8058" y="856"/>
                    <a:pt x="8221" y="693"/>
                    <a:pt x="8221" y="489"/>
                  </a:cubicBezTo>
                  <a:cubicBezTo>
                    <a:pt x="8221" y="245"/>
                    <a:pt x="8058" y="82"/>
                    <a:pt x="7814" y="82"/>
                  </a:cubicBezTo>
                  <a:close/>
                  <a:moveTo>
                    <a:pt x="9605" y="1"/>
                  </a:moveTo>
                  <a:cubicBezTo>
                    <a:pt x="9320" y="1"/>
                    <a:pt x="9157" y="204"/>
                    <a:pt x="9157" y="489"/>
                  </a:cubicBezTo>
                  <a:cubicBezTo>
                    <a:pt x="9157" y="733"/>
                    <a:pt x="9320" y="937"/>
                    <a:pt x="9605" y="937"/>
                  </a:cubicBezTo>
                  <a:cubicBezTo>
                    <a:pt x="9849" y="937"/>
                    <a:pt x="10052" y="733"/>
                    <a:pt x="10052" y="489"/>
                  </a:cubicBezTo>
                  <a:cubicBezTo>
                    <a:pt x="10052" y="204"/>
                    <a:pt x="9849" y="1"/>
                    <a:pt x="9605" y="1"/>
                  </a:cubicBezTo>
                  <a:close/>
                  <a:moveTo>
                    <a:pt x="10948" y="1"/>
                  </a:moveTo>
                  <a:cubicBezTo>
                    <a:pt x="10703" y="1"/>
                    <a:pt x="10500" y="204"/>
                    <a:pt x="10500" y="489"/>
                  </a:cubicBezTo>
                  <a:cubicBezTo>
                    <a:pt x="10500" y="733"/>
                    <a:pt x="10703" y="937"/>
                    <a:pt x="10948" y="937"/>
                  </a:cubicBezTo>
                  <a:cubicBezTo>
                    <a:pt x="11192" y="937"/>
                    <a:pt x="11395" y="733"/>
                    <a:pt x="11395" y="489"/>
                  </a:cubicBezTo>
                  <a:cubicBezTo>
                    <a:pt x="11395" y="204"/>
                    <a:pt x="11192" y="1"/>
                    <a:pt x="10948" y="1"/>
                  </a:cubicBezTo>
                  <a:close/>
                  <a:moveTo>
                    <a:pt x="12291" y="1"/>
                  </a:moveTo>
                  <a:cubicBezTo>
                    <a:pt x="12046" y="1"/>
                    <a:pt x="11843" y="204"/>
                    <a:pt x="11843" y="489"/>
                  </a:cubicBezTo>
                  <a:cubicBezTo>
                    <a:pt x="11843" y="733"/>
                    <a:pt x="12046" y="937"/>
                    <a:pt x="12291" y="937"/>
                  </a:cubicBezTo>
                  <a:cubicBezTo>
                    <a:pt x="12535" y="937"/>
                    <a:pt x="12738" y="733"/>
                    <a:pt x="12738" y="489"/>
                  </a:cubicBezTo>
                  <a:cubicBezTo>
                    <a:pt x="12738" y="204"/>
                    <a:pt x="12535" y="1"/>
                    <a:pt x="12291" y="1"/>
                  </a:cubicBezTo>
                  <a:close/>
                  <a:moveTo>
                    <a:pt x="13634" y="1"/>
                  </a:moveTo>
                  <a:cubicBezTo>
                    <a:pt x="13389" y="1"/>
                    <a:pt x="13186" y="204"/>
                    <a:pt x="13186" y="489"/>
                  </a:cubicBezTo>
                  <a:cubicBezTo>
                    <a:pt x="13186" y="733"/>
                    <a:pt x="13389" y="937"/>
                    <a:pt x="13634" y="937"/>
                  </a:cubicBezTo>
                  <a:cubicBezTo>
                    <a:pt x="13878" y="937"/>
                    <a:pt x="14081" y="733"/>
                    <a:pt x="14081" y="489"/>
                  </a:cubicBezTo>
                  <a:cubicBezTo>
                    <a:pt x="14081" y="204"/>
                    <a:pt x="13878" y="1"/>
                    <a:pt x="13634" y="1"/>
                  </a:cubicBezTo>
                  <a:close/>
                  <a:moveTo>
                    <a:pt x="14977" y="1"/>
                  </a:moveTo>
                  <a:cubicBezTo>
                    <a:pt x="14732" y="1"/>
                    <a:pt x="14529" y="204"/>
                    <a:pt x="14529" y="489"/>
                  </a:cubicBezTo>
                  <a:cubicBezTo>
                    <a:pt x="14529" y="733"/>
                    <a:pt x="14732" y="937"/>
                    <a:pt x="14977" y="937"/>
                  </a:cubicBezTo>
                  <a:cubicBezTo>
                    <a:pt x="15221" y="937"/>
                    <a:pt x="15424" y="733"/>
                    <a:pt x="15424" y="489"/>
                  </a:cubicBezTo>
                  <a:cubicBezTo>
                    <a:pt x="15424" y="204"/>
                    <a:pt x="15221" y="1"/>
                    <a:pt x="14977" y="1"/>
                  </a:cubicBezTo>
                  <a:close/>
                  <a:moveTo>
                    <a:pt x="16320" y="1"/>
                  </a:moveTo>
                  <a:cubicBezTo>
                    <a:pt x="16075" y="1"/>
                    <a:pt x="15872" y="204"/>
                    <a:pt x="15872" y="489"/>
                  </a:cubicBezTo>
                  <a:cubicBezTo>
                    <a:pt x="15872" y="733"/>
                    <a:pt x="16075" y="937"/>
                    <a:pt x="16320" y="937"/>
                  </a:cubicBezTo>
                  <a:cubicBezTo>
                    <a:pt x="16564" y="937"/>
                    <a:pt x="16767" y="733"/>
                    <a:pt x="16767" y="489"/>
                  </a:cubicBezTo>
                  <a:cubicBezTo>
                    <a:pt x="16767" y="204"/>
                    <a:pt x="16564" y="1"/>
                    <a:pt x="16320" y="1"/>
                  </a:cubicBezTo>
                  <a:close/>
                  <a:moveTo>
                    <a:pt x="366" y="1873"/>
                  </a:moveTo>
                  <a:cubicBezTo>
                    <a:pt x="163" y="1873"/>
                    <a:pt x="0" y="2036"/>
                    <a:pt x="0" y="2280"/>
                  </a:cubicBezTo>
                  <a:cubicBezTo>
                    <a:pt x="0" y="2483"/>
                    <a:pt x="163" y="2646"/>
                    <a:pt x="366" y="2646"/>
                  </a:cubicBezTo>
                  <a:lnTo>
                    <a:pt x="1953" y="2646"/>
                  </a:lnTo>
                  <a:cubicBezTo>
                    <a:pt x="2157" y="2646"/>
                    <a:pt x="2320" y="2483"/>
                    <a:pt x="2320" y="2280"/>
                  </a:cubicBezTo>
                  <a:cubicBezTo>
                    <a:pt x="2320" y="2036"/>
                    <a:pt x="2157" y="1873"/>
                    <a:pt x="1953" y="1873"/>
                  </a:cubicBezTo>
                  <a:close/>
                  <a:moveTo>
                    <a:pt x="3703" y="1873"/>
                  </a:moveTo>
                  <a:cubicBezTo>
                    <a:pt x="3500" y="1873"/>
                    <a:pt x="3337" y="2036"/>
                    <a:pt x="3337" y="2280"/>
                  </a:cubicBezTo>
                  <a:cubicBezTo>
                    <a:pt x="3337" y="2483"/>
                    <a:pt x="3500" y="2646"/>
                    <a:pt x="3703" y="2646"/>
                  </a:cubicBezTo>
                  <a:lnTo>
                    <a:pt x="7814" y="2646"/>
                  </a:lnTo>
                  <a:cubicBezTo>
                    <a:pt x="8058" y="2646"/>
                    <a:pt x="8221" y="2483"/>
                    <a:pt x="8221" y="2280"/>
                  </a:cubicBezTo>
                  <a:cubicBezTo>
                    <a:pt x="8221" y="2036"/>
                    <a:pt x="8058" y="1873"/>
                    <a:pt x="7814" y="1873"/>
                  </a:cubicBezTo>
                  <a:close/>
                  <a:moveTo>
                    <a:pt x="366" y="3664"/>
                  </a:moveTo>
                  <a:cubicBezTo>
                    <a:pt x="163" y="3664"/>
                    <a:pt x="0" y="3867"/>
                    <a:pt x="0" y="4071"/>
                  </a:cubicBezTo>
                  <a:cubicBezTo>
                    <a:pt x="0" y="4274"/>
                    <a:pt x="163" y="4437"/>
                    <a:pt x="366" y="4437"/>
                  </a:cubicBezTo>
                  <a:lnTo>
                    <a:pt x="1953" y="4437"/>
                  </a:lnTo>
                  <a:cubicBezTo>
                    <a:pt x="2157" y="4437"/>
                    <a:pt x="2320" y="4274"/>
                    <a:pt x="2320" y="4071"/>
                  </a:cubicBezTo>
                  <a:cubicBezTo>
                    <a:pt x="2320" y="3867"/>
                    <a:pt x="2157" y="3664"/>
                    <a:pt x="1953" y="3664"/>
                  </a:cubicBezTo>
                  <a:close/>
                  <a:moveTo>
                    <a:pt x="3703" y="3664"/>
                  </a:moveTo>
                  <a:cubicBezTo>
                    <a:pt x="3500" y="3664"/>
                    <a:pt x="3337" y="3867"/>
                    <a:pt x="3337" y="4071"/>
                  </a:cubicBezTo>
                  <a:cubicBezTo>
                    <a:pt x="3337" y="4274"/>
                    <a:pt x="3500" y="4437"/>
                    <a:pt x="3703" y="4437"/>
                  </a:cubicBezTo>
                  <a:lnTo>
                    <a:pt x="7814" y="4437"/>
                  </a:lnTo>
                  <a:cubicBezTo>
                    <a:pt x="8058" y="4437"/>
                    <a:pt x="8221" y="4274"/>
                    <a:pt x="8221" y="4071"/>
                  </a:cubicBezTo>
                  <a:cubicBezTo>
                    <a:pt x="8221" y="3867"/>
                    <a:pt x="8058" y="3664"/>
                    <a:pt x="7814" y="3664"/>
                  </a:cubicBezTo>
                  <a:close/>
                  <a:moveTo>
                    <a:pt x="9605" y="3623"/>
                  </a:moveTo>
                  <a:cubicBezTo>
                    <a:pt x="9320" y="3623"/>
                    <a:pt x="9157" y="3826"/>
                    <a:pt x="9157" y="4071"/>
                  </a:cubicBezTo>
                  <a:cubicBezTo>
                    <a:pt x="9157" y="4315"/>
                    <a:pt x="9320" y="4518"/>
                    <a:pt x="9605" y="4518"/>
                  </a:cubicBezTo>
                  <a:cubicBezTo>
                    <a:pt x="9849" y="4518"/>
                    <a:pt x="10052" y="4315"/>
                    <a:pt x="10052" y="4071"/>
                  </a:cubicBezTo>
                  <a:cubicBezTo>
                    <a:pt x="10052" y="3826"/>
                    <a:pt x="9849" y="3623"/>
                    <a:pt x="9605" y="3623"/>
                  </a:cubicBezTo>
                  <a:close/>
                  <a:moveTo>
                    <a:pt x="10948" y="3623"/>
                  </a:moveTo>
                  <a:cubicBezTo>
                    <a:pt x="10703" y="3623"/>
                    <a:pt x="10500" y="3826"/>
                    <a:pt x="10500" y="4071"/>
                  </a:cubicBezTo>
                  <a:cubicBezTo>
                    <a:pt x="10500" y="4315"/>
                    <a:pt x="10703" y="4518"/>
                    <a:pt x="10948" y="4518"/>
                  </a:cubicBezTo>
                  <a:cubicBezTo>
                    <a:pt x="11192" y="4518"/>
                    <a:pt x="11395" y="4315"/>
                    <a:pt x="11395" y="4071"/>
                  </a:cubicBezTo>
                  <a:cubicBezTo>
                    <a:pt x="11395" y="3826"/>
                    <a:pt x="11192" y="3623"/>
                    <a:pt x="10948" y="3623"/>
                  </a:cubicBezTo>
                  <a:close/>
                  <a:moveTo>
                    <a:pt x="12291" y="3623"/>
                  </a:moveTo>
                  <a:cubicBezTo>
                    <a:pt x="12046" y="3623"/>
                    <a:pt x="11843" y="3826"/>
                    <a:pt x="11843" y="4071"/>
                  </a:cubicBezTo>
                  <a:cubicBezTo>
                    <a:pt x="11843" y="4315"/>
                    <a:pt x="12046" y="4518"/>
                    <a:pt x="12291" y="4518"/>
                  </a:cubicBezTo>
                  <a:cubicBezTo>
                    <a:pt x="12535" y="4518"/>
                    <a:pt x="12738" y="4315"/>
                    <a:pt x="12738" y="4071"/>
                  </a:cubicBezTo>
                  <a:cubicBezTo>
                    <a:pt x="12738" y="3826"/>
                    <a:pt x="12535" y="3623"/>
                    <a:pt x="12291" y="3623"/>
                  </a:cubicBezTo>
                  <a:close/>
                  <a:moveTo>
                    <a:pt x="13634" y="3623"/>
                  </a:moveTo>
                  <a:cubicBezTo>
                    <a:pt x="13389" y="3623"/>
                    <a:pt x="13186" y="3826"/>
                    <a:pt x="13186" y="4071"/>
                  </a:cubicBezTo>
                  <a:cubicBezTo>
                    <a:pt x="13186" y="4315"/>
                    <a:pt x="13389" y="4518"/>
                    <a:pt x="13634" y="4518"/>
                  </a:cubicBezTo>
                  <a:cubicBezTo>
                    <a:pt x="13878" y="4518"/>
                    <a:pt x="14081" y="4315"/>
                    <a:pt x="14081" y="4071"/>
                  </a:cubicBezTo>
                  <a:cubicBezTo>
                    <a:pt x="14081" y="3826"/>
                    <a:pt x="13878" y="3623"/>
                    <a:pt x="13634" y="3623"/>
                  </a:cubicBezTo>
                  <a:close/>
                  <a:moveTo>
                    <a:pt x="14977" y="3623"/>
                  </a:moveTo>
                  <a:cubicBezTo>
                    <a:pt x="14732" y="3623"/>
                    <a:pt x="14529" y="3826"/>
                    <a:pt x="14529" y="4071"/>
                  </a:cubicBezTo>
                  <a:cubicBezTo>
                    <a:pt x="14529" y="4315"/>
                    <a:pt x="14732" y="4518"/>
                    <a:pt x="14977" y="4518"/>
                  </a:cubicBezTo>
                  <a:cubicBezTo>
                    <a:pt x="15221" y="4518"/>
                    <a:pt x="15424" y="4315"/>
                    <a:pt x="15424" y="4071"/>
                  </a:cubicBezTo>
                  <a:cubicBezTo>
                    <a:pt x="15424" y="3826"/>
                    <a:pt x="15221" y="3623"/>
                    <a:pt x="14977" y="3623"/>
                  </a:cubicBezTo>
                  <a:close/>
                  <a:moveTo>
                    <a:pt x="16320" y="3623"/>
                  </a:moveTo>
                  <a:cubicBezTo>
                    <a:pt x="16075" y="3623"/>
                    <a:pt x="15872" y="3826"/>
                    <a:pt x="15872" y="4071"/>
                  </a:cubicBezTo>
                  <a:cubicBezTo>
                    <a:pt x="15872" y="4315"/>
                    <a:pt x="16075" y="4518"/>
                    <a:pt x="16320" y="4518"/>
                  </a:cubicBezTo>
                  <a:cubicBezTo>
                    <a:pt x="16564" y="4518"/>
                    <a:pt x="16767" y="4315"/>
                    <a:pt x="16767" y="4071"/>
                  </a:cubicBezTo>
                  <a:cubicBezTo>
                    <a:pt x="16767" y="3826"/>
                    <a:pt x="16564" y="3623"/>
                    <a:pt x="16320" y="3623"/>
                  </a:cubicBezTo>
                  <a:close/>
                  <a:moveTo>
                    <a:pt x="366" y="5454"/>
                  </a:moveTo>
                  <a:cubicBezTo>
                    <a:pt x="163" y="5454"/>
                    <a:pt x="0" y="5658"/>
                    <a:pt x="0" y="5861"/>
                  </a:cubicBezTo>
                  <a:cubicBezTo>
                    <a:pt x="0" y="6065"/>
                    <a:pt x="163" y="6228"/>
                    <a:pt x="366" y="6228"/>
                  </a:cubicBezTo>
                  <a:lnTo>
                    <a:pt x="1953" y="6228"/>
                  </a:lnTo>
                  <a:cubicBezTo>
                    <a:pt x="2157" y="6228"/>
                    <a:pt x="2320" y="6065"/>
                    <a:pt x="2320" y="5861"/>
                  </a:cubicBezTo>
                  <a:cubicBezTo>
                    <a:pt x="2320" y="5658"/>
                    <a:pt x="2157" y="5454"/>
                    <a:pt x="1953" y="5454"/>
                  </a:cubicBezTo>
                  <a:close/>
                  <a:moveTo>
                    <a:pt x="3703" y="5454"/>
                  </a:moveTo>
                  <a:cubicBezTo>
                    <a:pt x="3500" y="5454"/>
                    <a:pt x="3337" y="5658"/>
                    <a:pt x="3337" y="5861"/>
                  </a:cubicBezTo>
                  <a:cubicBezTo>
                    <a:pt x="3337" y="6065"/>
                    <a:pt x="3500" y="6228"/>
                    <a:pt x="3703" y="6228"/>
                  </a:cubicBezTo>
                  <a:lnTo>
                    <a:pt x="7814" y="6228"/>
                  </a:lnTo>
                  <a:cubicBezTo>
                    <a:pt x="8058" y="6228"/>
                    <a:pt x="8221" y="6065"/>
                    <a:pt x="8221" y="5861"/>
                  </a:cubicBezTo>
                  <a:cubicBezTo>
                    <a:pt x="8221" y="5658"/>
                    <a:pt x="8058" y="5454"/>
                    <a:pt x="7814" y="5454"/>
                  </a:cubicBezTo>
                  <a:close/>
                  <a:moveTo>
                    <a:pt x="366" y="7286"/>
                  </a:moveTo>
                  <a:cubicBezTo>
                    <a:pt x="163" y="7286"/>
                    <a:pt x="0" y="7448"/>
                    <a:pt x="0" y="7652"/>
                  </a:cubicBezTo>
                  <a:cubicBezTo>
                    <a:pt x="0" y="7855"/>
                    <a:pt x="163" y="8059"/>
                    <a:pt x="366" y="8059"/>
                  </a:cubicBezTo>
                  <a:lnTo>
                    <a:pt x="1953" y="8059"/>
                  </a:lnTo>
                  <a:cubicBezTo>
                    <a:pt x="2157" y="8059"/>
                    <a:pt x="2320" y="7855"/>
                    <a:pt x="2320" y="7652"/>
                  </a:cubicBezTo>
                  <a:cubicBezTo>
                    <a:pt x="2320" y="7448"/>
                    <a:pt x="2157" y="7286"/>
                    <a:pt x="1953" y="7286"/>
                  </a:cubicBezTo>
                  <a:close/>
                  <a:moveTo>
                    <a:pt x="3703" y="7286"/>
                  </a:moveTo>
                  <a:cubicBezTo>
                    <a:pt x="3500" y="7286"/>
                    <a:pt x="3337" y="7448"/>
                    <a:pt x="3337" y="7652"/>
                  </a:cubicBezTo>
                  <a:cubicBezTo>
                    <a:pt x="3337" y="7855"/>
                    <a:pt x="3500" y="8059"/>
                    <a:pt x="3703" y="8059"/>
                  </a:cubicBezTo>
                  <a:lnTo>
                    <a:pt x="7814" y="8059"/>
                  </a:lnTo>
                  <a:cubicBezTo>
                    <a:pt x="8058" y="8059"/>
                    <a:pt x="8221" y="7855"/>
                    <a:pt x="8221" y="7652"/>
                  </a:cubicBezTo>
                  <a:cubicBezTo>
                    <a:pt x="8221" y="7448"/>
                    <a:pt x="8058" y="7286"/>
                    <a:pt x="7814" y="7286"/>
                  </a:cubicBezTo>
                  <a:close/>
                  <a:moveTo>
                    <a:pt x="14203" y="8791"/>
                  </a:moveTo>
                  <a:cubicBezTo>
                    <a:pt x="13959" y="8791"/>
                    <a:pt x="13756" y="8995"/>
                    <a:pt x="13756" y="9239"/>
                  </a:cubicBezTo>
                  <a:cubicBezTo>
                    <a:pt x="13756" y="9483"/>
                    <a:pt x="13959" y="9687"/>
                    <a:pt x="14203" y="9687"/>
                  </a:cubicBezTo>
                  <a:cubicBezTo>
                    <a:pt x="14447" y="9687"/>
                    <a:pt x="14651" y="9483"/>
                    <a:pt x="14651" y="9239"/>
                  </a:cubicBezTo>
                  <a:cubicBezTo>
                    <a:pt x="14651" y="8995"/>
                    <a:pt x="14447" y="8791"/>
                    <a:pt x="14203" y="8791"/>
                  </a:cubicBezTo>
                  <a:close/>
                  <a:moveTo>
                    <a:pt x="15546" y="8791"/>
                  </a:moveTo>
                  <a:cubicBezTo>
                    <a:pt x="15302" y="8791"/>
                    <a:pt x="15099" y="8995"/>
                    <a:pt x="15099" y="9239"/>
                  </a:cubicBezTo>
                  <a:cubicBezTo>
                    <a:pt x="15099" y="9483"/>
                    <a:pt x="15302" y="9687"/>
                    <a:pt x="15546" y="9687"/>
                  </a:cubicBezTo>
                  <a:cubicBezTo>
                    <a:pt x="15790" y="9687"/>
                    <a:pt x="15994" y="9483"/>
                    <a:pt x="15994" y="9239"/>
                  </a:cubicBezTo>
                  <a:cubicBezTo>
                    <a:pt x="15994" y="8995"/>
                    <a:pt x="15790" y="8791"/>
                    <a:pt x="15546" y="8791"/>
                  </a:cubicBezTo>
                  <a:close/>
                  <a:moveTo>
                    <a:pt x="16889" y="8791"/>
                  </a:moveTo>
                  <a:cubicBezTo>
                    <a:pt x="16645" y="8791"/>
                    <a:pt x="16442" y="8995"/>
                    <a:pt x="16442" y="9239"/>
                  </a:cubicBezTo>
                  <a:cubicBezTo>
                    <a:pt x="16442" y="9483"/>
                    <a:pt x="16645" y="9687"/>
                    <a:pt x="16889" y="9687"/>
                  </a:cubicBezTo>
                  <a:cubicBezTo>
                    <a:pt x="17133" y="9687"/>
                    <a:pt x="17337" y="9483"/>
                    <a:pt x="17337" y="9239"/>
                  </a:cubicBezTo>
                  <a:cubicBezTo>
                    <a:pt x="17337" y="8995"/>
                    <a:pt x="17133" y="8791"/>
                    <a:pt x="16889" y="8791"/>
                  </a:cubicBezTo>
                  <a:close/>
                  <a:moveTo>
                    <a:pt x="18232" y="8791"/>
                  </a:moveTo>
                  <a:cubicBezTo>
                    <a:pt x="17988" y="8791"/>
                    <a:pt x="17785" y="8995"/>
                    <a:pt x="17785" y="9239"/>
                  </a:cubicBezTo>
                  <a:cubicBezTo>
                    <a:pt x="17785" y="9483"/>
                    <a:pt x="17988" y="9687"/>
                    <a:pt x="18232" y="9687"/>
                  </a:cubicBezTo>
                  <a:cubicBezTo>
                    <a:pt x="18476" y="9687"/>
                    <a:pt x="18680" y="9483"/>
                    <a:pt x="18680" y="9239"/>
                  </a:cubicBezTo>
                  <a:cubicBezTo>
                    <a:pt x="18680" y="8995"/>
                    <a:pt x="18476" y="8791"/>
                    <a:pt x="18232" y="8791"/>
                  </a:cubicBezTo>
                  <a:close/>
                  <a:moveTo>
                    <a:pt x="19575" y="8791"/>
                  </a:moveTo>
                  <a:cubicBezTo>
                    <a:pt x="19331" y="8791"/>
                    <a:pt x="19128" y="8995"/>
                    <a:pt x="19128" y="9239"/>
                  </a:cubicBezTo>
                  <a:cubicBezTo>
                    <a:pt x="19128" y="9483"/>
                    <a:pt x="19331" y="9687"/>
                    <a:pt x="19575" y="9687"/>
                  </a:cubicBezTo>
                  <a:cubicBezTo>
                    <a:pt x="19819" y="9687"/>
                    <a:pt x="20023" y="9483"/>
                    <a:pt x="20023" y="9239"/>
                  </a:cubicBezTo>
                  <a:cubicBezTo>
                    <a:pt x="20023" y="8995"/>
                    <a:pt x="19819" y="8791"/>
                    <a:pt x="19575" y="8791"/>
                  </a:cubicBezTo>
                  <a:close/>
                  <a:moveTo>
                    <a:pt x="20918" y="8791"/>
                  </a:moveTo>
                  <a:cubicBezTo>
                    <a:pt x="20674" y="8791"/>
                    <a:pt x="20471" y="8995"/>
                    <a:pt x="20471" y="9239"/>
                  </a:cubicBezTo>
                  <a:cubicBezTo>
                    <a:pt x="20471" y="9483"/>
                    <a:pt x="20674" y="9687"/>
                    <a:pt x="20918" y="9687"/>
                  </a:cubicBezTo>
                  <a:cubicBezTo>
                    <a:pt x="21162" y="9687"/>
                    <a:pt x="21366" y="9483"/>
                    <a:pt x="21366" y="9239"/>
                  </a:cubicBezTo>
                  <a:cubicBezTo>
                    <a:pt x="21366" y="8995"/>
                    <a:pt x="21162" y="8791"/>
                    <a:pt x="20918" y="8791"/>
                  </a:cubicBezTo>
                  <a:close/>
                  <a:moveTo>
                    <a:pt x="366" y="9076"/>
                  </a:moveTo>
                  <a:cubicBezTo>
                    <a:pt x="163" y="9076"/>
                    <a:pt x="0" y="9239"/>
                    <a:pt x="0" y="9443"/>
                  </a:cubicBezTo>
                  <a:cubicBezTo>
                    <a:pt x="0" y="9646"/>
                    <a:pt x="163" y="9850"/>
                    <a:pt x="366" y="9850"/>
                  </a:cubicBezTo>
                  <a:lnTo>
                    <a:pt x="1953" y="9850"/>
                  </a:lnTo>
                  <a:cubicBezTo>
                    <a:pt x="2157" y="9850"/>
                    <a:pt x="2320" y="9646"/>
                    <a:pt x="2320" y="9443"/>
                  </a:cubicBezTo>
                  <a:cubicBezTo>
                    <a:pt x="2320" y="9239"/>
                    <a:pt x="2157" y="9076"/>
                    <a:pt x="1953" y="9076"/>
                  </a:cubicBezTo>
                  <a:close/>
                  <a:moveTo>
                    <a:pt x="8628" y="9076"/>
                  </a:moveTo>
                  <a:cubicBezTo>
                    <a:pt x="8424" y="9076"/>
                    <a:pt x="8262" y="9239"/>
                    <a:pt x="8262" y="9443"/>
                  </a:cubicBezTo>
                  <a:cubicBezTo>
                    <a:pt x="8262" y="9646"/>
                    <a:pt x="8424" y="9850"/>
                    <a:pt x="8628" y="9850"/>
                  </a:cubicBezTo>
                  <a:lnTo>
                    <a:pt x="12779" y="9850"/>
                  </a:lnTo>
                  <a:cubicBezTo>
                    <a:pt x="12982" y="9850"/>
                    <a:pt x="13145" y="9646"/>
                    <a:pt x="13145" y="9443"/>
                  </a:cubicBezTo>
                  <a:cubicBezTo>
                    <a:pt x="13145" y="9239"/>
                    <a:pt x="12982" y="9076"/>
                    <a:pt x="12779" y="9076"/>
                  </a:cubicBezTo>
                  <a:close/>
                  <a:moveTo>
                    <a:pt x="366" y="10867"/>
                  </a:moveTo>
                  <a:cubicBezTo>
                    <a:pt x="163" y="10867"/>
                    <a:pt x="0" y="11030"/>
                    <a:pt x="0" y="11233"/>
                  </a:cubicBezTo>
                  <a:cubicBezTo>
                    <a:pt x="0" y="11478"/>
                    <a:pt x="163" y="11640"/>
                    <a:pt x="366" y="11640"/>
                  </a:cubicBezTo>
                  <a:lnTo>
                    <a:pt x="1953" y="11640"/>
                  </a:lnTo>
                  <a:cubicBezTo>
                    <a:pt x="2157" y="11640"/>
                    <a:pt x="2320" y="11478"/>
                    <a:pt x="2320" y="11233"/>
                  </a:cubicBezTo>
                  <a:cubicBezTo>
                    <a:pt x="2320" y="11030"/>
                    <a:pt x="2157" y="10867"/>
                    <a:pt x="1953" y="10867"/>
                  </a:cubicBezTo>
                  <a:close/>
                  <a:moveTo>
                    <a:pt x="8628" y="10867"/>
                  </a:moveTo>
                  <a:cubicBezTo>
                    <a:pt x="8424" y="10867"/>
                    <a:pt x="8262" y="11030"/>
                    <a:pt x="8262" y="11233"/>
                  </a:cubicBezTo>
                  <a:cubicBezTo>
                    <a:pt x="8262" y="11478"/>
                    <a:pt x="8424" y="11640"/>
                    <a:pt x="8628" y="11640"/>
                  </a:cubicBezTo>
                  <a:lnTo>
                    <a:pt x="12779" y="11640"/>
                  </a:lnTo>
                  <a:cubicBezTo>
                    <a:pt x="12982" y="11640"/>
                    <a:pt x="13145" y="11478"/>
                    <a:pt x="13145" y="11233"/>
                  </a:cubicBezTo>
                  <a:cubicBezTo>
                    <a:pt x="13145" y="11030"/>
                    <a:pt x="12982" y="10867"/>
                    <a:pt x="12779" y="10867"/>
                  </a:cubicBezTo>
                  <a:close/>
                  <a:moveTo>
                    <a:pt x="14203" y="12495"/>
                  </a:moveTo>
                  <a:cubicBezTo>
                    <a:pt x="13959" y="12495"/>
                    <a:pt x="13756" y="12698"/>
                    <a:pt x="13756" y="12943"/>
                  </a:cubicBezTo>
                  <a:cubicBezTo>
                    <a:pt x="13756" y="13187"/>
                    <a:pt x="13959" y="13390"/>
                    <a:pt x="14203" y="13390"/>
                  </a:cubicBezTo>
                  <a:cubicBezTo>
                    <a:pt x="14447" y="13390"/>
                    <a:pt x="14651" y="13187"/>
                    <a:pt x="14651" y="12943"/>
                  </a:cubicBezTo>
                  <a:cubicBezTo>
                    <a:pt x="14651" y="12698"/>
                    <a:pt x="14447" y="12495"/>
                    <a:pt x="14203" y="12495"/>
                  </a:cubicBezTo>
                  <a:close/>
                  <a:moveTo>
                    <a:pt x="15546" y="12495"/>
                  </a:moveTo>
                  <a:cubicBezTo>
                    <a:pt x="15302" y="12495"/>
                    <a:pt x="15099" y="12698"/>
                    <a:pt x="15099" y="12943"/>
                  </a:cubicBezTo>
                  <a:cubicBezTo>
                    <a:pt x="15099" y="13187"/>
                    <a:pt x="15302" y="13390"/>
                    <a:pt x="15546" y="13390"/>
                  </a:cubicBezTo>
                  <a:cubicBezTo>
                    <a:pt x="15790" y="13390"/>
                    <a:pt x="15994" y="13187"/>
                    <a:pt x="15994" y="12943"/>
                  </a:cubicBezTo>
                  <a:cubicBezTo>
                    <a:pt x="15994" y="12698"/>
                    <a:pt x="15790" y="12495"/>
                    <a:pt x="15546" y="12495"/>
                  </a:cubicBezTo>
                  <a:close/>
                  <a:moveTo>
                    <a:pt x="16889" y="12495"/>
                  </a:moveTo>
                  <a:cubicBezTo>
                    <a:pt x="16645" y="12495"/>
                    <a:pt x="16442" y="12698"/>
                    <a:pt x="16442" y="12943"/>
                  </a:cubicBezTo>
                  <a:cubicBezTo>
                    <a:pt x="16442" y="13187"/>
                    <a:pt x="16645" y="13390"/>
                    <a:pt x="16889" y="13390"/>
                  </a:cubicBezTo>
                  <a:cubicBezTo>
                    <a:pt x="17133" y="13390"/>
                    <a:pt x="17337" y="13187"/>
                    <a:pt x="17337" y="12943"/>
                  </a:cubicBezTo>
                  <a:cubicBezTo>
                    <a:pt x="17337" y="12698"/>
                    <a:pt x="17133" y="12495"/>
                    <a:pt x="16889" y="12495"/>
                  </a:cubicBezTo>
                  <a:close/>
                  <a:moveTo>
                    <a:pt x="18232" y="12495"/>
                  </a:moveTo>
                  <a:cubicBezTo>
                    <a:pt x="17988" y="12495"/>
                    <a:pt x="17785" y="12698"/>
                    <a:pt x="17785" y="12943"/>
                  </a:cubicBezTo>
                  <a:cubicBezTo>
                    <a:pt x="17785" y="13187"/>
                    <a:pt x="17988" y="13390"/>
                    <a:pt x="18232" y="13390"/>
                  </a:cubicBezTo>
                  <a:cubicBezTo>
                    <a:pt x="18476" y="13390"/>
                    <a:pt x="18680" y="13187"/>
                    <a:pt x="18680" y="12943"/>
                  </a:cubicBezTo>
                  <a:cubicBezTo>
                    <a:pt x="18680" y="12698"/>
                    <a:pt x="18476" y="12495"/>
                    <a:pt x="18232" y="12495"/>
                  </a:cubicBezTo>
                  <a:close/>
                  <a:moveTo>
                    <a:pt x="19575" y="12495"/>
                  </a:moveTo>
                  <a:cubicBezTo>
                    <a:pt x="19331" y="12495"/>
                    <a:pt x="19128" y="12698"/>
                    <a:pt x="19128" y="12943"/>
                  </a:cubicBezTo>
                  <a:cubicBezTo>
                    <a:pt x="19128" y="13187"/>
                    <a:pt x="19331" y="13390"/>
                    <a:pt x="19575" y="13390"/>
                  </a:cubicBezTo>
                  <a:cubicBezTo>
                    <a:pt x="19819" y="13390"/>
                    <a:pt x="20023" y="13187"/>
                    <a:pt x="20023" y="12943"/>
                  </a:cubicBezTo>
                  <a:cubicBezTo>
                    <a:pt x="20023" y="12698"/>
                    <a:pt x="19819" y="12495"/>
                    <a:pt x="19575" y="12495"/>
                  </a:cubicBezTo>
                  <a:close/>
                  <a:moveTo>
                    <a:pt x="20918" y="12495"/>
                  </a:moveTo>
                  <a:cubicBezTo>
                    <a:pt x="20674" y="12495"/>
                    <a:pt x="20471" y="12698"/>
                    <a:pt x="20471" y="12943"/>
                  </a:cubicBezTo>
                  <a:cubicBezTo>
                    <a:pt x="20471" y="13187"/>
                    <a:pt x="20674" y="13390"/>
                    <a:pt x="20918" y="13390"/>
                  </a:cubicBezTo>
                  <a:cubicBezTo>
                    <a:pt x="21162" y="13390"/>
                    <a:pt x="21366" y="13187"/>
                    <a:pt x="21366" y="12943"/>
                  </a:cubicBezTo>
                  <a:cubicBezTo>
                    <a:pt x="21366" y="12698"/>
                    <a:pt x="21162" y="12495"/>
                    <a:pt x="20918" y="12495"/>
                  </a:cubicBezTo>
                  <a:close/>
                  <a:moveTo>
                    <a:pt x="366" y="12658"/>
                  </a:moveTo>
                  <a:cubicBezTo>
                    <a:pt x="163" y="12658"/>
                    <a:pt x="0" y="12821"/>
                    <a:pt x="0" y="13065"/>
                  </a:cubicBezTo>
                  <a:cubicBezTo>
                    <a:pt x="0" y="13268"/>
                    <a:pt x="163" y="13431"/>
                    <a:pt x="366" y="13431"/>
                  </a:cubicBezTo>
                  <a:lnTo>
                    <a:pt x="1953" y="13431"/>
                  </a:lnTo>
                  <a:cubicBezTo>
                    <a:pt x="2157" y="13431"/>
                    <a:pt x="2320" y="13268"/>
                    <a:pt x="2320" y="13065"/>
                  </a:cubicBezTo>
                  <a:cubicBezTo>
                    <a:pt x="2320" y="12821"/>
                    <a:pt x="2157" y="12658"/>
                    <a:pt x="1953" y="12658"/>
                  </a:cubicBezTo>
                  <a:close/>
                  <a:moveTo>
                    <a:pt x="8628" y="12658"/>
                  </a:moveTo>
                  <a:cubicBezTo>
                    <a:pt x="8424" y="12658"/>
                    <a:pt x="8262" y="12821"/>
                    <a:pt x="8262" y="13065"/>
                  </a:cubicBezTo>
                  <a:cubicBezTo>
                    <a:pt x="8262" y="13268"/>
                    <a:pt x="8424" y="13431"/>
                    <a:pt x="8628" y="13431"/>
                  </a:cubicBezTo>
                  <a:lnTo>
                    <a:pt x="12779" y="13431"/>
                  </a:lnTo>
                  <a:cubicBezTo>
                    <a:pt x="12982" y="13431"/>
                    <a:pt x="13145" y="13268"/>
                    <a:pt x="13145" y="13065"/>
                  </a:cubicBezTo>
                  <a:cubicBezTo>
                    <a:pt x="13145" y="12821"/>
                    <a:pt x="12982"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5"/>
            <p:cNvSpPr/>
            <p:nvPr/>
          </p:nvSpPr>
          <p:spPr>
            <a:xfrm>
              <a:off x="4506925" y="3313800"/>
              <a:ext cx="534150" cy="334775"/>
            </a:xfrm>
            <a:custGeom>
              <a:avLst/>
              <a:gdLst/>
              <a:ahLst/>
              <a:cxnLst/>
              <a:rect l="l" t="t" r="r" b="b"/>
              <a:pathLst>
                <a:path w="21366" h="13391" extrusionOk="0">
                  <a:moveTo>
                    <a:pt x="366" y="41"/>
                  </a:moveTo>
                  <a:cubicBezTo>
                    <a:pt x="163" y="41"/>
                    <a:pt x="0" y="204"/>
                    <a:pt x="0" y="448"/>
                  </a:cubicBezTo>
                  <a:cubicBezTo>
                    <a:pt x="0" y="652"/>
                    <a:pt x="163" y="815"/>
                    <a:pt x="366" y="815"/>
                  </a:cubicBezTo>
                  <a:lnTo>
                    <a:pt x="1953" y="815"/>
                  </a:lnTo>
                  <a:cubicBezTo>
                    <a:pt x="2157" y="815"/>
                    <a:pt x="2320" y="652"/>
                    <a:pt x="2320" y="448"/>
                  </a:cubicBezTo>
                  <a:cubicBezTo>
                    <a:pt x="2320" y="204"/>
                    <a:pt x="2157" y="41"/>
                    <a:pt x="1953" y="41"/>
                  </a:cubicBezTo>
                  <a:close/>
                  <a:moveTo>
                    <a:pt x="3703" y="41"/>
                  </a:moveTo>
                  <a:cubicBezTo>
                    <a:pt x="3500" y="41"/>
                    <a:pt x="3337" y="204"/>
                    <a:pt x="3337" y="448"/>
                  </a:cubicBezTo>
                  <a:cubicBezTo>
                    <a:pt x="3337" y="652"/>
                    <a:pt x="3500" y="815"/>
                    <a:pt x="3703" y="815"/>
                  </a:cubicBezTo>
                  <a:lnTo>
                    <a:pt x="7814" y="815"/>
                  </a:lnTo>
                  <a:cubicBezTo>
                    <a:pt x="8058" y="815"/>
                    <a:pt x="8221" y="652"/>
                    <a:pt x="8221" y="448"/>
                  </a:cubicBezTo>
                  <a:cubicBezTo>
                    <a:pt x="8221" y="204"/>
                    <a:pt x="8058" y="41"/>
                    <a:pt x="7814" y="41"/>
                  </a:cubicBezTo>
                  <a:close/>
                  <a:moveTo>
                    <a:pt x="9605" y="1"/>
                  </a:moveTo>
                  <a:cubicBezTo>
                    <a:pt x="9320" y="1"/>
                    <a:pt x="9157" y="204"/>
                    <a:pt x="9157" y="448"/>
                  </a:cubicBezTo>
                  <a:cubicBezTo>
                    <a:pt x="9157" y="693"/>
                    <a:pt x="9320" y="896"/>
                    <a:pt x="9605" y="896"/>
                  </a:cubicBezTo>
                  <a:cubicBezTo>
                    <a:pt x="9849" y="896"/>
                    <a:pt x="10052" y="693"/>
                    <a:pt x="10052" y="448"/>
                  </a:cubicBezTo>
                  <a:cubicBezTo>
                    <a:pt x="10052" y="204"/>
                    <a:pt x="9849" y="1"/>
                    <a:pt x="9605" y="1"/>
                  </a:cubicBezTo>
                  <a:close/>
                  <a:moveTo>
                    <a:pt x="10948" y="1"/>
                  </a:moveTo>
                  <a:cubicBezTo>
                    <a:pt x="10703" y="1"/>
                    <a:pt x="10500" y="204"/>
                    <a:pt x="10500" y="448"/>
                  </a:cubicBezTo>
                  <a:cubicBezTo>
                    <a:pt x="10500" y="693"/>
                    <a:pt x="10703" y="896"/>
                    <a:pt x="10948" y="896"/>
                  </a:cubicBezTo>
                  <a:cubicBezTo>
                    <a:pt x="11192" y="896"/>
                    <a:pt x="11395" y="693"/>
                    <a:pt x="11395" y="448"/>
                  </a:cubicBezTo>
                  <a:cubicBezTo>
                    <a:pt x="11395" y="204"/>
                    <a:pt x="11192" y="1"/>
                    <a:pt x="10948" y="1"/>
                  </a:cubicBezTo>
                  <a:close/>
                  <a:moveTo>
                    <a:pt x="12291" y="1"/>
                  </a:moveTo>
                  <a:cubicBezTo>
                    <a:pt x="12046" y="1"/>
                    <a:pt x="11843" y="204"/>
                    <a:pt x="11843" y="448"/>
                  </a:cubicBezTo>
                  <a:cubicBezTo>
                    <a:pt x="11843" y="693"/>
                    <a:pt x="12046" y="896"/>
                    <a:pt x="12291" y="896"/>
                  </a:cubicBezTo>
                  <a:cubicBezTo>
                    <a:pt x="12535" y="896"/>
                    <a:pt x="12738" y="693"/>
                    <a:pt x="12738" y="448"/>
                  </a:cubicBezTo>
                  <a:cubicBezTo>
                    <a:pt x="12738" y="204"/>
                    <a:pt x="12535" y="1"/>
                    <a:pt x="12291" y="1"/>
                  </a:cubicBezTo>
                  <a:close/>
                  <a:moveTo>
                    <a:pt x="13634" y="1"/>
                  </a:moveTo>
                  <a:cubicBezTo>
                    <a:pt x="13389" y="1"/>
                    <a:pt x="13186" y="204"/>
                    <a:pt x="13186" y="448"/>
                  </a:cubicBezTo>
                  <a:cubicBezTo>
                    <a:pt x="13186" y="693"/>
                    <a:pt x="13389" y="896"/>
                    <a:pt x="13634" y="896"/>
                  </a:cubicBezTo>
                  <a:cubicBezTo>
                    <a:pt x="13878" y="896"/>
                    <a:pt x="14081" y="693"/>
                    <a:pt x="14081" y="448"/>
                  </a:cubicBezTo>
                  <a:cubicBezTo>
                    <a:pt x="14081" y="204"/>
                    <a:pt x="13878" y="1"/>
                    <a:pt x="13634" y="1"/>
                  </a:cubicBezTo>
                  <a:close/>
                  <a:moveTo>
                    <a:pt x="14977" y="1"/>
                  </a:moveTo>
                  <a:cubicBezTo>
                    <a:pt x="14732" y="1"/>
                    <a:pt x="14529" y="204"/>
                    <a:pt x="14529" y="448"/>
                  </a:cubicBezTo>
                  <a:cubicBezTo>
                    <a:pt x="14529" y="693"/>
                    <a:pt x="14732" y="896"/>
                    <a:pt x="14977" y="896"/>
                  </a:cubicBezTo>
                  <a:cubicBezTo>
                    <a:pt x="15221" y="896"/>
                    <a:pt x="15424" y="693"/>
                    <a:pt x="15424" y="448"/>
                  </a:cubicBezTo>
                  <a:cubicBezTo>
                    <a:pt x="15424" y="204"/>
                    <a:pt x="15221" y="1"/>
                    <a:pt x="14977" y="1"/>
                  </a:cubicBezTo>
                  <a:close/>
                  <a:moveTo>
                    <a:pt x="16320" y="1"/>
                  </a:moveTo>
                  <a:cubicBezTo>
                    <a:pt x="16075" y="1"/>
                    <a:pt x="15872" y="204"/>
                    <a:pt x="15872" y="448"/>
                  </a:cubicBezTo>
                  <a:cubicBezTo>
                    <a:pt x="15872" y="693"/>
                    <a:pt x="16075" y="896"/>
                    <a:pt x="16320" y="896"/>
                  </a:cubicBezTo>
                  <a:cubicBezTo>
                    <a:pt x="16564" y="896"/>
                    <a:pt x="16767" y="693"/>
                    <a:pt x="16767" y="448"/>
                  </a:cubicBezTo>
                  <a:cubicBezTo>
                    <a:pt x="16767" y="204"/>
                    <a:pt x="16564" y="1"/>
                    <a:pt x="16320" y="1"/>
                  </a:cubicBezTo>
                  <a:close/>
                  <a:moveTo>
                    <a:pt x="366" y="1832"/>
                  </a:moveTo>
                  <a:cubicBezTo>
                    <a:pt x="163" y="1832"/>
                    <a:pt x="0" y="2036"/>
                    <a:pt x="0" y="2239"/>
                  </a:cubicBezTo>
                  <a:cubicBezTo>
                    <a:pt x="0" y="2443"/>
                    <a:pt x="163" y="2605"/>
                    <a:pt x="366" y="2605"/>
                  </a:cubicBezTo>
                  <a:lnTo>
                    <a:pt x="1953" y="2605"/>
                  </a:lnTo>
                  <a:cubicBezTo>
                    <a:pt x="2157" y="2605"/>
                    <a:pt x="2320" y="2443"/>
                    <a:pt x="2320" y="2239"/>
                  </a:cubicBezTo>
                  <a:cubicBezTo>
                    <a:pt x="2320" y="2036"/>
                    <a:pt x="2157" y="1832"/>
                    <a:pt x="1953" y="1832"/>
                  </a:cubicBezTo>
                  <a:close/>
                  <a:moveTo>
                    <a:pt x="3703" y="1832"/>
                  </a:moveTo>
                  <a:cubicBezTo>
                    <a:pt x="3500" y="1832"/>
                    <a:pt x="3337" y="2036"/>
                    <a:pt x="3337" y="2239"/>
                  </a:cubicBezTo>
                  <a:cubicBezTo>
                    <a:pt x="3337" y="2443"/>
                    <a:pt x="3500" y="2605"/>
                    <a:pt x="3703" y="2605"/>
                  </a:cubicBezTo>
                  <a:lnTo>
                    <a:pt x="7814" y="2605"/>
                  </a:lnTo>
                  <a:cubicBezTo>
                    <a:pt x="8058" y="2605"/>
                    <a:pt x="8221" y="2443"/>
                    <a:pt x="8221" y="2239"/>
                  </a:cubicBezTo>
                  <a:cubicBezTo>
                    <a:pt x="8221" y="2036"/>
                    <a:pt x="8058" y="1832"/>
                    <a:pt x="7814" y="1832"/>
                  </a:cubicBezTo>
                  <a:close/>
                  <a:moveTo>
                    <a:pt x="366" y="3663"/>
                  </a:moveTo>
                  <a:cubicBezTo>
                    <a:pt x="163" y="3663"/>
                    <a:pt x="0" y="3826"/>
                    <a:pt x="0" y="4030"/>
                  </a:cubicBezTo>
                  <a:cubicBezTo>
                    <a:pt x="0" y="4233"/>
                    <a:pt x="163" y="4437"/>
                    <a:pt x="366" y="4437"/>
                  </a:cubicBezTo>
                  <a:lnTo>
                    <a:pt x="1953" y="4437"/>
                  </a:lnTo>
                  <a:cubicBezTo>
                    <a:pt x="2157" y="4437"/>
                    <a:pt x="2320" y="4233"/>
                    <a:pt x="2320" y="4030"/>
                  </a:cubicBezTo>
                  <a:cubicBezTo>
                    <a:pt x="2320" y="3826"/>
                    <a:pt x="2157" y="3663"/>
                    <a:pt x="1953" y="3663"/>
                  </a:cubicBezTo>
                  <a:close/>
                  <a:moveTo>
                    <a:pt x="3703" y="3663"/>
                  </a:moveTo>
                  <a:cubicBezTo>
                    <a:pt x="3500" y="3663"/>
                    <a:pt x="3337" y="3826"/>
                    <a:pt x="3337" y="4030"/>
                  </a:cubicBezTo>
                  <a:cubicBezTo>
                    <a:pt x="3337" y="4233"/>
                    <a:pt x="3500" y="4437"/>
                    <a:pt x="3703" y="4437"/>
                  </a:cubicBezTo>
                  <a:lnTo>
                    <a:pt x="7814" y="4437"/>
                  </a:lnTo>
                  <a:cubicBezTo>
                    <a:pt x="8058" y="4437"/>
                    <a:pt x="8221" y="4233"/>
                    <a:pt x="8221" y="4030"/>
                  </a:cubicBezTo>
                  <a:cubicBezTo>
                    <a:pt x="8221" y="3826"/>
                    <a:pt x="8058" y="3663"/>
                    <a:pt x="7814" y="3663"/>
                  </a:cubicBezTo>
                  <a:close/>
                  <a:moveTo>
                    <a:pt x="9605" y="3582"/>
                  </a:moveTo>
                  <a:cubicBezTo>
                    <a:pt x="9320" y="3582"/>
                    <a:pt x="9157" y="3786"/>
                    <a:pt x="9157" y="4030"/>
                  </a:cubicBezTo>
                  <a:cubicBezTo>
                    <a:pt x="9157" y="4274"/>
                    <a:pt x="9320" y="4477"/>
                    <a:pt x="9605" y="4477"/>
                  </a:cubicBezTo>
                  <a:cubicBezTo>
                    <a:pt x="9849" y="4477"/>
                    <a:pt x="10052" y="4274"/>
                    <a:pt x="10052" y="4030"/>
                  </a:cubicBezTo>
                  <a:cubicBezTo>
                    <a:pt x="10052" y="3786"/>
                    <a:pt x="9849" y="3582"/>
                    <a:pt x="9605" y="3582"/>
                  </a:cubicBezTo>
                  <a:close/>
                  <a:moveTo>
                    <a:pt x="10948" y="3582"/>
                  </a:moveTo>
                  <a:cubicBezTo>
                    <a:pt x="10703" y="3582"/>
                    <a:pt x="10500" y="3786"/>
                    <a:pt x="10500" y="4030"/>
                  </a:cubicBezTo>
                  <a:cubicBezTo>
                    <a:pt x="10500" y="4274"/>
                    <a:pt x="10703" y="4477"/>
                    <a:pt x="10948" y="4477"/>
                  </a:cubicBezTo>
                  <a:cubicBezTo>
                    <a:pt x="11192" y="4477"/>
                    <a:pt x="11395" y="4274"/>
                    <a:pt x="11395" y="4030"/>
                  </a:cubicBezTo>
                  <a:cubicBezTo>
                    <a:pt x="11395" y="3786"/>
                    <a:pt x="11192" y="3582"/>
                    <a:pt x="10948" y="3582"/>
                  </a:cubicBezTo>
                  <a:close/>
                  <a:moveTo>
                    <a:pt x="12291" y="3582"/>
                  </a:moveTo>
                  <a:cubicBezTo>
                    <a:pt x="12046" y="3582"/>
                    <a:pt x="11843" y="3786"/>
                    <a:pt x="11843" y="4030"/>
                  </a:cubicBezTo>
                  <a:cubicBezTo>
                    <a:pt x="11843" y="4274"/>
                    <a:pt x="12046" y="4477"/>
                    <a:pt x="12291" y="4477"/>
                  </a:cubicBezTo>
                  <a:cubicBezTo>
                    <a:pt x="12535" y="4477"/>
                    <a:pt x="12738" y="4274"/>
                    <a:pt x="12738" y="4030"/>
                  </a:cubicBezTo>
                  <a:cubicBezTo>
                    <a:pt x="12738" y="3786"/>
                    <a:pt x="12535" y="3582"/>
                    <a:pt x="12291" y="3582"/>
                  </a:cubicBezTo>
                  <a:close/>
                  <a:moveTo>
                    <a:pt x="13634" y="3582"/>
                  </a:moveTo>
                  <a:cubicBezTo>
                    <a:pt x="13389" y="3582"/>
                    <a:pt x="13186" y="3786"/>
                    <a:pt x="13186" y="4030"/>
                  </a:cubicBezTo>
                  <a:cubicBezTo>
                    <a:pt x="13186" y="4274"/>
                    <a:pt x="13389" y="4477"/>
                    <a:pt x="13634" y="4477"/>
                  </a:cubicBezTo>
                  <a:cubicBezTo>
                    <a:pt x="13878" y="4477"/>
                    <a:pt x="14081" y="4274"/>
                    <a:pt x="14081" y="4030"/>
                  </a:cubicBezTo>
                  <a:cubicBezTo>
                    <a:pt x="14081" y="3786"/>
                    <a:pt x="13878" y="3582"/>
                    <a:pt x="13634" y="3582"/>
                  </a:cubicBezTo>
                  <a:close/>
                  <a:moveTo>
                    <a:pt x="14977" y="3582"/>
                  </a:moveTo>
                  <a:cubicBezTo>
                    <a:pt x="14732" y="3582"/>
                    <a:pt x="14529" y="3786"/>
                    <a:pt x="14529" y="4030"/>
                  </a:cubicBezTo>
                  <a:cubicBezTo>
                    <a:pt x="14529" y="4274"/>
                    <a:pt x="14732" y="4477"/>
                    <a:pt x="14977" y="4477"/>
                  </a:cubicBezTo>
                  <a:cubicBezTo>
                    <a:pt x="15221" y="4477"/>
                    <a:pt x="15424" y="4274"/>
                    <a:pt x="15424" y="4030"/>
                  </a:cubicBezTo>
                  <a:cubicBezTo>
                    <a:pt x="15424" y="3786"/>
                    <a:pt x="15221" y="3582"/>
                    <a:pt x="14977" y="3582"/>
                  </a:cubicBezTo>
                  <a:close/>
                  <a:moveTo>
                    <a:pt x="16320" y="3582"/>
                  </a:moveTo>
                  <a:cubicBezTo>
                    <a:pt x="16075" y="3582"/>
                    <a:pt x="15872" y="3786"/>
                    <a:pt x="15872" y="4030"/>
                  </a:cubicBezTo>
                  <a:cubicBezTo>
                    <a:pt x="15872" y="4274"/>
                    <a:pt x="16075" y="4477"/>
                    <a:pt x="16320" y="4477"/>
                  </a:cubicBezTo>
                  <a:cubicBezTo>
                    <a:pt x="16564" y="4477"/>
                    <a:pt x="16767" y="4274"/>
                    <a:pt x="16767" y="4030"/>
                  </a:cubicBezTo>
                  <a:cubicBezTo>
                    <a:pt x="16767" y="3786"/>
                    <a:pt x="16564" y="3582"/>
                    <a:pt x="16320" y="3582"/>
                  </a:cubicBezTo>
                  <a:close/>
                  <a:moveTo>
                    <a:pt x="366" y="5454"/>
                  </a:moveTo>
                  <a:cubicBezTo>
                    <a:pt x="163" y="5454"/>
                    <a:pt x="0" y="5617"/>
                    <a:pt x="0" y="5820"/>
                  </a:cubicBezTo>
                  <a:cubicBezTo>
                    <a:pt x="0" y="6024"/>
                    <a:pt x="163" y="6227"/>
                    <a:pt x="366" y="6227"/>
                  </a:cubicBezTo>
                  <a:lnTo>
                    <a:pt x="1953" y="6227"/>
                  </a:lnTo>
                  <a:cubicBezTo>
                    <a:pt x="2157" y="6227"/>
                    <a:pt x="2320" y="6024"/>
                    <a:pt x="2320" y="5820"/>
                  </a:cubicBezTo>
                  <a:cubicBezTo>
                    <a:pt x="2320" y="5617"/>
                    <a:pt x="2157" y="5454"/>
                    <a:pt x="1953" y="5454"/>
                  </a:cubicBezTo>
                  <a:close/>
                  <a:moveTo>
                    <a:pt x="3703" y="5454"/>
                  </a:moveTo>
                  <a:cubicBezTo>
                    <a:pt x="3500" y="5454"/>
                    <a:pt x="3337" y="5617"/>
                    <a:pt x="3337" y="5820"/>
                  </a:cubicBezTo>
                  <a:cubicBezTo>
                    <a:pt x="3337" y="6024"/>
                    <a:pt x="3500" y="6227"/>
                    <a:pt x="3703" y="6227"/>
                  </a:cubicBezTo>
                  <a:lnTo>
                    <a:pt x="7814" y="6227"/>
                  </a:lnTo>
                  <a:cubicBezTo>
                    <a:pt x="8058" y="6227"/>
                    <a:pt x="8221" y="6024"/>
                    <a:pt x="8221" y="5820"/>
                  </a:cubicBezTo>
                  <a:cubicBezTo>
                    <a:pt x="8221" y="5617"/>
                    <a:pt x="8058" y="5454"/>
                    <a:pt x="7814" y="5454"/>
                  </a:cubicBezTo>
                  <a:close/>
                  <a:moveTo>
                    <a:pt x="366" y="7245"/>
                  </a:moveTo>
                  <a:cubicBezTo>
                    <a:pt x="163" y="7245"/>
                    <a:pt x="0" y="7408"/>
                    <a:pt x="0" y="7611"/>
                  </a:cubicBezTo>
                  <a:cubicBezTo>
                    <a:pt x="0" y="7855"/>
                    <a:pt x="163" y="8018"/>
                    <a:pt x="366" y="8018"/>
                  </a:cubicBezTo>
                  <a:lnTo>
                    <a:pt x="1953" y="8018"/>
                  </a:lnTo>
                  <a:cubicBezTo>
                    <a:pt x="2157" y="8018"/>
                    <a:pt x="2320" y="7855"/>
                    <a:pt x="2320" y="7611"/>
                  </a:cubicBezTo>
                  <a:cubicBezTo>
                    <a:pt x="2320" y="7408"/>
                    <a:pt x="2157" y="7245"/>
                    <a:pt x="1953" y="7245"/>
                  </a:cubicBezTo>
                  <a:close/>
                  <a:moveTo>
                    <a:pt x="3703" y="7245"/>
                  </a:moveTo>
                  <a:cubicBezTo>
                    <a:pt x="3500" y="7245"/>
                    <a:pt x="3337" y="7408"/>
                    <a:pt x="3337" y="7611"/>
                  </a:cubicBezTo>
                  <a:cubicBezTo>
                    <a:pt x="3337" y="7855"/>
                    <a:pt x="3500" y="8018"/>
                    <a:pt x="3703" y="8018"/>
                  </a:cubicBezTo>
                  <a:lnTo>
                    <a:pt x="7814" y="8018"/>
                  </a:lnTo>
                  <a:cubicBezTo>
                    <a:pt x="8058" y="8018"/>
                    <a:pt x="8221" y="7855"/>
                    <a:pt x="8221" y="7611"/>
                  </a:cubicBezTo>
                  <a:cubicBezTo>
                    <a:pt x="8221" y="7408"/>
                    <a:pt x="8058" y="7245"/>
                    <a:pt x="7814" y="7245"/>
                  </a:cubicBezTo>
                  <a:close/>
                  <a:moveTo>
                    <a:pt x="14203" y="8751"/>
                  </a:moveTo>
                  <a:cubicBezTo>
                    <a:pt x="13959" y="8751"/>
                    <a:pt x="13756" y="8954"/>
                    <a:pt x="13756" y="9198"/>
                  </a:cubicBezTo>
                  <a:cubicBezTo>
                    <a:pt x="13756" y="9442"/>
                    <a:pt x="13959" y="9646"/>
                    <a:pt x="14203" y="9646"/>
                  </a:cubicBezTo>
                  <a:cubicBezTo>
                    <a:pt x="14447" y="9646"/>
                    <a:pt x="14651" y="9442"/>
                    <a:pt x="14651" y="9198"/>
                  </a:cubicBezTo>
                  <a:cubicBezTo>
                    <a:pt x="14651" y="8954"/>
                    <a:pt x="14447" y="8751"/>
                    <a:pt x="14203" y="8751"/>
                  </a:cubicBezTo>
                  <a:close/>
                  <a:moveTo>
                    <a:pt x="15546" y="8751"/>
                  </a:moveTo>
                  <a:cubicBezTo>
                    <a:pt x="15302" y="8751"/>
                    <a:pt x="15099" y="8954"/>
                    <a:pt x="15099" y="9198"/>
                  </a:cubicBezTo>
                  <a:cubicBezTo>
                    <a:pt x="15099" y="9442"/>
                    <a:pt x="15302" y="9646"/>
                    <a:pt x="15546" y="9646"/>
                  </a:cubicBezTo>
                  <a:cubicBezTo>
                    <a:pt x="15790" y="9646"/>
                    <a:pt x="15994" y="9442"/>
                    <a:pt x="15994" y="9198"/>
                  </a:cubicBezTo>
                  <a:cubicBezTo>
                    <a:pt x="15994" y="8954"/>
                    <a:pt x="15790" y="8751"/>
                    <a:pt x="15546" y="8751"/>
                  </a:cubicBezTo>
                  <a:close/>
                  <a:moveTo>
                    <a:pt x="16889" y="8751"/>
                  </a:moveTo>
                  <a:cubicBezTo>
                    <a:pt x="16645" y="8751"/>
                    <a:pt x="16442" y="8954"/>
                    <a:pt x="16442" y="9198"/>
                  </a:cubicBezTo>
                  <a:cubicBezTo>
                    <a:pt x="16442" y="9442"/>
                    <a:pt x="16645" y="9646"/>
                    <a:pt x="16889" y="9646"/>
                  </a:cubicBezTo>
                  <a:cubicBezTo>
                    <a:pt x="17133" y="9646"/>
                    <a:pt x="17337" y="9442"/>
                    <a:pt x="17337" y="9198"/>
                  </a:cubicBezTo>
                  <a:cubicBezTo>
                    <a:pt x="17337" y="8954"/>
                    <a:pt x="17133" y="8751"/>
                    <a:pt x="16889" y="8751"/>
                  </a:cubicBezTo>
                  <a:close/>
                  <a:moveTo>
                    <a:pt x="18232" y="8751"/>
                  </a:moveTo>
                  <a:cubicBezTo>
                    <a:pt x="17988" y="8751"/>
                    <a:pt x="17785" y="8954"/>
                    <a:pt x="17785" y="9198"/>
                  </a:cubicBezTo>
                  <a:cubicBezTo>
                    <a:pt x="17785" y="9442"/>
                    <a:pt x="17988" y="9646"/>
                    <a:pt x="18232" y="9646"/>
                  </a:cubicBezTo>
                  <a:cubicBezTo>
                    <a:pt x="18476" y="9646"/>
                    <a:pt x="18680" y="9442"/>
                    <a:pt x="18680" y="9198"/>
                  </a:cubicBezTo>
                  <a:cubicBezTo>
                    <a:pt x="18680" y="8954"/>
                    <a:pt x="18476" y="8751"/>
                    <a:pt x="18232" y="8751"/>
                  </a:cubicBezTo>
                  <a:close/>
                  <a:moveTo>
                    <a:pt x="19575" y="8751"/>
                  </a:moveTo>
                  <a:cubicBezTo>
                    <a:pt x="19331" y="8751"/>
                    <a:pt x="19128" y="8954"/>
                    <a:pt x="19128" y="9198"/>
                  </a:cubicBezTo>
                  <a:cubicBezTo>
                    <a:pt x="19128" y="9442"/>
                    <a:pt x="19331" y="9646"/>
                    <a:pt x="19575" y="9646"/>
                  </a:cubicBezTo>
                  <a:cubicBezTo>
                    <a:pt x="19819" y="9646"/>
                    <a:pt x="20023" y="9442"/>
                    <a:pt x="20023" y="9198"/>
                  </a:cubicBezTo>
                  <a:cubicBezTo>
                    <a:pt x="20023" y="8954"/>
                    <a:pt x="19819" y="8751"/>
                    <a:pt x="19575" y="8751"/>
                  </a:cubicBezTo>
                  <a:close/>
                  <a:moveTo>
                    <a:pt x="20918" y="8751"/>
                  </a:moveTo>
                  <a:cubicBezTo>
                    <a:pt x="20674" y="8751"/>
                    <a:pt x="20471" y="8954"/>
                    <a:pt x="20471" y="9198"/>
                  </a:cubicBezTo>
                  <a:cubicBezTo>
                    <a:pt x="20471" y="9442"/>
                    <a:pt x="20674" y="9646"/>
                    <a:pt x="20918" y="9646"/>
                  </a:cubicBezTo>
                  <a:cubicBezTo>
                    <a:pt x="21162" y="9646"/>
                    <a:pt x="21366" y="9442"/>
                    <a:pt x="21366" y="9198"/>
                  </a:cubicBezTo>
                  <a:cubicBezTo>
                    <a:pt x="21366" y="8954"/>
                    <a:pt x="21162" y="8751"/>
                    <a:pt x="20918" y="8751"/>
                  </a:cubicBezTo>
                  <a:close/>
                  <a:moveTo>
                    <a:pt x="366" y="9035"/>
                  </a:moveTo>
                  <a:cubicBezTo>
                    <a:pt x="163" y="9035"/>
                    <a:pt x="0" y="9198"/>
                    <a:pt x="0" y="9402"/>
                  </a:cubicBezTo>
                  <a:cubicBezTo>
                    <a:pt x="0" y="9646"/>
                    <a:pt x="163" y="9809"/>
                    <a:pt x="366" y="9809"/>
                  </a:cubicBezTo>
                  <a:lnTo>
                    <a:pt x="1953" y="9809"/>
                  </a:lnTo>
                  <a:cubicBezTo>
                    <a:pt x="2157" y="9809"/>
                    <a:pt x="2320" y="9646"/>
                    <a:pt x="2320" y="9402"/>
                  </a:cubicBezTo>
                  <a:cubicBezTo>
                    <a:pt x="2320" y="9198"/>
                    <a:pt x="2157" y="9035"/>
                    <a:pt x="1953" y="9035"/>
                  </a:cubicBezTo>
                  <a:close/>
                  <a:moveTo>
                    <a:pt x="8628" y="9035"/>
                  </a:moveTo>
                  <a:cubicBezTo>
                    <a:pt x="8424" y="9035"/>
                    <a:pt x="8262" y="9198"/>
                    <a:pt x="8262" y="9402"/>
                  </a:cubicBezTo>
                  <a:cubicBezTo>
                    <a:pt x="8262" y="9646"/>
                    <a:pt x="8424" y="9809"/>
                    <a:pt x="8628" y="9809"/>
                  </a:cubicBezTo>
                  <a:lnTo>
                    <a:pt x="12779" y="9809"/>
                  </a:lnTo>
                  <a:cubicBezTo>
                    <a:pt x="12982" y="9809"/>
                    <a:pt x="13145" y="9646"/>
                    <a:pt x="13145" y="9402"/>
                  </a:cubicBezTo>
                  <a:cubicBezTo>
                    <a:pt x="13145" y="9198"/>
                    <a:pt x="12982" y="9035"/>
                    <a:pt x="12779" y="9035"/>
                  </a:cubicBezTo>
                  <a:close/>
                  <a:moveTo>
                    <a:pt x="366" y="10826"/>
                  </a:moveTo>
                  <a:cubicBezTo>
                    <a:pt x="163" y="10826"/>
                    <a:pt x="0" y="10989"/>
                    <a:pt x="0" y="11233"/>
                  </a:cubicBezTo>
                  <a:cubicBezTo>
                    <a:pt x="0" y="11437"/>
                    <a:pt x="163" y="11599"/>
                    <a:pt x="366" y="11599"/>
                  </a:cubicBezTo>
                  <a:lnTo>
                    <a:pt x="1953" y="11599"/>
                  </a:lnTo>
                  <a:cubicBezTo>
                    <a:pt x="2157" y="11599"/>
                    <a:pt x="2320" y="11437"/>
                    <a:pt x="2320" y="11233"/>
                  </a:cubicBezTo>
                  <a:cubicBezTo>
                    <a:pt x="2320" y="10989"/>
                    <a:pt x="2157" y="10826"/>
                    <a:pt x="1953" y="10826"/>
                  </a:cubicBezTo>
                  <a:close/>
                  <a:moveTo>
                    <a:pt x="8628" y="10826"/>
                  </a:moveTo>
                  <a:cubicBezTo>
                    <a:pt x="8424" y="10826"/>
                    <a:pt x="8262" y="10989"/>
                    <a:pt x="8262" y="11233"/>
                  </a:cubicBezTo>
                  <a:cubicBezTo>
                    <a:pt x="8262" y="11437"/>
                    <a:pt x="8424" y="11599"/>
                    <a:pt x="8628" y="11599"/>
                  </a:cubicBezTo>
                  <a:lnTo>
                    <a:pt x="12779" y="11599"/>
                  </a:lnTo>
                  <a:cubicBezTo>
                    <a:pt x="12982" y="11599"/>
                    <a:pt x="13145" y="11437"/>
                    <a:pt x="13145" y="11233"/>
                  </a:cubicBezTo>
                  <a:cubicBezTo>
                    <a:pt x="13145" y="10989"/>
                    <a:pt x="12982" y="10826"/>
                    <a:pt x="12779" y="10826"/>
                  </a:cubicBezTo>
                  <a:close/>
                  <a:moveTo>
                    <a:pt x="14203" y="12454"/>
                  </a:moveTo>
                  <a:cubicBezTo>
                    <a:pt x="13959" y="12454"/>
                    <a:pt x="13756" y="12658"/>
                    <a:pt x="13756" y="12902"/>
                  </a:cubicBezTo>
                  <a:cubicBezTo>
                    <a:pt x="13756" y="13146"/>
                    <a:pt x="13959" y="13349"/>
                    <a:pt x="14203" y="13349"/>
                  </a:cubicBezTo>
                  <a:cubicBezTo>
                    <a:pt x="14447" y="13349"/>
                    <a:pt x="14651" y="13146"/>
                    <a:pt x="14651" y="12902"/>
                  </a:cubicBezTo>
                  <a:cubicBezTo>
                    <a:pt x="14651" y="12658"/>
                    <a:pt x="14447" y="12454"/>
                    <a:pt x="14203" y="12454"/>
                  </a:cubicBezTo>
                  <a:close/>
                  <a:moveTo>
                    <a:pt x="15546" y="12454"/>
                  </a:moveTo>
                  <a:cubicBezTo>
                    <a:pt x="15302" y="12454"/>
                    <a:pt x="15099" y="12658"/>
                    <a:pt x="15099" y="12902"/>
                  </a:cubicBezTo>
                  <a:cubicBezTo>
                    <a:pt x="15099" y="13146"/>
                    <a:pt x="15302" y="13349"/>
                    <a:pt x="15546" y="13349"/>
                  </a:cubicBezTo>
                  <a:cubicBezTo>
                    <a:pt x="15790" y="13349"/>
                    <a:pt x="15994" y="13146"/>
                    <a:pt x="15994" y="12902"/>
                  </a:cubicBezTo>
                  <a:cubicBezTo>
                    <a:pt x="15994" y="12658"/>
                    <a:pt x="15790" y="12454"/>
                    <a:pt x="15546" y="12454"/>
                  </a:cubicBezTo>
                  <a:close/>
                  <a:moveTo>
                    <a:pt x="16889" y="12454"/>
                  </a:moveTo>
                  <a:cubicBezTo>
                    <a:pt x="16645" y="12454"/>
                    <a:pt x="16442" y="12658"/>
                    <a:pt x="16442" y="12902"/>
                  </a:cubicBezTo>
                  <a:cubicBezTo>
                    <a:pt x="16442" y="13146"/>
                    <a:pt x="16645" y="13349"/>
                    <a:pt x="16889" y="13349"/>
                  </a:cubicBezTo>
                  <a:cubicBezTo>
                    <a:pt x="17133" y="13349"/>
                    <a:pt x="17337" y="13146"/>
                    <a:pt x="17337" y="12902"/>
                  </a:cubicBezTo>
                  <a:cubicBezTo>
                    <a:pt x="17337" y="12658"/>
                    <a:pt x="17133" y="12454"/>
                    <a:pt x="16889" y="12454"/>
                  </a:cubicBezTo>
                  <a:close/>
                  <a:moveTo>
                    <a:pt x="18232" y="12454"/>
                  </a:moveTo>
                  <a:cubicBezTo>
                    <a:pt x="17988" y="12454"/>
                    <a:pt x="17785" y="12658"/>
                    <a:pt x="17785" y="12902"/>
                  </a:cubicBezTo>
                  <a:cubicBezTo>
                    <a:pt x="17785" y="13146"/>
                    <a:pt x="17988" y="13349"/>
                    <a:pt x="18232" y="13349"/>
                  </a:cubicBezTo>
                  <a:cubicBezTo>
                    <a:pt x="18476" y="13349"/>
                    <a:pt x="18680" y="13146"/>
                    <a:pt x="18680" y="12902"/>
                  </a:cubicBezTo>
                  <a:cubicBezTo>
                    <a:pt x="18680" y="12658"/>
                    <a:pt x="18476" y="12454"/>
                    <a:pt x="18232" y="12454"/>
                  </a:cubicBezTo>
                  <a:close/>
                  <a:moveTo>
                    <a:pt x="19575" y="12454"/>
                  </a:moveTo>
                  <a:cubicBezTo>
                    <a:pt x="19331" y="12454"/>
                    <a:pt x="19128" y="12658"/>
                    <a:pt x="19128" y="12902"/>
                  </a:cubicBezTo>
                  <a:cubicBezTo>
                    <a:pt x="19128" y="13146"/>
                    <a:pt x="19331" y="13349"/>
                    <a:pt x="19575" y="13349"/>
                  </a:cubicBezTo>
                  <a:cubicBezTo>
                    <a:pt x="19819" y="13349"/>
                    <a:pt x="20023" y="13146"/>
                    <a:pt x="20023" y="12902"/>
                  </a:cubicBezTo>
                  <a:cubicBezTo>
                    <a:pt x="20023" y="12658"/>
                    <a:pt x="19819" y="12454"/>
                    <a:pt x="19575" y="12454"/>
                  </a:cubicBezTo>
                  <a:close/>
                  <a:moveTo>
                    <a:pt x="20918" y="12454"/>
                  </a:moveTo>
                  <a:cubicBezTo>
                    <a:pt x="20674" y="12454"/>
                    <a:pt x="20471" y="12658"/>
                    <a:pt x="20471" y="12902"/>
                  </a:cubicBezTo>
                  <a:cubicBezTo>
                    <a:pt x="20471" y="13146"/>
                    <a:pt x="20674" y="13349"/>
                    <a:pt x="20918" y="13349"/>
                  </a:cubicBezTo>
                  <a:cubicBezTo>
                    <a:pt x="21162" y="13349"/>
                    <a:pt x="21366" y="13146"/>
                    <a:pt x="21366" y="12902"/>
                  </a:cubicBezTo>
                  <a:cubicBezTo>
                    <a:pt x="21366" y="12658"/>
                    <a:pt x="21162" y="12454"/>
                    <a:pt x="20918" y="12454"/>
                  </a:cubicBezTo>
                  <a:close/>
                  <a:moveTo>
                    <a:pt x="366" y="12617"/>
                  </a:moveTo>
                  <a:cubicBezTo>
                    <a:pt x="163" y="12617"/>
                    <a:pt x="0" y="12780"/>
                    <a:pt x="0" y="13024"/>
                  </a:cubicBezTo>
                  <a:cubicBezTo>
                    <a:pt x="0" y="13227"/>
                    <a:pt x="163" y="13390"/>
                    <a:pt x="366" y="13390"/>
                  </a:cubicBezTo>
                  <a:lnTo>
                    <a:pt x="1953" y="13390"/>
                  </a:lnTo>
                  <a:cubicBezTo>
                    <a:pt x="2157" y="13390"/>
                    <a:pt x="2320" y="13227"/>
                    <a:pt x="2320" y="13024"/>
                  </a:cubicBezTo>
                  <a:cubicBezTo>
                    <a:pt x="2320" y="12780"/>
                    <a:pt x="2157" y="12617"/>
                    <a:pt x="1953" y="12617"/>
                  </a:cubicBezTo>
                  <a:close/>
                  <a:moveTo>
                    <a:pt x="8628" y="12617"/>
                  </a:moveTo>
                  <a:cubicBezTo>
                    <a:pt x="8424" y="12617"/>
                    <a:pt x="8262" y="12780"/>
                    <a:pt x="8262" y="13024"/>
                  </a:cubicBezTo>
                  <a:cubicBezTo>
                    <a:pt x="8262" y="13227"/>
                    <a:pt x="8424" y="13390"/>
                    <a:pt x="8628" y="13390"/>
                  </a:cubicBezTo>
                  <a:lnTo>
                    <a:pt x="12779" y="13390"/>
                  </a:lnTo>
                  <a:cubicBezTo>
                    <a:pt x="12982" y="13390"/>
                    <a:pt x="13145" y="13227"/>
                    <a:pt x="13145" y="13024"/>
                  </a:cubicBezTo>
                  <a:cubicBezTo>
                    <a:pt x="13145" y="12780"/>
                    <a:pt x="12982" y="12617"/>
                    <a:pt x="12779" y="1261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5"/>
            <p:cNvSpPr/>
            <p:nvPr/>
          </p:nvSpPr>
          <p:spPr>
            <a:xfrm>
              <a:off x="4506925" y="3681100"/>
              <a:ext cx="534150" cy="335775"/>
            </a:xfrm>
            <a:custGeom>
              <a:avLst/>
              <a:gdLst/>
              <a:ahLst/>
              <a:cxnLst/>
              <a:rect l="l" t="t" r="r" b="b"/>
              <a:pathLst>
                <a:path w="21366" h="13431" extrusionOk="0">
                  <a:moveTo>
                    <a:pt x="366" y="82"/>
                  </a:moveTo>
                  <a:cubicBezTo>
                    <a:pt x="163" y="82"/>
                    <a:pt x="0" y="245"/>
                    <a:pt x="0" y="489"/>
                  </a:cubicBezTo>
                  <a:cubicBezTo>
                    <a:pt x="0" y="692"/>
                    <a:pt x="163" y="855"/>
                    <a:pt x="366" y="855"/>
                  </a:cubicBezTo>
                  <a:lnTo>
                    <a:pt x="1953" y="855"/>
                  </a:lnTo>
                  <a:cubicBezTo>
                    <a:pt x="2157" y="855"/>
                    <a:pt x="2320" y="692"/>
                    <a:pt x="2320" y="489"/>
                  </a:cubicBezTo>
                  <a:cubicBezTo>
                    <a:pt x="2320" y="245"/>
                    <a:pt x="2157" y="82"/>
                    <a:pt x="1953" y="82"/>
                  </a:cubicBezTo>
                  <a:close/>
                  <a:moveTo>
                    <a:pt x="3703" y="82"/>
                  </a:moveTo>
                  <a:cubicBezTo>
                    <a:pt x="3500" y="82"/>
                    <a:pt x="3337" y="245"/>
                    <a:pt x="3337" y="489"/>
                  </a:cubicBezTo>
                  <a:cubicBezTo>
                    <a:pt x="3337" y="692"/>
                    <a:pt x="3500" y="855"/>
                    <a:pt x="3703" y="855"/>
                  </a:cubicBezTo>
                  <a:lnTo>
                    <a:pt x="7814" y="855"/>
                  </a:lnTo>
                  <a:cubicBezTo>
                    <a:pt x="8058" y="855"/>
                    <a:pt x="8221" y="692"/>
                    <a:pt x="8221" y="489"/>
                  </a:cubicBezTo>
                  <a:cubicBezTo>
                    <a:pt x="8221" y="245"/>
                    <a:pt x="8058" y="82"/>
                    <a:pt x="7814" y="82"/>
                  </a:cubicBezTo>
                  <a:close/>
                  <a:moveTo>
                    <a:pt x="9605" y="0"/>
                  </a:moveTo>
                  <a:cubicBezTo>
                    <a:pt x="9320" y="0"/>
                    <a:pt x="9157" y="204"/>
                    <a:pt x="9157" y="489"/>
                  </a:cubicBezTo>
                  <a:cubicBezTo>
                    <a:pt x="9157" y="733"/>
                    <a:pt x="9320" y="936"/>
                    <a:pt x="9605" y="936"/>
                  </a:cubicBezTo>
                  <a:cubicBezTo>
                    <a:pt x="9849" y="936"/>
                    <a:pt x="10052" y="733"/>
                    <a:pt x="10052" y="489"/>
                  </a:cubicBezTo>
                  <a:cubicBezTo>
                    <a:pt x="10052" y="204"/>
                    <a:pt x="9849" y="0"/>
                    <a:pt x="9605" y="0"/>
                  </a:cubicBezTo>
                  <a:close/>
                  <a:moveTo>
                    <a:pt x="10948" y="0"/>
                  </a:moveTo>
                  <a:cubicBezTo>
                    <a:pt x="10703" y="0"/>
                    <a:pt x="10500" y="204"/>
                    <a:pt x="10500" y="489"/>
                  </a:cubicBezTo>
                  <a:cubicBezTo>
                    <a:pt x="10500" y="733"/>
                    <a:pt x="10703" y="936"/>
                    <a:pt x="10948" y="936"/>
                  </a:cubicBezTo>
                  <a:cubicBezTo>
                    <a:pt x="11192" y="936"/>
                    <a:pt x="11395" y="733"/>
                    <a:pt x="11395" y="489"/>
                  </a:cubicBezTo>
                  <a:cubicBezTo>
                    <a:pt x="11395" y="204"/>
                    <a:pt x="11192" y="0"/>
                    <a:pt x="10948" y="0"/>
                  </a:cubicBezTo>
                  <a:close/>
                  <a:moveTo>
                    <a:pt x="12291" y="0"/>
                  </a:moveTo>
                  <a:cubicBezTo>
                    <a:pt x="12046" y="0"/>
                    <a:pt x="11843" y="204"/>
                    <a:pt x="11843" y="489"/>
                  </a:cubicBezTo>
                  <a:cubicBezTo>
                    <a:pt x="11843" y="733"/>
                    <a:pt x="12046" y="936"/>
                    <a:pt x="12291" y="936"/>
                  </a:cubicBezTo>
                  <a:cubicBezTo>
                    <a:pt x="12535" y="936"/>
                    <a:pt x="12738" y="733"/>
                    <a:pt x="12738" y="489"/>
                  </a:cubicBezTo>
                  <a:cubicBezTo>
                    <a:pt x="12738" y="204"/>
                    <a:pt x="12535" y="0"/>
                    <a:pt x="12291" y="0"/>
                  </a:cubicBezTo>
                  <a:close/>
                  <a:moveTo>
                    <a:pt x="13634" y="0"/>
                  </a:moveTo>
                  <a:cubicBezTo>
                    <a:pt x="13389" y="0"/>
                    <a:pt x="13186" y="204"/>
                    <a:pt x="13186" y="489"/>
                  </a:cubicBezTo>
                  <a:cubicBezTo>
                    <a:pt x="13186" y="733"/>
                    <a:pt x="13389" y="936"/>
                    <a:pt x="13634" y="936"/>
                  </a:cubicBezTo>
                  <a:cubicBezTo>
                    <a:pt x="13878" y="936"/>
                    <a:pt x="14081" y="733"/>
                    <a:pt x="14081" y="489"/>
                  </a:cubicBezTo>
                  <a:cubicBezTo>
                    <a:pt x="14081" y="204"/>
                    <a:pt x="13878" y="0"/>
                    <a:pt x="13634" y="0"/>
                  </a:cubicBezTo>
                  <a:close/>
                  <a:moveTo>
                    <a:pt x="14977" y="0"/>
                  </a:moveTo>
                  <a:cubicBezTo>
                    <a:pt x="14732" y="0"/>
                    <a:pt x="14529" y="204"/>
                    <a:pt x="14529" y="489"/>
                  </a:cubicBezTo>
                  <a:cubicBezTo>
                    <a:pt x="14529" y="733"/>
                    <a:pt x="14732" y="936"/>
                    <a:pt x="14977" y="936"/>
                  </a:cubicBezTo>
                  <a:cubicBezTo>
                    <a:pt x="15221" y="936"/>
                    <a:pt x="15424" y="733"/>
                    <a:pt x="15424" y="489"/>
                  </a:cubicBezTo>
                  <a:cubicBezTo>
                    <a:pt x="15424" y="204"/>
                    <a:pt x="15221" y="0"/>
                    <a:pt x="14977" y="0"/>
                  </a:cubicBezTo>
                  <a:close/>
                  <a:moveTo>
                    <a:pt x="16320" y="0"/>
                  </a:moveTo>
                  <a:cubicBezTo>
                    <a:pt x="16075" y="0"/>
                    <a:pt x="15872" y="204"/>
                    <a:pt x="15872" y="489"/>
                  </a:cubicBezTo>
                  <a:cubicBezTo>
                    <a:pt x="15872" y="733"/>
                    <a:pt x="16075" y="936"/>
                    <a:pt x="16320" y="936"/>
                  </a:cubicBezTo>
                  <a:cubicBezTo>
                    <a:pt x="16564" y="936"/>
                    <a:pt x="16767" y="733"/>
                    <a:pt x="16767" y="489"/>
                  </a:cubicBezTo>
                  <a:cubicBezTo>
                    <a:pt x="16767" y="204"/>
                    <a:pt x="16564" y="0"/>
                    <a:pt x="16320" y="0"/>
                  </a:cubicBezTo>
                  <a:close/>
                  <a:moveTo>
                    <a:pt x="366" y="1872"/>
                  </a:moveTo>
                  <a:cubicBezTo>
                    <a:pt x="163" y="1872"/>
                    <a:pt x="0" y="2035"/>
                    <a:pt x="0" y="2279"/>
                  </a:cubicBezTo>
                  <a:cubicBezTo>
                    <a:pt x="0" y="2483"/>
                    <a:pt x="163" y="2646"/>
                    <a:pt x="366" y="2646"/>
                  </a:cubicBezTo>
                  <a:lnTo>
                    <a:pt x="1953" y="2646"/>
                  </a:lnTo>
                  <a:cubicBezTo>
                    <a:pt x="2157" y="2646"/>
                    <a:pt x="2320" y="2483"/>
                    <a:pt x="2320" y="2279"/>
                  </a:cubicBezTo>
                  <a:cubicBezTo>
                    <a:pt x="2320" y="2035"/>
                    <a:pt x="2157" y="1872"/>
                    <a:pt x="1953" y="1872"/>
                  </a:cubicBezTo>
                  <a:close/>
                  <a:moveTo>
                    <a:pt x="3703" y="1872"/>
                  </a:moveTo>
                  <a:cubicBezTo>
                    <a:pt x="3500" y="1872"/>
                    <a:pt x="3337" y="2035"/>
                    <a:pt x="3337" y="2279"/>
                  </a:cubicBezTo>
                  <a:cubicBezTo>
                    <a:pt x="3337" y="2483"/>
                    <a:pt x="3500" y="2646"/>
                    <a:pt x="3703" y="2646"/>
                  </a:cubicBezTo>
                  <a:lnTo>
                    <a:pt x="7814" y="2646"/>
                  </a:lnTo>
                  <a:cubicBezTo>
                    <a:pt x="8058" y="2646"/>
                    <a:pt x="8221" y="2483"/>
                    <a:pt x="8221" y="2279"/>
                  </a:cubicBezTo>
                  <a:cubicBezTo>
                    <a:pt x="8221" y="2035"/>
                    <a:pt x="8058" y="1872"/>
                    <a:pt x="7814" y="1872"/>
                  </a:cubicBezTo>
                  <a:close/>
                  <a:moveTo>
                    <a:pt x="366" y="3663"/>
                  </a:moveTo>
                  <a:cubicBezTo>
                    <a:pt x="163" y="3663"/>
                    <a:pt x="0" y="3867"/>
                    <a:pt x="0" y="4070"/>
                  </a:cubicBezTo>
                  <a:cubicBezTo>
                    <a:pt x="0" y="4274"/>
                    <a:pt x="163" y="4436"/>
                    <a:pt x="366" y="4436"/>
                  </a:cubicBezTo>
                  <a:lnTo>
                    <a:pt x="1953" y="4436"/>
                  </a:lnTo>
                  <a:cubicBezTo>
                    <a:pt x="2157" y="4436"/>
                    <a:pt x="2320" y="4274"/>
                    <a:pt x="2320" y="4070"/>
                  </a:cubicBezTo>
                  <a:cubicBezTo>
                    <a:pt x="2320" y="3867"/>
                    <a:pt x="2157" y="3663"/>
                    <a:pt x="1953" y="3663"/>
                  </a:cubicBezTo>
                  <a:close/>
                  <a:moveTo>
                    <a:pt x="3703" y="3663"/>
                  </a:moveTo>
                  <a:cubicBezTo>
                    <a:pt x="3500" y="3663"/>
                    <a:pt x="3337" y="3867"/>
                    <a:pt x="3337" y="4070"/>
                  </a:cubicBezTo>
                  <a:cubicBezTo>
                    <a:pt x="3337" y="4274"/>
                    <a:pt x="3500" y="4436"/>
                    <a:pt x="3703" y="4436"/>
                  </a:cubicBezTo>
                  <a:lnTo>
                    <a:pt x="7814" y="4436"/>
                  </a:lnTo>
                  <a:cubicBezTo>
                    <a:pt x="8058" y="4436"/>
                    <a:pt x="8221" y="4274"/>
                    <a:pt x="8221" y="4070"/>
                  </a:cubicBezTo>
                  <a:cubicBezTo>
                    <a:pt x="8221" y="3867"/>
                    <a:pt x="8058" y="3663"/>
                    <a:pt x="7814" y="3663"/>
                  </a:cubicBezTo>
                  <a:close/>
                  <a:moveTo>
                    <a:pt x="9605" y="3622"/>
                  </a:moveTo>
                  <a:cubicBezTo>
                    <a:pt x="9320" y="3622"/>
                    <a:pt x="9157" y="3826"/>
                    <a:pt x="9157" y="4070"/>
                  </a:cubicBezTo>
                  <a:cubicBezTo>
                    <a:pt x="9157" y="4314"/>
                    <a:pt x="9320" y="4518"/>
                    <a:pt x="9605" y="4518"/>
                  </a:cubicBezTo>
                  <a:cubicBezTo>
                    <a:pt x="9849" y="4518"/>
                    <a:pt x="10052" y="4314"/>
                    <a:pt x="10052" y="4070"/>
                  </a:cubicBezTo>
                  <a:cubicBezTo>
                    <a:pt x="10052" y="3826"/>
                    <a:pt x="9849" y="3622"/>
                    <a:pt x="9605" y="3622"/>
                  </a:cubicBezTo>
                  <a:close/>
                  <a:moveTo>
                    <a:pt x="10948" y="3622"/>
                  </a:moveTo>
                  <a:cubicBezTo>
                    <a:pt x="10703" y="3622"/>
                    <a:pt x="10500" y="3826"/>
                    <a:pt x="10500" y="4070"/>
                  </a:cubicBezTo>
                  <a:cubicBezTo>
                    <a:pt x="10500" y="4314"/>
                    <a:pt x="10703" y="4518"/>
                    <a:pt x="10948" y="4518"/>
                  </a:cubicBezTo>
                  <a:cubicBezTo>
                    <a:pt x="11192" y="4518"/>
                    <a:pt x="11395" y="4314"/>
                    <a:pt x="11395" y="4070"/>
                  </a:cubicBezTo>
                  <a:cubicBezTo>
                    <a:pt x="11395" y="3826"/>
                    <a:pt x="11192" y="3622"/>
                    <a:pt x="10948" y="3622"/>
                  </a:cubicBezTo>
                  <a:close/>
                  <a:moveTo>
                    <a:pt x="12291" y="3622"/>
                  </a:moveTo>
                  <a:cubicBezTo>
                    <a:pt x="12046" y="3622"/>
                    <a:pt x="11843" y="3826"/>
                    <a:pt x="11843" y="4070"/>
                  </a:cubicBezTo>
                  <a:cubicBezTo>
                    <a:pt x="11843" y="4314"/>
                    <a:pt x="12046" y="4518"/>
                    <a:pt x="12291" y="4518"/>
                  </a:cubicBezTo>
                  <a:cubicBezTo>
                    <a:pt x="12535" y="4518"/>
                    <a:pt x="12738" y="4314"/>
                    <a:pt x="12738" y="4070"/>
                  </a:cubicBezTo>
                  <a:cubicBezTo>
                    <a:pt x="12738" y="3826"/>
                    <a:pt x="12535" y="3622"/>
                    <a:pt x="12291" y="3622"/>
                  </a:cubicBezTo>
                  <a:close/>
                  <a:moveTo>
                    <a:pt x="13634" y="3622"/>
                  </a:moveTo>
                  <a:cubicBezTo>
                    <a:pt x="13389" y="3622"/>
                    <a:pt x="13186" y="3826"/>
                    <a:pt x="13186" y="4070"/>
                  </a:cubicBezTo>
                  <a:cubicBezTo>
                    <a:pt x="13186" y="4314"/>
                    <a:pt x="13389" y="4518"/>
                    <a:pt x="13634" y="4518"/>
                  </a:cubicBezTo>
                  <a:cubicBezTo>
                    <a:pt x="13878" y="4518"/>
                    <a:pt x="14081" y="4314"/>
                    <a:pt x="14081" y="4070"/>
                  </a:cubicBezTo>
                  <a:cubicBezTo>
                    <a:pt x="14081" y="3826"/>
                    <a:pt x="13878" y="3622"/>
                    <a:pt x="13634" y="3622"/>
                  </a:cubicBezTo>
                  <a:close/>
                  <a:moveTo>
                    <a:pt x="14977" y="3622"/>
                  </a:moveTo>
                  <a:cubicBezTo>
                    <a:pt x="14732" y="3622"/>
                    <a:pt x="14529" y="3826"/>
                    <a:pt x="14529" y="4070"/>
                  </a:cubicBezTo>
                  <a:cubicBezTo>
                    <a:pt x="14529" y="4314"/>
                    <a:pt x="14732" y="4518"/>
                    <a:pt x="14977" y="4518"/>
                  </a:cubicBezTo>
                  <a:cubicBezTo>
                    <a:pt x="15221" y="4518"/>
                    <a:pt x="15424" y="4314"/>
                    <a:pt x="15424" y="4070"/>
                  </a:cubicBezTo>
                  <a:cubicBezTo>
                    <a:pt x="15424" y="3826"/>
                    <a:pt x="15221" y="3622"/>
                    <a:pt x="14977" y="3622"/>
                  </a:cubicBezTo>
                  <a:close/>
                  <a:moveTo>
                    <a:pt x="16320" y="3622"/>
                  </a:moveTo>
                  <a:cubicBezTo>
                    <a:pt x="16075" y="3622"/>
                    <a:pt x="15872" y="3826"/>
                    <a:pt x="15872" y="4070"/>
                  </a:cubicBezTo>
                  <a:cubicBezTo>
                    <a:pt x="15872" y="4314"/>
                    <a:pt x="16075" y="4518"/>
                    <a:pt x="16320" y="4518"/>
                  </a:cubicBezTo>
                  <a:cubicBezTo>
                    <a:pt x="16564" y="4518"/>
                    <a:pt x="16767" y="4314"/>
                    <a:pt x="16767" y="4070"/>
                  </a:cubicBezTo>
                  <a:cubicBezTo>
                    <a:pt x="16767" y="3826"/>
                    <a:pt x="16564" y="3622"/>
                    <a:pt x="16320" y="3622"/>
                  </a:cubicBezTo>
                  <a:close/>
                  <a:moveTo>
                    <a:pt x="366" y="5454"/>
                  </a:moveTo>
                  <a:cubicBezTo>
                    <a:pt x="163" y="5454"/>
                    <a:pt x="0" y="5657"/>
                    <a:pt x="0" y="5861"/>
                  </a:cubicBezTo>
                  <a:cubicBezTo>
                    <a:pt x="0" y="6064"/>
                    <a:pt x="163" y="6227"/>
                    <a:pt x="366" y="6227"/>
                  </a:cubicBezTo>
                  <a:lnTo>
                    <a:pt x="1953" y="6227"/>
                  </a:lnTo>
                  <a:cubicBezTo>
                    <a:pt x="2157" y="6227"/>
                    <a:pt x="2320" y="6064"/>
                    <a:pt x="2320" y="5861"/>
                  </a:cubicBezTo>
                  <a:cubicBezTo>
                    <a:pt x="2320" y="5657"/>
                    <a:pt x="2157" y="5454"/>
                    <a:pt x="1953" y="5454"/>
                  </a:cubicBezTo>
                  <a:close/>
                  <a:moveTo>
                    <a:pt x="3703" y="5454"/>
                  </a:moveTo>
                  <a:cubicBezTo>
                    <a:pt x="3500" y="5454"/>
                    <a:pt x="3337" y="5657"/>
                    <a:pt x="3337" y="5861"/>
                  </a:cubicBezTo>
                  <a:cubicBezTo>
                    <a:pt x="3337" y="6064"/>
                    <a:pt x="3500" y="6227"/>
                    <a:pt x="3703" y="6227"/>
                  </a:cubicBezTo>
                  <a:lnTo>
                    <a:pt x="7814" y="6227"/>
                  </a:lnTo>
                  <a:cubicBezTo>
                    <a:pt x="8058" y="6227"/>
                    <a:pt x="8221" y="6064"/>
                    <a:pt x="8221" y="5861"/>
                  </a:cubicBezTo>
                  <a:cubicBezTo>
                    <a:pt x="8221" y="5657"/>
                    <a:pt x="8058" y="5454"/>
                    <a:pt x="7814" y="5454"/>
                  </a:cubicBezTo>
                  <a:close/>
                  <a:moveTo>
                    <a:pt x="366" y="7285"/>
                  </a:moveTo>
                  <a:cubicBezTo>
                    <a:pt x="163" y="7285"/>
                    <a:pt x="0" y="7448"/>
                    <a:pt x="0" y="7651"/>
                  </a:cubicBezTo>
                  <a:cubicBezTo>
                    <a:pt x="0" y="7855"/>
                    <a:pt x="163" y="8058"/>
                    <a:pt x="366" y="8058"/>
                  </a:cubicBezTo>
                  <a:lnTo>
                    <a:pt x="1953" y="8058"/>
                  </a:lnTo>
                  <a:cubicBezTo>
                    <a:pt x="2157" y="8058"/>
                    <a:pt x="2320" y="7855"/>
                    <a:pt x="2320" y="7651"/>
                  </a:cubicBezTo>
                  <a:cubicBezTo>
                    <a:pt x="2320" y="7448"/>
                    <a:pt x="2157" y="7285"/>
                    <a:pt x="1953" y="7285"/>
                  </a:cubicBezTo>
                  <a:close/>
                  <a:moveTo>
                    <a:pt x="3703" y="7285"/>
                  </a:moveTo>
                  <a:cubicBezTo>
                    <a:pt x="3500" y="7285"/>
                    <a:pt x="3337" y="7448"/>
                    <a:pt x="3337" y="7651"/>
                  </a:cubicBezTo>
                  <a:cubicBezTo>
                    <a:pt x="3337" y="7855"/>
                    <a:pt x="3500" y="8058"/>
                    <a:pt x="3703" y="8058"/>
                  </a:cubicBezTo>
                  <a:lnTo>
                    <a:pt x="7814" y="8058"/>
                  </a:lnTo>
                  <a:cubicBezTo>
                    <a:pt x="8058" y="8058"/>
                    <a:pt x="8221" y="7855"/>
                    <a:pt x="8221" y="7651"/>
                  </a:cubicBezTo>
                  <a:cubicBezTo>
                    <a:pt x="8221" y="7448"/>
                    <a:pt x="8058" y="7285"/>
                    <a:pt x="7814" y="7285"/>
                  </a:cubicBezTo>
                  <a:close/>
                  <a:moveTo>
                    <a:pt x="14203" y="8791"/>
                  </a:moveTo>
                  <a:cubicBezTo>
                    <a:pt x="13959" y="8791"/>
                    <a:pt x="13756" y="8994"/>
                    <a:pt x="13756" y="9239"/>
                  </a:cubicBezTo>
                  <a:cubicBezTo>
                    <a:pt x="13756" y="9483"/>
                    <a:pt x="13959" y="9686"/>
                    <a:pt x="14203" y="9686"/>
                  </a:cubicBezTo>
                  <a:cubicBezTo>
                    <a:pt x="14447" y="9686"/>
                    <a:pt x="14651" y="9483"/>
                    <a:pt x="14651" y="9239"/>
                  </a:cubicBezTo>
                  <a:cubicBezTo>
                    <a:pt x="14651" y="8994"/>
                    <a:pt x="14447" y="8791"/>
                    <a:pt x="14203" y="8791"/>
                  </a:cubicBezTo>
                  <a:close/>
                  <a:moveTo>
                    <a:pt x="15546" y="8791"/>
                  </a:moveTo>
                  <a:cubicBezTo>
                    <a:pt x="15302" y="8791"/>
                    <a:pt x="15099" y="8994"/>
                    <a:pt x="15099" y="9239"/>
                  </a:cubicBezTo>
                  <a:cubicBezTo>
                    <a:pt x="15099" y="9483"/>
                    <a:pt x="15302" y="9686"/>
                    <a:pt x="15546" y="9686"/>
                  </a:cubicBezTo>
                  <a:cubicBezTo>
                    <a:pt x="15790" y="9686"/>
                    <a:pt x="15994" y="9483"/>
                    <a:pt x="15994" y="9239"/>
                  </a:cubicBezTo>
                  <a:cubicBezTo>
                    <a:pt x="15994" y="8994"/>
                    <a:pt x="15790" y="8791"/>
                    <a:pt x="15546" y="8791"/>
                  </a:cubicBezTo>
                  <a:close/>
                  <a:moveTo>
                    <a:pt x="16889" y="8791"/>
                  </a:moveTo>
                  <a:cubicBezTo>
                    <a:pt x="16645" y="8791"/>
                    <a:pt x="16442" y="8994"/>
                    <a:pt x="16442" y="9239"/>
                  </a:cubicBezTo>
                  <a:cubicBezTo>
                    <a:pt x="16442" y="9483"/>
                    <a:pt x="16645" y="9686"/>
                    <a:pt x="16889" y="9686"/>
                  </a:cubicBezTo>
                  <a:cubicBezTo>
                    <a:pt x="17133" y="9686"/>
                    <a:pt x="17337" y="9483"/>
                    <a:pt x="17337" y="9239"/>
                  </a:cubicBezTo>
                  <a:cubicBezTo>
                    <a:pt x="17337" y="8994"/>
                    <a:pt x="17133" y="8791"/>
                    <a:pt x="16889" y="8791"/>
                  </a:cubicBezTo>
                  <a:close/>
                  <a:moveTo>
                    <a:pt x="18232" y="8791"/>
                  </a:moveTo>
                  <a:cubicBezTo>
                    <a:pt x="17988" y="8791"/>
                    <a:pt x="17785" y="8994"/>
                    <a:pt x="17785" y="9239"/>
                  </a:cubicBezTo>
                  <a:cubicBezTo>
                    <a:pt x="17785" y="9483"/>
                    <a:pt x="17988" y="9686"/>
                    <a:pt x="18232" y="9686"/>
                  </a:cubicBezTo>
                  <a:cubicBezTo>
                    <a:pt x="18476" y="9686"/>
                    <a:pt x="18680" y="9483"/>
                    <a:pt x="18680" y="9239"/>
                  </a:cubicBezTo>
                  <a:cubicBezTo>
                    <a:pt x="18680" y="8994"/>
                    <a:pt x="18476" y="8791"/>
                    <a:pt x="18232" y="8791"/>
                  </a:cubicBezTo>
                  <a:close/>
                  <a:moveTo>
                    <a:pt x="19575" y="8791"/>
                  </a:moveTo>
                  <a:cubicBezTo>
                    <a:pt x="19331" y="8791"/>
                    <a:pt x="19128" y="8994"/>
                    <a:pt x="19128" y="9239"/>
                  </a:cubicBezTo>
                  <a:cubicBezTo>
                    <a:pt x="19128" y="9483"/>
                    <a:pt x="19331" y="9686"/>
                    <a:pt x="19575" y="9686"/>
                  </a:cubicBezTo>
                  <a:cubicBezTo>
                    <a:pt x="19819" y="9686"/>
                    <a:pt x="20023" y="9483"/>
                    <a:pt x="20023" y="9239"/>
                  </a:cubicBezTo>
                  <a:cubicBezTo>
                    <a:pt x="20023" y="8994"/>
                    <a:pt x="19819" y="8791"/>
                    <a:pt x="19575" y="8791"/>
                  </a:cubicBezTo>
                  <a:close/>
                  <a:moveTo>
                    <a:pt x="20918" y="8791"/>
                  </a:moveTo>
                  <a:cubicBezTo>
                    <a:pt x="20674" y="8791"/>
                    <a:pt x="20471" y="8994"/>
                    <a:pt x="20471" y="9239"/>
                  </a:cubicBezTo>
                  <a:cubicBezTo>
                    <a:pt x="20471" y="9483"/>
                    <a:pt x="20674" y="9686"/>
                    <a:pt x="20918" y="9686"/>
                  </a:cubicBezTo>
                  <a:cubicBezTo>
                    <a:pt x="21162" y="9686"/>
                    <a:pt x="21366" y="9483"/>
                    <a:pt x="21366" y="9239"/>
                  </a:cubicBezTo>
                  <a:cubicBezTo>
                    <a:pt x="21366" y="8994"/>
                    <a:pt x="21162" y="8791"/>
                    <a:pt x="20918" y="8791"/>
                  </a:cubicBezTo>
                  <a:close/>
                  <a:moveTo>
                    <a:pt x="366" y="9076"/>
                  </a:moveTo>
                  <a:cubicBezTo>
                    <a:pt x="163" y="9076"/>
                    <a:pt x="0" y="9239"/>
                    <a:pt x="0" y="9442"/>
                  </a:cubicBezTo>
                  <a:cubicBezTo>
                    <a:pt x="0" y="9646"/>
                    <a:pt x="163" y="9849"/>
                    <a:pt x="366" y="9849"/>
                  </a:cubicBezTo>
                  <a:lnTo>
                    <a:pt x="1953" y="9849"/>
                  </a:lnTo>
                  <a:cubicBezTo>
                    <a:pt x="2157" y="9849"/>
                    <a:pt x="2320" y="9646"/>
                    <a:pt x="2320" y="9442"/>
                  </a:cubicBezTo>
                  <a:cubicBezTo>
                    <a:pt x="2320" y="9239"/>
                    <a:pt x="2157" y="9076"/>
                    <a:pt x="1953" y="9076"/>
                  </a:cubicBezTo>
                  <a:close/>
                  <a:moveTo>
                    <a:pt x="8628" y="9076"/>
                  </a:moveTo>
                  <a:cubicBezTo>
                    <a:pt x="8424" y="9076"/>
                    <a:pt x="8262" y="9239"/>
                    <a:pt x="8262" y="9442"/>
                  </a:cubicBezTo>
                  <a:cubicBezTo>
                    <a:pt x="8262" y="9646"/>
                    <a:pt x="8424" y="9849"/>
                    <a:pt x="8628" y="9849"/>
                  </a:cubicBezTo>
                  <a:lnTo>
                    <a:pt x="12779" y="9849"/>
                  </a:lnTo>
                  <a:cubicBezTo>
                    <a:pt x="12982" y="9849"/>
                    <a:pt x="13145" y="9646"/>
                    <a:pt x="13145" y="9442"/>
                  </a:cubicBezTo>
                  <a:cubicBezTo>
                    <a:pt x="13145" y="9239"/>
                    <a:pt x="12982" y="9076"/>
                    <a:pt x="12779" y="9076"/>
                  </a:cubicBezTo>
                  <a:close/>
                  <a:moveTo>
                    <a:pt x="366" y="10867"/>
                  </a:moveTo>
                  <a:cubicBezTo>
                    <a:pt x="163" y="10867"/>
                    <a:pt x="0" y="11029"/>
                    <a:pt x="0" y="11233"/>
                  </a:cubicBezTo>
                  <a:cubicBezTo>
                    <a:pt x="0" y="11477"/>
                    <a:pt x="163" y="11640"/>
                    <a:pt x="366" y="11640"/>
                  </a:cubicBezTo>
                  <a:lnTo>
                    <a:pt x="1953" y="11640"/>
                  </a:lnTo>
                  <a:cubicBezTo>
                    <a:pt x="2157" y="11640"/>
                    <a:pt x="2320" y="11477"/>
                    <a:pt x="2320" y="11233"/>
                  </a:cubicBezTo>
                  <a:cubicBezTo>
                    <a:pt x="2320" y="11029"/>
                    <a:pt x="2157" y="10867"/>
                    <a:pt x="1953" y="10867"/>
                  </a:cubicBezTo>
                  <a:close/>
                  <a:moveTo>
                    <a:pt x="8628" y="10867"/>
                  </a:moveTo>
                  <a:cubicBezTo>
                    <a:pt x="8424" y="10867"/>
                    <a:pt x="8262" y="11029"/>
                    <a:pt x="8262" y="11233"/>
                  </a:cubicBezTo>
                  <a:cubicBezTo>
                    <a:pt x="8262" y="11477"/>
                    <a:pt x="8424" y="11640"/>
                    <a:pt x="8628" y="11640"/>
                  </a:cubicBezTo>
                  <a:lnTo>
                    <a:pt x="12779" y="11640"/>
                  </a:lnTo>
                  <a:cubicBezTo>
                    <a:pt x="12982" y="11640"/>
                    <a:pt x="13145" y="11477"/>
                    <a:pt x="13145" y="11233"/>
                  </a:cubicBezTo>
                  <a:cubicBezTo>
                    <a:pt x="13145" y="11029"/>
                    <a:pt x="12982" y="10867"/>
                    <a:pt x="12779" y="10867"/>
                  </a:cubicBezTo>
                  <a:close/>
                  <a:moveTo>
                    <a:pt x="14203" y="12494"/>
                  </a:moveTo>
                  <a:cubicBezTo>
                    <a:pt x="13959" y="12494"/>
                    <a:pt x="13756" y="12698"/>
                    <a:pt x="13756" y="12942"/>
                  </a:cubicBezTo>
                  <a:cubicBezTo>
                    <a:pt x="13756" y="13186"/>
                    <a:pt x="13959" y="13390"/>
                    <a:pt x="14203" y="13390"/>
                  </a:cubicBezTo>
                  <a:cubicBezTo>
                    <a:pt x="14447" y="13390"/>
                    <a:pt x="14651" y="13186"/>
                    <a:pt x="14651" y="12942"/>
                  </a:cubicBezTo>
                  <a:cubicBezTo>
                    <a:pt x="14651" y="12698"/>
                    <a:pt x="14447" y="12494"/>
                    <a:pt x="14203" y="12494"/>
                  </a:cubicBezTo>
                  <a:close/>
                  <a:moveTo>
                    <a:pt x="15546" y="12494"/>
                  </a:moveTo>
                  <a:cubicBezTo>
                    <a:pt x="15302" y="12494"/>
                    <a:pt x="15099" y="12698"/>
                    <a:pt x="15099" y="12942"/>
                  </a:cubicBezTo>
                  <a:cubicBezTo>
                    <a:pt x="15099" y="13186"/>
                    <a:pt x="15302" y="13390"/>
                    <a:pt x="15546" y="13390"/>
                  </a:cubicBezTo>
                  <a:cubicBezTo>
                    <a:pt x="15790" y="13390"/>
                    <a:pt x="15994" y="13186"/>
                    <a:pt x="15994" y="12942"/>
                  </a:cubicBezTo>
                  <a:cubicBezTo>
                    <a:pt x="15994" y="12698"/>
                    <a:pt x="15790" y="12494"/>
                    <a:pt x="15546" y="12494"/>
                  </a:cubicBezTo>
                  <a:close/>
                  <a:moveTo>
                    <a:pt x="16889" y="12494"/>
                  </a:moveTo>
                  <a:cubicBezTo>
                    <a:pt x="16645" y="12494"/>
                    <a:pt x="16442" y="12698"/>
                    <a:pt x="16442" y="12942"/>
                  </a:cubicBezTo>
                  <a:cubicBezTo>
                    <a:pt x="16442" y="13186"/>
                    <a:pt x="16645" y="13390"/>
                    <a:pt x="16889" y="13390"/>
                  </a:cubicBezTo>
                  <a:cubicBezTo>
                    <a:pt x="17133" y="13390"/>
                    <a:pt x="17337" y="13186"/>
                    <a:pt x="17337" y="12942"/>
                  </a:cubicBezTo>
                  <a:cubicBezTo>
                    <a:pt x="17337" y="12698"/>
                    <a:pt x="17133" y="12494"/>
                    <a:pt x="16889" y="12494"/>
                  </a:cubicBezTo>
                  <a:close/>
                  <a:moveTo>
                    <a:pt x="18232" y="12494"/>
                  </a:moveTo>
                  <a:cubicBezTo>
                    <a:pt x="17988" y="12494"/>
                    <a:pt x="17785" y="12698"/>
                    <a:pt x="17785" y="12942"/>
                  </a:cubicBezTo>
                  <a:cubicBezTo>
                    <a:pt x="17785" y="13186"/>
                    <a:pt x="17988" y="13390"/>
                    <a:pt x="18232" y="13390"/>
                  </a:cubicBezTo>
                  <a:cubicBezTo>
                    <a:pt x="18476" y="13390"/>
                    <a:pt x="18680" y="13186"/>
                    <a:pt x="18680" y="12942"/>
                  </a:cubicBezTo>
                  <a:cubicBezTo>
                    <a:pt x="18680" y="12698"/>
                    <a:pt x="18476" y="12494"/>
                    <a:pt x="18232" y="12494"/>
                  </a:cubicBezTo>
                  <a:close/>
                  <a:moveTo>
                    <a:pt x="19575" y="12494"/>
                  </a:moveTo>
                  <a:cubicBezTo>
                    <a:pt x="19331" y="12494"/>
                    <a:pt x="19128" y="12698"/>
                    <a:pt x="19128" y="12942"/>
                  </a:cubicBezTo>
                  <a:cubicBezTo>
                    <a:pt x="19128" y="13186"/>
                    <a:pt x="19331" y="13390"/>
                    <a:pt x="19575" y="13390"/>
                  </a:cubicBezTo>
                  <a:cubicBezTo>
                    <a:pt x="19819" y="13390"/>
                    <a:pt x="20023" y="13186"/>
                    <a:pt x="20023" y="12942"/>
                  </a:cubicBezTo>
                  <a:cubicBezTo>
                    <a:pt x="20023" y="12698"/>
                    <a:pt x="19819" y="12494"/>
                    <a:pt x="19575" y="12494"/>
                  </a:cubicBezTo>
                  <a:close/>
                  <a:moveTo>
                    <a:pt x="20918" y="12494"/>
                  </a:moveTo>
                  <a:cubicBezTo>
                    <a:pt x="20674" y="12494"/>
                    <a:pt x="20471" y="12698"/>
                    <a:pt x="20471" y="12942"/>
                  </a:cubicBezTo>
                  <a:cubicBezTo>
                    <a:pt x="20471" y="13186"/>
                    <a:pt x="20674" y="13390"/>
                    <a:pt x="20918" y="13390"/>
                  </a:cubicBezTo>
                  <a:cubicBezTo>
                    <a:pt x="21162" y="13390"/>
                    <a:pt x="21366" y="13186"/>
                    <a:pt x="21366" y="12942"/>
                  </a:cubicBezTo>
                  <a:cubicBezTo>
                    <a:pt x="21366" y="12698"/>
                    <a:pt x="21162" y="12494"/>
                    <a:pt x="20918" y="12494"/>
                  </a:cubicBezTo>
                  <a:close/>
                  <a:moveTo>
                    <a:pt x="366" y="12657"/>
                  </a:moveTo>
                  <a:cubicBezTo>
                    <a:pt x="163" y="12657"/>
                    <a:pt x="0" y="12820"/>
                    <a:pt x="0" y="13064"/>
                  </a:cubicBezTo>
                  <a:cubicBezTo>
                    <a:pt x="0" y="13268"/>
                    <a:pt x="163" y="13430"/>
                    <a:pt x="366" y="13430"/>
                  </a:cubicBezTo>
                  <a:lnTo>
                    <a:pt x="1953" y="13430"/>
                  </a:lnTo>
                  <a:cubicBezTo>
                    <a:pt x="2157" y="13430"/>
                    <a:pt x="2320" y="13268"/>
                    <a:pt x="2320" y="13064"/>
                  </a:cubicBezTo>
                  <a:cubicBezTo>
                    <a:pt x="2320" y="12820"/>
                    <a:pt x="2157" y="12657"/>
                    <a:pt x="1953" y="12657"/>
                  </a:cubicBezTo>
                  <a:close/>
                  <a:moveTo>
                    <a:pt x="8628" y="12657"/>
                  </a:moveTo>
                  <a:cubicBezTo>
                    <a:pt x="8424" y="12657"/>
                    <a:pt x="8262" y="12820"/>
                    <a:pt x="8262" y="13064"/>
                  </a:cubicBezTo>
                  <a:cubicBezTo>
                    <a:pt x="8262" y="13268"/>
                    <a:pt x="8424" y="13430"/>
                    <a:pt x="8628" y="13430"/>
                  </a:cubicBezTo>
                  <a:lnTo>
                    <a:pt x="12779" y="13430"/>
                  </a:lnTo>
                  <a:cubicBezTo>
                    <a:pt x="12982" y="13430"/>
                    <a:pt x="13145" y="13268"/>
                    <a:pt x="13145" y="13064"/>
                  </a:cubicBezTo>
                  <a:cubicBezTo>
                    <a:pt x="13145" y="12820"/>
                    <a:pt x="12982"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5"/>
            <p:cNvSpPr/>
            <p:nvPr/>
          </p:nvSpPr>
          <p:spPr>
            <a:xfrm>
              <a:off x="5110250" y="2953625"/>
              <a:ext cx="534175" cy="335775"/>
            </a:xfrm>
            <a:custGeom>
              <a:avLst/>
              <a:gdLst/>
              <a:ahLst/>
              <a:cxnLst/>
              <a:rect l="l" t="t" r="r" b="b"/>
              <a:pathLst>
                <a:path w="21367" h="13431" extrusionOk="0">
                  <a:moveTo>
                    <a:pt x="367" y="82"/>
                  </a:moveTo>
                  <a:cubicBezTo>
                    <a:pt x="163" y="82"/>
                    <a:pt x="0" y="245"/>
                    <a:pt x="0" y="489"/>
                  </a:cubicBezTo>
                  <a:cubicBezTo>
                    <a:pt x="0" y="693"/>
                    <a:pt x="163" y="856"/>
                    <a:pt x="367" y="856"/>
                  </a:cubicBezTo>
                  <a:lnTo>
                    <a:pt x="1954" y="856"/>
                  </a:lnTo>
                  <a:cubicBezTo>
                    <a:pt x="2157" y="856"/>
                    <a:pt x="2361" y="693"/>
                    <a:pt x="2361" y="489"/>
                  </a:cubicBezTo>
                  <a:cubicBezTo>
                    <a:pt x="2361" y="245"/>
                    <a:pt x="2157" y="82"/>
                    <a:pt x="1954" y="82"/>
                  </a:cubicBezTo>
                  <a:close/>
                  <a:moveTo>
                    <a:pt x="3704" y="82"/>
                  </a:moveTo>
                  <a:cubicBezTo>
                    <a:pt x="3500" y="82"/>
                    <a:pt x="3338" y="245"/>
                    <a:pt x="3338" y="489"/>
                  </a:cubicBezTo>
                  <a:cubicBezTo>
                    <a:pt x="3338" y="693"/>
                    <a:pt x="3500" y="856"/>
                    <a:pt x="3704" y="856"/>
                  </a:cubicBezTo>
                  <a:lnTo>
                    <a:pt x="7814" y="856"/>
                  </a:lnTo>
                  <a:cubicBezTo>
                    <a:pt x="8058" y="856"/>
                    <a:pt x="8221" y="693"/>
                    <a:pt x="8221" y="489"/>
                  </a:cubicBezTo>
                  <a:cubicBezTo>
                    <a:pt x="8221" y="245"/>
                    <a:pt x="8058" y="82"/>
                    <a:pt x="7814" y="82"/>
                  </a:cubicBezTo>
                  <a:close/>
                  <a:moveTo>
                    <a:pt x="9605" y="1"/>
                  </a:moveTo>
                  <a:cubicBezTo>
                    <a:pt x="9361" y="1"/>
                    <a:pt x="9157" y="204"/>
                    <a:pt x="9157" y="489"/>
                  </a:cubicBezTo>
                  <a:cubicBezTo>
                    <a:pt x="9157" y="733"/>
                    <a:pt x="9361" y="937"/>
                    <a:pt x="9605" y="937"/>
                  </a:cubicBezTo>
                  <a:cubicBezTo>
                    <a:pt x="9849" y="937"/>
                    <a:pt x="10053" y="733"/>
                    <a:pt x="10053" y="489"/>
                  </a:cubicBezTo>
                  <a:cubicBezTo>
                    <a:pt x="10053" y="204"/>
                    <a:pt x="9849" y="1"/>
                    <a:pt x="9605" y="1"/>
                  </a:cubicBezTo>
                  <a:close/>
                  <a:moveTo>
                    <a:pt x="10948" y="1"/>
                  </a:moveTo>
                  <a:cubicBezTo>
                    <a:pt x="10704" y="1"/>
                    <a:pt x="10500" y="204"/>
                    <a:pt x="10500" y="489"/>
                  </a:cubicBezTo>
                  <a:cubicBezTo>
                    <a:pt x="10500" y="733"/>
                    <a:pt x="10704" y="937"/>
                    <a:pt x="10948" y="937"/>
                  </a:cubicBezTo>
                  <a:cubicBezTo>
                    <a:pt x="11192" y="937"/>
                    <a:pt x="11396" y="733"/>
                    <a:pt x="11396" y="489"/>
                  </a:cubicBezTo>
                  <a:cubicBezTo>
                    <a:pt x="11396" y="204"/>
                    <a:pt x="11192" y="1"/>
                    <a:pt x="10948" y="1"/>
                  </a:cubicBezTo>
                  <a:close/>
                  <a:moveTo>
                    <a:pt x="12291" y="1"/>
                  </a:moveTo>
                  <a:cubicBezTo>
                    <a:pt x="12047" y="1"/>
                    <a:pt x="11843" y="204"/>
                    <a:pt x="11843" y="489"/>
                  </a:cubicBezTo>
                  <a:cubicBezTo>
                    <a:pt x="11843" y="733"/>
                    <a:pt x="12047" y="937"/>
                    <a:pt x="12291" y="937"/>
                  </a:cubicBezTo>
                  <a:cubicBezTo>
                    <a:pt x="12535" y="937"/>
                    <a:pt x="12739" y="733"/>
                    <a:pt x="12739" y="489"/>
                  </a:cubicBezTo>
                  <a:cubicBezTo>
                    <a:pt x="12739" y="204"/>
                    <a:pt x="12535" y="1"/>
                    <a:pt x="12291" y="1"/>
                  </a:cubicBezTo>
                  <a:close/>
                  <a:moveTo>
                    <a:pt x="13634" y="1"/>
                  </a:moveTo>
                  <a:cubicBezTo>
                    <a:pt x="13390" y="1"/>
                    <a:pt x="13186" y="204"/>
                    <a:pt x="13186" y="489"/>
                  </a:cubicBezTo>
                  <a:cubicBezTo>
                    <a:pt x="13186" y="733"/>
                    <a:pt x="13390" y="937"/>
                    <a:pt x="13634" y="937"/>
                  </a:cubicBezTo>
                  <a:cubicBezTo>
                    <a:pt x="13878" y="937"/>
                    <a:pt x="14082" y="733"/>
                    <a:pt x="14082" y="489"/>
                  </a:cubicBezTo>
                  <a:cubicBezTo>
                    <a:pt x="14082" y="204"/>
                    <a:pt x="13878" y="1"/>
                    <a:pt x="13634" y="1"/>
                  </a:cubicBezTo>
                  <a:close/>
                  <a:moveTo>
                    <a:pt x="14977" y="1"/>
                  </a:moveTo>
                  <a:cubicBezTo>
                    <a:pt x="14733" y="1"/>
                    <a:pt x="14529" y="204"/>
                    <a:pt x="14529" y="489"/>
                  </a:cubicBezTo>
                  <a:cubicBezTo>
                    <a:pt x="14529" y="733"/>
                    <a:pt x="14733" y="937"/>
                    <a:pt x="14977" y="937"/>
                  </a:cubicBezTo>
                  <a:cubicBezTo>
                    <a:pt x="15221" y="937"/>
                    <a:pt x="15425" y="733"/>
                    <a:pt x="15425" y="489"/>
                  </a:cubicBezTo>
                  <a:cubicBezTo>
                    <a:pt x="15425" y="204"/>
                    <a:pt x="15221" y="1"/>
                    <a:pt x="14977" y="1"/>
                  </a:cubicBezTo>
                  <a:close/>
                  <a:moveTo>
                    <a:pt x="16320" y="1"/>
                  </a:moveTo>
                  <a:cubicBezTo>
                    <a:pt x="16076" y="1"/>
                    <a:pt x="15872" y="204"/>
                    <a:pt x="15872" y="489"/>
                  </a:cubicBezTo>
                  <a:cubicBezTo>
                    <a:pt x="15872" y="733"/>
                    <a:pt x="16076" y="937"/>
                    <a:pt x="16320" y="937"/>
                  </a:cubicBezTo>
                  <a:cubicBezTo>
                    <a:pt x="16564" y="937"/>
                    <a:pt x="16768" y="733"/>
                    <a:pt x="16768" y="489"/>
                  </a:cubicBezTo>
                  <a:cubicBezTo>
                    <a:pt x="16768" y="204"/>
                    <a:pt x="16564" y="1"/>
                    <a:pt x="16320" y="1"/>
                  </a:cubicBezTo>
                  <a:close/>
                  <a:moveTo>
                    <a:pt x="367" y="1873"/>
                  </a:moveTo>
                  <a:cubicBezTo>
                    <a:pt x="163" y="1873"/>
                    <a:pt x="0" y="2036"/>
                    <a:pt x="0" y="2280"/>
                  </a:cubicBezTo>
                  <a:cubicBezTo>
                    <a:pt x="0" y="2483"/>
                    <a:pt x="163" y="2646"/>
                    <a:pt x="367" y="2646"/>
                  </a:cubicBezTo>
                  <a:lnTo>
                    <a:pt x="1954" y="2646"/>
                  </a:lnTo>
                  <a:cubicBezTo>
                    <a:pt x="2157" y="2646"/>
                    <a:pt x="2361" y="2483"/>
                    <a:pt x="2361" y="2280"/>
                  </a:cubicBezTo>
                  <a:cubicBezTo>
                    <a:pt x="2361" y="2036"/>
                    <a:pt x="2157" y="1873"/>
                    <a:pt x="1954" y="1873"/>
                  </a:cubicBezTo>
                  <a:close/>
                  <a:moveTo>
                    <a:pt x="3704" y="1873"/>
                  </a:moveTo>
                  <a:cubicBezTo>
                    <a:pt x="3500" y="1873"/>
                    <a:pt x="3338" y="2036"/>
                    <a:pt x="3338" y="2280"/>
                  </a:cubicBezTo>
                  <a:cubicBezTo>
                    <a:pt x="3338" y="2483"/>
                    <a:pt x="3500" y="2646"/>
                    <a:pt x="3704" y="2646"/>
                  </a:cubicBezTo>
                  <a:lnTo>
                    <a:pt x="7814" y="2646"/>
                  </a:lnTo>
                  <a:cubicBezTo>
                    <a:pt x="8058" y="2646"/>
                    <a:pt x="8221" y="2483"/>
                    <a:pt x="8221" y="2280"/>
                  </a:cubicBezTo>
                  <a:cubicBezTo>
                    <a:pt x="8221" y="2036"/>
                    <a:pt x="8058" y="1873"/>
                    <a:pt x="7814" y="1873"/>
                  </a:cubicBezTo>
                  <a:close/>
                  <a:moveTo>
                    <a:pt x="367" y="3664"/>
                  </a:moveTo>
                  <a:cubicBezTo>
                    <a:pt x="163" y="3664"/>
                    <a:pt x="0" y="3867"/>
                    <a:pt x="0" y="4071"/>
                  </a:cubicBezTo>
                  <a:cubicBezTo>
                    <a:pt x="0" y="4274"/>
                    <a:pt x="163" y="4437"/>
                    <a:pt x="367" y="4437"/>
                  </a:cubicBezTo>
                  <a:lnTo>
                    <a:pt x="1954" y="4437"/>
                  </a:lnTo>
                  <a:cubicBezTo>
                    <a:pt x="2157" y="4437"/>
                    <a:pt x="2361" y="4274"/>
                    <a:pt x="2361" y="4071"/>
                  </a:cubicBezTo>
                  <a:cubicBezTo>
                    <a:pt x="2361" y="3867"/>
                    <a:pt x="2157" y="3664"/>
                    <a:pt x="1954" y="3664"/>
                  </a:cubicBezTo>
                  <a:close/>
                  <a:moveTo>
                    <a:pt x="3704" y="3664"/>
                  </a:moveTo>
                  <a:cubicBezTo>
                    <a:pt x="3500" y="3664"/>
                    <a:pt x="3338" y="3867"/>
                    <a:pt x="3338" y="4071"/>
                  </a:cubicBezTo>
                  <a:cubicBezTo>
                    <a:pt x="3338" y="4274"/>
                    <a:pt x="3500" y="4437"/>
                    <a:pt x="3704" y="4437"/>
                  </a:cubicBezTo>
                  <a:lnTo>
                    <a:pt x="7814" y="4437"/>
                  </a:lnTo>
                  <a:cubicBezTo>
                    <a:pt x="8058" y="4437"/>
                    <a:pt x="8221" y="4274"/>
                    <a:pt x="8221" y="4071"/>
                  </a:cubicBezTo>
                  <a:cubicBezTo>
                    <a:pt x="8221" y="3867"/>
                    <a:pt x="8058" y="3664"/>
                    <a:pt x="7814" y="3664"/>
                  </a:cubicBezTo>
                  <a:close/>
                  <a:moveTo>
                    <a:pt x="9605" y="3623"/>
                  </a:moveTo>
                  <a:cubicBezTo>
                    <a:pt x="9361" y="3623"/>
                    <a:pt x="9157" y="3826"/>
                    <a:pt x="9157" y="4071"/>
                  </a:cubicBezTo>
                  <a:cubicBezTo>
                    <a:pt x="9157" y="4315"/>
                    <a:pt x="9361" y="4518"/>
                    <a:pt x="9605" y="4518"/>
                  </a:cubicBezTo>
                  <a:cubicBezTo>
                    <a:pt x="9849" y="4518"/>
                    <a:pt x="10053" y="4315"/>
                    <a:pt x="10053" y="4071"/>
                  </a:cubicBezTo>
                  <a:cubicBezTo>
                    <a:pt x="10053" y="3826"/>
                    <a:pt x="9849" y="3623"/>
                    <a:pt x="9605" y="3623"/>
                  </a:cubicBezTo>
                  <a:close/>
                  <a:moveTo>
                    <a:pt x="10948" y="3623"/>
                  </a:moveTo>
                  <a:cubicBezTo>
                    <a:pt x="10704" y="3623"/>
                    <a:pt x="10500" y="3826"/>
                    <a:pt x="10500" y="4071"/>
                  </a:cubicBezTo>
                  <a:cubicBezTo>
                    <a:pt x="10500" y="4315"/>
                    <a:pt x="10704" y="4518"/>
                    <a:pt x="10948" y="4518"/>
                  </a:cubicBezTo>
                  <a:cubicBezTo>
                    <a:pt x="11192" y="4518"/>
                    <a:pt x="11396" y="4315"/>
                    <a:pt x="11396" y="4071"/>
                  </a:cubicBezTo>
                  <a:cubicBezTo>
                    <a:pt x="11396" y="3826"/>
                    <a:pt x="11192" y="3623"/>
                    <a:pt x="10948" y="3623"/>
                  </a:cubicBezTo>
                  <a:close/>
                  <a:moveTo>
                    <a:pt x="12291" y="3623"/>
                  </a:moveTo>
                  <a:cubicBezTo>
                    <a:pt x="12047" y="3623"/>
                    <a:pt x="11843" y="3826"/>
                    <a:pt x="11843" y="4071"/>
                  </a:cubicBezTo>
                  <a:cubicBezTo>
                    <a:pt x="11843" y="4315"/>
                    <a:pt x="12047" y="4518"/>
                    <a:pt x="12291" y="4518"/>
                  </a:cubicBezTo>
                  <a:cubicBezTo>
                    <a:pt x="12535" y="4518"/>
                    <a:pt x="12739" y="4315"/>
                    <a:pt x="12739" y="4071"/>
                  </a:cubicBezTo>
                  <a:cubicBezTo>
                    <a:pt x="12739" y="3826"/>
                    <a:pt x="12535" y="3623"/>
                    <a:pt x="12291" y="3623"/>
                  </a:cubicBezTo>
                  <a:close/>
                  <a:moveTo>
                    <a:pt x="13634" y="3623"/>
                  </a:moveTo>
                  <a:cubicBezTo>
                    <a:pt x="13390" y="3623"/>
                    <a:pt x="13186" y="3826"/>
                    <a:pt x="13186" y="4071"/>
                  </a:cubicBezTo>
                  <a:cubicBezTo>
                    <a:pt x="13186" y="4315"/>
                    <a:pt x="13390" y="4518"/>
                    <a:pt x="13634" y="4518"/>
                  </a:cubicBezTo>
                  <a:cubicBezTo>
                    <a:pt x="13878" y="4518"/>
                    <a:pt x="14082" y="4315"/>
                    <a:pt x="14082" y="4071"/>
                  </a:cubicBezTo>
                  <a:cubicBezTo>
                    <a:pt x="14082" y="3826"/>
                    <a:pt x="13878" y="3623"/>
                    <a:pt x="13634" y="3623"/>
                  </a:cubicBezTo>
                  <a:close/>
                  <a:moveTo>
                    <a:pt x="14977" y="3623"/>
                  </a:moveTo>
                  <a:cubicBezTo>
                    <a:pt x="14733" y="3623"/>
                    <a:pt x="14529" y="3826"/>
                    <a:pt x="14529" y="4071"/>
                  </a:cubicBezTo>
                  <a:cubicBezTo>
                    <a:pt x="14529" y="4315"/>
                    <a:pt x="14733" y="4518"/>
                    <a:pt x="14977" y="4518"/>
                  </a:cubicBezTo>
                  <a:cubicBezTo>
                    <a:pt x="15221" y="4518"/>
                    <a:pt x="15425" y="4315"/>
                    <a:pt x="15425" y="4071"/>
                  </a:cubicBezTo>
                  <a:cubicBezTo>
                    <a:pt x="15425" y="3826"/>
                    <a:pt x="15221" y="3623"/>
                    <a:pt x="14977" y="3623"/>
                  </a:cubicBezTo>
                  <a:close/>
                  <a:moveTo>
                    <a:pt x="16320" y="3623"/>
                  </a:moveTo>
                  <a:cubicBezTo>
                    <a:pt x="16076" y="3623"/>
                    <a:pt x="15872" y="3826"/>
                    <a:pt x="15872" y="4071"/>
                  </a:cubicBezTo>
                  <a:cubicBezTo>
                    <a:pt x="15872" y="4315"/>
                    <a:pt x="16076" y="4518"/>
                    <a:pt x="16320" y="4518"/>
                  </a:cubicBezTo>
                  <a:cubicBezTo>
                    <a:pt x="16564" y="4518"/>
                    <a:pt x="16768" y="4315"/>
                    <a:pt x="16768" y="4071"/>
                  </a:cubicBezTo>
                  <a:cubicBezTo>
                    <a:pt x="16768" y="3826"/>
                    <a:pt x="16564" y="3623"/>
                    <a:pt x="16320" y="3623"/>
                  </a:cubicBezTo>
                  <a:close/>
                  <a:moveTo>
                    <a:pt x="367" y="5454"/>
                  </a:moveTo>
                  <a:cubicBezTo>
                    <a:pt x="163" y="5454"/>
                    <a:pt x="0" y="5658"/>
                    <a:pt x="0" y="5861"/>
                  </a:cubicBezTo>
                  <a:cubicBezTo>
                    <a:pt x="0" y="6065"/>
                    <a:pt x="163" y="6228"/>
                    <a:pt x="367" y="6228"/>
                  </a:cubicBezTo>
                  <a:lnTo>
                    <a:pt x="1954" y="6228"/>
                  </a:lnTo>
                  <a:cubicBezTo>
                    <a:pt x="2157" y="6228"/>
                    <a:pt x="2361" y="6065"/>
                    <a:pt x="2361" y="5861"/>
                  </a:cubicBezTo>
                  <a:cubicBezTo>
                    <a:pt x="2361" y="5658"/>
                    <a:pt x="2157" y="5454"/>
                    <a:pt x="1954" y="5454"/>
                  </a:cubicBezTo>
                  <a:close/>
                  <a:moveTo>
                    <a:pt x="3704" y="5454"/>
                  </a:moveTo>
                  <a:cubicBezTo>
                    <a:pt x="3500" y="5454"/>
                    <a:pt x="3338" y="5658"/>
                    <a:pt x="3338" y="5861"/>
                  </a:cubicBezTo>
                  <a:cubicBezTo>
                    <a:pt x="3338" y="6065"/>
                    <a:pt x="3500" y="6228"/>
                    <a:pt x="3704" y="6228"/>
                  </a:cubicBezTo>
                  <a:lnTo>
                    <a:pt x="7814" y="6228"/>
                  </a:lnTo>
                  <a:cubicBezTo>
                    <a:pt x="8058" y="6228"/>
                    <a:pt x="8221" y="6065"/>
                    <a:pt x="8221" y="5861"/>
                  </a:cubicBezTo>
                  <a:cubicBezTo>
                    <a:pt x="8221" y="5658"/>
                    <a:pt x="8058" y="5454"/>
                    <a:pt x="7814" y="5454"/>
                  </a:cubicBezTo>
                  <a:close/>
                  <a:moveTo>
                    <a:pt x="367" y="7286"/>
                  </a:moveTo>
                  <a:cubicBezTo>
                    <a:pt x="163" y="7286"/>
                    <a:pt x="0" y="7448"/>
                    <a:pt x="0" y="7652"/>
                  </a:cubicBezTo>
                  <a:cubicBezTo>
                    <a:pt x="0" y="7855"/>
                    <a:pt x="163" y="8059"/>
                    <a:pt x="367" y="8059"/>
                  </a:cubicBezTo>
                  <a:lnTo>
                    <a:pt x="1954" y="8059"/>
                  </a:lnTo>
                  <a:cubicBezTo>
                    <a:pt x="2157" y="8059"/>
                    <a:pt x="2361" y="7855"/>
                    <a:pt x="2361" y="7652"/>
                  </a:cubicBezTo>
                  <a:cubicBezTo>
                    <a:pt x="2361" y="7448"/>
                    <a:pt x="2157" y="7286"/>
                    <a:pt x="1954" y="7286"/>
                  </a:cubicBezTo>
                  <a:close/>
                  <a:moveTo>
                    <a:pt x="3704" y="7286"/>
                  </a:moveTo>
                  <a:cubicBezTo>
                    <a:pt x="3500" y="7286"/>
                    <a:pt x="3338" y="7448"/>
                    <a:pt x="3338" y="7652"/>
                  </a:cubicBezTo>
                  <a:cubicBezTo>
                    <a:pt x="3338" y="7855"/>
                    <a:pt x="3500" y="8059"/>
                    <a:pt x="3704" y="8059"/>
                  </a:cubicBezTo>
                  <a:lnTo>
                    <a:pt x="7814" y="8059"/>
                  </a:lnTo>
                  <a:cubicBezTo>
                    <a:pt x="8058" y="8059"/>
                    <a:pt x="8221" y="7855"/>
                    <a:pt x="8221" y="7652"/>
                  </a:cubicBezTo>
                  <a:cubicBezTo>
                    <a:pt x="8221" y="7448"/>
                    <a:pt x="8058" y="7286"/>
                    <a:pt x="7814" y="7286"/>
                  </a:cubicBezTo>
                  <a:close/>
                  <a:moveTo>
                    <a:pt x="14204" y="8791"/>
                  </a:moveTo>
                  <a:cubicBezTo>
                    <a:pt x="13959" y="8791"/>
                    <a:pt x="13756" y="8995"/>
                    <a:pt x="13756" y="9239"/>
                  </a:cubicBezTo>
                  <a:cubicBezTo>
                    <a:pt x="13756" y="9483"/>
                    <a:pt x="13959" y="9687"/>
                    <a:pt x="14204" y="9687"/>
                  </a:cubicBezTo>
                  <a:cubicBezTo>
                    <a:pt x="14448" y="9687"/>
                    <a:pt x="14651" y="9483"/>
                    <a:pt x="14651" y="9239"/>
                  </a:cubicBezTo>
                  <a:cubicBezTo>
                    <a:pt x="14651" y="8995"/>
                    <a:pt x="14448" y="8791"/>
                    <a:pt x="14204" y="8791"/>
                  </a:cubicBezTo>
                  <a:close/>
                  <a:moveTo>
                    <a:pt x="15547" y="8791"/>
                  </a:moveTo>
                  <a:cubicBezTo>
                    <a:pt x="15302" y="8791"/>
                    <a:pt x="15099" y="8995"/>
                    <a:pt x="15099" y="9239"/>
                  </a:cubicBezTo>
                  <a:cubicBezTo>
                    <a:pt x="15099" y="9483"/>
                    <a:pt x="15302" y="9687"/>
                    <a:pt x="15547" y="9687"/>
                  </a:cubicBezTo>
                  <a:cubicBezTo>
                    <a:pt x="15791" y="9687"/>
                    <a:pt x="15994" y="9483"/>
                    <a:pt x="15994" y="9239"/>
                  </a:cubicBezTo>
                  <a:cubicBezTo>
                    <a:pt x="15994" y="8995"/>
                    <a:pt x="15791" y="8791"/>
                    <a:pt x="15547" y="8791"/>
                  </a:cubicBezTo>
                  <a:close/>
                  <a:moveTo>
                    <a:pt x="16890" y="8791"/>
                  </a:moveTo>
                  <a:cubicBezTo>
                    <a:pt x="16645" y="8791"/>
                    <a:pt x="16442" y="8995"/>
                    <a:pt x="16442" y="9239"/>
                  </a:cubicBezTo>
                  <a:cubicBezTo>
                    <a:pt x="16442" y="9483"/>
                    <a:pt x="16645" y="9687"/>
                    <a:pt x="16890" y="9687"/>
                  </a:cubicBezTo>
                  <a:cubicBezTo>
                    <a:pt x="17134" y="9687"/>
                    <a:pt x="17337" y="9483"/>
                    <a:pt x="17337" y="9239"/>
                  </a:cubicBezTo>
                  <a:cubicBezTo>
                    <a:pt x="17337" y="8995"/>
                    <a:pt x="17134" y="8791"/>
                    <a:pt x="16890" y="8791"/>
                  </a:cubicBezTo>
                  <a:close/>
                  <a:moveTo>
                    <a:pt x="18233" y="8791"/>
                  </a:moveTo>
                  <a:cubicBezTo>
                    <a:pt x="17988" y="8791"/>
                    <a:pt x="17785" y="8995"/>
                    <a:pt x="17785" y="9239"/>
                  </a:cubicBezTo>
                  <a:cubicBezTo>
                    <a:pt x="17785" y="9483"/>
                    <a:pt x="17988" y="9687"/>
                    <a:pt x="18233" y="9687"/>
                  </a:cubicBezTo>
                  <a:cubicBezTo>
                    <a:pt x="18477" y="9687"/>
                    <a:pt x="18680" y="9483"/>
                    <a:pt x="18680" y="9239"/>
                  </a:cubicBezTo>
                  <a:cubicBezTo>
                    <a:pt x="18680" y="8995"/>
                    <a:pt x="18477" y="8791"/>
                    <a:pt x="18233" y="8791"/>
                  </a:cubicBezTo>
                  <a:close/>
                  <a:moveTo>
                    <a:pt x="19576" y="8791"/>
                  </a:moveTo>
                  <a:cubicBezTo>
                    <a:pt x="19331" y="8791"/>
                    <a:pt x="19128" y="8995"/>
                    <a:pt x="19128" y="9239"/>
                  </a:cubicBezTo>
                  <a:cubicBezTo>
                    <a:pt x="19128" y="9483"/>
                    <a:pt x="19331" y="9687"/>
                    <a:pt x="19576" y="9687"/>
                  </a:cubicBezTo>
                  <a:cubicBezTo>
                    <a:pt x="19820" y="9687"/>
                    <a:pt x="20023" y="9483"/>
                    <a:pt x="20023" y="9239"/>
                  </a:cubicBezTo>
                  <a:cubicBezTo>
                    <a:pt x="20023" y="8995"/>
                    <a:pt x="19820" y="8791"/>
                    <a:pt x="19576" y="8791"/>
                  </a:cubicBezTo>
                  <a:close/>
                  <a:moveTo>
                    <a:pt x="20919" y="8791"/>
                  </a:moveTo>
                  <a:cubicBezTo>
                    <a:pt x="20674" y="8791"/>
                    <a:pt x="20471" y="8995"/>
                    <a:pt x="20471" y="9239"/>
                  </a:cubicBezTo>
                  <a:cubicBezTo>
                    <a:pt x="20471" y="9483"/>
                    <a:pt x="20674" y="9687"/>
                    <a:pt x="20919" y="9687"/>
                  </a:cubicBezTo>
                  <a:cubicBezTo>
                    <a:pt x="21163" y="9687"/>
                    <a:pt x="21366" y="9483"/>
                    <a:pt x="21366" y="9239"/>
                  </a:cubicBezTo>
                  <a:cubicBezTo>
                    <a:pt x="21366" y="8995"/>
                    <a:pt x="21163" y="8791"/>
                    <a:pt x="20919" y="8791"/>
                  </a:cubicBezTo>
                  <a:close/>
                  <a:moveTo>
                    <a:pt x="367" y="9076"/>
                  </a:moveTo>
                  <a:cubicBezTo>
                    <a:pt x="163" y="9076"/>
                    <a:pt x="0" y="9239"/>
                    <a:pt x="0" y="9443"/>
                  </a:cubicBezTo>
                  <a:cubicBezTo>
                    <a:pt x="0" y="9646"/>
                    <a:pt x="163" y="9850"/>
                    <a:pt x="367" y="9850"/>
                  </a:cubicBezTo>
                  <a:lnTo>
                    <a:pt x="1954" y="9850"/>
                  </a:lnTo>
                  <a:cubicBezTo>
                    <a:pt x="2157" y="9850"/>
                    <a:pt x="2361" y="9646"/>
                    <a:pt x="2361" y="9443"/>
                  </a:cubicBezTo>
                  <a:cubicBezTo>
                    <a:pt x="2361" y="9239"/>
                    <a:pt x="2157" y="9076"/>
                    <a:pt x="1954" y="9076"/>
                  </a:cubicBezTo>
                  <a:close/>
                  <a:moveTo>
                    <a:pt x="8628" y="9076"/>
                  </a:moveTo>
                  <a:cubicBezTo>
                    <a:pt x="8425" y="9076"/>
                    <a:pt x="8262" y="9239"/>
                    <a:pt x="8262" y="9443"/>
                  </a:cubicBezTo>
                  <a:cubicBezTo>
                    <a:pt x="8262" y="9646"/>
                    <a:pt x="8425" y="9850"/>
                    <a:pt x="8628" y="9850"/>
                  </a:cubicBezTo>
                  <a:lnTo>
                    <a:pt x="12779" y="9850"/>
                  </a:lnTo>
                  <a:cubicBezTo>
                    <a:pt x="12983" y="9850"/>
                    <a:pt x="13146" y="9646"/>
                    <a:pt x="13146" y="9443"/>
                  </a:cubicBezTo>
                  <a:cubicBezTo>
                    <a:pt x="13146" y="9239"/>
                    <a:pt x="12983" y="9076"/>
                    <a:pt x="12779" y="9076"/>
                  </a:cubicBezTo>
                  <a:close/>
                  <a:moveTo>
                    <a:pt x="367" y="10867"/>
                  </a:moveTo>
                  <a:cubicBezTo>
                    <a:pt x="163" y="10867"/>
                    <a:pt x="0" y="11030"/>
                    <a:pt x="0" y="11233"/>
                  </a:cubicBezTo>
                  <a:cubicBezTo>
                    <a:pt x="0" y="11478"/>
                    <a:pt x="163" y="11640"/>
                    <a:pt x="367" y="11640"/>
                  </a:cubicBezTo>
                  <a:lnTo>
                    <a:pt x="1954" y="11640"/>
                  </a:lnTo>
                  <a:cubicBezTo>
                    <a:pt x="2157" y="11640"/>
                    <a:pt x="2361" y="11478"/>
                    <a:pt x="2361" y="11233"/>
                  </a:cubicBezTo>
                  <a:cubicBezTo>
                    <a:pt x="2361" y="11030"/>
                    <a:pt x="2157" y="10867"/>
                    <a:pt x="1954" y="10867"/>
                  </a:cubicBezTo>
                  <a:close/>
                  <a:moveTo>
                    <a:pt x="8628" y="10867"/>
                  </a:moveTo>
                  <a:cubicBezTo>
                    <a:pt x="8425" y="10867"/>
                    <a:pt x="8262" y="11030"/>
                    <a:pt x="8262" y="11233"/>
                  </a:cubicBezTo>
                  <a:cubicBezTo>
                    <a:pt x="8262" y="11478"/>
                    <a:pt x="8425" y="11640"/>
                    <a:pt x="8628" y="11640"/>
                  </a:cubicBezTo>
                  <a:lnTo>
                    <a:pt x="12779" y="11640"/>
                  </a:lnTo>
                  <a:cubicBezTo>
                    <a:pt x="12983" y="11640"/>
                    <a:pt x="13146" y="11478"/>
                    <a:pt x="13146" y="11233"/>
                  </a:cubicBezTo>
                  <a:cubicBezTo>
                    <a:pt x="13146" y="11030"/>
                    <a:pt x="12983" y="10867"/>
                    <a:pt x="12779" y="10867"/>
                  </a:cubicBezTo>
                  <a:close/>
                  <a:moveTo>
                    <a:pt x="14204" y="12495"/>
                  </a:moveTo>
                  <a:cubicBezTo>
                    <a:pt x="13959" y="12495"/>
                    <a:pt x="13756" y="12698"/>
                    <a:pt x="13756" y="12943"/>
                  </a:cubicBezTo>
                  <a:cubicBezTo>
                    <a:pt x="13756" y="13187"/>
                    <a:pt x="13959" y="13390"/>
                    <a:pt x="14204" y="13390"/>
                  </a:cubicBezTo>
                  <a:cubicBezTo>
                    <a:pt x="14448" y="13390"/>
                    <a:pt x="14651" y="13187"/>
                    <a:pt x="14651" y="12943"/>
                  </a:cubicBezTo>
                  <a:cubicBezTo>
                    <a:pt x="14651" y="12698"/>
                    <a:pt x="14448" y="12495"/>
                    <a:pt x="14204" y="12495"/>
                  </a:cubicBezTo>
                  <a:close/>
                  <a:moveTo>
                    <a:pt x="15547" y="12495"/>
                  </a:moveTo>
                  <a:cubicBezTo>
                    <a:pt x="15302" y="12495"/>
                    <a:pt x="15099" y="12698"/>
                    <a:pt x="15099" y="12943"/>
                  </a:cubicBezTo>
                  <a:cubicBezTo>
                    <a:pt x="15099" y="13187"/>
                    <a:pt x="15302" y="13390"/>
                    <a:pt x="15547" y="13390"/>
                  </a:cubicBezTo>
                  <a:cubicBezTo>
                    <a:pt x="15791" y="13390"/>
                    <a:pt x="15994" y="13187"/>
                    <a:pt x="15994" y="12943"/>
                  </a:cubicBezTo>
                  <a:cubicBezTo>
                    <a:pt x="15994" y="12698"/>
                    <a:pt x="15791" y="12495"/>
                    <a:pt x="15547" y="12495"/>
                  </a:cubicBezTo>
                  <a:close/>
                  <a:moveTo>
                    <a:pt x="16890" y="12495"/>
                  </a:moveTo>
                  <a:cubicBezTo>
                    <a:pt x="16645" y="12495"/>
                    <a:pt x="16442" y="12698"/>
                    <a:pt x="16442" y="12943"/>
                  </a:cubicBezTo>
                  <a:cubicBezTo>
                    <a:pt x="16442" y="13187"/>
                    <a:pt x="16645" y="13390"/>
                    <a:pt x="16890" y="13390"/>
                  </a:cubicBezTo>
                  <a:cubicBezTo>
                    <a:pt x="17134" y="13390"/>
                    <a:pt x="17337" y="13187"/>
                    <a:pt x="17337" y="12943"/>
                  </a:cubicBezTo>
                  <a:cubicBezTo>
                    <a:pt x="17337" y="12698"/>
                    <a:pt x="17134" y="12495"/>
                    <a:pt x="16890" y="12495"/>
                  </a:cubicBezTo>
                  <a:close/>
                  <a:moveTo>
                    <a:pt x="18233" y="12495"/>
                  </a:moveTo>
                  <a:cubicBezTo>
                    <a:pt x="17988" y="12495"/>
                    <a:pt x="17785" y="12698"/>
                    <a:pt x="17785" y="12943"/>
                  </a:cubicBezTo>
                  <a:cubicBezTo>
                    <a:pt x="17785" y="13187"/>
                    <a:pt x="17988" y="13390"/>
                    <a:pt x="18233" y="13390"/>
                  </a:cubicBezTo>
                  <a:cubicBezTo>
                    <a:pt x="18477" y="13390"/>
                    <a:pt x="18680" y="13187"/>
                    <a:pt x="18680" y="12943"/>
                  </a:cubicBezTo>
                  <a:cubicBezTo>
                    <a:pt x="18680" y="12698"/>
                    <a:pt x="18477" y="12495"/>
                    <a:pt x="18233" y="12495"/>
                  </a:cubicBezTo>
                  <a:close/>
                  <a:moveTo>
                    <a:pt x="19576" y="12495"/>
                  </a:moveTo>
                  <a:cubicBezTo>
                    <a:pt x="19331" y="12495"/>
                    <a:pt x="19128" y="12698"/>
                    <a:pt x="19128" y="12943"/>
                  </a:cubicBezTo>
                  <a:cubicBezTo>
                    <a:pt x="19128" y="13187"/>
                    <a:pt x="19331" y="13390"/>
                    <a:pt x="19576" y="13390"/>
                  </a:cubicBezTo>
                  <a:cubicBezTo>
                    <a:pt x="19820" y="13390"/>
                    <a:pt x="20023" y="13187"/>
                    <a:pt x="20023" y="12943"/>
                  </a:cubicBezTo>
                  <a:cubicBezTo>
                    <a:pt x="20023" y="12698"/>
                    <a:pt x="19820" y="12495"/>
                    <a:pt x="19576" y="12495"/>
                  </a:cubicBezTo>
                  <a:close/>
                  <a:moveTo>
                    <a:pt x="20919" y="12495"/>
                  </a:moveTo>
                  <a:cubicBezTo>
                    <a:pt x="20674" y="12495"/>
                    <a:pt x="20471" y="12698"/>
                    <a:pt x="20471" y="12943"/>
                  </a:cubicBezTo>
                  <a:cubicBezTo>
                    <a:pt x="20471" y="13187"/>
                    <a:pt x="20674" y="13390"/>
                    <a:pt x="20919" y="13390"/>
                  </a:cubicBezTo>
                  <a:cubicBezTo>
                    <a:pt x="21163" y="13390"/>
                    <a:pt x="21366" y="13187"/>
                    <a:pt x="21366" y="12943"/>
                  </a:cubicBezTo>
                  <a:cubicBezTo>
                    <a:pt x="21366" y="12698"/>
                    <a:pt x="21163" y="12495"/>
                    <a:pt x="20919" y="12495"/>
                  </a:cubicBezTo>
                  <a:close/>
                  <a:moveTo>
                    <a:pt x="367" y="12658"/>
                  </a:moveTo>
                  <a:cubicBezTo>
                    <a:pt x="163" y="12658"/>
                    <a:pt x="0" y="12821"/>
                    <a:pt x="0" y="13065"/>
                  </a:cubicBezTo>
                  <a:cubicBezTo>
                    <a:pt x="0" y="13268"/>
                    <a:pt x="163" y="13431"/>
                    <a:pt x="367" y="13431"/>
                  </a:cubicBezTo>
                  <a:lnTo>
                    <a:pt x="1954" y="13431"/>
                  </a:lnTo>
                  <a:cubicBezTo>
                    <a:pt x="2157" y="13431"/>
                    <a:pt x="2361" y="13268"/>
                    <a:pt x="2361" y="13065"/>
                  </a:cubicBezTo>
                  <a:cubicBezTo>
                    <a:pt x="2361" y="12821"/>
                    <a:pt x="2157" y="12658"/>
                    <a:pt x="1954" y="12658"/>
                  </a:cubicBezTo>
                  <a:close/>
                  <a:moveTo>
                    <a:pt x="8628" y="12658"/>
                  </a:moveTo>
                  <a:cubicBezTo>
                    <a:pt x="8425" y="12658"/>
                    <a:pt x="8262" y="12821"/>
                    <a:pt x="8262" y="13065"/>
                  </a:cubicBezTo>
                  <a:cubicBezTo>
                    <a:pt x="8262" y="13268"/>
                    <a:pt x="8425" y="13431"/>
                    <a:pt x="8628" y="13431"/>
                  </a:cubicBezTo>
                  <a:lnTo>
                    <a:pt x="12779" y="13431"/>
                  </a:lnTo>
                  <a:cubicBezTo>
                    <a:pt x="12983" y="13431"/>
                    <a:pt x="13146" y="13268"/>
                    <a:pt x="13146" y="13065"/>
                  </a:cubicBezTo>
                  <a:cubicBezTo>
                    <a:pt x="13146" y="12821"/>
                    <a:pt x="12983"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5"/>
            <p:cNvSpPr/>
            <p:nvPr/>
          </p:nvSpPr>
          <p:spPr>
            <a:xfrm>
              <a:off x="5110250" y="3321950"/>
              <a:ext cx="534175" cy="335775"/>
            </a:xfrm>
            <a:custGeom>
              <a:avLst/>
              <a:gdLst/>
              <a:ahLst/>
              <a:cxnLst/>
              <a:rect l="l" t="t" r="r" b="b"/>
              <a:pathLst>
                <a:path w="21367" h="13431" extrusionOk="0">
                  <a:moveTo>
                    <a:pt x="367" y="82"/>
                  </a:moveTo>
                  <a:cubicBezTo>
                    <a:pt x="163" y="82"/>
                    <a:pt x="0" y="244"/>
                    <a:pt x="0" y="448"/>
                  </a:cubicBezTo>
                  <a:cubicBezTo>
                    <a:pt x="0" y="692"/>
                    <a:pt x="163" y="855"/>
                    <a:pt x="367" y="855"/>
                  </a:cubicBezTo>
                  <a:lnTo>
                    <a:pt x="1954" y="855"/>
                  </a:lnTo>
                  <a:cubicBezTo>
                    <a:pt x="2157" y="855"/>
                    <a:pt x="2361" y="692"/>
                    <a:pt x="2361" y="448"/>
                  </a:cubicBezTo>
                  <a:cubicBezTo>
                    <a:pt x="2361" y="244"/>
                    <a:pt x="2157" y="82"/>
                    <a:pt x="1954" y="82"/>
                  </a:cubicBezTo>
                  <a:close/>
                  <a:moveTo>
                    <a:pt x="3704" y="82"/>
                  </a:moveTo>
                  <a:cubicBezTo>
                    <a:pt x="3500" y="82"/>
                    <a:pt x="3338" y="244"/>
                    <a:pt x="3338" y="448"/>
                  </a:cubicBezTo>
                  <a:cubicBezTo>
                    <a:pt x="3338" y="692"/>
                    <a:pt x="3500" y="855"/>
                    <a:pt x="3704" y="855"/>
                  </a:cubicBezTo>
                  <a:lnTo>
                    <a:pt x="7814" y="855"/>
                  </a:lnTo>
                  <a:cubicBezTo>
                    <a:pt x="8058" y="855"/>
                    <a:pt x="8221" y="692"/>
                    <a:pt x="8221" y="448"/>
                  </a:cubicBezTo>
                  <a:cubicBezTo>
                    <a:pt x="8221" y="244"/>
                    <a:pt x="8058" y="82"/>
                    <a:pt x="7814" y="82"/>
                  </a:cubicBezTo>
                  <a:close/>
                  <a:moveTo>
                    <a:pt x="9605" y="0"/>
                  </a:moveTo>
                  <a:cubicBezTo>
                    <a:pt x="9361" y="0"/>
                    <a:pt x="9157" y="204"/>
                    <a:pt x="9157" y="448"/>
                  </a:cubicBezTo>
                  <a:cubicBezTo>
                    <a:pt x="9157" y="692"/>
                    <a:pt x="9361" y="896"/>
                    <a:pt x="9605" y="896"/>
                  </a:cubicBezTo>
                  <a:cubicBezTo>
                    <a:pt x="9849" y="896"/>
                    <a:pt x="10053" y="692"/>
                    <a:pt x="10053" y="448"/>
                  </a:cubicBezTo>
                  <a:cubicBezTo>
                    <a:pt x="10053" y="204"/>
                    <a:pt x="9849" y="0"/>
                    <a:pt x="9605" y="0"/>
                  </a:cubicBezTo>
                  <a:close/>
                  <a:moveTo>
                    <a:pt x="10948" y="0"/>
                  </a:moveTo>
                  <a:cubicBezTo>
                    <a:pt x="10704" y="0"/>
                    <a:pt x="10500" y="204"/>
                    <a:pt x="10500" y="448"/>
                  </a:cubicBezTo>
                  <a:cubicBezTo>
                    <a:pt x="10500" y="692"/>
                    <a:pt x="10704" y="896"/>
                    <a:pt x="10948" y="896"/>
                  </a:cubicBezTo>
                  <a:cubicBezTo>
                    <a:pt x="11192" y="896"/>
                    <a:pt x="11396" y="692"/>
                    <a:pt x="11396" y="448"/>
                  </a:cubicBezTo>
                  <a:cubicBezTo>
                    <a:pt x="11396" y="204"/>
                    <a:pt x="11192" y="0"/>
                    <a:pt x="10948" y="0"/>
                  </a:cubicBezTo>
                  <a:close/>
                  <a:moveTo>
                    <a:pt x="12291" y="0"/>
                  </a:moveTo>
                  <a:cubicBezTo>
                    <a:pt x="12047" y="0"/>
                    <a:pt x="11843" y="204"/>
                    <a:pt x="11843" y="448"/>
                  </a:cubicBezTo>
                  <a:cubicBezTo>
                    <a:pt x="11843" y="692"/>
                    <a:pt x="12047" y="896"/>
                    <a:pt x="12291" y="896"/>
                  </a:cubicBezTo>
                  <a:cubicBezTo>
                    <a:pt x="12535" y="896"/>
                    <a:pt x="12739" y="692"/>
                    <a:pt x="12739" y="448"/>
                  </a:cubicBezTo>
                  <a:cubicBezTo>
                    <a:pt x="12739" y="204"/>
                    <a:pt x="12535" y="0"/>
                    <a:pt x="12291" y="0"/>
                  </a:cubicBezTo>
                  <a:close/>
                  <a:moveTo>
                    <a:pt x="13634" y="0"/>
                  </a:moveTo>
                  <a:cubicBezTo>
                    <a:pt x="13390" y="0"/>
                    <a:pt x="13186" y="204"/>
                    <a:pt x="13186" y="448"/>
                  </a:cubicBezTo>
                  <a:cubicBezTo>
                    <a:pt x="13186" y="692"/>
                    <a:pt x="13390" y="896"/>
                    <a:pt x="13634" y="896"/>
                  </a:cubicBezTo>
                  <a:cubicBezTo>
                    <a:pt x="13878" y="896"/>
                    <a:pt x="14082" y="692"/>
                    <a:pt x="14082" y="448"/>
                  </a:cubicBezTo>
                  <a:cubicBezTo>
                    <a:pt x="14082" y="204"/>
                    <a:pt x="13878" y="0"/>
                    <a:pt x="13634" y="0"/>
                  </a:cubicBezTo>
                  <a:close/>
                  <a:moveTo>
                    <a:pt x="14977" y="0"/>
                  </a:moveTo>
                  <a:cubicBezTo>
                    <a:pt x="14733" y="0"/>
                    <a:pt x="14529" y="204"/>
                    <a:pt x="14529" y="448"/>
                  </a:cubicBezTo>
                  <a:cubicBezTo>
                    <a:pt x="14529" y="692"/>
                    <a:pt x="14733" y="896"/>
                    <a:pt x="14977" y="896"/>
                  </a:cubicBezTo>
                  <a:cubicBezTo>
                    <a:pt x="15221" y="896"/>
                    <a:pt x="15425" y="692"/>
                    <a:pt x="15425" y="448"/>
                  </a:cubicBezTo>
                  <a:cubicBezTo>
                    <a:pt x="15425" y="204"/>
                    <a:pt x="15221" y="0"/>
                    <a:pt x="14977" y="0"/>
                  </a:cubicBezTo>
                  <a:close/>
                  <a:moveTo>
                    <a:pt x="16320" y="0"/>
                  </a:moveTo>
                  <a:cubicBezTo>
                    <a:pt x="16076" y="0"/>
                    <a:pt x="15872" y="204"/>
                    <a:pt x="15872" y="448"/>
                  </a:cubicBezTo>
                  <a:cubicBezTo>
                    <a:pt x="15872" y="692"/>
                    <a:pt x="16076" y="896"/>
                    <a:pt x="16320" y="896"/>
                  </a:cubicBezTo>
                  <a:cubicBezTo>
                    <a:pt x="16564" y="896"/>
                    <a:pt x="16768" y="692"/>
                    <a:pt x="16768" y="448"/>
                  </a:cubicBezTo>
                  <a:cubicBezTo>
                    <a:pt x="16768" y="204"/>
                    <a:pt x="16564" y="0"/>
                    <a:pt x="16320" y="0"/>
                  </a:cubicBezTo>
                  <a:close/>
                  <a:moveTo>
                    <a:pt x="367" y="1872"/>
                  </a:moveTo>
                  <a:cubicBezTo>
                    <a:pt x="163" y="1872"/>
                    <a:pt x="0" y="2035"/>
                    <a:pt x="0" y="2239"/>
                  </a:cubicBezTo>
                  <a:cubicBezTo>
                    <a:pt x="0" y="2483"/>
                    <a:pt x="163" y="2646"/>
                    <a:pt x="367" y="2646"/>
                  </a:cubicBezTo>
                  <a:lnTo>
                    <a:pt x="1954" y="2646"/>
                  </a:lnTo>
                  <a:cubicBezTo>
                    <a:pt x="2157" y="2646"/>
                    <a:pt x="2361" y="2483"/>
                    <a:pt x="2361" y="2239"/>
                  </a:cubicBezTo>
                  <a:cubicBezTo>
                    <a:pt x="2361" y="2035"/>
                    <a:pt x="2157" y="1872"/>
                    <a:pt x="1954" y="1872"/>
                  </a:cubicBezTo>
                  <a:close/>
                  <a:moveTo>
                    <a:pt x="3704" y="1872"/>
                  </a:moveTo>
                  <a:cubicBezTo>
                    <a:pt x="3500" y="1872"/>
                    <a:pt x="3338" y="2035"/>
                    <a:pt x="3338" y="2239"/>
                  </a:cubicBezTo>
                  <a:cubicBezTo>
                    <a:pt x="3338" y="2483"/>
                    <a:pt x="3500" y="2646"/>
                    <a:pt x="3704" y="2646"/>
                  </a:cubicBezTo>
                  <a:lnTo>
                    <a:pt x="7814" y="2646"/>
                  </a:lnTo>
                  <a:cubicBezTo>
                    <a:pt x="8058" y="2646"/>
                    <a:pt x="8221" y="2483"/>
                    <a:pt x="8221" y="2239"/>
                  </a:cubicBezTo>
                  <a:cubicBezTo>
                    <a:pt x="8221" y="2035"/>
                    <a:pt x="8058" y="1872"/>
                    <a:pt x="7814" y="1872"/>
                  </a:cubicBezTo>
                  <a:close/>
                  <a:moveTo>
                    <a:pt x="367" y="3663"/>
                  </a:moveTo>
                  <a:cubicBezTo>
                    <a:pt x="163" y="3663"/>
                    <a:pt x="0" y="3826"/>
                    <a:pt x="0" y="4070"/>
                  </a:cubicBezTo>
                  <a:cubicBezTo>
                    <a:pt x="0" y="4273"/>
                    <a:pt x="163" y="4436"/>
                    <a:pt x="367" y="4436"/>
                  </a:cubicBezTo>
                  <a:lnTo>
                    <a:pt x="1954" y="4436"/>
                  </a:lnTo>
                  <a:cubicBezTo>
                    <a:pt x="2157" y="4436"/>
                    <a:pt x="2361" y="4273"/>
                    <a:pt x="2361" y="4070"/>
                  </a:cubicBezTo>
                  <a:cubicBezTo>
                    <a:pt x="2361" y="3826"/>
                    <a:pt x="2157" y="3663"/>
                    <a:pt x="1954" y="3663"/>
                  </a:cubicBezTo>
                  <a:close/>
                  <a:moveTo>
                    <a:pt x="3704" y="3663"/>
                  </a:moveTo>
                  <a:cubicBezTo>
                    <a:pt x="3500" y="3663"/>
                    <a:pt x="3338" y="3826"/>
                    <a:pt x="3338" y="4070"/>
                  </a:cubicBezTo>
                  <a:cubicBezTo>
                    <a:pt x="3338" y="4273"/>
                    <a:pt x="3500" y="4436"/>
                    <a:pt x="3704" y="4436"/>
                  </a:cubicBezTo>
                  <a:lnTo>
                    <a:pt x="7814" y="4436"/>
                  </a:lnTo>
                  <a:cubicBezTo>
                    <a:pt x="8058" y="4436"/>
                    <a:pt x="8221" y="4273"/>
                    <a:pt x="8221" y="4070"/>
                  </a:cubicBezTo>
                  <a:cubicBezTo>
                    <a:pt x="8221" y="3826"/>
                    <a:pt x="8058" y="3663"/>
                    <a:pt x="7814" y="3663"/>
                  </a:cubicBezTo>
                  <a:close/>
                  <a:moveTo>
                    <a:pt x="9605" y="3622"/>
                  </a:moveTo>
                  <a:cubicBezTo>
                    <a:pt x="9361" y="3622"/>
                    <a:pt x="9157" y="3785"/>
                    <a:pt x="9157" y="4070"/>
                  </a:cubicBezTo>
                  <a:cubicBezTo>
                    <a:pt x="9157" y="4314"/>
                    <a:pt x="9361" y="4518"/>
                    <a:pt x="9605" y="4518"/>
                  </a:cubicBezTo>
                  <a:cubicBezTo>
                    <a:pt x="9849" y="4518"/>
                    <a:pt x="10053" y="4314"/>
                    <a:pt x="10053" y="4070"/>
                  </a:cubicBezTo>
                  <a:cubicBezTo>
                    <a:pt x="10053" y="3785"/>
                    <a:pt x="9849" y="3622"/>
                    <a:pt x="9605" y="3622"/>
                  </a:cubicBezTo>
                  <a:close/>
                  <a:moveTo>
                    <a:pt x="10948" y="3622"/>
                  </a:moveTo>
                  <a:cubicBezTo>
                    <a:pt x="10704" y="3622"/>
                    <a:pt x="10500" y="3785"/>
                    <a:pt x="10500" y="4070"/>
                  </a:cubicBezTo>
                  <a:cubicBezTo>
                    <a:pt x="10500" y="4314"/>
                    <a:pt x="10704" y="4518"/>
                    <a:pt x="10948" y="4518"/>
                  </a:cubicBezTo>
                  <a:cubicBezTo>
                    <a:pt x="11192" y="4518"/>
                    <a:pt x="11396" y="4314"/>
                    <a:pt x="11396" y="4070"/>
                  </a:cubicBezTo>
                  <a:cubicBezTo>
                    <a:pt x="11396" y="3785"/>
                    <a:pt x="11192" y="3622"/>
                    <a:pt x="10948" y="3622"/>
                  </a:cubicBezTo>
                  <a:close/>
                  <a:moveTo>
                    <a:pt x="12291" y="3622"/>
                  </a:moveTo>
                  <a:cubicBezTo>
                    <a:pt x="12047" y="3622"/>
                    <a:pt x="11843" y="3785"/>
                    <a:pt x="11843" y="4070"/>
                  </a:cubicBezTo>
                  <a:cubicBezTo>
                    <a:pt x="11843" y="4314"/>
                    <a:pt x="12047" y="4518"/>
                    <a:pt x="12291" y="4518"/>
                  </a:cubicBezTo>
                  <a:cubicBezTo>
                    <a:pt x="12535" y="4518"/>
                    <a:pt x="12739" y="4314"/>
                    <a:pt x="12739" y="4070"/>
                  </a:cubicBezTo>
                  <a:cubicBezTo>
                    <a:pt x="12739" y="3785"/>
                    <a:pt x="12535" y="3622"/>
                    <a:pt x="12291" y="3622"/>
                  </a:cubicBezTo>
                  <a:close/>
                  <a:moveTo>
                    <a:pt x="13634" y="3622"/>
                  </a:moveTo>
                  <a:cubicBezTo>
                    <a:pt x="13390" y="3622"/>
                    <a:pt x="13186" y="3785"/>
                    <a:pt x="13186" y="4070"/>
                  </a:cubicBezTo>
                  <a:cubicBezTo>
                    <a:pt x="13186" y="4314"/>
                    <a:pt x="13390" y="4518"/>
                    <a:pt x="13634" y="4518"/>
                  </a:cubicBezTo>
                  <a:cubicBezTo>
                    <a:pt x="13878" y="4518"/>
                    <a:pt x="14082" y="4314"/>
                    <a:pt x="14082" y="4070"/>
                  </a:cubicBezTo>
                  <a:cubicBezTo>
                    <a:pt x="14082" y="3785"/>
                    <a:pt x="13878" y="3622"/>
                    <a:pt x="13634" y="3622"/>
                  </a:cubicBezTo>
                  <a:close/>
                  <a:moveTo>
                    <a:pt x="14977" y="3622"/>
                  </a:moveTo>
                  <a:cubicBezTo>
                    <a:pt x="14733" y="3622"/>
                    <a:pt x="14529" y="3785"/>
                    <a:pt x="14529" y="4070"/>
                  </a:cubicBezTo>
                  <a:cubicBezTo>
                    <a:pt x="14529" y="4314"/>
                    <a:pt x="14733" y="4518"/>
                    <a:pt x="14977" y="4518"/>
                  </a:cubicBezTo>
                  <a:cubicBezTo>
                    <a:pt x="15221" y="4518"/>
                    <a:pt x="15425" y="4314"/>
                    <a:pt x="15425" y="4070"/>
                  </a:cubicBezTo>
                  <a:cubicBezTo>
                    <a:pt x="15425" y="3785"/>
                    <a:pt x="15221" y="3622"/>
                    <a:pt x="14977" y="3622"/>
                  </a:cubicBezTo>
                  <a:close/>
                  <a:moveTo>
                    <a:pt x="16320" y="3622"/>
                  </a:moveTo>
                  <a:cubicBezTo>
                    <a:pt x="16076" y="3622"/>
                    <a:pt x="15872" y="3785"/>
                    <a:pt x="15872" y="4070"/>
                  </a:cubicBezTo>
                  <a:cubicBezTo>
                    <a:pt x="15872" y="4314"/>
                    <a:pt x="16076" y="4518"/>
                    <a:pt x="16320" y="4518"/>
                  </a:cubicBezTo>
                  <a:cubicBezTo>
                    <a:pt x="16564" y="4518"/>
                    <a:pt x="16768" y="4314"/>
                    <a:pt x="16768" y="4070"/>
                  </a:cubicBezTo>
                  <a:cubicBezTo>
                    <a:pt x="16768" y="3785"/>
                    <a:pt x="16564" y="3622"/>
                    <a:pt x="16320" y="3622"/>
                  </a:cubicBezTo>
                  <a:close/>
                  <a:moveTo>
                    <a:pt x="367" y="5454"/>
                  </a:moveTo>
                  <a:cubicBezTo>
                    <a:pt x="163" y="5454"/>
                    <a:pt x="0" y="5617"/>
                    <a:pt x="0" y="5861"/>
                  </a:cubicBezTo>
                  <a:cubicBezTo>
                    <a:pt x="0" y="6064"/>
                    <a:pt x="163" y="6227"/>
                    <a:pt x="367" y="6227"/>
                  </a:cubicBezTo>
                  <a:lnTo>
                    <a:pt x="1954" y="6227"/>
                  </a:lnTo>
                  <a:cubicBezTo>
                    <a:pt x="2157" y="6227"/>
                    <a:pt x="2361" y="6064"/>
                    <a:pt x="2361" y="5861"/>
                  </a:cubicBezTo>
                  <a:cubicBezTo>
                    <a:pt x="2361" y="5617"/>
                    <a:pt x="2157" y="5454"/>
                    <a:pt x="1954" y="5454"/>
                  </a:cubicBezTo>
                  <a:close/>
                  <a:moveTo>
                    <a:pt x="3704" y="5454"/>
                  </a:moveTo>
                  <a:cubicBezTo>
                    <a:pt x="3500" y="5454"/>
                    <a:pt x="3338" y="5617"/>
                    <a:pt x="3338" y="5861"/>
                  </a:cubicBezTo>
                  <a:cubicBezTo>
                    <a:pt x="3338" y="6064"/>
                    <a:pt x="3500" y="6227"/>
                    <a:pt x="3704" y="6227"/>
                  </a:cubicBezTo>
                  <a:lnTo>
                    <a:pt x="7814" y="6227"/>
                  </a:lnTo>
                  <a:cubicBezTo>
                    <a:pt x="8058" y="6227"/>
                    <a:pt x="8221" y="6064"/>
                    <a:pt x="8221" y="5861"/>
                  </a:cubicBezTo>
                  <a:cubicBezTo>
                    <a:pt x="8221" y="5617"/>
                    <a:pt x="8058" y="5454"/>
                    <a:pt x="7814" y="5454"/>
                  </a:cubicBezTo>
                  <a:close/>
                  <a:moveTo>
                    <a:pt x="367" y="7244"/>
                  </a:moveTo>
                  <a:cubicBezTo>
                    <a:pt x="163" y="7244"/>
                    <a:pt x="0" y="7448"/>
                    <a:pt x="0" y="7651"/>
                  </a:cubicBezTo>
                  <a:cubicBezTo>
                    <a:pt x="0" y="7855"/>
                    <a:pt x="163" y="8018"/>
                    <a:pt x="367" y="8018"/>
                  </a:cubicBezTo>
                  <a:lnTo>
                    <a:pt x="1954" y="8018"/>
                  </a:lnTo>
                  <a:cubicBezTo>
                    <a:pt x="2157" y="8018"/>
                    <a:pt x="2361" y="7855"/>
                    <a:pt x="2361" y="7651"/>
                  </a:cubicBezTo>
                  <a:cubicBezTo>
                    <a:pt x="2361" y="7448"/>
                    <a:pt x="2157" y="7244"/>
                    <a:pt x="1954" y="7244"/>
                  </a:cubicBezTo>
                  <a:close/>
                  <a:moveTo>
                    <a:pt x="3704" y="7244"/>
                  </a:moveTo>
                  <a:cubicBezTo>
                    <a:pt x="3500" y="7244"/>
                    <a:pt x="3338" y="7448"/>
                    <a:pt x="3338" y="7651"/>
                  </a:cubicBezTo>
                  <a:cubicBezTo>
                    <a:pt x="3338" y="7855"/>
                    <a:pt x="3500" y="8018"/>
                    <a:pt x="3704" y="8018"/>
                  </a:cubicBezTo>
                  <a:lnTo>
                    <a:pt x="7814" y="8018"/>
                  </a:lnTo>
                  <a:cubicBezTo>
                    <a:pt x="8058" y="8018"/>
                    <a:pt x="8221" y="7855"/>
                    <a:pt x="8221" y="7651"/>
                  </a:cubicBezTo>
                  <a:cubicBezTo>
                    <a:pt x="8221" y="7448"/>
                    <a:pt x="8058" y="7244"/>
                    <a:pt x="7814" y="7244"/>
                  </a:cubicBezTo>
                  <a:close/>
                  <a:moveTo>
                    <a:pt x="14204" y="8750"/>
                  </a:moveTo>
                  <a:cubicBezTo>
                    <a:pt x="13959" y="8750"/>
                    <a:pt x="13756" y="8954"/>
                    <a:pt x="13756" y="9198"/>
                  </a:cubicBezTo>
                  <a:cubicBezTo>
                    <a:pt x="13756" y="9483"/>
                    <a:pt x="13959" y="9686"/>
                    <a:pt x="14204" y="9686"/>
                  </a:cubicBezTo>
                  <a:cubicBezTo>
                    <a:pt x="14448" y="9686"/>
                    <a:pt x="14651" y="9483"/>
                    <a:pt x="14651" y="9198"/>
                  </a:cubicBezTo>
                  <a:cubicBezTo>
                    <a:pt x="14651" y="8954"/>
                    <a:pt x="14448" y="8750"/>
                    <a:pt x="14204" y="8750"/>
                  </a:cubicBezTo>
                  <a:close/>
                  <a:moveTo>
                    <a:pt x="15547" y="8750"/>
                  </a:moveTo>
                  <a:cubicBezTo>
                    <a:pt x="15302" y="8750"/>
                    <a:pt x="15099" y="8954"/>
                    <a:pt x="15099" y="9198"/>
                  </a:cubicBezTo>
                  <a:cubicBezTo>
                    <a:pt x="15099" y="9483"/>
                    <a:pt x="15302" y="9686"/>
                    <a:pt x="15547" y="9686"/>
                  </a:cubicBezTo>
                  <a:cubicBezTo>
                    <a:pt x="15791" y="9686"/>
                    <a:pt x="15994" y="9483"/>
                    <a:pt x="15994" y="9198"/>
                  </a:cubicBezTo>
                  <a:cubicBezTo>
                    <a:pt x="15994" y="8954"/>
                    <a:pt x="15791" y="8750"/>
                    <a:pt x="15547" y="8750"/>
                  </a:cubicBezTo>
                  <a:close/>
                  <a:moveTo>
                    <a:pt x="16890" y="8750"/>
                  </a:moveTo>
                  <a:cubicBezTo>
                    <a:pt x="16645" y="8750"/>
                    <a:pt x="16442" y="8954"/>
                    <a:pt x="16442" y="9198"/>
                  </a:cubicBezTo>
                  <a:cubicBezTo>
                    <a:pt x="16442" y="9483"/>
                    <a:pt x="16645" y="9686"/>
                    <a:pt x="16890" y="9686"/>
                  </a:cubicBezTo>
                  <a:cubicBezTo>
                    <a:pt x="17134" y="9686"/>
                    <a:pt x="17337" y="9483"/>
                    <a:pt x="17337" y="9198"/>
                  </a:cubicBezTo>
                  <a:cubicBezTo>
                    <a:pt x="17337" y="8954"/>
                    <a:pt x="17134" y="8750"/>
                    <a:pt x="16890" y="8750"/>
                  </a:cubicBezTo>
                  <a:close/>
                  <a:moveTo>
                    <a:pt x="18233" y="8750"/>
                  </a:moveTo>
                  <a:cubicBezTo>
                    <a:pt x="17988" y="8750"/>
                    <a:pt x="17785" y="8954"/>
                    <a:pt x="17785" y="9198"/>
                  </a:cubicBezTo>
                  <a:cubicBezTo>
                    <a:pt x="17785" y="9483"/>
                    <a:pt x="17988" y="9686"/>
                    <a:pt x="18233" y="9686"/>
                  </a:cubicBezTo>
                  <a:cubicBezTo>
                    <a:pt x="18477" y="9686"/>
                    <a:pt x="18680" y="9483"/>
                    <a:pt x="18680" y="9198"/>
                  </a:cubicBezTo>
                  <a:cubicBezTo>
                    <a:pt x="18680" y="8954"/>
                    <a:pt x="18477" y="8750"/>
                    <a:pt x="18233" y="8750"/>
                  </a:cubicBezTo>
                  <a:close/>
                  <a:moveTo>
                    <a:pt x="19576" y="8750"/>
                  </a:moveTo>
                  <a:cubicBezTo>
                    <a:pt x="19331" y="8750"/>
                    <a:pt x="19128" y="8954"/>
                    <a:pt x="19128" y="9198"/>
                  </a:cubicBezTo>
                  <a:cubicBezTo>
                    <a:pt x="19128" y="9483"/>
                    <a:pt x="19331" y="9686"/>
                    <a:pt x="19576" y="9686"/>
                  </a:cubicBezTo>
                  <a:cubicBezTo>
                    <a:pt x="19820" y="9686"/>
                    <a:pt x="20023" y="9483"/>
                    <a:pt x="20023" y="9198"/>
                  </a:cubicBezTo>
                  <a:cubicBezTo>
                    <a:pt x="20023" y="8954"/>
                    <a:pt x="19820" y="8750"/>
                    <a:pt x="19576" y="8750"/>
                  </a:cubicBezTo>
                  <a:close/>
                  <a:moveTo>
                    <a:pt x="20919" y="8750"/>
                  </a:moveTo>
                  <a:cubicBezTo>
                    <a:pt x="20674" y="8750"/>
                    <a:pt x="20471" y="8954"/>
                    <a:pt x="20471" y="9198"/>
                  </a:cubicBezTo>
                  <a:cubicBezTo>
                    <a:pt x="20471" y="9483"/>
                    <a:pt x="20674" y="9686"/>
                    <a:pt x="20919" y="9686"/>
                  </a:cubicBezTo>
                  <a:cubicBezTo>
                    <a:pt x="21163" y="9686"/>
                    <a:pt x="21366" y="9483"/>
                    <a:pt x="21366" y="9198"/>
                  </a:cubicBezTo>
                  <a:cubicBezTo>
                    <a:pt x="21366" y="8954"/>
                    <a:pt x="21163" y="8750"/>
                    <a:pt x="20919" y="8750"/>
                  </a:cubicBezTo>
                  <a:close/>
                  <a:moveTo>
                    <a:pt x="367" y="9035"/>
                  </a:moveTo>
                  <a:cubicBezTo>
                    <a:pt x="163" y="9035"/>
                    <a:pt x="0" y="9239"/>
                    <a:pt x="0" y="9442"/>
                  </a:cubicBezTo>
                  <a:cubicBezTo>
                    <a:pt x="0" y="9646"/>
                    <a:pt x="163" y="9849"/>
                    <a:pt x="367" y="9849"/>
                  </a:cubicBezTo>
                  <a:lnTo>
                    <a:pt x="1954" y="9849"/>
                  </a:lnTo>
                  <a:cubicBezTo>
                    <a:pt x="2157" y="9849"/>
                    <a:pt x="2361" y="9646"/>
                    <a:pt x="2361" y="9442"/>
                  </a:cubicBezTo>
                  <a:cubicBezTo>
                    <a:pt x="2361" y="9239"/>
                    <a:pt x="2157" y="9035"/>
                    <a:pt x="1954" y="9035"/>
                  </a:cubicBezTo>
                  <a:close/>
                  <a:moveTo>
                    <a:pt x="8628" y="9035"/>
                  </a:moveTo>
                  <a:cubicBezTo>
                    <a:pt x="8425" y="9035"/>
                    <a:pt x="8262" y="9239"/>
                    <a:pt x="8262" y="9442"/>
                  </a:cubicBezTo>
                  <a:cubicBezTo>
                    <a:pt x="8262" y="9646"/>
                    <a:pt x="8425" y="9849"/>
                    <a:pt x="8628" y="9849"/>
                  </a:cubicBezTo>
                  <a:lnTo>
                    <a:pt x="12779" y="9849"/>
                  </a:lnTo>
                  <a:cubicBezTo>
                    <a:pt x="12983" y="9849"/>
                    <a:pt x="13146" y="9646"/>
                    <a:pt x="13146" y="9442"/>
                  </a:cubicBezTo>
                  <a:cubicBezTo>
                    <a:pt x="13146" y="9239"/>
                    <a:pt x="12983" y="9035"/>
                    <a:pt x="12779" y="9035"/>
                  </a:cubicBezTo>
                  <a:close/>
                  <a:moveTo>
                    <a:pt x="367" y="10866"/>
                  </a:moveTo>
                  <a:cubicBezTo>
                    <a:pt x="163" y="10866"/>
                    <a:pt x="0" y="11029"/>
                    <a:pt x="0" y="11233"/>
                  </a:cubicBezTo>
                  <a:cubicBezTo>
                    <a:pt x="0" y="11436"/>
                    <a:pt x="163" y="11640"/>
                    <a:pt x="367" y="11640"/>
                  </a:cubicBezTo>
                  <a:lnTo>
                    <a:pt x="1954" y="11640"/>
                  </a:lnTo>
                  <a:cubicBezTo>
                    <a:pt x="2157" y="11640"/>
                    <a:pt x="2361" y="11436"/>
                    <a:pt x="2361" y="11233"/>
                  </a:cubicBezTo>
                  <a:cubicBezTo>
                    <a:pt x="2361" y="11029"/>
                    <a:pt x="2157" y="10866"/>
                    <a:pt x="1954" y="10866"/>
                  </a:cubicBezTo>
                  <a:close/>
                  <a:moveTo>
                    <a:pt x="8628" y="10866"/>
                  </a:moveTo>
                  <a:cubicBezTo>
                    <a:pt x="8425" y="10866"/>
                    <a:pt x="8262" y="11029"/>
                    <a:pt x="8262" y="11233"/>
                  </a:cubicBezTo>
                  <a:cubicBezTo>
                    <a:pt x="8262" y="11436"/>
                    <a:pt x="8425" y="11640"/>
                    <a:pt x="8628" y="11640"/>
                  </a:cubicBezTo>
                  <a:lnTo>
                    <a:pt x="12779" y="11640"/>
                  </a:lnTo>
                  <a:cubicBezTo>
                    <a:pt x="12983" y="11640"/>
                    <a:pt x="13146" y="11436"/>
                    <a:pt x="13146" y="11233"/>
                  </a:cubicBezTo>
                  <a:cubicBezTo>
                    <a:pt x="13146" y="11029"/>
                    <a:pt x="12983" y="10866"/>
                    <a:pt x="12779" y="10866"/>
                  </a:cubicBezTo>
                  <a:close/>
                  <a:moveTo>
                    <a:pt x="14204" y="12454"/>
                  </a:moveTo>
                  <a:cubicBezTo>
                    <a:pt x="13959" y="12454"/>
                    <a:pt x="13756" y="12657"/>
                    <a:pt x="13756" y="12942"/>
                  </a:cubicBezTo>
                  <a:cubicBezTo>
                    <a:pt x="13756" y="13186"/>
                    <a:pt x="13959" y="13390"/>
                    <a:pt x="14204" y="13390"/>
                  </a:cubicBezTo>
                  <a:cubicBezTo>
                    <a:pt x="14448" y="13390"/>
                    <a:pt x="14651" y="13186"/>
                    <a:pt x="14651" y="12942"/>
                  </a:cubicBezTo>
                  <a:cubicBezTo>
                    <a:pt x="14651" y="12657"/>
                    <a:pt x="14448" y="12454"/>
                    <a:pt x="14204" y="12454"/>
                  </a:cubicBezTo>
                  <a:close/>
                  <a:moveTo>
                    <a:pt x="15547" y="12454"/>
                  </a:moveTo>
                  <a:cubicBezTo>
                    <a:pt x="15302" y="12454"/>
                    <a:pt x="15099" y="12657"/>
                    <a:pt x="15099" y="12942"/>
                  </a:cubicBezTo>
                  <a:cubicBezTo>
                    <a:pt x="15099" y="13186"/>
                    <a:pt x="15302" y="13390"/>
                    <a:pt x="15547" y="13390"/>
                  </a:cubicBezTo>
                  <a:cubicBezTo>
                    <a:pt x="15791" y="13390"/>
                    <a:pt x="15994" y="13186"/>
                    <a:pt x="15994" y="12942"/>
                  </a:cubicBezTo>
                  <a:cubicBezTo>
                    <a:pt x="15994" y="12657"/>
                    <a:pt x="15791" y="12454"/>
                    <a:pt x="15547" y="12454"/>
                  </a:cubicBezTo>
                  <a:close/>
                  <a:moveTo>
                    <a:pt x="16890" y="12454"/>
                  </a:moveTo>
                  <a:cubicBezTo>
                    <a:pt x="16645" y="12454"/>
                    <a:pt x="16442" y="12657"/>
                    <a:pt x="16442" y="12942"/>
                  </a:cubicBezTo>
                  <a:cubicBezTo>
                    <a:pt x="16442" y="13186"/>
                    <a:pt x="16645" y="13390"/>
                    <a:pt x="16890" y="13390"/>
                  </a:cubicBezTo>
                  <a:cubicBezTo>
                    <a:pt x="17134" y="13390"/>
                    <a:pt x="17337" y="13186"/>
                    <a:pt x="17337" y="12942"/>
                  </a:cubicBezTo>
                  <a:cubicBezTo>
                    <a:pt x="17337" y="12657"/>
                    <a:pt x="17134" y="12454"/>
                    <a:pt x="16890" y="12454"/>
                  </a:cubicBezTo>
                  <a:close/>
                  <a:moveTo>
                    <a:pt x="18233" y="12454"/>
                  </a:moveTo>
                  <a:cubicBezTo>
                    <a:pt x="17988" y="12454"/>
                    <a:pt x="17785" y="12657"/>
                    <a:pt x="17785" y="12942"/>
                  </a:cubicBezTo>
                  <a:cubicBezTo>
                    <a:pt x="17785" y="13186"/>
                    <a:pt x="17988" y="13390"/>
                    <a:pt x="18233" y="13390"/>
                  </a:cubicBezTo>
                  <a:cubicBezTo>
                    <a:pt x="18477" y="13390"/>
                    <a:pt x="18680" y="13186"/>
                    <a:pt x="18680" y="12942"/>
                  </a:cubicBezTo>
                  <a:cubicBezTo>
                    <a:pt x="18680" y="12657"/>
                    <a:pt x="18477" y="12454"/>
                    <a:pt x="18233" y="12454"/>
                  </a:cubicBezTo>
                  <a:close/>
                  <a:moveTo>
                    <a:pt x="19576" y="12454"/>
                  </a:moveTo>
                  <a:cubicBezTo>
                    <a:pt x="19331" y="12454"/>
                    <a:pt x="19128" y="12657"/>
                    <a:pt x="19128" y="12942"/>
                  </a:cubicBezTo>
                  <a:cubicBezTo>
                    <a:pt x="19128" y="13186"/>
                    <a:pt x="19331" y="13390"/>
                    <a:pt x="19576" y="13390"/>
                  </a:cubicBezTo>
                  <a:cubicBezTo>
                    <a:pt x="19820" y="13390"/>
                    <a:pt x="20023" y="13186"/>
                    <a:pt x="20023" y="12942"/>
                  </a:cubicBezTo>
                  <a:cubicBezTo>
                    <a:pt x="20023" y="12657"/>
                    <a:pt x="19820" y="12454"/>
                    <a:pt x="19576" y="12454"/>
                  </a:cubicBezTo>
                  <a:close/>
                  <a:moveTo>
                    <a:pt x="20919" y="12454"/>
                  </a:moveTo>
                  <a:cubicBezTo>
                    <a:pt x="20674" y="12454"/>
                    <a:pt x="20471" y="12657"/>
                    <a:pt x="20471" y="12942"/>
                  </a:cubicBezTo>
                  <a:cubicBezTo>
                    <a:pt x="20471" y="13186"/>
                    <a:pt x="20674" y="13390"/>
                    <a:pt x="20919" y="13390"/>
                  </a:cubicBezTo>
                  <a:cubicBezTo>
                    <a:pt x="21163" y="13390"/>
                    <a:pt x="21366" y="13186"/>
                    <a:pt x="21366" y="12942"/>
                  </a:cubicBezTo>
                  <a:cubicBezTo>
                    <a:pt x="21366" y="12657"/>
                    <a:pt x="21163" y="12454"/>
                    <a:pt x="20919" y="12454"/>
                  </a:cubicBezTo>
                  <a:close/>
                  <a:moveTo>
                    <a:pt x="367" y="12657"/>
                  </a:moveTo>
                  <a:cubicBezTo>
                    <a:pt x="163" y="12657"/>
                    <a:pt x="0" y="12820"/>
                    <a:pt x="0" y="13023"/>
                  </a:cubicBezTo>
                  <a:cubicBezTo>
                    <a:pt x="0" y="13268"/>
                    <a:pt x="163" y="13430"/>
                    <a:pt x="367" y="13430"/>
                  </a:cubicBezTo>
                  <a:lnTo>
                    <a:pt x="1954" y="13430"/>
                  </a:lnTo>
                  <a:cubicBezTo>
                    <a:pt x="2157" y="13430"/>
                    <a:pt x="2361" y="13268"/>
                    <a:pt x="2361" y="13023"/>
                  </a:cubicBezTo>
                  <a:cubicBezTo>
                    <a:pt x="2361" y="12820"/>
                    <a:pt x="2157" y="12657"/>
                    <a:pt x="1954" y="12657"/>
                  </a:cubicBezTo>
                  <a:close/>
                  <a:moveTo>
                    <a:pt x="8628" y="12657"/>
                  </a:moveTo>
                  <a:cubicBezTo>
                    <a:pt x="8425" y="12657"/>
                    <a:pt x="8262" y="12820"/>
                    <a:pt x="8262" y="13023"/>
                  </a:cubicBezTo>
                  <a:cubicBezTo>
                    <a:pt x="8262" y="13268"/>
                    <a:pt x="8425" y="13430"/>
                    <a:pt x="8628" y="13430"/>
                  </a:cubicBezTo>
                  <a:lnTo>
                    <a:pt x="12779" y="13430"/>
                  </a:lnTo>
                  <a:cubicBezTo>
                    <a:pt x="12983" y="13430"/>
                    <a:pt x="13146" y="13268"/>
                    <a:pt x="13146" y="13023"/>
                  </a:cubicBezTo>
                  <a:cubicBezTo>
                    <a:pt x="13146" y="12820"/>
                    <a:pt x="12983"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5"/>
            <p:cNvSpPr/>
            <p:nvPr/>
          </p:nvSpPr>
          <p:spPr>
            <a:xfrm>
              <a:off x="3941225" y="2531400"/>
              <a:ext cx="657275" cy="73275"/>
            </a:xfrm>
            <a:custGeom>
              <a:avLst/>
              <a:gdLst/>
              <a:ahLst/>
              <a:cxnLst/>
              <a:rect l="l" t="t" r="r" b="b"/>
              <a:pathLst>
                <a:path w="26291" h="2931" extrusionOk="0">
                  <a:moveTo>
                    <a:pt x="5088" y="1"/>
                  </a:moveTo>
                  <a:lnTo>
                    <a:pt x="4965" y="41"/>
                  </a:lnTo>
                  <a:lnTo>
                    <a:pt x="326" y="2239"/>
                  </a:lnTo>
                  <a:cubicBezTo>
                    <a:pt x="0" y="2442"/>
                    <a:pt x="123" y="2931"/>
                    <a:pt x="489" y="2931"/>
                  </a:cubicBezTo>
                  <a:lnTo>
                    <a:pt x="22913" y="2931"/>
                  </a:lnTo>
                  <a:cubicBezTo>
                    <a:pt x="22994" y="2931"/>
                    <a:pt x="23076" y="2890"/>
                    <a:pt x="23157" y="2849"/>
                  </a:cubicBezTo>
                  <a:lnTo>
                    <a:pt x="26047" y="652"/>
                  </a:lnTo>
                  <a:cubicBezTo>
                    <a:pt x="26291" y="448"/>
                    <a:pt x="26169" y="1"/>
                    <a:pt x="258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5"/>
            <p:cNvSpPr/>
            <p:nvPr/>
          </p:nvSpPr>
          <p:spPr>
            <a:xfrm>
              <a:off x="3936125" y="2523250"/>
              <a:ext cx="668475" cy="89575"/>
            </a:xfrm>
            <a:custGeom>
              <a:avLst/>
              <a:gdLst/>
              <a:ahLst/>
              <a:cxnLst/>
              <a:rect l="l" t="t" r="r" b="b"/>
              <a:pathLst>
                <a:path w="26739" h="3583" extrusionOk="0">
                  <a:moveTo>
                    <a:pt x="26047" y="652"/>
                  </a:moveTo>
                  <a:lnTo>
                    <a:pt x="26047" y="693"/>
                  </a:lnTo>
                  <a:lnTo>
                    <a:pt x="23158" y="2931"/>
                  </a:lnTo>
                  <a:lnTo>
                    <a:pt x="693" y="2931"/>
                  </a:lnTo>
                  <a:lnTo>
                    <a:pt x="693" y="2890"/>
                  </a:lnTo>
                  <a:lnTo>
                    <a:pt x="5251" y="693"/>
                  </a:lnTo>
                  <a:lnTo>
                    <a:pt x="5332" y="652"/>
                  </a:lnTo>
                  <a:close/>
                  <a:moveTo>
                    <a:pt x="5251" y="1"/>
                  </a:moveTo>
                  <a:lnTo>
                    <a:pt x="5088" y="42"/>
                  </a:lnTo>
                  <a:lnTo>
                    <a:pt x="5007" y="42"/>
                  </a:lnTo>
                  <a:lnTo>
                    <a:pt x="408" y="2280"/>
                  </a:lnTo>
                  <a:cubicBezTo>
                    <a:pt x="123" y="2402"/>
                    <a:pt x="1" y="2646"/>
                    <a:pt x="1" y="2890"/>
                  </a:cubicBezTo>
                  <a:cubicBezTo>
                    <a:pt x="1" y="3053"/>
                    <a:pt x="82" y="3257"/>
                    <a:pt x="164" y="3379"/>
                  </a:cubicBezTo>
                  <a:cubicBezTo>
                    <a:pt x="286" y="3501"/>
                    <a:pt x="489" y="3582"/>
                    <a:pt x="693" y="3582"/>
                  </a:cubicBezTo>
                  <a:lnTo>
                    <a:pt x="23117" y="3582"/>
                  </a:lnTo>
                  <a:cubicBezTo>
                    <a:pt x="23280" y="3582"/>
                    <a:pt x="23442" y="3542"/>
                    <a:pt x="23565" y="3460"/>
                  </a:cubicBezTo>
                  <a:lnTo>
                    <a:pt x="26454" y="1222"/>
                  </a:lnTo>
                  <a:cubicBezTo>
                    <a:pt x="26617" y="1100"/>
                    <a:pt x="26739" y="896"/>
                    <a:pt x="26698" y="693"/>
                  </a:cubicBezTo>
                  <a:cubicBezTo>
                    <a:pt x="26698" y="489"/>
                    <a:pt x="26658" y="327"/>
                    <a:pt x="26535" y="204"/>
                  </a:cubicBezTo>
                  <a:cubicBezTo>
                    <a:pt x="26413" y="82"/>
                    <a:pt x="26210" y="1"/>
                    <a:pt x="260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5"/>
            <p:cNvSpPr/>
            <p:nvPr/>
          </p:nvSpPr>
          <p:spPr>
            <a:xfrm>
              <a:off x="4246450" y="2181400"/>
              <a:ext cx="103800" cy="392750"/>
            </a:xfrm>
            <a:custGeom>
              <a:avLst/>
              <a:gdLst/>
              <a:ahLst/>
              <a:cxnLst/>
              <a:rect l="l" t="t" r="r" b="b"/>
              <a:pathLst>
                <a:path w="4152" h="15710" extrusionOk="0">
                  <a:moveTo>
                    <a:pt x="1" y="1"/>
                  </a:moveTo>
                  <a:lnTo>
                    <a:pt x="1" y="15710"/>
                  </a:lnTo>
                  <a:lnTo>
                    <a:pt x="4152" y="15710"/>
                  </a:lnTo>
                  <a:lnTo>
                    <a:pt x="4152" y="1"/>
                  </a:ln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5"/>
            <p:cNvSpPr/>
            <p:nvPr/>
          </p:nvSpPr>
          <p:spPr>
            <a:xfrm>
              <a:off x="4238300" y="2172250"/>
              <a:ext cx="120100" cy="410050"/>
            </a:xfrm>
            <a:custGeom>
              <a:avLst/>
              <a:gdLst/>
              <a:ahLst/>
              <a:cxnLst/>
              <a:rect l="l" t="t" r="r" b="b"/>
              <a:pathLst>
                <a:path w="4804" h="16402" extrusionOk="0">
                  <a:moveTo>
                    <a:pt x="4111" y="692"/>
                  </a:moveTo>
                  <a:lnTo>
                    <a:pt x="4111" y="15750"/>
                  </a:lnTo>
                  <a:lnTo>
                    <a:pt x="693" y="15750"/>
                  </a:lnTo>
                  <a:lnTo>
                    <a:pt x="693" y="692"/>
                  </a:lnTo>
                  <a:close/>
                  <a:moveTo>
                    <a:pt x="327" y="0"/>
                  </a:moveTo>
                  <a:cubicBezTo>
                    <a:pt x="245" y="0"/>
                    <a:pt x="164" y="41"/>
                    <a:pt x="82" y="123"/>
                  </a:cubicBezTo>
                  <a:cubicBezTo>
                    <a:pt x="42" y="163"/>
                    <a:pt x="1" y="285"/>
                    <a:pt x="1" y="367"/>
                  </a:cubicBezTo>
                  <a:lnTo>
                    <a:pt x="1" y="16076"/>
                  </a:lnTo>
                  <a:cubicBezTo>
                    <a:pt x="1" y="16157"/>
                    <a:pt x="42" y="16239"/>
                    <a:pt x="82" y="16320"/>
                  </a:cubicBezTo>
                  <a:cubicBezTo>
                    <a:pt x="164" y="16361"/>
                    <a:pt x="245" y="16401"/>
                    <a:pt x="327" y="16401"/>
                  </a:cubicBezTo>
                  <a:lnTo>
                    <a:pt x="4478" y="16401"/>
                  </a:lnTo>
                  <a:cubicBezTo>
                    <a:pt x="4559" y="16401"/>
                    <a:pt x="4640" y="16361"/>
                    <a:pt x="4722" y="16320"/>
                  </a:cubicBezTo>
                  <a:cubicBezTo>
                    <a:pt x="4763" y="16239"/>
                    <a:pt x="4803" y="16157"/>
                    <a:pt x="4803" y="16076"/>
                  </a:cubicBezTo>
                  <a:lnTo>
                    <a:pt x="4803" y="367"/>
                  </a:lnTo>
                  <a:cubicBezTo>
                    <a:pt x="4803" y="285"/>
                    <a:pt x="4763" y="163"/>
                    <a:pt x="4722" y="123"/>
                  </a:cubicBezTo>
                  <a:cubicBezTo>
                    <a:pt x="4640" y="41"/>
                    <a:pt x="4559" y="0"/>
                    <a:pt x="4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5"/>
            <p:cNvSpPr/>
            <p:nvPr/>
          </p:nvSpPr>
          <p:spPr>
            <a:xfrm>
              <a:off x="4230175" y="2181400"/>
              <a:ext cx="136350" cy="284900"/>
            </a:xfrm>
            <a:custGeom>
              <a:avLst/>
              <a:gdLst/>
              <a:ahLst/>
              <a:cxnLst/>
              <a:rect l="l" t="t" r="r" b="b"/>
              <a:pathLst>
                <a:path w="5454" h="11396" extrusionOk="0">
                  <a:moveTo>
                    <a:pt x="0" y="1"/>
                  </a:moveTo>
                  <a:lnTo>
                    <a:pt x="0" y="11396"/>
                  </a:lnTo>
                  <a:lnTo>
                    <a:pt x="5454" y="11396"/>
                  </a:lnTo>
                  <a:lnTo>
                    <a:pt x="54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5"/>
            <p:cNvSpPr/>
            <p:nvPr/>
          </p:nvSpPr>
          <p:spPr>
            <a:xfrm>
              <a:off x="4222025" y="2172250"/>
              <a:ext cx="152650" cy="303225"/>
            </a:xfrm>
            <a:custGeom>
              <a:avLst/>
              <a:gdLst/>
              <a:ahLst/>
              <a:cxnLst/>
              <a:rect l="l" t="t" r="r" b="b"/>
              <a:pathLst>
                <a:path w="6106" h="12129" extrusionOk="0">
                  <a:moveTo>
                    <a:pt x="5414" y="692"/>
                  </a:moveTo>
                  <a:lnTo>
                    <a:pt x="5414" y="11436"/>
                  </a:lnTo>
                  <a:lnTo>
                    <a:pt x="693" y="11436"/>
                  </a:lnTo>
                  <a:lnTo>
                    <a:pt x="693" y="692"/>
                  </a:lnTo>
                  <a:close/>
                  <a:moveTo>
                    <a:pt x="326" y="0"/>
                  </a:moveTo>
                  <a:cubicBezTo>
                    <a:pt x="245" y="0"/>
                    <a:pt x="164" y="41"/>
                    <a:pt x="123" y="123"/>
                  </a:cubicBezTo>
                  <a:cubicBezTo>
                    <a:pt x="42" y="163"/>
                    <a:pt x="1" y="285"/>
                    <a:pt x="1" y="367"/>
                  </a:cubicBezTo>
                  <a:lnTo>
                    <a:pt x="1" y="11762"/>
                  </a:lnTo>
                  <a:cubicBezTo>
                    <a:pt x="1" y="11843"/>
                    <a:pt x="42" y="11965"/>
                    <a:pt x="123" y="12006"/>
                  </a:cubicBezTo>
                  <a:cubicBezTo>
                    <a:pt x="164" y="12087"/>
                    <a:pt x="245" y="12128"/>
                    <a:pt x="326" y="12128"/>
                  </a:cubicBezTo>
                  <a:lnTo>
                    <a:pt x="5780" y="12128"/>
                  </a:lnTo>
                  <a:cubicBezTo>
                    <a:pt x="5861" y="12128"/>
                    <a:pt x="5943" y="12087"/>
                    <a:pt x="5983" y="12006"/>
                  </a:cubicBezTo>
                  <a:cubicBezTo>
                    <a:pt x="6065" y="11925"/>
                    <a:pt x="6105" y="11843"/>
                    <a:pt x="6105" y="11762"/>
                  </a:cubicBezTo>
                  <a:lnTo>
                    <a:pt x="6105" y="367"/>
                  </a:lnTo>
                  <a:cubicBezTo>
                    <a:pt x="6105" y="285"/>
                    <a:pt x="6065" y="163"/>
                    <a:pt x="5983" y="123"/>
                  </a:cubicBezTo>
                  <a:cubicBezTo>
                    <a:pt x="5943" y="41"/>
                    <a:pt x="5861" y="0"/>
                    <a:pt x="57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5"/>
            <p:cNvSpPr/>
            <p:nvPr/>
          </p:nvSpPr>
          <p:spPr>
            <a:xfrm>
              <a:off x="3461000" y="865875"/>
              <a:ext cx="1723550" cy="1352175"/>
            </a:xfrm>
            <a:custGeom>
              <a:avLst/>
              <a:gdLst/>
              <a:ahLst/>
              <a:cxnLst/>
              <a:rect l="l" t="t" r="r" b="b"/>
              <a:pathLst>
                <a:path w="68942" h="54087" extrusionOk="0">
                  <a:moveTo>
                    <a:pt x="68290" y="692"/>
                  </a:moveTo>
                  <a:lnTo>
                    <a:pt x="68290" y="53395"/>
                  </a:lnTo>
                  <a:lnTo>
                    <a:pt x="652" y="53395"/>
                  </a:lnTo>
                  <a:lnTo>
                    <a:pt x="652" y="692"/>
                  </a:lnTo>
                  <a:close/>
                  <a:moveTo>
                    <a:pt x="326" y="0"/>
                  </a:moveTo>
                  <a:cubicBezTo>
                    <a:pt x="245" y="0"/>
                    <a:pt x="163" y="41"/>
                    <a:pt x="82" y="82"/>
                  </a:cubicBezTo>
                  <a:cubicBezTo>
                    <a:pt x="0" y="163"/>
                    <a:pt x="0" y="244"/>
                    <a:pt x="0" y="326"/>
                  </a:cubicBezTo>
                  <a:lnTo>
                    <a:pt x="0" y="53761"/>
                  </a:lnTo>
                  <a:cubicBezTo>
                    <a:pt x="0" y="53843"/>
                    <a:pt x="0" y="53924"/>
                    <a:pt x="82" y="54005"/>
                  </a:cubicBezTo>
                  <a:cubicBezTo>
                    <a:pt x="163" y="54046"/>
                    <a:pt x="245" y="54087"/>
                    <a:pt x="326" y="54087"/>
                  </a:cubicBezTo>
                  <a:lnTo>
                    <a:pt x="68616" y="54087"/>
                  </a:lnTo>
                  <a:cubicBezTo>
                    <a:pt x="68697" y="54087"/>
                    <a:pt x="68778" y="54046"/>
                    <a:pt x="68860" y="54005"/>
                  </a:cubicBezTo>
                  <a:cubicBezTo>
                    <a:pt x="68901" y="53924"/>
                    <a:pt x="68941" y="53843"/>
                    <a:pt x="68941" y="53761"/>
                  </a:cubicBezTo>
                  <a:lnTo>
                    <a:pt x="68941" y="326"/>
                  </a:lnTo>
                  <a:cubicBezTo>
                    <a:pt x="68941" y="244"/>
                    <a:pt x="68901" y="163"/>
                    <a:pt x="68860" y="82"/>
                  </a:cubicBezTo>
                  <a:cubicBezTo>
                    <a:pt x="68778" y="41"/>
                    <a:pt x="68697" y="0"/>
                    <a:pt x="686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5"/>
            <p:cNvSpPr/>
            <p:nvPr/>
          </p:nvSpPr>
          <p:spPr>
            <a:xfrm>
              <a:off x="3551550" y="937075"/>
              <a:ext cx="1542450" cy="1209750"/>
            </a:xfrm>
            <a:custGeom>
              <a:avLst/>
              <a:gdLst/>
              <a:ahLst/>
              <a:cxnLst/>
              <a:rect l="l" t="t" r="r" b="b"/>
              <a:pathLst>
                <a:path w="61698" h="48390" extrusionOk="0">
                  <a:moveTo>
                    <a:pt x="61005" y="693"/>
                  </a:moveTo>
                  <a:lnTo>
                    <a:pt x="61005" y="47698"/>
                  </a:lnTo>
                  <a:lnTo>
                    <a:pt x="692" y="47698"/>
                  </a:lnTo>
                  <a:lnTo>
                    <a:pt x="692" y="693"/>
                  </a:lnTo>
                  <a:close/>
                  <a:moveTo>
                    <a:pt x="367" y="1"/>
                  </a:moveTo>
                  <a:cubicBezTo>
                    <a:pt x="245" y="1"/>
                    <a:pt x="163" y="42"/>
                    <a:pt x="123" y="123"/>
                  </a:cubicBezTo>
                  <a:cubicBezTo>
                    <a:pt x="41" y="164"/>
                    <a:pt x="0" y="245"/>
                    <a:pt x="0" y="327"/>
                  </a:cubicBezTo>
                  <a:lnTo>
                    <a:pt x="0" y="48064"/>
                  </a:lnTo>
                  <a:cubicBezTo>
                    <a:pt x="0" y="48146"/>
                    <a:pt x="41" y="48227"/>
                    <a:pt x="123" y="48268"/>
                  </a:cubicBezTo>
                  <a:cubicBezTo>
                    <a:pt x="163" y="48349"/>
                    <a:pt x="245" y="48390"/>
                    <a:pt x="367" y="48390"/>
                  </a:cubicBezTo>
                  <a:lnTo>
                    <a:pt x="61331" y="48390"/>
                  </a:lnTo>
                  <a:cubicBezTo>
                    <a:pt x="61412" y="48390"/>
                    <a:pt x="61494" y="48349"/>
                    <a:pt x="61575" y="48268"/>
                  </a:cubicBezTo>
                  <a:cubicBezTo>
                    <a:pt x="61657" y="48227"/>
                    <a:pt x="61697" y="48146"/>
                    <a:pt x="61697" y="48064"/>
                  </a:cubicBezTo>
                  <a:lnTo>
                    <a:pt x="61697" y="327"/>
                  </a:lnTo>
                  <a:cubicBezTo>
                    <a:pt x="61697" y="245"/>
                    <a:pt x="61657" y="164"/>
                    <a:pt x="61575" y="123"/>
                  </a:cubicBezTo>
                  <a:cubicBezTo>
                    <a:pt x="61494" y="42"/>
                    <a:pt x="61412" y="1"/>
                    <a:pt x="613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5"/>
            <p:cNvSpPr/>
            <p:nvPr/>
          </p:nvSpPr>
          <p:spPr>
            <a:xfrm>
              <a:off x="3671600" y="1070375"/>
              <a:ext cx="637950" cy="293050"/>
            </a:xfrm>
            <a:custGeom>
              <a:avLst/>
              <a:gdLst/>
              <a:ahLst/>
              <a:cxnLst/>
              <a:rect l="l" t="t" r="r" b="b"/>
              <a:pathLst>
                <a:path w="25518" h="11722" extrusionOk="0">
                  <a:moveTo>
                    <a:pt x="24826" y="692"/>
                  </a:moveTo>
                  <a:lnTo>
                    <a:pt x="24826" y="11070"/>
                  </a:lnTo>
                  <a:lnTo>
                    <a:pt x="652" y="11070"/>
                  </a:lnTo>
                  <a:lnTo>
                    <a:pt x="652" y="692"/>
                  </a:lnTo>
                  <a:close/>
                  <a:moveTo>
                    <a:pt x="1" y="0"/>
                  </a:moveTo>
                  <a:lnTo>
                    <a:pt x="1" y="11721"/>
                  </a:lnTo>
                  <a:lnTo>
                    <a:pt x="25518" y="11721"/>
                  </a:lnTo>
                  <a:lnTo>
                    <a:pt x="25518" y="11396"/>
                  </a:lnTo>
                  <a:lnTo>
                    <a:pt x="255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5"/>
            <p:cNvSpPr/>
            <p:nvPr/>
          </p:nvSpPr>
          <p:spPr>
            <a:xfrm>
              <a:off x="3760125" y="1538400"/>
              <a:ext cx="1047975" cy="116000"/>
            </a:xfrm>
            <a:custGeom>
              <a:avLst/>
              <a:gdLst/>
              <a:ahLst/>
              <a:cxnLst/>
              <a:rect l="l" t="t" r="r" b="b"/>
              <a:pathLst>
                <a:path w="41919" h="4640" extrusionOk="0">
                  <a:moveTo>
                    <a:pt x="0" y="0"/>
                  </a:moveTo>
                  <a:lnTo>
                    <a:pt x="0" y="692"/>
                  </a:lnTo>
                  <a:lnTo>
                    <a:pt x="5820" y="692"/>
                  </a:lnTo>
                  <a:cubicBezTo>
                    <a:pt x="8384" y="692"/>
                    <a:pt x="10907" y="1221"/>
                    <a:pt x="13227" y="2320"/>
                  </a:cubicBezTo>
                  <a:lnTo>
                    <a:pt x="15913" y="3581"/>
                  </a:lnTo>
                  <a:cubicBezTo>
                    <a:pt x="17419" y="4273"/>
                    <a:pt x="19006" y="4640"/>
                    <a:pt x="20593" y="4640"/>
                  </a:cubicBezTo>
                  <a:cubicBezTo>
                    <a:pt x="22384" y="4640"/>
                    <a:pt x="24215" y="4151"/>
                    <a:pt x="25843" y="3256"/>
                  </a:cubicBezTo>
                  <a:lnTo>
                    <a:pt x="26616" y="2849"/>
                  </a:lnTo>
                  <a:cubicBezTo>
                    <a:pt x="29221" y="1424"/>
                    <a:pt x="32110" y="692"/>
                    <a:pt x="35081" y="692"/>
                  </a:cubicBezTo>
                  <a:lnTo>
                    <a:pt x="41918" y="692"/>
                  </a:lnTo>
                  <a:lnTo>
                    <a:pt x="41918" y="0"/>
                  </a:lnTo>
                  <a:lnTo>
                    <a:pt x="35081" y="0"/>
                  </a:lnTo>
                  <a:cubicBezTo>
                    <a:pt x="31988" y="0"/>
                    <a:pt x="28977" y="773"/>
                    <a:pt x="26291" y="2238"/>
                  </a:cubicBezTo>
                  <a:lnTo>
                    <a:pt x="25517" y="2686"/>
                  </a:lnTo>
                  <a:cubicBezTo>
                    <a:pt x="23971" y="3500"/>
                    <a:pt x="22302" y="3948"/>
                    <a:pt x="20593" y="3948"/>
                  </a:cubicBezTo>
                  <a:cubicBezTo>
                    <a:pt x="19087" y="3948"/>
                    <a:pt x="17581" y="3622"/>
                    <a:pt x="16198" y="2971"/>
                  </a:cubicBezTo>
                  <a:lnTo>
                    <a:pt x="13512" y="1709"/>
                  </a:lnTo>
                  <a:cubicBezTo>
                    <a:pt x="11111" y="570"/>
                    <a:pt x="8465" y="0"/>
                    <a:pt x="5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5"/>
            <p:cNvSpPr/>
            <p:nvPr/>
          </p:nvSpPr>
          <p:spPr>
            <a:xfrm>
              <a:off x="3760125" y="1639125"/>
              <a:ext cx="1047975" cy="116000"/>
            </a:xfrm>
            <a:custGeom>
              <a:avLst/>
              <a:gdLst/>
              <a:ahLst/>
              <a:cxnLst/>
              <a:rect l="l" t="t" r="r" b="b"/>
              <a:pathLst>
                <a:path w="41919" h="4640" extrusionOk="0">
                  <a:moveTo>
                    <a:pt x="0" y="0"/>
                  </a:moveTo>
                  <a:lnTo>
                    <a:pt x="0" y="692"/>
                  </a:lnTo>
                  <a:lnTo>
                    <a:pt x="5820" y="692"/>
                  </a:lnTo>
                  <a:cubicBezTo>
                    <a:pt x="8384" y="692"/>
                    <a:pt x="10907" y="1262"/>
                    <a:pt x="13227" y="2320"/>
                  </a:cubicBezTo>
                  <a:lnTo>
                    <a:pt x="15913" y="3622"/>
                  </a:lnTo>
                  <a:cubicBezTo>
                    <a:pt x="17419" y="4314"/>
                    <a:pt x="19006" y="4640"/>
                    <a:pt x="20593" y="4640"/>
                  </a:cubicBezTo>
                  <a:cubicBezTo>
                    <a:pt x="22384" y="4640"/>
                    <a:pt x="24215" y="4192"/>
                    <a:pt x="25843" y="3297"/>
                  </a:cubicBezTo>
                  <a:lnTo>
                    <a:pt x="26616" y="2849"/>
                  </a:lnTo>
                  <a:cubicBezTo>
                    <a:pt x="29221" y="1424"/>
                    <a:pt x="32110" y="692"/>
                    <a:pt x="35081" y="692"/>
                  </a:cubicBezTo>
                  <a:lnTo>
                    <a:pt x="41918" y="692"/>
                  </a:lnTo>
                  <a:lnTo>
                    <a:pt x="41918" y="0"/>
                  </a:lnTo>
                  <a:lnTo>
                    <a:pt x="35081" y="0"/>
                  </a:lnTo>
                  <a:cubicBezTo>
                    <a:pt x="31988" y="0"/>
                    <a:pt x="28977" y="773"/>
                    <a:pt x="26291" y="2279"/>
                  </a:cubicBezTo>
                  <a:lnTo>
                    <a:pt x="25517" y="2686"/>
                  </a:lnTo>
                  <a:cubicBezTo>
                    <a:pt x="24012" y="3541"/>
                    <a:pt x="22302" y="3948"/>
                    <a:pt x="20593" y="3948"/>
                  </a:cubicBezTo>
                  <a:cubicBezTo>
                    <a:pt x="19087" y="3948"/>
                    <a:pt x="17581" y="3622"/>
                    <a:pt x="16198" y="2971"/>
                  </a:cubicBezTo>
                  <a:lnTo>
                    <a:pt x="13512" y="1709"/>
                  </a:lnTo>
                  <a:cubicBezTo>
                    <a:pt x="11111" y="611"/>
                    <a:pt x="8465" y="0"/>
                    <a:pt x="5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5"/>
            <p:cNvSpPr/>
            <p:nvPr/>
          </p:nvSpPr>
          <p:spPr>
            <a:xfrm>
              <a:off x="3760125" y="1866000"/>
              <a:ext cx="1047975" cy="115000"/>
            </a:xfrm>
            <a:custGeom>
              <a:avLst/>
              <a:gdLst/>
              <a:ahLst/>
              <a:cxnLst/>
              <a:rect l="l" t="t" r="r" b="b"/>
              <a:pathLst>
                <a:path w="41919" h="4600" extrusionOk="0">
                  <a:moveTo>
                    <a:pt x="20593" y="1"/>
                  </a:moveTo>
                  <a:cubicBezTo>
                    <a:pt x="19006" y="1"/>
                    <a:pt x="17419" y="326"/>
                    <a:pt x="15913" y="1018"/>
                  </a:cubicBezTo>
                  <a:lnTo>
                    <a:pt x="13227" y="2280"/>
                  </a:lnTo>
                  <a:cubicBezTo>
                    <a:pt x="10907" y="3378"/>
                    <a:pt x="8384" y="3948"/>
                    <a:pt x="5820" y="3948"/>
                  </a:cubicBezTo>
                  <a:lnTo>
                    <a:pt x="0" y="3948"/>
                  </a:lnTo>
                  <a:lnTo>
                    <a:pt x="0" y="4599"/>
                  </a:lnTo>
                  <a:lnTo>
                    <a:pt x="5820" y="4599"/>
                  </a:lnTo>
                  <a:cubicBezTo>
                    <a:pt x="8465" y="4599"/>
                    <a:pt x="11111" y="4030"/>
                    <a:pt x="13512" y="2890"/>
                  </a:cubicBezTo>
                  <a:lnTo>
                    <a:pt x="16198" y="1628"/>
                  </a:lnTo>
                  <a:cubicBezTo>
                    <a:pt x="17581" y="977"/>
                    <a:pt x="19087" y="652"/>
                    <a:pt x="20593" y="652"/>
                  </a:cubicBezTo>
                  <a:cubicBezTo>
                    <a:pt x="22302" y="652"/>
                    <a:pt x="23971" y="1099"/>
                    <a:pt x="25517" y="1913"/>
                  </a:cubicBezTo>
                  <a:lnTo>
                    <a:pt x="26291" y="2361"/>
                  </a:lnTo>
                  <a:cubicBezTo>
                    <a:pt x="28977" y="3826"/>
                    <a:pt x="31988" y="4599"/>
                    <a:pt x="35081" y="4599"/>
                  </a:cubicBezTo>
                  <a:lnTo>
                    <a:pt x="41918" y="4599"/>
                  </a:lnTo>
                  <a:lnTo>
                    <a:pt x="41918" y="3948"/>
                  </a:lnTo>
                  <a:lnTo>
                    <a:pt x="35081" y="3948"/>
                  </a:lnTo>
                  <a:cubicBezTo>
                    <a:pt x="32110" y="3948"/>
                    <a:pt x="29221" y="3175"/>
                    <a:pt x="26616" y="1751"/>
                  </a:cubicBezTo>
                  <a:lnTo>
                    <a:pt x="25843" y="1344"/>
                  </a:lnTo>
                  <a:cubicBezTo>
                    <a:pt x="24215" y="448"/>
                    <a:pt x="22384" y="1"/>
                    <a:pt x="205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5"/>
            <p:cNvSpPr/>
            <p:nvPr/>
          </p:nvSpPr>
          <p:spPr>
            <a:xfrm>
              <a:off x="3760125" y="1764250"/>
              <a:ext cx="1047975" cy="116025"/>
            </a:xfrm>
            <a:custGeom>
              <a:avLst/>
              <a:gdLst/>
              <a:ahLst/>
              <a:cxnLst/>
              <a:rect l="l" t="t" r="r" b="b"/>
              <a:pathLst>
                <a:path w="41919" h="4641" extrusionOk="0">
                  <a:moveTo>
                    <a:pt x="20593" y="1"/>
                  </a:moveTo>
                  <a:cubicBezTo>
                    <a:pt x="19006" y="1"/>
                    <a:pt x="17419" y="367"/>
                    <a:pt x="15913" y="1059"/>
                  </a:cubicBezTo>
                  <a:lnTo>
                    <a:pt x="13227" y="2321"/>
                  </a:lnTo>
                  <a:cubicBezTo>
                    <a:pt x="10907" y="3379"/>
                    <a:pt x="8384" y="3948"/>
                    <a:pt x="5820" y="3948"/>
                  </a:cubicBezTo>
                  <a:lnTo>
                    <a:pt x="0" y="3948"/>
                  </a:lnTo>
                  <a:lnTo>
                    <a:pt x="0" y="4640"/>
                  </a:lnTo>
                  <a:lnTo>
                    <a:pt x="5820" y="4640"/>
                  </a:lnTo>
                  <a:cubicBezTo>
                    <a:pt x="8465" y="4640"/>
                    <a:pt x="11111" y="4030"/>
                    <a:pt x="13512" y="2931"/>
                  </a:cubicBezTo>
                  <a:lnTo>
                    <a:pt x="16198" y="1669"/>
                  </a:lnTo>
                  <a:cubicBezTo>
                    <a:pt x="17581" y="1018"/>
                    <a:pt x="19087" y="693"/>
                    <a:pt x="20593" y="693"/>
                  </a:cubicBezTo>
                  <a:cubicBezTo>
                    <a:pt x="22302" y="693"/>
                    <a:pt x="24012" y="1100"/>
                    <a:pt x="25517" y="1954"/>
                  </a:cubicBezTo>
                  <a:lnTo>
                    <a:pt x="26291" y="2402"/>
                  </a:lnTo>
                  <a:cubicBezTo>
                    <a:pt x="28977" y="3867"/>
                    <a:pt x="31988" y="4640"/>
                    <a:pt x="35081" y="4640"/>
                  </a:cubicBezTo>
                  <a:lnTo>
                    <a:pt x="41918" y="4640"/>
                  </a:lnTo>
                  <a:lnTo>
                    <a:pt x="41918" y="3948"/>
                  </a:lnTo>
                  <a:lnTo>
                    <a:pt x="35081" y="3948"/>
                  </a:lnTo>
                  <a:cubicBezTo>
                    <a:pt x="32110" y="3948"/>
                    <a:pt x="29221" y="3216"/>
                    <a:pt x="26616" y="1792"/>
                  </a:cubicBezTo>
                  <a:lnTo>
                    <a:pt x="25843" y="1344"/>
                  </a:lnTo>
                  <a:cubicBezTo>
                    <a:pt x="24215" y="449"/>
                    <a:pt x="22384" y="1"/>
                    <a:pt x="205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5"/>
            <p:cNvSpPr/>
            <p:nvPr/>
          </p:nvSpPr>
          <p:spPr>
            <a:xfrm>
              <a:off x="4825375" y="1479375"/>
              <a:ext cx="96675" cy="97700"/>
            </a:xfrm>
            <a:custGeom>
              <a:avLst/>
              <a:gdLst/>
              <a:ahLst/>
              <a:cxnLst/>
              <a:rect l="l" t="t" r="r" b="b"/>
              <a:pathLst>
                <a:path w="3867" h="3908" extrusionOk="0">
                  <a:moveTo>
                    <a:pt x="0" y="1"/>
                  </a:moveTo>
                  <a:lnTo>
                    <a:pt x="0" y="3908"/>
                  </a:lnTo>
                  <a:lnTo>
                    <a:pt x="3866" y="3908"/>
                  </a:lnTo>
                  <a:lnTo>
                    <a:pt x="38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5"/>
            <p:cNvSpPr/>
            <p:nvPr/>
          </p:nvSpPr>
          <p:spPr>
            <a:xfrm>
              <a:off x="4825375" y="1599425"/>
              <a:ext cx="96675" cy="96700"/>
            </a:xfrm>
            <a:custGeom>
              <a:avLst/>
              <a:gdLst/>
              <a:ahLst/>
              <a:cxnLst/>
              <a:rect l="l" t="t" r="r" b="b"/>
              <a:pathLst>
                <a:path w="3867" h="3868" extrusionOk="0">
                  <a:moveTo>
                    <a:pt x="0" y="1"/>
                  </a:moveTo>
                  <a:lnTo>
                    <a:pt x="0" y="3867"/>
                  </a:lnTo>
                  <a:lnTo>
                    <a:pt x="3866" y="3867"/>
                  </a:lnTo>
                  <a:lnTo>
                    <a:pt x="38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5"/>
            <p:cNvSpPr/>
            <p:nvPr/>
          </p:nvSpPr>
          <p:spPr>
            <a:xfrm>
              <a:off x="4825375" y="1804950"/>
              <a:ext cx="96675" cy="96675"/>
            </a:xfrm>
            <a:custGeom>
              <a:avLst/>
              <a:gdLst/>
              <a:ahLst/>
              <a:cxnLst/>
              <a:rect l="l" t="t" r="r" b="b"/>
              <a:pathLst>
                <a:path w="3867" h="3867" extrusionOk="0">
                  <a:moveTo>
                    <a:pt x="0" y="1"/>
                  </a:moveTo>
                  <a:lnTo>
                    <a:pt x="0" y="3867"/>
                  </a:lnTo>
                  <a:lnTo>
                    <a:pt x="3866" y="3867"/>
                  </a:lnTo>
                  <a:lnTo>
                    <a:pt x="38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5"/>
            <p:cNvSpPr/>
            <p:nvPr/>
          </p:nvSpPr>
          <p:spPr>
            <a:xfrm>
              <a:off x="4825375" y="1924000"/>
              <a:ext cx="96675" cy="97700"/>
            </a:xfrm>
            <a:custGeom>
              <a:avLst/>
              <a:gdLst/>
              <a:ahLst/>
              <a:cxnLst/>
              <a:rect l="l" t="t" r="r" b="b"/>
              <a:pathLst>
                <a:path w="3867" h="3908" extrusionOk="0">
                  <a:moveTo>
                    <a:pt x="0" y="0"/>
                  </a:moveTo>
                  <a:lnTo>
                    <a:pt x="0" y="3907"/>
                  </a:lnTo>
                  <a:lnTo>
                    <a:pt x="3866" y="3907"/>
                  </a:lnTo>
                  <a:lnTo>
                    <a:pt x="38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5"/>
            <p:cNvSpPr/>
            <p:nvPr/>
          </p:nvSpPr>
          <p:spPr>
            <a:xfrm>
              <a:off x="3644125" y="1479375"/>
              <a:ext cx="96700" cy="97700"/>
            </a:xfrm>
            <a:custGeom>
              <a:avLst/>
              <a:gdLst/>
              <a:ahLst/>
              <a:cxnLst/>
              <a:rect l="l" t="t" r="r" b="b"/>
              <a:pathLst>
                <a:path w="3868" h="3908" extrusionOk="0">
                  <a:moveTo>
                    <a:pt x="1" y="1"/>
                  </a:moveTo>
                  <a:lnTo>
                    <a:pt x="1" y="3908"/>
                  </a:lnTo>
                  <a:lnTo>
                    <a:pt x="3867" y="3908"/>
                  </a:lnTo>
                  <a:lnTo>
                    <a:pt x="38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5"/>
            <p:cNvSpPr/>
            <p:nvPr/>
          </p:nvSpPr>
          <p:spPr>
            <a:xfrm>
              <a:off x="3644125" y="1599425"/>
              <a:ext cx="96700" cy="96700"/>
            </a:xfrm>
            <a:custGeom>
              <a:avLst/>
              <a:gdLst/>
              <a:ahLst/>
              <a:cxnLst/>
              <a:rect l="l" t="t" r="r" b="b"/>
              <a:pathLst>
                <a:path w="3868" h="3868" extrusionOk="0">
                  <a:moveTo>
                    <a:pt x="1" y="1"/>
                  </a:moveTo>
                  <a:lnTo>
                    <a:pt x="1" y="3867"/>
                  </a:lnTo>
                  <a:lnTo>
                    <a:pt x="3867" y="3867"/>
                  </a:lnTo>
                  <a:lnTo>
                    <a:pt x="38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5"/>
            <p:cNvSpPr/>
            <p:nvPr/>
          </p:nvSpPr>
          <p:spPr>
            <a:xfrm>
              <a:off x="3644125" y="1804950"/>
              <a:ext cx="96700" cy="96675"/>
            </a:xfrm>
            <a:custGeom>
              <a:avLst/>
              <a:gdLst/>
              <a:ahLst/>
              <a:cxnLst/>
              <a:rect l="l" t="t" r="r" b="b"/>
              <a:pathLst>
                <a:path w="3868" h="3867" extrusionOk="0">
                  <a:moveTo>
                    <a:pt x="1" y="1"/>
                  </a:moveTo>
                  <a:lnTo>
                    <a:pt x="1" y="3867"/>
                  </a:lnTo>
                  <a:lnTo>
                    <a:pt x="3867" y="3867"/>
                  </a:lnTo>
                  <a:lnTo>
                    <a:pt x="38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5"/>
            <p:cNvSpPr/>
            <p:nvPr/>
          </p:nvSpPr>
          <p:spPr>
            <a:xfrm>
              <a:off x="3644125" y="1924000"/>
              <a:ext cx="96700" cy="97700"/>
            </a:xfrm>
            <a:custGeom>
              <a:avLst/>
              <a:gdLst/>
              <a:ahLst/>
              <a:cxnLst/>
              <a:rect l="l" t="t" r="r" b="b"/>
              <a:pathLst>
                <a:path w="3868" h="3908" extrusionOk="0">
                  <a:moveTo>
                    <a:pt x="1" y="0"/>
                  </a:moveTo>
                  <a:lnTo>
                    <a:pt x="1" y="3907"/>
                  </a:lnTo>
                  <a:lnTo>
                    <a:pt x="3867" y="3907"/>
                  </a:lnTo>
                  <a:lnTo>
                    <a:pt x="38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5"/>
            <p:cNvSpPr/>
            <p:nvPr/>
          </p:nvSpPr>
          <p:spPr>
            <a:xfrm>
              <a:off x="4389900" y="1053075"/>
              <a:ext cx="534175" cy="335775"/>
            </a:xfrm>
            <a:custGeom>
              <a:avLst/>
              <a:gdLst/>
              <a:ahLst/>
              <a:cxnLst/>
              <a:rect l="l" t="t" r="r" b="b"/>
              <a:pathLst>
                <a:path w="21367" h="13431" extrusionOk="0">
                  <a:moveTo>
                    <a:pt x="367" y="82"/>
                  </a:moveTo>
                  <a:cubicBezTo>
                    <a:pt x="164" y="82"/>
                    <a:pt x="1" y="245"/>
                    <a:pt x="1" y="448"/>
                  </a:cubicBezTo>
                  <a:cubicBezTo>
                    <a:pt x="1" y="692"/>
                    <a:pt x="164" y="855"/>
                    <a:pt x="367" y="855"/>
                  </a:cubicBezTo>
                  <a:lnTo>
                    <a:pt x="1954" y="855"/>
                  </a:lnTo>
                  <a:cubicBezTo>
                    <a:pt x="2158" y="855"/>
                    <a:pt x="2321" y="692"/>
                    <a:pt x="2321" y="448"/>
                  </a:cubicBezTo>
                  <a:cubicBezTo>
                    <a:pt x="2321" y="245"/>
                    <a:pt x="2158" y="82"/>
                    <a:pt x="1954" y="82"/>
                  </a:cubicBezTo>
                  <a:close/>
                  <a:moveTo>
                    <a:pt x="3704" y="82"/>
                  </a:moveTo>
                  <a:cubicBezTo>
                    <a:pt x="3501" y="82"/>
                    <a:pt x="3297" y="245"/>
                    <a:pt x="3297" y="448"/>
                  </a:cubicBezTo>
                  <a:cubicBezTo>
                    <a:pt x="3297" y="692"/>
                    <a:pt x="3501" y="855"/>
                    <a:pt x="3704" y="855"/>
                  </a:cubicBezTo>
                  <a:lnTo>
                    <a:pt x="7815" y="855"/>
                  </a:lnTo>
                  <a:cubicBezTo>
                    <a:pt x="8059" y="855"/>
                    <a:pt x="8222" y="692"/>
                    <a:pt x="8222" y="448"/>
                  </a:cubicBezTo>
                  <a:cubicBezTo>
                    <a:pt x="8222" y="245"/>
                    <a:pt x="8059" y="82"/>
                    <a:pt x="7815" y="82"/>
                  </a:cubicBezTo>
                  <a:close/>
                  <a:moveTo>
                    <a:pt x="9565" y="0"/>
                  </a:moveTo>
                  <a:cubicBezTo>
                    <a:pt x="9320" y="0"/>
                    <a:pt x="9117" y="204"/>
                    <a:pt x="9117" y="448"/>
                  </a:cubicBezTo>
                  <a:cubicBezTo>
                    <a:pt x="9117" y="692"/>
                    <a:pt x="9320" y="896"/>
                    <a:pt x="9565" y="896"/>
                  </a:cubicBezTo>
                  <a:cubicBezTo>
                    <a:pt x="9850" y="896"/>
                    <a:pt x="10053" y="692"/>
                    <a:pt x="10053" y="448"/>
                  </a:cubicBezTo>
                  <a:cubicBezTo>
                    <a:pt x="10053" y="204"/>
                    <a:pt x="9850" y="0"/>
                    <a:pt x="9565" y="0"/>
                  </a:cubicBezTo>
                  <a:close/>
                  <a:moveTo>
                    <a:pt x="10948" y="0"/>
                  </a:moveTo>
                  <a:cubicBezTo>
                    <a:pt x="10704" y="0"/>
                    <a:pt x="10501" y="204"/>
                    <a:pt x="10501" y="448"/>
                  </a:cubicBezTo>
                  <a:cubicBezTo>
                    <a:pt x="10501" y="692"/>
                    <a:pt x="10704" y="896"/>
                    <a:pt x="10948" y="896"/>
                  </a:cubicBezTo>
                  <a:cubicBezTo>
                    <a:pt x="11193" y="896"/>
                    <a:pt x="11396" y="692"/>
                    <a:pt x="11396" y="448"/>
                  </a:cubicBezTo>
                  <a:cubicBezTo>
                    <a:pt x="11396" y="204"/>
                    <a:pt x="11193" y="0"/>
                    <a:pt x="10948" y="0"/>
                  </a:cubicBezTo>
                  <a:close/>
                  <a:moveTo>
                    <a:pt x="12291" y="0"/>
                  </a:moveTo>
                  <a:cubicBezTo>
                    <a:pt x="12047" y="0"/>
                    <a:pt x="11844" y="204"/>
                    <a:pt x="11844" y="448"/>
                  </a:cubicBezTo>
                  <a:cubicBezTo>
                    <a:pt x="11844" y="692"/>
                    <a:pt x="12047" y="896"/>
                    <a:pt x="12291" y="896"/>
                  </a:cubicBezTo>
                  <a:cubicBezTo>
                    <a:pt x="12536" y="896"/>
                    <a:pt x="12739" y="692"/>
                    <a:pt x="12739" y="448"/>
                  </a:cubicBezTo>
                  <a:cubicBezTo>
                    <a:pt x="12739" y="204"/>
                    <a:pt x="12536" y="0"/>
                    <a:pt x="12291" y="0"/>
                  </a:cubicBezTo>
                  <a:close/>
                  <a:moveTo>
                    <a:pt x="13634" y="0"/>
                  </a:moveTo>
                  <a:cubicBezTo>
                    <a:pt x="13390" y="0"/>
                    <a:pt x="13187" y="204"/>
                    <a:pt x="13187" y="448"/>
                  </a:cubicBezTo>
                  <a:cubicBezTo>
                    <a:pt x="13187" y="692"/>
                    <a:pt x="13390" y="896"/>
                    <a:pt x="13634" y="896"/>
                  </a:cubicBezTo>
                  <a:cubicBezTo>
                    <a:pt x="13879" y="896"/>
                    <a:pt x="14082" y="692"/>
                    <a:pt x="14082" y="448"/>
                  </a:cubicBezTo>
                  <a:cubicBezTo>
                    <a:pt x="14082" y="204"/>
                    <a:pt x="13879" y="0"/>
                    <a:pt x="13634" y="0"/>
                  </a:cubicBezTo>
                  <a:close/>
                  <a:moveTo>
                    <a:pt x="14977" y="0"/>
                  </a:moveTo>
                  <a:cubicBezTo>
                    <a:pt x="14733" y="0"/>
                    <a:pt x="14530" y="204"/>
                    <a:pt x="14530" y="448"/>
                  </a:cubicBezTo>
                  <a:cubicBezTo>
                    <a:pt x="14530" y="692"/>
                    <a:pt x="14733" y="896"/>
                    <a:pt x="14977" y="896"/>
                  </a:cubicBezTo>
                  <a:cubicBezTo>
                    <a:pt x="15222" y="896"/>
                    <a:pt x="15425" y="692"/>
                    <a:pt x="15425" y="448"/>
                  </a:cubicBezTo>
                  <a:cubicBezTo>
                    <a:pt x="15425" y="204"/>
                    <a:pt x="15222" y="0"/>
                    <a:pt x="14977" y="0"/>
                  </a:cubicBezTo>
                  <a:close/>
                  <a:moveTo>
                    <a:pt x="16320" y="0"/>
                  </a:moveTo>
                  <a:cubicBezTo>
                    <a:pt x="16076" y="0"/>
                    <a:pt x="15873" y="204"/>
                    <a:pt x="15873" y="448"/>
                  </a:cubicBezTo>
                  <a:cubicBezTo>
                    <a:pt x="15873" y="692"/>
                    <a:pt x="16076" y="896"/>
                    <a:pt x="16320" y="896"/>
                  </a:cubicBezTo>
                  <a:cubicBezTo>
                    <a:pt x="16565" y="896"/>
                    <a:pt x="16768" y="692"/>
                    <a:pt x="16768" y="448"/>
                  </a:cubicBezTo>
                  <a:cubicBezTo>
                    <a:pt x="16768" y="204"/>
                    <a:pt x="16565" y="0"/>
                    <a:pt x="16320" y="0"/>
                  </a:cubicBezTo>
                  <a:close/>
                  <a:moveTo>
                    <a:pt x="367" y="1873"/>
                  </a:moveTo>
                  <a:cubicBezTo>
                    <a:pt x="164" y="1873"/>
                    <a:pt x="1" y="2035"/>
                    <a:pt x="1" y="2239"/>
                  </a:cubicBezTo>
                  <a:cubicBezTo>
                    <a:pt x="1" y="2483"/>
                    <a:pt x="164" y="2646"/>
                    <a:pt x="367" y="2646"/>
                  </a:cubicBezTo>
                  <a:lnTo>
                    <a:pt x="1954" y="2646"/>
                  </a:lnTo>
                  <a:cubicBezTo>
                    <a:pt x="2158" y="2646"/>
                    <a:pt x="2321" y="2483"/>
                    <a:pt x="2321" y="2239"/>
                  </a:cubicBezTo>
                  <a:cubicBezTo>
                    <a:pt x="2321" y="2035"/>
                    <a:pt x="2158" y="1873"/>
                    <a:pt x="1954" y="1873"/>
                  </a:cubicBezTo>
                  <a:close/>
                  <a:moveTo>
                    <a:pt x="3704" y="1873"/>
                  </a:moveTo>
                  <a:cubicBezTo>
                    <a:pt x="3501" y="1873"/>
                    <a:pt x="3297" y="2035"/>
                    <a:pt x="3297" y="2239"/>
                  </a:cubicBezTo>
                  <a:cubicBezTo>
                    <a:pt x="3297" y="2483"/>
                    <a:pt x="3501" y="2646"/>
                    <a:pt x="3704" y="2646"/>
                  </a:cubicBezTo>
                  <a:lnTo>
                    <a:pt x="7815" y="2646"/>
                  </a:lnTo>
                  <a:cubicBezTo>
                    <a:pt x="8059" y="2646"/>
                    <a:pt x="8222" y="2483"/>
                    <a:pt x="8222" y="2239"/>
                  </a:cubicBezTo>
                  <a:cubicBezTo>
                    <a:pt x="8222" y="2035"/>
                    <a:pt x="8059" y="1873"/>
                    <a:pt x="7815" y="1873"/>
                  </a:cubicBezTo>
                  <a:close/>
                  <a:moveTo>
                    <a:pt x="367" y="3663"/>
                  </a:moveTo>
                  <a:cubicBezTo>
                    <a:pt x="164" y="3663"/>
                    <a:pt x="1" y="3826"/>
                    <a:pt x="1" y="4070"/>
                  </a:cubicBezTo>
                  <a:cubicBezTo>
                    <a:pt x="1" y="4274"/>
                    <a:pt x="164" y="4436"/>
                    <a:pt x="367" y="4436"/>
                  </a:cubicBezTo>
                  <a:lnTo>
                    <a:pt x="1954" y="4436"/>
                  </a:lnTo>
                  <a:cubicBezTo>
                    <a:pt x="2158" y="4436"/>
                    <a:pt x="2321" y="4274"/>
                    <a:pt x="2321" y="4070"/>
                  </a:cubicBezTo>
                  <a:cubicBezTo>
                    <a:pt x="2321" y="3826"/>
                    <a:pt x="2158" y="3663"/>
                    <a:pt x="1954" y="3663"/>
                  </a:cubicBezTo>
                  <a:close/>
                  <a:moveTo>
                    <a:pt x="3704" y="3663"/>
                  </a:moveTo>
                  <a:cubicBezTo>
                    <a:pt x="3501" y="3663"/>
                    <a:pt x="3297" y="3826"/>
                    <a:pt x="3297" y="4070"/>
                  </a:cubicBezTo>
                  <a:cubicBezTo>
                    <a:pt x="3297" y="4274"/>
                    <a:pt x="3501" y="4436"/>
                    <a:pt x="3704" y="4436"/>
                  </a:cubicBezTo>
                  <a:lnTo>
                    <a:pt x="7815" y="4436"/>
                  </a:lnTo>
                  <a:cubicBezTo>
                    <a:pt x="8059" y="4436"/>
                    <a:pt x="8222" y="4274"/>
                    <a:pt x="8222" y="4070"/>
                  </a:cubicBezTo>
                  <a:cubicBezTo>
                    <a:pt x="8222" y="3826"/>
                    <a:pt x="8059" y="3663"/>
                    <a:pt x="7815" y="3663"/>
                  </a:cubicBezTo>
                  <a:close/>
                  <a:moveTo>
                    <a:pt x="9565" y="3623"/>
                  </a:moveTo>
                  <a:cubicBezTo>
                    <a:pt x="9320" y="3623"/>
                    <a:pt x="9117" y="3826"/>
                    <a:pt x="9117" y="4070"/>
                  </a:cubicBezTo>
                  <a:cubicBezTo>
                    <a:pt x="9117" y="4314"/>
                    <a:pt x="9320" y="4518"/>
                    <a:pt x="9565" y="4518"/>
                  </a:cubicBezTo>
                  <a:cubicBezTo>
                    <a:pt x="9850" y="4518"/>
                    <a:pt x="10053" y="4314"/>
                    <a:pt x="10053" y="4070"/>
                  </a:cubicBezTo>
                  <a:cubicBezTo>
                    <a:pt x="10053" y="3826"/>
                    <a:pt x="9850" y="3623"/>
                    <a:pt x="9565" y="3623"/>
                  </a:cubicBezTo>
                  <a:close/>
                  <a:moveTo>
                    <a:pt x="10948" y="3623"/>
                  </a:moveTo>
                  <a:cubicBezTo>
                    <a:pt x="10704" y="3623"/>
                    <a:pt x="10501" y="3826"/>
                    <a:pt x="10501" y="4070"/>
                  </a:cubicBezTo>
                  <a:cubicBezTo>
                    <a:pt x="10501" y="4314"/>
                    <a:pt x="10704" y="4518"/>
                    <a:pt x="10948" y="4518"/>
                  </a:cubicBezTo>
                  <a:cubicBezTo>
                    <a:pt x="11193" y="4518"/>
                    <a:pt x="11396" y="4314"/>
                    <a:pt x="11396" y="4070"/>
                  </a:cubicBezTo>
                  <a:cubicBezTo>
                    <a:pt x="11396" y="3826"/>
                    <a:pt x="11193" y="3623"/>
                    <a:pt x="10948" y="3623"/>
                  </a:cubicBezTo>
                  <a:close/>
                  <a:moveTo>
                    <a:pt x="12291" y="3623"/>
                  </a:moveTo>
                  <a:cubicBezTo>
                    <a:pt x="12047" y="3623"/>
                    <a:pt x="11844" y="3826"/>
                    <a:pt x="11844" y="4070"/>
                  </a:cubicBezTo>
                  <a:cubicBezTo>
                    <a:pt x="11844" y="4314"/>
                    <a:pt x="12047" y="4518"/>
                    <a:pt x="12291" y="4518"/>
                  </a:cubicBezTo>
                  <a:cubicBezTo>
                    <a:pt x="12536" y="4518"/>
                    <a:pt x="12739" y="4314"/>
                    <a:pt x="12739" y="4070"/>
                  </a:cubicBezTo>
                  <a:cubicBezTo>
                    <a:pt x="12739" y="3826"/>
                    <a:pt x="12536" y="3623"/>
                    <a:pt x="12291" y="3623"/>
                  </a:cubicBezTo>
                  <a:close/>
                  <a:moveTo>
                    <a:pt x="13634" y="3623"/>
                  </a:moveTo>
                  <a:cubicBezTo>
                    <a:pt x="13390" y="3623"/>
                    <a:pt x="13187" y="3826"/>
                    <a:pt x="13187" y="4070"/>
                  </a:cubicBezTo>
                  <a:cubicBezTo>
                    <a:pt x="13187" y="4314"/>
                    <a:pt x="13390" y="4518"/>
                    <a:pt x="13634" y="4518"/>
                  </a:cubicBezTo>
                  <a:cubicBezTo>
                    <a:pt x="13879" y="4518"/>
                    <a:pt x="14082" y="4314"/>
                    <a:pt x="14082" y="4070"/>
                  </a:cubicBezTo>
                  <a:cubicBezTo>
                    <a:pt x="14082" y="3826"/>
                    <a:pt x="13879" y="3623"/>
                    <a:pt x="13634" y="3623"/>
                  </a:cubicBezTo>
                  <a:close/>
                  <a:moveTo>
                    <a:pt x="14977" y="3623"/>
                  </a:moveTo>
                  <a:cubicBezTo>
                    <a:pt x="14733" y="3623"/>
                    <a:pt x="14530" y="3826"/>
                    <a:pt x="14530" y="4070"/>
                  </a:cubicBezTo>
                  <a:cubicBezTo>
                    <a:pt x="14530" y="4314"/>
                    <a:pt x="14733" y="4518"/>
                    <a:pt x="14977" y="4518"/>
                  </a:cubicBezTo>
                  <a:cubicBezTo>
                    <a:pt x="15222" y="4518"/>
                    <a:pt x="15425" y="4314"/>
                    <a:pt x="15425" y="4070"/>
                  </a:cubicBezTo>
                  <a:cubicBezTo>
                    <a:pt x="15425" y="3826"/>
                    <a:pt x="15222" y="3623"/>
                    <a:pt x="14977" y="3623"/>
                  </a:cubicBezTo>
                  <a:close/>
                  <a:moveTo>
                    <a:pt x="16320" y="3623"/>
                  </a:moveTo>
                  <a:cubicBezTo>
                    <a:pt x="16076" y="3623"/>
                    <a:pt x="15873" y="3826"/>
                    <a:pt x="15873" y="4070"/>
                  </a:cubicBezTo>
                  <a:cubicBezTo>
                    <a:pt x="15873" y="4314"/>
                    <a:pt x="16076" y="4518"/>
                    <a:pt x="16320" y="4518"/>
                  </a:cubicBezTo>
                  <a:cubicBezTo>
                    <a:pt x="16565" y="4518"/>
                    <a:pt x="16768" y="4314"/>
                    <a:pt x="16768" y="4070"/>
                  </a:cubicBezTo>
                  <a:cubicBezTo>
                    <a:pt x="16768" y="3826"/>
                    <a:pt x="16565" y="3623"/>
                    <a:pt x="16320" y="3623"/>
                  </a:cubicBezTo>
                  <a:close/>
                  <a:moveTo>
                    <a:pt x="367" y="5454"/>
                  </a:moveTo>
                  <a:cubicBezTo>
                    <a:pt x="164" y="5454"/>
                    <a:pt x="1" y="5617"/>
                    <a:pt x="1" y="5861"/>
                  </a:cubicBezTo>
                  <a:cubicBezTo>
                    <a:pt x="1" y="6064"/>
                    <a:pt x="164" y="6227"/>
                    <a:pt x="367" y="6227"/>
                  </a:cubicBezTo>
                  <a:lnTo>
                    <a:pt x="1954" y="6227"/>
                  </a:lnTo>
                  <a:cubicBezTo>
                    <a:pt x="2158" y="6227"/>
                    <a:pt x="2321" y="6064"/>
                    <a:pt x="2321" y="5861"/>
                  </a:cubicBezTo>
                  <a:cubicBezTo>
                    <a:pt x="2321" y="5617"/>
                    <a:pt x="2158" y="5454"/>
                    <a:pt x="1954" y="5454"/>
                  </a:cubicBezTo>
                  <a:close/>
                  <a:moveTo>
                    <a:pt x="3704" y="5454"/>
                  </a:moveTo>
                  <a:cubicBezTo>
                    <a:pt x="3501" y="5454"/>
                    <a:pt x="3297" y="5617"/>
                    <a:pt x="3297" y="5861"/>
                  </a:cubicBezTo>
                  <a:cubicBezTo>
                    <a:pt x="3297" y="6064"/>
                    <a:pt x="3501" y="6227"/>
                    <a:pt x="3704" y="6227"/>
                  </a:cubicBezTo>
                  <a:lnTo>
                    <a:pt x="7815" y="6227"/>
                  </a:lnTo>
                  <a:cubicBezTo>
                    <a:pt x="8059" y="6227"/>
                    <a:pt x="8222" y="6064"/>
                    <a:pt x="8222" y="5861"/>
                  </a:cubicBezTo>
                  <a:cubicBezTo>
                    <a:pt x="8222" y="5617"/>
                    <a:pt x="8059" y="5454"/>
                    <a:pt x="7815" y="5454"/>
                  </a:cubicBezTo>
                  <a:close/>
                  <a:moveTo>
                    <a:pt x="367" y="7245"/>
                  </a:moveTo>
                  <a:cubicBezTo>
                    <a:pt x="164" y="7245"/>
                    <a:pt x="1" y="7448"/>
                    <a:pt x="1" y="7652"/>
                  </a:cubicBezTo>
                  <a:cubicBezTo>
                    <a:pt x="1" y="7855"/>
                    <a:pt x="164" y="8018"/>
                    <a:pt x="367" y="8018"/>
                  </a:cubicBezTo>
                  <a:lnTo>
                    <a:pt x="1954" y="8018"/>
                  </a:lnTo>
                  <a:cubicBezTo>
                    <a:pt x="2158" y="8018"/>
                    <a:pt x="2321" y="7855"/>
                    <a:pt x="2321" y="7652"/>
                  </a:cubicBezTo>
                  <a:cubicBezTo>
                    <a:pt x="2321" y="7448"/>
                    <a:pt x="2158" y="7245"/>
                    <a:pt x="1954" y="7245"/>
                  </a:cubicBezTo>
                  <a:close/>
                  <a:moveTo>
                    <a:pt x="3704" y="7245"/>
                  </a:moveTo>
                  <a:cubicBezTo>
                    <a:pt x="3501" y="7245"/>
                    <a:pt x="3297" y="7448"/>
                    <a:pt x="3297" y="7652"/>
                  </a:cubicBezTo>
                  <a:cubicBezTo>
                    <a:pt x="3297" y="7855"/>
                    <a:pt x="3501" y="8018"/>
                    <a:pt x="3704" y="8018"/>
                  </a:cubicBezTo>
                  <a:lnTo>
                    <a:pt x="7815" y="8018"/>
                  </a:lnTo>
                  <a:cubicBezTo>
                    <a:pt x="8059" y="8018"/>
                    <a:pt x="8222" y="7855"/>
                    <a:pt x="8222" y="7652"/>
                  </a:cubicBezTo>
                  <a:cubicBezTo>
                    <a:pt x="8222" y="7448"/>
                    <a:pt x="8059" y="7245"/>
                    <a:pt x="7815" y="7245"/>
                  </a:cubicBezTo>
                  <a:close/>
                  <a:moveTo>
                    <a:pt x="14204" y="8750"/>
                  </a:moveTo>
                  <a:cubicBezTo>
                    <a:pt x="13960" y="8750"/>
                    <a:pt x="13756" y="8954"/>
                    <a:pt x="13756" y="9239"/>
                  </a:cubicBezTo>
                  <a:cubicBezTo>
                    <a:pt x="13756" y="9483"/>
                    <a:pt x="13960" y="9686"/>
                    <a:pt x="14204" y="9686"/>
                  </a:cubicBezTo>
                  <a:cubicBezTo>
                    <a:pt x="14448" y="9686"/>
                    <a:pt x="14652" y="9483"/>
                    <a:pt x="14652" y="9239"/>
                  </a:cubicBezTo>
                  <a:cubicBezTo>
                    <a:pt x="14652" y="8954"/>
                    <a:pt x="14448" y="8750"/>
                    <a:pt x="14204" y="8750"/>
                  </a:cubicBezTo>
                  <a:close/>
                  <a:moveTo>
                    <a:pt x="15547" y="8750"/>
                  </a:moveTo>
                  <a:cubicBezTo>
                    <a:pt x="15303" y="8750"/>
                    <a:pt x="15099" y="8954"/>
                    <a:pt x="15099" y="9239"/>
                  </a:cubicBezTo>
                  <a:cubicBezTo>
                    <a:pt x="15099" y="9483"/>
                    <a:pt x="15303" y="9686"/>
                    <a:pt x="15547" y="9686"/>
                  </a:cubicBezTo>
                  <a:cubicBezTo>
                    <a:pt x="15791" y="9686"/>
                    <a:pt x="15995" y="9483"/>
                    <a:pt x="15995" y="9239"/>
                  </a:cubicBezTo>
                  <a:cubicBezTo>
                    <a:pt x="15995" y="8954"/>
                    <a:pt x="15791" y="8750"/>
                    <a:pt x="15547" y="8750"/>
                  </a:cubicBezTo>
                  <a:close/>
                  <a:moveTo>
                    <a:pt x="16890" y="8750"/>
                  </a:moveTo>
                  <a:cubicBezTo>
                    <a:pt x="16646" y="8750"/>
                    <a:pt x="16442" y="8954"/>
                    <a:pt x="16442" y="9239"/>
                  </a:cubicBezTo>
                  <a:cubicBezTo>
                    <a:pt x="16442" y="9483"/>
                    <a:pt x="16646" y="9686"/>
                    <a:pt x="16890" y="9686"/>
                  </a:cubicBezTo>
                  <a:cubicBezTo>
                    <a:pt x="17134" y="9686"/>
                    <a:pt x="17338" y="9483"/>
                    <a:pt x="17338" y="9239"/>
                  </a:cubicBezTo>
                  <a:cubicBezTo>
                    <a:pt x="17338" y="8954"/>
                    <a:pt x="17134" y="8750"/>
                    <a:pt x="16890" y="8750"/>
                  </a:cubicBezTo>
                  <a:close/>
                  <a:moveTo>
                    <a:pt x="18233" y="8750"/>
                  </a:moveTo>
                  <a:cubicBezTo>
                    <a:pt x="17989" y="8750"/>
                    <a:pt x="17785" y="8954"/>
                    <a:pt x="17785" y="9239"/>
                  </a:cubicBezTo>
                  <a:cubicBezTo>
                    <a:pt x="17785" y="9483"/>
                    <a:pt x="17989" y="9686"/>
                    <a:pt x="18233" y="9686"/>
                  </a:cubicBezTo>
                  <a:cubicBezTo>
                    <a:pt x="18477" y="9686"/>
                    <a:pt x="18681" y="9483"/>
                    <a:pt x="18681" y="9239"/>
                  </a:cubicBezTo>
                  <a:cubicBezTo>
                    <a:pt x="18681" y="8954"/>
                    <a:pt x="18477" y="8750"/>
                    <a:pt x="18233" y="8750"/>
                  </a:cubicBezTo>
                  <a:close/>
                  <a:moveTo>
                    <a:pt x="19576" y="8750"/>
                  </a:moveTo>
                  <a:cubicBezTo>
                    <a:pt x="19332" y="8750"/>
                    <a:pt x="19128" y="8954"/>
                    <a:pt x="19128" y="9239"/>
                  </a:cubicBezTo>
                  <a:cubicBezTo>
                    <a:pt x="19128" y="9483"/>
                    <a:pt x="19332" y="9686"/>
                    <a:pt x="19576" y="9686"/>
                  </a:cubicBezTo>
                  <a:cubicBezTo>
                    <a:pt x="19820" y="9686"/>
                    <a:pt x="20024" y="9483"/>
                    <a:pt x="20024" y="9239"/>
                  </a:cubicBezTo>
                  <a:cubicBezTo>
                    <a:pt x="20024" y="8954"/>
                    <a:pt x="19820" y="8750"/>
                    <a:pt x="19576" y="8750"/>
                  </a:cubicBezTo>
                  <a:close/>
                  <a:moveTo>
                    <a:pt x="20919" y="8750"/>
                  </a:moveTo>
                  <a:cubicBezTo>
                    <a:pt x="20675" y="8750"/>
                    <a:pt x="20471" y="8954"/>
                    <a:pt x="20471" y="9239"/>
                  </a:cubicBezTo>
                  <a:cubicBezTo>
                    <a:pt x="20471" y="9483"/>
                    <a:pt x="20675" y="9686"/>
                    <a:pt x="20919" y="9686"/>
                  </a:cubicBezTo>
                  <a:cubicBezTo>
                    <a:pt x="21163" y="9686"/>
                    <a:pt x="21367" y="9483"/>
                    <a:pt x="21367" y="9239"/>
                  </a:cubicBezTo>
                  <a:cubicBezTo>
                    <a:pt x="21367" y="8954"/>
                    <a:pt x="21163" y="8750"/>
                    <a:pt x="20919" y="8750"/>
                  </a:cubicBezTo>
                  <a:close/>
                  <a:moveTo>
                    <a:pt x="367" y="9076"/>
                  </a:moveTo>
                  <a:cubicBezTo>
                    <a:pt x="164" y="9076"/>
                    <a:pt x="1" y="9239"/>
                    <a:pt x="1" y="9442"/>
                  </a:cubicBezTo>
                  <a:cubicBezTo>
                    <a:pt x="1" y="9646"/>
                    <a:pt x="164" y="9849"/>
                    <a:pt x="367" y="9849"/>
                  </a:cubicBezTo>
                  <a:lnTo>
                    <a:pt x="1954" y="9849"/>
                  </a:lnTo>
                  <a:cubicBezTo>
                    <a:pt x="2158" y="9849"/>
                    <a:pt x="2321" y="9646"/>
                    <a:pt x="2321" y="9442"/>
                  </a:cubicBezTo>
                  <a:cubicBezTo>
                    <a:pt x="2321" y="9239"/>
                    <a:pt x="2158" y="9076"/>
                    <a:pt x="1954" y="9076"/>
                  </a:cubicBezTo>
                  <a:close/>
                  <a:moveTo>
                    <a:pt x="8629" y="9076"/>
                  </a:moveTo>
                  <a:cubicBezTo>
                    <a:pt x="8425" y="9076"/>
                    <a:pt x="8262" y="9239"/>
                    <a:pt x="8262" y="9442"/>
                  </a:cubicBezTo>
                  <a:cubicBezTo>
                    <a:pt x="8262" y="9646"/>
                    <a:pt x="8425" y="9849"/>
                    <a:pt x="8629" y="9849"/>
                  </a:cubicBezTo>
                  <a:lnTo>
                    <a:pt x="12780" y="9849"/>
                  </a:lnTo>
                  <a:cubicBezTo>
                    <a:pt x="12983" y="9849"/>
                    <a:pt x="13146" y="9646"/>
                    <a:pt x="13146" y="9442"/>
                  </a:cubicBezTo>
                  <a:cubicBezTo>
                    <a:pt x="13146" y="9239"/>
                    <a:pt x="12983" y="9076"/>
                    <a:pt x="12780" y="9076"/>
                  </a:cubicBezTo>
                  <a:close/>
                  <a:moveTo>
                    <a:pt x="367" y="10867"/>
                  </a:moveTo>
                  <a:cubicBezTo>
                    <a:pt x="164" y="10867"/>
                    <a:pt x="1" y="11029"/>
                    <a:pt x="1" y="11233"/>
                  </a:cubicBezTo>
                  <a:cubicBezTo>
                    <a:pt x="1" y="11436"/>
                    <a:pt x="164" y="11640"/>
                    <a:pt x="367" y="11640"/>
                  </a:cubicBezTo>
                  <a:lnTo>
                    <a:pt x="1954" y="11640"/>
                  </a:lnTo>
                  <a:cubicBezTo>
                    <a:pt x="2158" y="11640"/>
                    <a:pt x="2321" y="11436"/>
                    <a:pt x="2321" y="11233"/>
                  </a:cubicBezTo>
                  <a:cubicBezTo>
                    <a:pt x="2321" y="11029"/>
                    <a:pt x="2158" y="10867"/>
                    <a:pt x="1954" y="10867"/>
                  </a:cubicBezTo>
                  <a:close/>
                  <a:moveTo>
                    <a:pt x="8629" y="10867"/>
                  </a:moveTo>
                  <a:cubicBezTo>
                    <a:pt x="8425" y="10867"/>
                    <a:pt x="8262" y="11029"/>
                    <a:pt x="8262" y="11233"/>
                  </a:cubicBezTo>
                  <a:cubicBezTo>
                    <a:pt x="8262" y="11436"/>
                    <a:pt x="8425" y="11640"/>
                    <a:pt x="8629" y="11640"/>
                  </a:cubicBezTo>
                  <a:lnTo>
                    <a:pt x="12780" y="11640"/>
                  </a:lnTo>
                  <a:cubicBezTo>
                    <a:pt x="12983" y="11640"/>
                    <a:pt x="13146" y="11436"/>
                    <a:pt x="13146" y="11233"/>
                  </a:cubicBezTo>
                  <a:cubicBezTo>
                    <a:pt x="13146" y="11029"/>
                    <a:pt x="12983" y="10867"/>
                    <a:pt x="12780" y="10867"/>
                  </a:cubicBezTo>
                  <a:close/>
                  <a:moveTo>
                    <a:pt x="14204" y="12495"/>
                  </a:moveTo>
                  <a:cubicBezTo>
                    <a:pt x="13960" y="12495"/>
                    <a:pt x="13756" y="12657"/>
                    <a:pt x="13756" y="12942"/>
                  </a:cubicBezTo>
                  <a:cubicBezTo>
                    <a:pt x="13756" y="13186"/>
                    <a:pt x="13960" y="13390"/>
                    <a:pt x="14204" y="13390"/>
                  </a:cubicBezTo>
                  <a:cubicBezTo>
                    <a:pt x="14448" y="13390"/>
                    <a:pt x="14652" y="13186"/>
                    <a:pt x="14652" y="12942"/>
                  </a:cubicBezTo>
                  <a:cubicBezTo>
                    <a:pt x="14652" y="12657"/>
                    <a:pt x="14448" y="12495"/>
                    <a:pt x="14204" y="12495"/>
                  </a:cubicBezTo>
                  <a:close/>
                  <a:moveTo>
                    <a:pt x="15547" y="12495"/>
                  </a:moveTo>
                  <a:cubicBezTo>
                    <a:pt x="15303" y="12495"/>
                    <a:pt x="15099" y="12657"/>
                    <a:pt x="15099" y="12942"/>
                  </a:cubicBezTo>
                  <a:cubicBezTo>
                    <a:pt x="15099" y="13186"/>
                    <a:pt x="15303" y="13390"/>
                    <a:pt x="15547" y="13390"/>
                  </a:cubicBezTo>
                  <a:cubicBezTo>
                    <a:pt x="15791" y="13390"/>
                    <a:pt x="15995" y="13186"/>
                    <a:pt x="15995" y="12942"/>
                  </a:cubicBezTo>
                  <a:cubicBezTo>
                    <a:pt x="15995" y="12657"/>
                    <a:pt x="15791" y="12495"/>
                    <a:pt x="15547" y="12495"/>
                  </a:cubicBezTo>
                  <a:close/>
                  <a:moveTo>
                    <a:pt x="16890" y="12495"/>
                  </a:moveTo>
                  <a:cubicBezTo>
                    <a:pt x="16646" y="12495"/>
                    <a:pt x="16442" y="12657"/>
                    <a:pt x="16442" y="12942"/>
                  </a:cubicBezTo>
                  <a:cubicBezTo>
                    <a:pt x="16442" y="13186"/>
                    <a:pt x="16646" y="13390"/>
                    <a:pt x="16890" y="13390"/>
                  </a:cubicBezTo>
                  <a:cubicBezTo>
                    <a:pt x="17134" y="13390"/>
                    <a:pt x="17338" y="13186"/>
                    <a:pt x="17338" y="12942"/>
                  </a:cubicBezTo>
                  <a:cubicBezTo>
                    <a:pt x="17338" y="12657"/>
                    <a:pt x="17134" y="12495"/>
                    <a:pt x="16890" y="12495"/>
                  </a:cubicBezTo>
                  <a:close/>
                  <a:moveTo>
                    <a:pt x="18233" y="12495"/>
                  </a:moveTo>
                  <a:cubicBezTo>
                    <a:pt x="17989" y="12495"/>
                    <a:pt x="17785" y="12657"/>
                    <a:pt x="17785" y="12942"/>
                  </a:cubicBezTo>
                  <a:cubicBezTo>
                    <a:pt x="17785" y="13186"/>
                    <a:pt x="17989" y="13390"/>
                    <a:pt x="18233" y="13390"/>
                  </a:cubicBezTo>
                  <a:cubicBezTo>
                    <a:pt x="18477" y="13390"/>
                    <a:pt x="18681" y="13186"/>
                    <a:pt x="18681" y="12942"/>
                  </a:cubicBezTo>
                  <a:cubicBezTo>
                    <a:pt x="18681" y="12657"/>
                    <a:pt x="18477" y="12495"/>
                    <a:pt x="18233" y="12495"/>
                  </a:cubicBezTo>
                  <a:close/>
                  <a:moveTo>
                    <a:pt x="19576" y="12495"/>
                  </a:moveTo>
                  <a:cubicBezTo>
                    <a:pt x="19332" y="12495"/>
                    <a:pt x="19128" y="12657"/>
                    <a:pt x="19128" y="12942"/>
                  </a:cubicBezTo>
                  <a:cubicBezTo>
                    <a:pt x="19128" y="13186"/>
                    <a:pt x="19332" y="13390"/>
                    <a:pt x="19576" y="13390"/>
                  </a:cubicBezTo>
                  <a:cubicBezTo>
                    <a:pt x="19820" y="13390"/>
                    <a:pt x="20024" y="13186"/>
                    <a:pt x="20024" y="12942"/>
                  </a:cubicBezTo>
                  <a:cubicBezTo>
                    <a:pt x="20024" y="12657"/>
                    <a:pt x="19820" y="12495"/>
                    <a:pt x="19576" y="12495"/>
                  </a:cubicBezTo>
                  <a:close/>
                  <a:moveTo>
                    <a:pt x="20919" y="12495"/>
                  </a:moveTo>
                  <a:cubicBezTo>
                    <a:pt x="20675" y="12495"/>
                    <a:pt x="20471" y="12657"/>
                    <a:pt x="20471" y="12942"/>
                  </a:cubicBezTo>
                  <a:cubicBezTo>
                    <a:pt x="20471" y="13186"/>
                    <a:pt x="20675" y="13390"/>
                    <a:pt x="20919" y="13390"/>
                  </a:cubicBezTo>
                  <a:cubicBezTo>
                    <a:pt x="21163" y="13390"/>
                    <a:pt x="21367" y="13186"/>
                    <a:pt x="21367" y="12942"/>
                  </a:cubicBezTo>
                  <a:cubicBezTo>
                    <a:pt x="21367" y="12657"/>
                    <a:pt x="21163" y="12495"/>
                    <a:pt x="20919" y="12495"/>
                  </a:cubicBezTo>
                  <a:close/>
                  <a:moveTo>
                    <a:pt x="367" y="12657"/>
                  </a:moveTo>
                  <a:cubicBezTo>
                    <a:pt x="164" y="12657"/>
                    <a:pt x="1" y="12820"/>
                    <a:pt x="1" y="13024"/>
                  </a:cubicBezTo>
                  <a:cubicBezTo>
                    <a:pt x="1" y="13268"/>
                    <a:pt x="164" y="13431"/>
                    <a:pt x="367" y="13431"/>
                  </a:cubicBezTo>
                  <a:lnTo>
                    <a:pt x="1954" y="13431"/>
                  </a:lnTo>
                  <a:cubicBezTo>
                    <a:pt x="2158" y="13431"/>
                    <a:pt x="2321" y="13268"/>
                    <a:pt x="2321" y="13024"/>
                  </a:cubicBezTo>
                  <a:cubicBezTo>
                    <a:pt x="2321" y="12820"/>
                    <a:pt x="2158" y="12657"/>
                    <a:pt x="1954" y="12657"/>
                  </a:cubicBezTo>
                  <a:close/>
                  <a:moveTo>
                    <a:pt x="8629" y="12657"/>
                  </a:moveTo>
                  <a:cubicBezTo>
                    <a:pt x="8425" y="12657"/>
                    <a:pt x="8262" y="12820"/>
                    <a:pt x="8262" y="13024"/>
                  </a:cubicBezTo>
                  <a:cubicBezTo>
                    <a:pt x="8262" y="13268"/>
                    <a:pt x="8425" y="13431"/>
                    <a:pt x="8629" y="13431"/>
                  </a:cubicBezTo>
                  <a:lnTo>
                    <a:pt x="12780" y="13431"/>
                  </a:lnTo>
                  <a:cubicBezTo>
                    <a:pt x="12983" y="13431"/>
                    <a:pt x="13146" y="13268"/>
                    <a:pt x="13146" y="13024"/>
                  </a:cubicBezTo>
                  <a:cubicBezTo>
                    <a:pt x="13146" y="12820"/>
                    <a:pt x="12983" y="12657"/>
                    <a:pt x="12780" y="126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5"/>
            <p:cNvSpPr/>
            <p:nvPr/>
          </p:nvSpPr>
          <p:spPr>
            <a:xfrm>
              <a:off x="2792550" y="4478775"/>
              <a:ext cx="657275" cy="73275"/>
            </a:xfrm>
            <a:custGeom>
              <a:avLst/>
              <a:gdLst/>
              <a:ahLst/>
              <a:cxnLst/>
              <a:rect l="l" t="t" r="r" b="b"/>
              <a:pathLst>
                <a:path w="26291" h="2931" extrusionOk="0">
                  <a:moveTo>
                    <a:pt x="5088" y="0"/>
                  </a:moveTo>
                  <a:lnTo>
                    <a:pt x="4925" y="41"/>
                  </a:lnTo>
                  <a:lnTo>
                    <a:pt x="326" y="2238"/>
                  </a:lnTo>
                  <a:cubicBezTo>
                    <a:pt x="0" y="2401"/>
                    <a:pt x="123" y="2930"/>
                    <a:pt x="489" y="2930"/>
                  </a:cubicBezTo>
                  <a:lnTo>
                    <a:pt x="22913" y="2930"/>
                  </a:lnTo>
                  <a:cubicBezTo>
                    <a:pt x="22994" y="2930"/>
                    <a:pt x="23076" y="2890"/>
                    <a:pt x="23157" y="2849"/>
                  </a:cubicBezTo>
                  <a:lnTo>
                    <a:pt x="26047" y="651"/>
                  </a:lnTo>
                  <a:cubicBezTo>
                    <a:pt x="26291" y="448"/>
                    <a:pt x="26169" y="0"/>
                    <a:pt x="258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5"/>
            <p:cNvSpPr/>
            <p:nvPr/>
          </p:nvSpPr>
          <p:spPr>
            <a:xfrm>
              <a:off x="2787450" y="4470625"/>
              <a:ext cx="667475" cy="89550"/>
            </a:xfrm>
            <a:custGeom>
              <a:avLst/>
              <a:gdLst/>
              <a:ahLst/>
              <a:cxnLst/>
              <a:rect l="l" t="t" r="r" b="b"/>
              <a:pathLst>
                <a:path w="26699" h="3582" extrusionOk="0">
                  <a:moveTo>
                    <a:pt x="26047" y="652"/>
                  </a:moveTo>
                  <a:lnTo>
                    <a:pt x="26047" y="692"/>
                  </a:lnTo>
                  <a:lnTo>
                    <a:pt x="26006" y="692"/>
                  </a:lnTo>
                  <a:lnTo>
                    <a:pt x="23117" y="2931"/>
                  </a:lnTo>
                  <a:lnTo>
                    <a:pt x="693" y="2931"/>
                  </a:lnTo>
                  <a:lnTo>
                    <a:pt x="652" y="2890"/>
                  </a:lnTo>
                  <a:lnTo>
                    <a:pt x="693" y="2890"/>
                  </a:lnTo>
                  <a:lnTo>
                    <a:pt x="5251" y="692"/>
                  </a:lnTo>
                  <a:lnTo>
                    <a:pt x="5332" y="652"/>
                  </a:lnTo>
                  <a:close/>
                  <a:moveTo>
                    <a:pt x="5210" y="0"/>
                  </a:moveTo>
                  <a:lnTo>
                    <a:pt x="5088" y="41"/>
                  </a:lnTo>
                  <a:lnTo>
                    <a:pt x="5007" y="41"/>
                  </a:lnTo>
                  <a:lnTo>
                    <a:pt x="367" y="2279"/>
                  </a:lnTo>
                  <a:cubicBezTo>
                    <a:pt x="123" y="2402"/>
                    <a:pt x="1" y="2646"/>
                    <a:pt x="1" y="2890"/>
                  </a:cubicBezTo>
                  <a:cubicBezTo>
                    <a:pt x="1" y="3053"/>
                    <a:pt x="42" y="3256"/>
                    <a:pt x="164" y="3378"/>
                  </a:cubicBezTo>
                  <a:cubicBezTo>
                    <a:pt x="286" y="3500"/>
                    <a:pt x="489" y="3582"/>
                    <a:pt x="693" y="3582"/>
                  </a:cubicBezTo>
                  <a:lnTo>
                    <a:pt x="23117" y="3582"/>
                  </a:lnTo>
                  <a:cubicBezTo>
                    <a:pt x="23280" y="3582"/>
                    <a:pt x="23442" y="3541"/>
                    <a:pt x="23565" y="3460"/>
                  </a:cubicBezTo>
                  <a:lnTo>
                    <a:pt x="26454" y="1221"/>
                  </a:lnTo>
                  <a:cubicBezTo>
                    <a:pt x="26617" y="1099"/>
                    <a:pt x="26698" y="896"/>
                    <a:pt x="26698" y="692"/>
                  </a:cubicBezTo>
                  <a:cubicBezTo>
                    <a:pt x="26698" y="489"/>
                    <a:pt x="26658" y="326"/>
                    <a:pt x="26535" y="204"/>
                  </a:cubicBezTo>
                  <a:cubicBezTo>
                    <a:pt x="26413" y="82"/>
                    <a:pt x="26210" y="0"/>
                    <a:pt x="260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5"/>
            <p:cNvSpPr/>
            <p:nvPr/>
          </p:nvSpPr>
          <p:spPr>
            <a:xfrm>
              <a:off x="3097775" y="4128775"/>
              <a:ext cx="102775" cy="392750"/>
            </a:xfrm>
            <a:custGeom>
              <a:avLst/>
              <a:gdLst/>
              <a:ahLst/>
              <a:cxnLst/>
              <a:rect l="l" t="t" r="r" b="b"/>
              <a:pathLst>
                <a:path w="4111" h="15710" extrusionOk="0">
                  <a:moveTo>
                    <a:pt x="1" y="0"/>
                  </a:moveTo>
                  <a:lnTo>
                    <a:pt x="1" y="15709"/>
                  </a:lnTo>
                  <a:lnTo>
                    <a:pt x="4111" y="15709"/>
                  </a:lnTo>
                  <a:lnTo>
                    <a:pt x="41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5"/>
            <p:cNvSpPr/>
            <p:nvPr/>
          </p:nvSpPr>
          <p:spPr>
            <a:xfrm>
              <a:off x="3089625" y="4119600"/>
              <a:ext cx="120100" cy="410050"/>
            </a:xfrm>
            <a:custGeom>
              <a:avLst/>
              <a:gdLst/>
              <a:ahLst/>
              <a:cxnLst/>
              <a:rect l="l" t="t" r="r" b="b"/>
              <a:pathLst>
                <a:path w="4804" h="16402" extrusionOk="0">
                  <a:moveTo>
                    <a:pt x="4111" y="693"/>
                  </a:moveTo>
                  <a:lnTo>
                    <a:pt x="4111" y="15751"/>
                  </a:lnTo>
                  <a:lnTo>
                    <a:pt x="652" y="15751"/>
                  </a:lnTo>
                  <a:lnTo>
                    <a:pt x="652" y="693"/>
                  </a:lnTo>
                  <a:close/>
                  <a:moveTo>
                    <a:pt x="327" y="1"/>
                  </a:moveTo>
                  <a:cubicBezTo>
                    <a:pt x="245" y="1"/>
                    <a:pt x="164" y="42"/>
                    <a:pt x="82" y="123"/>
                  </a:cubicBezTo>
                  <a:cubicBezTo>
                    <a:pt x="42" y="164"/>
                    <a:pt x="1" y="286"/>
                    <a:pt x="1" y="367"/>
                  </a:cubicBezTo>
                  <a:lnTo>
                    <a:pt x="1" y="16076"/>
                  </a:lnTo>
                  <a:cubicBezTo>
                    <a:pt x="1" y="16158"/>
                    <a:pt x="42" y="16239"/>
                    <a:pt x="82" y="16320"/>
                  </a:cubicBezTo>
                  <a:cubicBezTo>
                    <a:pt x="164" y="16361"/>
                    <a:pt x="245" y="16402"/>
                    <a:pt x="327" y="16402"/>
                  </a:cubicBezTo>
                  <a:lnTo>
                    <a:pt x="4437" y="16402"/>
                  </a:lnTo>
                  <a:cubicBezTo>
                    <a:pt x="4559" y="16402"/>
                    <a:pt x="4640" y="16361"/>
                    <a:pt x="4681" y="16320"/>
                  </a:cubicBezTo>
                  <a:cubicBezTo>
                    <a:pt x="4763" y="16239"/>
                    <a:pt x="4803" y="16158"/>
                    <a:pt x="4803" y="16076"/>
                  </a:cubicBezTo>
                  <a:lnTo>
                    <a:pt x="4803" y="367"/>
                  </a:lnTo>
                  <a:cubicBezTo>
                    <a:pt x="4803" y="286"/>
                    <a:pt x="4763" y="164"/>
                    <a:pt x="4681" y="123"/>
                  </a:cubicBezTo>
                  <a:cubicBezTo>
                    <a:pt x="4640" y="42"/>
                    <a:pt x="4559" y="1"/>
                    <a:pt x="4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5"/>
            <p:cNvSpPr/>
            <p:nvPr/>
          </p:nvSpPr>
          <p:spPr>
            <a:xfrm>
              <a:off x="3081500" y="4128775"/>
              <a:ext cx="135350" cy="284900"/>
            </a:xfrm>
            <a:custGeom>
              <a:avLst/>
              <a:gdLst/>
              <a:ahLst/>
              <a:cxnLst/>
              <a:rect l="l" t="t" r="r" b="b"/>
              <a:pathLst>
                <a:path w="5414" h="11396" extrusionOk="0">
                  <a:moveTo>
                    <a:pt x="0" y="0"/>
                  </a:moveTo>
                  <a:lnTo>
                    <a:pt x="0" y="11395"/>
                  </a:lnTo>
                  <a:lnTo>
                    <a:pt x="5413" y="11395"/>
                  </a:lnTo>
                  <a:lnTo>
                    <a:pt x="54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5"/>
            <p:cNvSpPr/>
            <p:nvPr/>
          </p:nvSpPr>
          <p:spPr>
            <a:xfrm>
              <a:off x="3073350" y="4119600"/>
              <a:ext cx="152650" cy="302200"/>
            </a:xfrm>
            <a:custGeom>
              <a:avLst/>
              <a:gdLst/>
              <a:ahLst/>
              <a:cxnLst/>
              <a:rect l="l" t="t" r="r" b="b"/>
              <a:pathLst>
                <a:path w="6106" h="12088" extrusionOk="0">
                  <a:moveTo>
                    <a:pt x="5414" y="693"/>
                  </a:moveTo>
                  <a:lnTo>
                    <a:pt x="5414" y="11437"/>
                  </a:lnTo>
                  <a:lnTo>
                    <a:pt x="693" y="11437"/>
                  </a:lnTo>
                  <a:lnTo>
                    <a:pt x="693" y="693"/>
                  </a:lnTo>
                  <a:close/>
                  <a:moveTo>
                    <a:pt x="326" y="1"/>
                  </a:moveTo>
                  <a:cubicBezTo>
                    <a:pt x="245" y="1"/>
                    <a:pt x="164" y="42"/>
                    <a:pt x="82" y="123"/>
                  </a:cubicBezTo>
                  <a:cubicBezTo>
                    <a:pt x="42" y="164"/>
                    <a:pt x="1" y="286"/>
                    <a:pt x="1" y="367"/>
                  </a:cubicBezTo>
                  <a:lnTo>
                    <a:pt x="1" y="11762"/>
                  </a:lnTo>
                  <a:cubicBezTo>
                    <a:pt x="1" y="11844"/>
                    <a:pt x="42" y="11925"/>
                    <a:pt x="82" y="12007"/>
                  </a:cubicBezTo>
                  <a:cubicBezTo>
                    <a:pt x="164" y="12088"/>
                    <a:pt x="245" y="12088"/>
                    <a:pt x="326" y="12088"/>
                  </a:cubicBezTo>
                  <a:lnTo>
                    <a:pt x="5739" y="12088"/>
                  </a:lnTo>
                  <a:cubicBezTo>
                    <a:pt x="5861" y="12088"/>
                    <a:pt x="5943" y="12088"/>
                    <a:pt x="5983" y="12007"/>
                  </a:cubicBezTo>
                  <a:cubicBezTo>
                    <a:pt x="6065" y="11925"/>
                    <a:pt x="6105" y="11844"/>
                    <a:pt x="6105" y="11762"/>
                  </a:cubicBezTo>
                  <a:lnTo>
                    <a:pt x="6105" y="367"/>
                  </a:lnTo>
                  <a:cubicBezTo>
                    <a:pt x="6105" y="286"/>
                    <a:pt x="6065" y="164"/>
                    <a:pt x="5983" y="123"/>
                  </a:cubicBezTo>
                  <a:cubicBezTo>
                    <a:pt x="5943" y="42"/>
                    <a:pt x="5861" y="1"/>
                    <a:pt x="57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5"/>
            <p:cNvSpPr/>
            <p:nvPr/>
          </p:nvSpPr>
          <p:spPr>
            <a:xfrm>
              <a:off x="2320450" y="2821375"/>
              <a:ext cx="1707275" cy="1335900"/>
            </a:xfrm>
            <a:custGeom>
              <a:avLst/>
              <a:gdLst/>
              <a:ahLst/>
              <a:cxnLst/>
              <a:rect l="l" t="t" r="r" b="b"/>
              <a:pathLst>
                <a:path w="68291" h="53436" extrusionOk="0">
                  <a:moveTo>
                    <a:pt x="1" y="0"/>
                  </a:moveTo>
                  <a:lnTo>
                    <a:pt x="1" y="53436"/>
                  </a:lnTo>
                  <a:lnTo>
                    <a:pt x="68291" y="53436"/>
                  </a:lnTo>
                  <a:lnTo>
                    <a:pt x="6829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5"/>
            <p:cNvSpPr/>
            <p:nvPr/>
          </p:nvSpPr>
          <p:spPr>
            <a:xfrm>
              <a:off x="2311300" y="2813225"/>
              <a:ext cx="1724575" cy="1352200"/>
            </a:xfrm>
            <a:custGeom>
              <a:avLst/>
              <a:gdLst/>
              <a:ahLst/>
              <a:cxnLst/>
              <a:rect l="l" t="t" r="r" b="b"/>
              <a:pathLst>
                <a:path w="68983" h="54088" extrusionOk="0">
                  <a:moveTo>
                    <a:pt x="68290" y="693"/>
                  </a:moveTo>
                  <a:lnTo>
                    <a:pt x="68290" y="53395"/>
                  </a:lnTo>
                  <a:lnTo>
                    <a:pt x="693" y="53395"/>
                  </a:lnTo>
                  <a:lnTo>
                    <a:pt x="693" y="693"/>
                  </a:lnTo>
                  <a:close/>
                  <a:moveTo>
                    <a:pt x="367" y="1"/>
                  </a:moveTo>
                  <a:cubicBezTo>
                    <a:pt x="286" y="1"/>
                    <a:pt x="163" y="41"/>
                    <a:pt x="123" y="82"/>
                  </a:cubicBezTo>
                  <a:cubicBezTo>
                    <a:pt x="41" y="163"/>
                    <a:pt x="1" y="245"/>
                    <a:pt x="1" y="326"/>
                  </a:cubicBezTo>
                  <a:lnTo>
                    <a:pt x="1" y="53762"/>
                  </a:lnTo>
                  <a:cubicBezTo>
                    <a:pt x="1" y="53843"/>
                    <a:pt x="41" y="53924"/>
                    <a:pt x="123" y="54006"/>
                  </a:cubicBezTo>
                  <a:cubicBezTo>
                    <a:pt x="163" y="54047"/>
                    <a:pt x="286" y="54087"/>
                    <a:pt x="367" y="54087"/>
                  </a:cubicBezTo>
                  <a:lnTo>
                    <a:pt x="68657" y="54087"/>
                  </a:lnTo>
                  <a:cubicBezTo>
                    <a:pt x="68738" y="54087"/>
                    <a:pt x="68819" y="54047"/>
                    <a:pt x="68901" y="54006"/>
                  </a:cubicBezTo>
                  <a:cubicBezTo>
                    <a:pt x="68942" y="53924"/>
                    <a:pt x="68982" y="53843"/>
                    <a:pt x="68982" y="53762"/>
                  </a:cubicBezTo>
                  <a:lnTo>
                    <a:pt x="68982" y="326"/>
                  </a:lnTo>
                  <a:cubicBezTo>
                    <a:pt x="68982" y="245"/>
                    <a:pt x="68942" y="163"/>
                    <a:pt x="68901" y="82"/>
                  </a:cubicBezTo>
                  <a:cubicBezTo>
                    <a:pt x="68819" y="41"/>
                    <a:pt x="68738" y="1"/>
                    <a:pt x="68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5"/>
            <p:cNvSpPr/>
            <p:nvPr/>
          </p:nvSpPr>
          <p:spPr>
            <a:xfrm>
              <a:off x="2411025" y="2892600"/>
              <a:ext cx="1525125" cy="1193450"/>
            </a:xfrm>
            <a:custGeom>
              <a:avLst/>
              <a:gdLst/>
              <a:ahLst/>
              <a:cxnLst/>
              <a:rect l="l" t="t" r="r" b="b"/>
              <a:pathLst>
                <a:path w="61005" h="47738" extrusionOk="0">
                  <a:moveTo>
                    <a:pt x="0" y="0"/>
                  </a:moveTo>
                  <a:lnTo>
                    <a:pt x="0" y="47738"/>
                  </a:lnTo>
                  <a:lnTo>
                    <a:pt x="61005" y="47738"/>
                  </a:lnTo>
                  <a:lnTo>
                    <a:pt x="610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5"/>
            <p:cNvSpPr/>
            <p:nvPr/>
          </p:nvSpPr>
          <p:spPr>
            <a:xfrm>
              <a:off x="2402875" y="2884450"/>
              <a:ext cx="1541425" cy="1209750"/>
            </a:xfrm>
            <a:custGeom>
              <a:avLst/>
              <a:gdLst/>
              <a:ahLst/>
              <a:cxnLst/>
              <a:rect l="l" t="t" r="r" b="b"/>
              <a:pathLst>
                <a:path w="61657" h="48390" extrusionOk="0">
                  <a:moveTo>
                    <a:pt x="61005" y="692"/>
                  </a:moveTo>
                  <a:lnTo>
                    <a:pt x="61005" y="47698"/>
                  </a:lnTo>
                  <a:lnTo>
                    <a:pt x="692" y="47698"/>
                  </a:lnTo>
                  <a:lnTo>
                    <a:pt x="692" y="692"/>
                  </a:lnTo>
                  <a:close/>
                  <a:moveTo>
                    <a:pt x="326" y="0"/>
                  </a:moveTo>
                  <a:cubicBezTo>
                    <a:pt x="245" y="0"/>
                    <a:pt x="163" y="41"/>
                    <a:pt x="123" y="123"/>
                  </a:cubicBezTo>
                  <a:cubicBezTo>
                    <a:pt x="41" y="163"/>
                    <a:pt x="0" y="245"/>
                    <a:pt x="0" y="326"/>
                  </a:cubicBezTo>
                  <a:lnTo>
                    <a:pt x="0" y="48064"/>
                  </a:lnTo>
                  <a:cubicBezTo>
                    <a:pt x="0" y="48145"/>
                    <a:pt x="41" y="48227"/>
                    <a:pt x="123" y="48267"/>
                  </a:cubicBezTo>
                  <a:cubicBezTo>
                    <a:pt x="163" y="48349"/>
                    <a:pt x="245" y="48389"/>
                    <a:pt x="326" y="48389"/>
                  </a:cubicBezTo>
                  <a:lnTo>
                    <a:pt x="61331" y="48389"/>
                  </a:lnTo>
                  <a:cubicBezTo>
                    <a:pt x="61412" y="48389"/>
                    <a:pt x="61494" y="48349"/>
                    <a:pt x="61575" y="48267"/>
                  </a:cubicBezTo>
                  <a:cubicBezTo>
                    <a:pt x="61616" y="48227"/>
                    <a:pt x="61657" y="48145"/>
                    <a:pt x="61657" y="48064"/>
                  </a:cubicBezTo>
                  <a:lnTo>
                    <a:pt x="61657" y="326"/>
                  </a:lnTo>
                  <a:cubicBezTo>
                    <a:pt x="61657" y="245"/>
                    <a:pt x="61616" y="163"/>
                    <a:pt x="61575" y="123"/>
                  </a:cubicBezTo>
                  <a:cubicBezTo>
                    <a:pt x="61494" y="41"/>
                    <a:pt x="61412" y="0"/>
                    <a:pt x="61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5"/>
            <p:cNvSpPr/>
            <p:nvPr/>
          </p:nvSpPr>
          <p:spPr>
            <a:xfrm>
              <a:off x="2700975" y="2953625"/>
              <a:ext cx="534175" cy="335775"/>
            </a:xfrm>
            <a:custGeom>
              <a:avLst/>
              <a:gdLst/>
              <a:ahLst/>
              <a:cxnLst/>
              <a:rect l="l" t="t" r="r" b="b"/>
              <a:pathLst>
                <a:path w="21367" h="13431" extrusionOk="0">
                  <a:moveTo>
                    <a:pt x="367" y="82"/>
                  </a:moveTo>
                  <a:cubicBezTo>
                    <a:pt x="163" y="82"/>
                    <a:pt x="1" y="245"/>
                    <a:pt x="1" y="489"/>
                  </a:cubicBezTo>
                  <a:cubicBezTo>
                    <a:pt x="1" y="693"/>
                    <a:pt x="163" y="856"/>
                    <a:pt x="367" y="856"/>
                  </a:cubicBezTo>
                  <a:lnTo>
                    <a:pt x="1954" y="856"/>
                  </a:lnTo>
                  <a:cubicBezTo>
                    <a:pt x="2158" y="856"/>
                    <a:pt x="2361" y="693"/>
                    <a:pt x="2361" y="489"/>
                  </a:cubicBezTo>
                  <a:cubicBezTo>
                    <a:pt x="2361" y="245"/>
                    <a:pt x="2158" y="82"/>
                    <a:pt x="1954" y="82"/>
                  </a:cubicBezTo>
                  <a:close/>
                  <a:moveTo>
                    <a:pt x="3704" y="82"/>
                  </a:moveTo>
                  <a:cubicBezTo>
                    <a:pt x="3501" y="82"/>
                    <a:pt x="3338" y="245"/>
                    <a:pt x="3338" y="489"/>
                  </a:cubicBezTo>
                  <a:cubicBezTo>
                    <a:pt x="3338" y="693"/>
                    <a:pt x="3501" y="856"/>
                    <a:pt x="3704" y="856"/>
                  </a:cubicBezTo>
                  <a:lnTo>
                    <a:pt x="7855" y="856"/>
                  </a:lnTo>
                  <a:cubicBezTo>
                    <a:pt x="8059" y="856"/>
                    <a:pt x="8222" y="693"/>
                    <a:pt x="8222" y="489"/>
                  </a:cubicBezTo>
                  <a:cubicBezTo>
                    <a:pt x="8222" y="245"/>
                    <a:pt x="8059" y="82"/>
                    <a:pt x="7855" y="82"/>
                  </a:cubicBezTo>
                  <a:close/>
                  <a:moveTo>
                    <a:pt x="9605" y="1"/>
                  </a:moveTo>
                  <a:cubicBezTo>
                    <a:pt x="9361" y="1"/>
                    <a:pt x="9158" y="204"/>
                    <a:pt x="9158" y="489"/>
                  </a:cubicBezTo>
                  <a:cubicBezTo>
                    <a:pt x="9158" y="733"/>
                    <a:pt x="9361" y="937"/>
                    <a:pt x="9605" y="937"/>
                  </a:cubicBezTo>
                  <a:cubicBezTo>
                    <a:pt x="9849" y="937"/>
                    <a:pt x="10053" y="733"/>
                    <a:pt x="10053" y="489"/>
                  </a:cubicBezTo>
                  <a:cubicBezTo>
                    <a:pt x="10053" y="204"/>
                    <a:pt x="9849" y="1"/>
                    <a:pt x="9605" y="1"/>
                  </a:cubicBezTo>
                  <a:close/>
                  <a:moveTo>
                    <a:pt x="10948" y="1"/>
                  </a:moveTo>
                  <a:cubicBezTo>
                    <a:pt x="10704" y="1"/>
                    <a:pt x="10501" y="204"/>
                    <a:pt x="10501" y="489"/>
                  </a:cubicBezTo>
                  <a:cubicBezTo>
                    <a:pt x="10501" y="733"/>
                    <a:pt x="10704" y="937"/>
                    <a:pt x="10948" y="937"/>
                  </a:cubicBezTo>
                  <a:cubicBezTo>
                    <a:pt x="11192" y="937"/>
                    <a:pt x="11396" y="733"/>
                    <a:pt x="11396" y="489"/>
                  </a:cubicBezTo>
                  <a:cubicBezTo>
                    <a:pt x="11396" y="204"/>
                    <a:pt x="11192" y="1"/>
                    <a:pt x="10948" y="1"/>
                  </a:cubicBezTo>
                  <a:close/>
                  <a:moveTo>
                    <a:pt x="12291" y="1"/>
                  </a:moveTo>
                  <a:cubicBezTo>
                    <a:pt x="12047" y="1"/>
                    <a:pt x="11844" y="204"/>
                    <a:pt x="11844" y="489"/>
                  </a:cubicBezTo>
                  <a:cubicBezTo>
                    <a:pt x="11844" y="733"/>
                    <a:pt x="12047" y="937"/>
                    <a:pt x="12291" y="937"/>
                  </a:cubicBezTo>
                  <a:cubicBezTo>
                    <a:pt x="12535" y="937"/>
                    <a:pt x="12739" y="733"/>
                    <a:pt x="12739" y="489"/>
                  </a:cubicBezTo>
                  <a:cubicBezTo>
                    <a:pt x="12739" y="204"/>
                    <a:pt x="12535" y="1"/>
                    <a:pt x="12291" y="1"/>
                  </a:cubicBezTo>
                  <a:close/>
                  <a:moveTo>
                    <a:pt x="13634" y="1"/>
                  </a:moveTo>
                  <a:cubicBezTo>
                    <a:pt x="13390" y="1"/>
                    <a:pt x="13187" y="204"/>
                    <a:pt x="13187" y="489"/>
                  </a:cubicBezTo>
                  <a:cubicBezTo>
                    <a:pt x="13187" y="733"/>
                    <a:pt x="13390" y="937"/>
                    <a:pt x="13634" y="937"/>
                  </a:cubicBezTo>
                  <a:cubicBezTo>
                    <a:pt x="13878" y="937"/>
                    <a:pt x="14082" y="733"/>
                    <a:pt x="14082" y="489"/>
                  </a:cubicBezTo>
                  <a:cubicBezTo>
                    <a:pt x="14082" y="204"/>
                    <a:pt x="13878" y="1"/>
                    <a:pt x="13634" y="1"/>
                  </a:cubicBezTo>
                  <a:close/>
                  <a:moveTo>
                    <a:pt x="14977" y="1"/>
                  </a:moveTo>
                  <a:cubicBezTo>
                    <a:pt x="14733" y="1"/>
                    <a:pt x="14530" y="204"/>
                    <a:pt x="14530" y="489"/>
                  </a:cubicBezTo>
                  <a:cubicBezTo>
                    <a:pt x="14530" y="733"/>
                    <a:pt x="14733" y="937"/>
                    <a:pt x="14977" y="937"/>
                  </a:cubicBezTo>
                  <a:cubicBezTo>
                    <a:pt x="15221" y="937"/>
                    <a:pt x="15425" y="733"/>
                    <a:pt x="15425" y="489"/>
                  </a:cubicBezTo>
                  <a:cubicBezTo>
                    <a:pt x="15425" y="204"/>
                    <a:pt x="15221" y="1"/>
                    <a:pt x="14977" y="1"/>
                  </a:cubicBezTo>
                  <a:close/>
                  <a:moveTo>
                    <a:pt x="16320" y="1"/>
                  </a:moveTo>
                  <a:cubicBezTo>
                    <a:pt x="16076" y="1"/>
                    <a:pt x="15873" y="204"/>
                    <a:pt x="15873" y="489"/>
                  </a:cubicBezTo>
                  <a:cubicBezTo>
                    <a:pt x="15873" y="733"/>
                    <a:pt x="16076" y="937"/>
                    <a:pt x="16320" y="937"/>
                  </a:cubicBezTo>
                  <a:cubicBezTo>
                    <a:pt x="16564" y="937"/>
                    <a:pt x="16768" y="733"/>
                    <a:pt x="16768" y="489"/>
                  </a:cubicBezTo>
                  <a:cubicBezTo>
                    <a:pt x="16768" y="204"/>
                    <a:pt x="16564" y="1"/>
                    <a:pt x="16320" y="1"/>
                  </a:cubicBezTo>
                  <a:close/>
                  <a:moveTo>
                    <a:pt x="367" y="1873"/>
                  </a:moveTo>
                  <a:cubicBezTo>
                    <a:pt x="163" y="1873"/>
                    <a:pt x="1" y="2036"/>
                    <a:pt x="1" y="2280"/>
                  </a:cubicBezTo>
                  <a:cubicBezTo>
                    <a:pt x="1" y="2483"/>
                    <a:pt x="163" y="2646"/>
                    <a:pt x="367" y="2646"/>
                  </a:cubicBezTo>
                  <a:lnTo>
                    <a:pt x="1954" y="2646"/>
                  </a:lnTo>
                  <a:cubicBezTo>
                    <a:pt x="2158" y="2646"/>
                    <a:pt x="2361" y="2483"/>
                    <a:pt x="2361" y="2280"/>
                  </a:cubicBezTo>
                  <a:cubicBezTo>
                    <a:pt x="2361" y="2036"/>
                    <a:pt x="2158" y="1873"/>
                    <a:pt x="1954" y="1873"/>
                  </a:cubicBezTo>
                  <a:close/>
                  <a:moveTo>
                    <a:pt x="3704" y="1873"/>
                  </a:moveTo>
                  <a:cubicBezTo>
                    <a:pt x="3501" y="1873"/>
                    <a:pt x="3338" y="2036"/>
                    <a:pt x="3338" y="2280"/>
                  </a:cubicBezTo>
                  <a:cubicBezTo>
                    <a:pt x="3338" y="2483"/>
                    <a:pt x="3501" y="2646"/>
                    <a:pt x="3704" y="2646"/>
                  </a:cubicBezTo>
                  <a:lnTo>
                    <a:pt x="7855" y="2646"/>
                  </a:lnTo>
                  <a:cubicBezTo>
                    <a:pt x="8059" y="2646"/>
                    <a:pt x="8222" y="2483"/>
                    <a:pt x="8222" y="2280"/>
                  </a:cubicBezTo>
                  <a:cubicBezTo>
                    <a:pt x="8222" y="2036"/>
                    <a:pt x="8059" y="1873"/>
                    <a:pt x="7855" y="1873"/>
                  </a:cubicBezTo>
                  <a:close/>
                  <a:moveTo>
                    <a:pt x="367" y="3664"/>
                  </a:moveTo>
                  <a:cubicBezTo>
                    <a:pt x="163" y="3664"/>
                    <a:pt x="1" y="3867"/>
                    <a:pt x="1" y="4071"/>
                  </a:cubicBezTo>
                  <a:cubicBezTo>
                    <a:pt x="1" y="4274"/>
                    <a:pt x="163" y="4437"/>
                    <a:pt x="367" y="4437"/>
                  </a:cubicBezTo>
                  <a:lnTo>
                    <a:pt x="1954" y="4437"/>
                  </a:lnTo>
                  <a:cubicBezTo>
                    <a:pt x="2158" y="4437"/>
                    <a:pt x="2361" y="4274"/>
                    <a:pt x="2361" y="4071"/>
                  </a:cubicBezTo>
                  <a:cubicBezTo>
                    <a:pt x="2361" y="3867"/>
                    <a:pt x="2158" y="3664"/>
                    <a:pt x="1954" y="3664"/>
                  </a:cubicBezTo>
                  <a:close/>
                  <a:moveTo>
                    <a:pt x="3704" y="3664"/>
                  </a:moveTo>
                  <a:cubicBezTo>
                    <a:pt x="3501" y="3664"/>
                    <a:pt x="3338" y="3867"/>
                    <a:pt x="3338" y="4071"/>
                  </a:cubicBezTo>
                  <a:cubicBezTo>
                    <a:pt x="3338" y="4274"/>
                    <a:pt x="3501" y="4437"/>
                    <a:pt x="3704" y="4437"/>
                  </a:cubicBezTo>
                  <a:lnTo>
                    <a:pt x="7855" y="4437"/>
                  </a:lnTo>
                  <a:cubicBezTo>
                    <a:pt x="8059" y="4437"/>
                    <a:pt x="8222" y="4274"/>
                    <a:pt x="8222" y="4071"/>
                  </a:cubicBezTo>
                  <a:cubicBezTo>
                    <a:pt x="8222" y="3867"/>
                    <a:pt x="8059" y="3664"/>
                    <a:pt x="7855" y="3664"/>
                  </a:cubicBezTo>
                  <a:close/>
                  <a:moveTo>
                    <a:pt x="9605" y="3623"/>
                  </a:moveTo>
                  <a:cubicBezTo>
                    <a:pt x="9361" y="3623"/>
                    <a:pt x="9158" y="3826"/>
                    <a:pt x="9158" y="4071"/>
                  </a:cubicBezTo>
                  <a:cubicBezTo>
                    <a:pt x="9158" y="4315"/>
                    <a:pt x="9361" y="4518"/>
                    <a:pt x="9605" y="4518"/>
                  </a:cubicBezTo>
                  <a:cubicBezTo>
                    <a:pt x="9849" y="4518"/>
                    <a:pt x="10053" y="4315"/>
                    <a:pt x="10053" y="4071"/>
                  </a:cubicBezTo>
                  <a:cubicBezTo>
                    <a:pt x="10053" y="3826"/>
                    <a:pt x="9849" y="3623"/>
                    <a:pt x="9605" y="3623"/>
                  </a:cubicBezTo>
                  <a:close/>
                  <a:moveTo>
                    <a:pt x="10948" y="3623"/>
                  </a:moveTo>
                  <a:cubicBezTo>
                    <a:pt x="10704" y="3623"/>
                    <a:pt x="10501" y="3826"/>
                    <a:pt x="10501" y="4071"/>
                  </a:cubicBezTo>
                  <a:cubicBezTo>
                    <a:pt x="10501" y="4315"/>
                    <a:pt x="10704" y="4518"/>
                    <a:pt x="10948" y="4518"/>
                  </a:cubicBezTo>
                  <a:cubicBezTo>
                    <a:pt x="11192" y="4518"/>
                    <a:pt x="11396" y="4315"/>
                    <a:pt x="11396" y="4071"/>
                  </a:cubicBezTo>
                  <a:cubicBezTo>
                    <a:pt x="11396" y="3826"/>
                    <a:pt x="11192" y="3623"/>
                    <a:pt x="10948" y="3623"/>
                  </a:cubicBezTo>
                  <a:close/>
                  <a:moveTo>
                    <a:pt x="12291" y="3623"/>
                  </a:moveTo>
                  <a:cubicBezTo>
                    <a:pt x="12047" y="3623"/>
                    <a:pt x="11844" y="3826"/>
                    <a:pt x="11844" y="4071"/>
                  </a:cubicBezTo>
                  <a:cubicBezTo>
                    <a:pt x="11844" y="4315"/>
                    <a:pt x="12047" y="4518"/>
                    <a:pt x="12291" y="4518"/>
                  </a:cubicBezTo>
                  <a:cubicBezTo>
                    <a:pt x="12535" y="4518"/>
                    <a:pt x="12739" y="4315"/>
                    <a:pt x="12739" y="4071"/>
                  </a:cubicBezTo>
                  <a:cubicBezTo>
                    <a:pt x="12739" y="3826"/>
                    <a:pt x="12535" y="3623"/>
                    <a:pt x="12291" y="3623"/>
                  </a:cubicBezTo>
                  <a:close/>
                  <a:moveTo>
                    <a:pt x="13634" y="3623"/>
                  </a:moveTo>
                  <a:cubicBezTo>
                    <a:pt x="13390" y="3623"/>
                    <a:pt x="13187" y="3826"/>
                    <a:pt x="13187" y="4071"/>
                  </a:cubicBezTo>
                  <a:cubicBezTo>
                    <a:pt x="13187" y="4315"/>
                    <a:pt x="13390" y="4518"/>
                    <a:pt x="13634" y="4518"/>
                  </a:cubicBezTo>
                  <a:cubicBezTo>
                    <a:pt x="13878" y="4518"/>
                    <a:pt x="14082" y="4315"/>
                    <a:pt x="14082" y="4071"/>
                  </a:cubicBezTo>
                  <a:cubicBezTo>
                    <a:pt x="14082" y="3826"/>
                    <a:pt x="13878" y="3623"/>
                    <a:pt x="13634" y="3623"/>
                  </a:cubicBezTo>
                  <a:close/>
                  <a:moveTo>
                    <a:pt x="14977" y="3623"/>
                  </a:moveTo>
                  <a:cubicBezTo>
                    <a:pt x="14733" y="3623"/>
                    <a:pt x="14530" y="3826"/>
                    <a:pt x="14530" y="4071"/>
                  </a:cubicBezTo>
                  <a:cubicBezTo>
                    <a:pt x="14530" y="4315"/>
                    <a:pt x="14733" y="4518"/>
                    <a:pt x="14977" y="4518"/>
                  </a:cubicBezTo>
                  <a:cubicBezTo>
                    <a:pt x="15221" y="4518"/>
                    <a:pt x="15425" y="4315"/>
                    <a:pt x="15425" y="4071"/>
                  </a:cubicBezTo>
                  <a:cubicBezTo>
                    <a:pt x="15425" y="3826"/>
                    <a:pt x="15221" y="3623"/>
                    <a:pt x="14977" y="3623"/>
                  </a:cubicBezTo>
                  <a:close/>
                  <a:moveTo>
                    <a:pt x="16320" y="3623"/>
                  </a:moveTo>
                  <a:cubicBezTo>
                    <a:pt x="16076" y="3623"/>
                    <a:pt x="15873" y="3826"/>
                    <a:pt x="15873" y="4071"/>
                  </a:cubicBezTo>
                  <a:cubicBezTo>
                    <a:pt x="15873" y="4315"/>
                    <a:pt x="16076" y="4518"/>
                    <a:pt x="16320" y="4518"/>
                  </a:cubicBezTo>
                  <a:cubicBezTo>
                    <a:pt x="16564" y="4518"/>
                    <a:pt x="16768" y="4315"/>
                    <a:pt x="16768" y="4071"/>
                  </a:cubicBezTo>
                  <a:cubicBezTo>
                    <a:pt x="16768" y="3826"/>
                    <a:pt x="16564" y="3623"/>
                    <a:pt x="16320" y="3623"/>
                  </a:cubicBezTo>
                  <a:close/>
                  <a:moveTo>
                    <a:pt x="367" y="5454"/>
                  </a:moveTo>
                  <a:cubicBezTo>
                    <a:pt x="163" y="5454"/>
                    <a:pt x="1" y="5658"/>
                    <a:pt x="1" y="5861"/>
                  </a:cubicBezTo>
                  <a:cubicBezTo>
                    <a:pt x="1" y="6065"/>
                    <a:pt x="163" y="6228"/>
                    <a:pt x="367" y="6228"/>
                  </a:cubicBezTo>
                  <a:lnTo>
                    <a:pt x="1954" y="6228"/>
                  </a:lnTo>
                  <a:cubicBezTo>
                    <a:pt x="2158" y="6228"/>
                    <a:pt x="2361" y="6065"/>
                    <a:pt x="2361" y="5861"/>
                  </a:cubicBezTo>
                  <a:cubicBezTo>
                    <a:pt x="2361" y="5658"/>
                    <a:pt x="2158" y="5454"/>
                    <a:pt x="1954" y="5454"/>
                  </a:cubicBezTo>
                  <a:close/>
                  <a:moveTo>
                    <a:pt x="3704" y="5454"/>
                  </a:moveTo>
                  <a:cubicBezTo>
                    <a:pt x="3501" y="5454"/>
                    <a:pt x="3338" y="5658"/>
                    <a:pt x="3338" y="5861"/>
                  </a:cubicBezTo>
                  <a:cubicBezTo>
                    <a:pt x="3338" y="6065"/>
                    <a:pt x="3501" y="6228"/>
                    <a:pt x="3704" y="6228"/>
                  </a:cubicBezTo>
                  <a:lnTo>
                    <a:pt x="7855" y="6228"/>
                  </a:lnTo>
                  <a:cubicBezTo>
                    <a:pt x="8059" y="6228"/>
                    <a:pt x="8222" y="6065"/>
                    <a:pt x="8222" y="5861"/>
                  </a:cubicBezTo>
                  <a:cubicBezTo>
                    <a:pt x="8222" y="5658"/>
                    <a:pt x="8059" y="5454"/>
                    <a:pt x="7855" y="5454"/>
                  </a:cubicBezTo>
                  <a:close/>
                  <a:moveTo>
                    <a:pt x="367" y="7286"/>
                  </a:moveTo>
                  <a:cubicBezTo>
                    <a:pt x="163" y="7286"/>
                    <a:pt x="1" y="7448"/>
                    <a:pt x="1" y="7652"/>
                  </a:cubicBezTo>
                  <a:cubicBezTo>
                    <a:pt x="1" y="7855"/>
                    <a:pt x="163" y="8059"/>
                    <a:pt x="367" y="8059"/>
                  </a:cubicBezTo>
                  <a:lnTo>
                    <a:pt x="1954" y="8059"/>
                  </a:lnTo>
                  <a:cubicBezTo>
                    <a:pt x="2158" y="8059"/>
                    <a:pt x="2361" y="7855"/>
                    <a:pt x="2361" y="7652"/>
                  </a:cubicBezTo>
                  <a:cubicBezTo>
                    <a:pt x="2361" y="7448"/>
                    <a:pt x="2158" y="7286"/>
                    <a:pt x="1954" y="7286"/>
                  </a:cubicBezTo>
                  <a:close/>
                  <a:moveTo>
                    <a:pt x="3704" y="7286"/>
                  </a:moveTo>
                  <a:cubicBezTo>
                    <a:pt x="3501" y="7286"/>
                    <a:pt x="3338" y="7448"/>
                    <a:pt x="3338" y="7652"/>
                  </a:cubicBezTo>
                  <a:cubicBezTo>
                    <a:pt x="3338" y="7855"/>
                    <a:pt x="3501" y="8059"/>
                    <a:pt x="3704" y="8059"/>
                  </a:cubicBezTo>
                  <a:lnTo>
                    <a:pt x="7855" y="8059"/>
                  </a:lnTo>
                  <a:cubicBezTo>
                    <a:pt x="8059" y="8059"/>
                    <a:pt x="8222" y="7855"/>
                    <a:pt x="8222" y="7652"/>
                  </a:cubicBezTo>
                  <a:cubicBezTo>
                    <a:pt x="8222" y="7448"/>
                    <a:pt x="8059" y="7286"/>
                    <a:pt x="7855" y="7286"/>
                  </a:cubicBezTo>
                  <a:close/>
                  <a:moveTo>
                    <a:pt x="14204" y="8791"/>
                  </a:moveTo>
                  <a:cubicBezTo>
                    <a:pt x="13960" y="8791"/>
                    <a:pt x="13756" y="8995"/>
                    <a:pt x="13756" y="9239"/>
                  </a:cubicBezTo>
                  <a:cubicBezTo>
                    <a:pt x="13756" y="9483"/>
                    <a:pt x="13960" y="9687"/>
                    <a:pt x="14204" y="9687"/>
                  </a:cubicBezTo>
                  <a:cubicBezTo>
                    <a:pt x="14448" y="9687"/>
                    <a:pt x="14652" y="9483"/>
                    <a:pt x="14652" y="9239"/>
                  </a:cubicBezTo>
                  <a:cubicBezTo>
                    <a:pt x="14652" y="8995"/>
                    <a:pt x="14448" y="8791"/>
                    <a:pt x="14204" y="8791"/>
                  </a:cubicBezTo>
                  <a:close/>
                  <a:moveTo>
                    <a:pt x="15547" y="8791"/>
                  </a:moveTo>
                  <a:cubicBezTo>
                    <a:pt x="15303" y="8791"/>
                    <a:pt x="15099" y="8995"/>
                    <a:pt x="15099" y="9239"/>
                  </a:cubicBezTo>
                  <a:cubicBezTo>
                    <a:pt x="15099" y="9483"/>
                    <a:pt x="15303" y="9687"/>
                    <a:pt x="15547" y="9687"/>
                  </a:cubicBezTo>
                  <a:cubicBezTo>
                    <a:pt x="15791" y="9687"/>
                    <a:pt x="15995" y="9483"/>
                    <a:pt x="15995" y="9239"/>
                  </a:cubicBezTo>
                  <a:cubicBezTo>
                    <a:pt x="15995" y="8995"/>
                    <a:pt x="15791" y="8791"/>
                    <a:pt x="15547" y="8791"/>
                  </a:cubicBezTo>
                  <a:close/>
                  <a:moveTo>
                    <a:pt x="16890" y="8791"/>
                  </a:moveTo>
                  <a:cubicBezTo>
                    <a:pt x="16646" y="8791"/>
                    <a:pt x="16442" y="8995"/>
                    <a:pt x="16442" y="9239"/>
                  </a:cubicBezTo>
                  <a:cubicBezTo>
                    <a:pt x="16442" y="9483"/>
                    <a:pt x="16646" y="9687"/>
                    <a:pt x="16890" y="9687"/>
                  </a:cubicBezTo>
                  <a:cubicBezTo>
                    <a:pt x="17134" y="9687"/>
                    <a:pt x="17338" y="9483"/>
                    <a:pt x="17338" y="9239"/>
                  </a:cubicBezTo>
                  <a:cubicBezTo>
                    <a:pt x="17338" y="8995"/>
                    <a:pt x="17134" y="8791"/>
                    <a:pt x="16890" y="8791"/>
                  </a:cubicBezTo>
                  <a:close/>
                  <a:moveTo>
                    <a:pt x="18233" y="8791"/>
                  </a:moveTo>
                  <a:cubicBezTo>
                    <a:pt x="17989" y="8791"/>
                    <a:pt x="17785" y="8995"/>
                    <a:pt x="17785" y="9239"/>
                  </a:cubicBezTo>
                  <a:cubicBezTo>
                    <a:pt x="17785" y="9483"/>
                    <a:pt x="17989" y="9687"/>
                    <a:pt x="18233" y="9687"/>
                  </a:cubicBezTo>
                  <a:cubicBezTo>
                    <a:pt x="18477" y="9687"/>
                    <a:pt x="18681" y="9483"/>
                    <a:pt x="18681" y="9239"/>
                  </a:cubicBezTo>
                  <a:cubicBezTo>
                    <a:pt x="18681" y="8995"/>
                    <a:pt x="18477" y="8791"/>
                    <a:pt x="18233" y="8791"/>
                  </a:cubicBezTo>
                  <a:close/>
                  <a:moveTo>
                    <a:pt x="19576" y="8791"/>
                  </a:moveTo>
                  <a:cubicBezTo>
                    <a:pt x="19332" y="8791"/>
                    <a:pt x="19128" y="8995"/>
                    <a:pt x="19128" y="9239"/>
                  </a:cubicBezTo>
                  <a:cubicBezTo>
                    <a:pt x="19128" y="9483"/>
                    <a:pt x="19332" y="9687"/>
                    <a:pt x="19576" y="9687"/>
                  </a:cubicBezTo>
                  <a:cubicBezTo>
                    <a:pt x="19820" y="9687"/>
                    <a:pt x="20024" y="9483"/>
                    <a:pt x="20024" y="9239"/>
                  </a:cubicBezTo>
                  <a:cubicBezTo>
                    <a:pt x="20024" y="8995"/>
                    <a:pt x="19820" y="8791"/>
                    <a:pt x="19576" y="8791"/>
                  </a:cubicBezTo>
                  <a:close/>
                  <a:moveTo>
                    <a:pt x="20919" y="8791"/>
                  </a:moveTo>
                  <a:cubicBezTo>
                    <a:pt x="20675" y="8791"/>
                    <a:pt x="20471" y="8995"/>
                    <a:pt x="20471" y="9239"/>
                  </a:cubicBezTo>
                  <a:cubicBezTo>
                    <a:pt x="20471" y="9483"/>
                    <a:pt x="20675" y="9687"/>
                    <a:pt x="20919" y="9687"/>
                  </a:cubicBezTo>
                  <a:cubicBezTo>
                    <a:pt x="21163" y="9687"/>
                    <a:pt x="21367" y="9483"/>
                    <a:pt x="21367" y="9239"/>
                  </a:cubicBezTo>
                  <a:cubicBezTo>
                    <a:pt x="21367" y="8995"/>
                    <a:pt x="21163" y="8791"/>
                    <a:pt x="20919" y="8791"/>
                  </a:cubicBezTo>
                  <a:close/>
                  <a:moveTo>
                    <a:pt x="367" y="9076"/>
                  </a:moveTo>
                  <a:cubicBezTo>
                    <a:pt x="163" y="9076"/>
                    <a:pt x="1" y="9239"/>
                    <a:pt x="1" y="9443"/>
                  </a:cubicBezTo>
                  <a:cubicBezTo>
                    <a:pt x="1" y="9646"/>
                    <a:pt x="163" y="9850"/>
                    <a:pt x="367" y="9850"/>
                  </a:cubicBezTo>
                  <a:lnTo>
                    <a:pt x="1954" y="9850"/>
                  </a:lnTo>
                  <a:cubicBezTo>
                    <a:pt x="2158" y="9850"/>
                    <a:pt x="2361" y="9646"/>
                    <a:pt x="2361" y="9443"/>
                  </a:cubicBezTo>
                  <a:cubicBezTo>
                    <a:pt x="2361" y="9239"/>
                    <a:pt x="2158" y="9076"/>
                    <a:pt x="1954" y="9076"/>
                  </a:cubicBezTo>
                  <a:close/>
                  <a:moveTo>
                    <a:pt x="8669" y="9076"/>
                  </a:moveTo>
                  <a:cubicBezTo>
                    <a:pt x="8425" y="9076"/>
                    <a:pt x="8262" y="9239"/>
                    <a:pt x="8262" y="9443"/>
                  </a:cubicBezTo>
                  <a:cubicBezTo>
                    <a:pt x="8262" y="9646"/>
                    <a:pt x="8425" y="9850"/>
                    <a:pt x="8669" y="9850"/>
                  </a:cubicBezTo>
                  <a:lnTo>
                    <a:pt x="12780" y="9850"/>
                  </a:lnTo>
                  <a:cubicBezTo>
                    <a:pt x="12983" y="9850"/>
                    <a:pt x="13146" y="9646"/>
                    <a:pt x="13146" y="9443"/>
                  </a:cubicBezTo>
                  <a:cubicBezTo>
                    <a:pt x="13146" y="9239"/>
                    <a:pt x="12983" y="9076"/>
                    <a:pt x="12780" y="9076"/>
                  </a:cubicBezTo>
                  <a:close/>
                  <a:moveTo>
                    <a:pt x="367" y="10867"/>
                  </a:moveTo>
                  <a:cubicBezTo>
                    <a:pt x="163" y="10867"/>
                    <a:pt x="1" y="11030"/>
                    <a:pt x="1" y="11233"/>
                  </a:cubicBezTo>
                  <a:cubicBezTo>
                    <a:pt x="1" y="11478"/>
                    <a:pt x="163" y="11640"/>
                    <a:pt x="367" y="11640"/>
                  </a:cubicBezTo>
                  <a:lnTo>
                    <a:pt x="1954" y="11640"/>
                  </a:lnTo>
                  <a:cubicBezTo>
                    <a:pt x="2158" y="11640"/>
                    <a:pt x="2361" y="11478"/>
                    <a:pt x="2361" y="11233"/>
                  </a:cubicBezTo>
                  <a:cubicBezTo>
                    <a:pt x="2361" y="11030"/>
                    <a:pt x="2158" y="10867"/>
                    <a:pt x="1954" y="10867"/>
                  </a:cubicBezTo>
                  <a:close/>
                  <a:moveTo>
                    <a:pt x="8669" y="10867"/>
                  </a:moveTo>
                  <a:cubicBezTo>
                    <a:pt x="8425" y="10867"/>
                    <a:pt x="8262" y="11030"/>
                    <a:pt x="8262" y="11233"/>
                  </a:cubicBezTo>
                  <a:cubicBezTo>
                    <a:pt x="8262" y="11478"/>
                    <a:pt x="8425" y="11640"/>
                    <a:pt x="8669" y="11640"/>
                  </a:cubicBezTo>
                  <a:lnTo>
                    <a:pt x="12780" y="11640"/>
                  </a:lnTo>
                  <a:cubicBezTo>
                    <a:pt x="12983" y="11640"/>
                    <a:pt x="13146" y="11478"/>
                    <a:pt x="13146" y="11233"/>
                  </a:cubicBezTo>
                  <a:cubicBezTo>
                    <a:pt x="13146" y="11030"/>
                    <a:pt x="12983" y="10867"/>
                    <a:pt x="12780" y="10867"/>
                  </a:cubicBezTo>
                  <a:close/>
                  <a:moveTo>
                    <a:pt x="14204" y="12495"/>
                  </a:moveTo>
                  <a:cubicBezTo>
                    <a:pt x="13960" y="12495"/>
                    <a:pt x="13756" y="12698"/>
                    <a:pt x="13756" y="12943"/>
                  </a:cubicBezTo>
                  <a:cubicBezTo>
                    <a:pt x="13756" y="13187"/>
                    <a:pt x="13960" y="13390"/>
                    <a:pt x="14204" y="13390"/>
                  </a:cubicBezTo>
                  <a:cubicBezTo>
                    <a:pt x="14448" y="13390"/>
                    <a:pt x="14652" y="13187"/>
                    <a:pt x="14652" y="12943"/>
                  </a:cubicBezTo>
                  <a:cubicBezTo>
                    <a:pt x="14652" y="12698"/>
                    <a:pt x="14448" y="12495"/>
                    <a:pt x="14204" y="12495"/>
                  </a:cubicBezTo>
                  <a:close/>
                  <a:moveTo>
                    <a:pt x="15547" y="12495"/>
                  </a:moveTo>
                  <a:cubicBezTo>
                    <a:pt x="15303" y="12495"/>
                    <a:pt x="15099" y="12698"/>
                    <a:pt x="15099" y="12943"/>
                  </a:cubicBezTo>
                  <a:cubicBezTo>
                    <a:pt x="15099" y="13187"/>
                    <a:pt x="15303" y="13390"/>
                    <a:pt x="15547" y="13390"/>
                  </a:cubicBezTo>
                  <a:cubicBezTo>
                    <a:pt x="15791" y="13390"/>
                    <a:pt x="15995" y="13187"/>
                    <a:pt x="15995" y="12943"/>
                  </a:cubicBezTo>
                  <a:cubicBezTo>
                    <a:pt x="15995" y="12698"/>
                    <a:pt x="15791" y="12495"/>
                    <a:pt x="15547" y="12495"/>
                  </a:cubicBezTo>
                  <a:close/>
                  <a:moveTo>
                    <a:pt x="16890" y="12495"/>
                  </a:moveTo>
                  <a:cubicBezTo>
                    <a:pt x="16646" y="12495"/>
                    <a:pt x="16442" y="12698"/>
                    <a:pt x="16442" y="12943"/>
                  </a:cubicBezTo>
                  <a:cubicBezTo>
                    <a:pt x="16442" y="13187"/>
                    <a:pt x="16646" y="13390"/>
                    <a:pt x="16890" y="13390"/>
                  </a:cubicBezTo>
                  <a:cubicBezTo>
                    <a:pt x="17134" y="13390"/>
                    <a:pt x="17338" y="13187"/>
                    <a:pt x="17338" y="12943"/>
                  </a:cubicBezTo>
                  <a:cubicBezTo>
                    <a:pt x="17338" y="12698"/>
                    <a:pt x="17134" y="12495"/>
                    <a:pt x="16890" y="12495"/>
                  </a:cubicBezTo>
                  <a:close/>
                  <a:moveTo>
                    <a:pt x="18233" y="12495"/>
                  </a:moveTo>
                  <a:cubicBezTo>
                    <a:pt x="17989" y="12495"/>
                    <a:pt x="17785" y="12698"/>
                    <a:pt x="17785" y="12943"/>
                  </a:cubicBezTo>
                  <a:cubicBezTo>
                    <a:pt x="17785" y="13187"/>
                    <a:pt x="17989" y="13390"/>
                    <a:pt x="18233" y="13390"/>
                  </a:cubicBezTo>
                  <a:cubicBezTo>
                    <a:pt x="18477" y="13390"/>
                    <a:pt x="18681" y="13187"/>
                    <a:pt x="18681" y="12943"/>
                  </a:cubicBezTo>
                  <a:cubicBezTo>
                    <a:pt x="18681" y="12698"/>
                    <a:pt x="18477" y="12495"/>
                    <a:pt x="18233" y="12495"/>
                  </a:cubicBezTo>
                  <a:close/>
                  <a:moveTo>
                    <a:pt x="19576" y="12495"/>
                  </a:moveTo>
                  <a:cubicBezTo>
                    <a:pt x="19332" y="12495"/>
                    <a:pt x="19128" y="12698"/>
                    <a:pt x="19128" y="12943"/>
                  </a:cubicBezTo>
                  <a:cubicBezTo>
                    <a:pt x="19128" y="13187"/>
                    <a:pt x="19332" y="13390"/>
                    <a:pt x="19576" y="13390"/>
                  </a:cubicBezTo>
                  <a:cubicBezTo>
                    <a:pt x="19820" y="13390"/>
                    <a:pt x="20024" y="13187"/>
                    <a:pt x="20024" y="12943"/>
                  </a:cubicBezTo>
                  <a:cubicBezTo>
                    <a:pt x="20024" y="12698"/>
                    <a:pt x="19820" y="12495"/>
                    <a:pt x="19576" y="12495"/>
                  </a:cubicBezTo>
                  <a:close/>
                  <a:moveTo>
                    <a:pt x="20919" y="12495"/>
                  </a:moveTo>
                  <a:cubicBezTo>
                    <a:pt x="20675" y="12495"/>
                    <a:pt x="20471" y="12698"/>
                    <a:pt x="20471" y="12943"/>
                  </a:cubicBezTo>
                  <a:cubicBezTo>
                    <a:pt x="20471" y="13187"/>
                    <a:pt x="20675" y="13390"/>
                    <a:pt x="20919" y="13390"/>
                  </a:cubicBezTo>
                  <a:cubicBezTo>
                    <a:pt x="21163" y="13390"/>
                    <a:pt x="21367" y="13187"/>
                    <a:pt x="21367" y="12943"/>
                  </a:cubicBezTo>
                  <a:cubicBezTo>
                    <a:pt x="21367" y="12698"/>
                    <a:pt x="21163" y="12495"/>
                    <a:pt x="20919" y="12495"/>
                  </a:cubicBezTo>
                  <a:close/>
                  <a:moveTo>
                    <a:pt x="367" y="12658"/>
                  </a:moveTo>
                  <a:cubicBezTo>
                    <a:pt x="163" y="12658"/>
                    <a:pt x="1" y="12821"/>
                    <a:pt x="1" y="13065"/>
                  </a:cubicBezTo>
                  <a:cubicBezTo>
                    <a:pt x="1" y="13268"/>
                    <a:pt x="163" y="13431"/>
                    <a:pt x="367" y="13431"/>
                  </a:cubicBezTo>
                  <a:lnTo>
                    <a:pt x="1954" y="13431"/>
                  </a:lnTo>
                  <a:cubicBezTo>
                    <a:pt x="2158" y="13431"/>
                    <a:pt x="2361" y="13268"/>
                    <a:pt x="2361" y="13065"/>
                  </a:cubicBezTo>
                  <a:cubicBezTo>
                    <a:pt x="2361" y="12821"/>
                    <a:pt x="2158" y="12658"/>
                    <a:pt x="1954" y="12658"/>
                  </a:cubicBezTo>
                  <a:close/>
                  <a:moveTo>
                    <a:pt x="8669" y="12658"/>
                  </a:moveTo>
                  <a:cubicBezTo>
                    <a:pt x="8425" y="12658"/>
                    <a:pt x="8262" y="12821"/>
                    <a:pt x="8262" y="13065"/>
                  </a:cubicBezTo>
                  <a:cubicBezTo>
                    <a:pt x="8262" y="13268"/>
                    <a:pt x="8425" y="13431"/>
                    <a:pt x="8669" y="13431"/>
                  </a:cubicBezTo>
                  <a:lnTo>
                    <a:pt x="12780" y="13431"/>
                  </a:lnTo>
                  <a:cubicBezTo>
                    <a:pt x="12983" y="13431"/>
                    <a:pt x="13146" y="13268"/>
                    <a:pt x="13146" y="13065"/>
                  </a:cubicBezTo>
                  <a:cubicBezTo>
                    <a:pt x="13146" y="12821"/>
                    <a:pt x="12983" y="12658"/>
                    <a:pt x="12780" y="12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5"/>
            <p:cNvSpPr/>
            <p:nvPr/>
          </p:nvSpPr>
          <p:spPr>
            <a:xfrm>
              <a:off x="2700975" y="3313800"/>
              <a:ext cx="534175" cy="334775"/>
            </a:xfrm>
            <a:custGeom>
              <a:avLst/>
              <a:gdLst/>
              <a:ahLst/>
              <a:cxnLst/>
              <a:rect l="l" t="t" r="r" b="b"/>
              <a:pathLst>
                <a:path w="21367" h="13391" extrusionOk="0">
                  <a:moveTo>
                    <a:pt x="367" y="41"/>
                  </a:moveTo>
                  <a:cubicBezTo>
                    <a:pt x="163" y="41"/>
                    <a:pt x="1" y="204"/>
                    <a:pt x="1" y="448"/>
                  </a:cubicBezTo>
                  <a:cubicBezTo>
                    <a:pt x="1" y="652"/>
                    <a:pt x="163" y="815"/>
                    <a:pt x="367" y="815"/>
                  </a:cubicBezTo>
                  <a:lnTo>
                    <a:pt x="1954" y="815"/>
                  </a:lnTo>
                  <a:cubicBezTo>
                    <a:pt x="2158" y="815"/>
                    <a:pt x="2361" y="652"/>
                    <a:pt x="2361" y="448"/>
                  </a:cubicBezTo>
                  <a:cubicBezTo>
                    <a:pt x="2361" y="204"/>
                    <a:pt x="2158" y="41"/>
                    <a:pt x="1954" y="41"/>
                  </a:cubicBezTo>
                  <a:close/>
                  <a:moveTo>
                    <a:pt x="3704" y="41"/>
                  </a:moveTo>
                  <a:cubicBezTo>
                    <a:pt x="3501" y="41"/>
                    <a:pt x="3338" y="204"/>
                    <a:pt x="3338" y="448"/>
                  </a:cubicBezTo>
                  <a:cubicBezTo>
                    <a:pt x="3338" y="652"/>
                    <a:pt x="3501" y="815"/>
                    <a:pt x="3704" y="815"/>
                  </a:cubicBezTo>
                  <a:lnTo>
                    <a:pt x="7855" y="815"/>
                  </a:lnTo>
                  <a:cubicBezTo>
                    <a:pt x="8059" y="815"/>
                    <a:pt x="8222" y="652"/>
                    <a:pt x="8222" y="448"/>
                  </a:cubicBezTo>
                  <a:cubicBezTo>
                    <a:pt x="8222" y="204"/>
                    <a:pt x="8059" y="41"/>
                    <a:pt x="7855" y="41"/>
                  </a:cubicBezTo>
                  <a:close/>
                  <a:moveTo>
                    <a:pt x="9605" y="1"/>
                  </a:moveTo>
                  <a:cubicBezTo>
                    <a:pt x="9361" y="1"/>
                    <a:pt x="9158" y="204"/>
                    <a:pt x="9158" y="448"/>
                  </a:cubicBezTo>
                  <a:cubicBezTo>
                    <a:pt x="9158" y="693"/>
                    <a:pt x="9361" y="896"/>
                    <a:pt x="9605" y="896"/>
                  </a:cubicBezTo>
                  <a:cubicBezTo>
                    <a:pt x="9849" y="896"/>
                    <a:pt x="10053" y="693"/>
                    <a:pt x="10053" y="448"/>
                  </a:cubicBezTo>
                  <a:cubicBezTo>
                    <a:pt x="10053" y="204"/>
                    <a:pt x="9849" y="1"/>
                    <a:pt x="9605" y="1"/>
                  </a:cubicBezTo>
                  <a:close/>
                  <a:moveTo>
                    <a:pt x="10948" y="1"/>
                  </a:moveTo>
                  <a:cubicBezTo>
                    <a:pt x="10704" y="1"/>
                    <a:pt x="10501" y="204"/>
                    <a:pt x="10501" y="448"/>
                  </a:cubicBezTo>
                  <a:cubicBezTo>
                    <a:pt x="10501" y="693"/>
                    <a:pt x="10704" y="896"/>
                    <a:pt x="10948" y="896"/>
                  </a:cubicBezTo>
                  <a:cubicBezTo>
                    <a:pt x="11192" y="896"/>
                    <a:pt x="11396" y="693"/>
                    <a:pt x="11396" y="448"/>
                  </a:cubicBezTo>
                  <a:cubicBezTo>
                    <a:pt x="11396" y="204"/>
                    <a:pt x="11192" y="1"/>
                    <a:pt x="10948" y="1"/>
                  </a:cubicBezTo>
                  <a:close/>
                  <a:moveTo>
                    <a:pt x="12291" y="1"/>
                  </a:moveTo>
                  <a:cubicBezTo>
                    <a:pt x="12047" y="1"/>
                    <a:pt x="11844" y="204"/>
                    <a:pt x="11844" y="448"/>
                  </a:cubicBezTo>
                  <a:cubicBezTo>
                    <a:pt x="11844" y="693"/>
                    <a:pt x="12047" y="896"/>
                    <a:pt x="12291" y="896"/>
                  </a:cubicBezTo>
                  <a:cubicBezTo>
                    <a:pt x="12535" y="896"/>
                    <a:pt x="12739" y="693"/>
                    <a:pt x="12739" y="448"/>
                  </a:cubicBezTo>
                  <a:cubicBezTo>
                    <a:pt x="12739" y="204"/>
                    <a:pt x="12535" y="1"/>
                    <a:pt x="12291" y="1"/>
                  </a:cubicBezTo>
                  <a:close/>
                  <a:moveTo>
                    <a:pt x="13634" y="1"/>
                  </a:moveTo>
                  <a:cubicBezTo>
                    <a:pt x="13390" y="1"/>
                    <a:pt x="13187" y="204"/>
                    <a:pt x="13187" y="448"/>
                  </a:cubicBezTo>
                  <a:cubicBezTo>
                    <a:pt x="13187" y="693"/>
                    <a:pt x="13390" y="896"/>
                    <a:pt x="13634" y="896"/>
                  </a:cubicBezTo>
                  <a:cubicBezTo>
                    <a:pt x="13878" y="896"/>
                    <a:pt x="14082" y="693"/>
                    <a:pt x="14082" y="448"/>
                  </a:cubicBezTo>
                  <a:cubicBezTo>
                    <a:pt x="14082" y="204"/>
                    <a:pt x="13878" y="1"/>
                    <a:pt x="13634" y="1"/>
                  </a:cubicBezTo>
                  <a:close/>
                  <a:moveTo>
                    <a:pt x="14977" y="1"/>
                  </a:moveTo>
                  <a:cubicBezTo>
                    <a:pt x="14733" y="1"/>
                    <a:pt x="14530" y="204"/>
                    <a:pt x="14530" y="448"/>
                  </a:cubicBezTo>
                  <a:cubicBezTo>
                    <a:pt x="14530" y="693"/>
                    <a:pt x="14733" y="896"/>
                    <a:pt x="14977" y="896"/>
                  </a:cubicBezTo>
                  <a:cubicBezTo>
                    <a:pt x="15221" y="896"/>
                    <a:pt x="15425" y="693"/>
                    <a:pt x="15425" y="448"/>
                  </a:cubicBezTo>
                  <a:cubicBezTo>
                    <a:pt x="15425" y="204"/>
                    <a:pt x="15221" y="1"/>
                    <a:pt x="14977" y="1"/>
                  </a:cubicBezTo>
                  <a:close/>
                  <a:moveTo>
                    <a:pt x="16320" y="1"/>
                  </a:moveTo>
                  <a:cubicBezTo>
                    <a:pt x="16076" y="1"/>
                    <a:pt x="15873" y="204"/>
                    <a:pt x="15873" y="448"/>
                  </a:cubicBezTo>
                  <a:cubicBezTo>
                    <a:pt x="15873" y="693"/>
                    <a:pt x="16076" y="896"/>
                    <a:pt x="16320" y="896"/>
                  </a:cubicBezTo>
                  <a:cubicBezTo>
                    <a:pt x="16564" y="896"/>
                    <a:pt x="16768" y="693"/>
                    <a:pt x="16768" y="448"/>
                  </a:cubicBezTo>
                  <a:cubicBezTo>
                    <a:pt x="16768" y="204"/>
                    <a:pt x="16564" y="1"/>
                    <a:pt x="16320" y="1"/>
                  </a:cubicBezTo>
                  <a:close/>
                  <a:moveTo>
                    <a:pt x="367" y="1832"/>
                  </a:moveTo>
                  <a:cubicBezTo>
                    <a:pt x="163" y="1832"/>
                    <a:pt x="1" y="2036"/>
                    <a:pt x="1" y="2239"/>
                  </a:cubicBezTo>
                  <a:cubicBezTo>
                    <a:pt x="1" y="2443"/>
                    <a:pt x="163" y="2605"/>
                    <a:pt x="367" y="2605"/>
                  </a:cubicBezTo>
                  <a:lnTo>
                    <a:pt x="1954" y="2605"/>
                  </a:lnTo>
                  <a:cubicBezTo>
                    <a:pt x="2158" y="2605"/>
                    <a:pt x="2361" y="2443"/>
                    <a:pt x="2361" y="2239"/>
                  </a:cubicBezTo>
                  <a:cubicBezTo>
                    <a:pt x="2361" y="2036"/>
                    <a:pt x="2158" y="1832"/>
                    <a:pt x="1954" y="1832"/>
                  </a:cubicBezTo>
                  <a:close/>
                  <a:moveTo>
                    <a:pt x="3704" y="1832"/>
                  </a:moveTo>
                  <a:cubicBezTo>
                    <a:pt x="3501" y="1832"/>
                    <a:pt x="3338" y="2036"/>
                    <a:pt x="3338" y="2239"/>
                  </a:cubicBezTo>
                  <a:cubicBezTo>
                    <a:pt x="3338" y="2443"/>
                    <a:pt x="3501" y="2605"/>
                    <a:pt x="3704" y="2605"/>
                  </a:cubicBezTo>
                  <a:lnTo>
                    <a:pt x="7855" y="2605"/>
                  </a:lnTo>
                  <a:cubicBezTo>
                    <a:pt x="8059" y="2605"/>
                    <a:pt x="8222" y="2443"/>
                    <a:pt x="8222" y="2239"/>
                  </a:cubicBezTo>
                  <a:cubicBezTo>
                    <a:pt x="8222" y="2036"/>
                    <a:pt x="8059" y="1832"/>
                    <a:pt x="7855" y="1832"/>
                  </a:cubicBezTo>
                  <a:close/>
                  <a:moveTo>
                    <a:pt x="367" y="3663"/>
                  </a:moveTo>
                  <a:cubicBezTo>
                    <a:pt x="163" y="3663"/>
                    <a:pt x="1" y="3826"/>
                    <a:pt x="1" y="4030"/>
                  </a:cubicBezTo>
                  <a:cubicBezTo>
                    <a:pt x="1" y="4233"/>
                    <a:pt x="163" y="4437"/>
                    <a:pt x="367" y="4437"/>
                  </a:cubicBezTo>
                  <a:lnTo>
                    <a:pt x="1954" y="4437"/>
                  </a:lnTo>
                  <a:cubicBezTo>
                    <a:pt x="2158" y="4437"/>
                    <a:pt x="2361" y="4233"/>
                    <a:pt x="2361" y="4030"/>
                  </a:cubicBezTo>
                  <a:cubicBezTo>
                    <a:pt x="2361" y="3826"/>
                    <a:pt x="2158" y="3663"/>
                    <a:pt x="1954" y="3663"/>
                  </a:cubicBezTo>
                  <a:close/>
                  <a:moveTo>
                    <a:pt x="3704" y="3663"/>
                  </a:moveTo>
                  <a:cubicBezTo>
                    <a:pt x="3501" y="3663"/>
                    <a:pt x="3338" y="3826"/>
                    <a:pt x="3338" y="4030"/>
                  </a:cubicBezTo>
                  <a:cubicBezTo>
                    <a:pt x="3338" y="4233"/>
                    <a:pt x="3501" y="4437"/>
                    <a:pt x="3704" y="4437"/>
                  </a:cubicBezTo>
                  <a:lnTo>
                    <a:pt x="7855" y="4437"/>
                  </a:lnTo>
                  <a:cubicBezTo>
                    <a:pt x="8059" y="4437"/>
                    <a:pt x="8222" y="4233"/>
                    <a:pt x="8222" y="4030"/>
                  </a:cubicBezTo>
                  <a:cubicBezTo>
                    <a:pt x="8222" y="3826"/>
                    <a:pt x="8059" y="3663"/>
                    <a:pt x="7855" y="3663"/>
                  </a:cubicBezTo>
                  <a:close/>
                  <a:moveTo>
                    <a:pt x="9605" y="3582"/>
                  </a:moveTo>
                  <a:cubicBezTo>
                    <a:pt x="9361" y="3582"/>
                    <a:pt x="9158" y="3786"/>
                    <a:pt x="9158" y="4030"/>
                  </a:cubicBezTo>
                  <a:cubicBezTo>
                    <a:pt x="9158" y="4274"/>
                    <a:pt x="9361" y="4477"/>
                    <a:pt x="9605" y="4477"/>
                  </a:cubicBezTo>
                  <a:cubicBezTo>
                    <a:pt x="9849" y="4477"/>
                    <a:pt x="10053" y="4274"/>
                    <a:pt x="10053" y="4030"/>
                  </a:cubicBezTo>
                  <a:cubicBezTo>
                    <a:pt x="10053" y="3786"/>
                    <a:pt x="9849" y="3582"/>
                    <a:pt x="9605" y="3582"/>
                  </a:cubicBezTo>
                  <a:close/>
                  <a:moveTo>
                    <a:pt x="10948" y="3582"/>
                  </a:moveTo>
                  <a:cubicBezTo>
                    <a:pt x="10704" y="3582"/>
                    <a:pt x="10501" y="3786"/>
                    <a:pt x="10501" y="4030"/>
                  </a:cubicBezTo>
                  <a:cubicBezTo>
                    <a:pt x="10501" y="4274"/>
                    <a:pt x="10704" y="4477"/>
                    <a:pt x="10948" y="4477"/>
                  </a:cubicBezTo>
                  <a:cubicBezTo>
                    <a:pt x="11192" y="4477"/>
                    <a:pt x="11396" y="4274"/>
                    <a:pt x="11396" y="4030"/>
                  </a:cubicBezTo>
                  <a:cubicBezTo>
                    <a:pt x="11396" y="3786"/>
                    <a:pt x="11192" y="3582"/>
                    <a:pt x="10948" y="3582"/>
                  </a:cubicBezTo>
                  <a:close/>
                  <a:moveTo>
                    <a:pt x="12291" y="3582"/>
                  </a:moveTo>
                  <a:cubicBezTo>
                    <a:pt x="12047" y="3582"/>
                    <a:pt x="11844" y="3786"/>
                    <a:pt x="11844" y="4030"/>
                  </a:cubicBezTo>
                  <a:cubicBezTo>
                    <a:pt x="11844" y="4274"/>
                    <a:pt x="12047" y="4477"/>
                    <a:pt x="12291" y="4477"/>
                  </a:cubicBezTo>
                  <a:cubicBezTo>
                    <a:pt x="12535" y="4477"/>
                    <a:pt x="12739" y="4274"/>
                    <a:pt x="12739" y="4030"/>
                  </a:cubicBezTo>
                  <a:cubicBezTo>
                    <a:pt x="12739" y="3786"/>
                    <a:pt x="12535" y="3582"/>
                    <a:pt x="12291" y="3582"/>
                  </a:cubicBezTo>
                  <a:close/>
                  <a:moveTo>
                    <a:pt x="13634" y="3582"/>
                  </a:moveTo>
                  <a:cubicBezTo>
                    <a:pt x="13390" y="3582"/>
                    <a:pt x="13187" y="3786"/>
                    <a:pt x="13187" y="4030"/>
                  </a:cubicBezTo>
                  <a:cubicBezTo>
                    <a:pt x="13187" y="4274"/>
                    <a:pt x="13390" y="4477"/>
                    <a:pt x="13634" y="4477"/>
                  </a:cubicBezTo>
                  <a:cubicBezTo>
                    <a:pt x="13878" y="4477"/>
                    <a:pt x="14082" y="4274"/>
                    <a:pt x="14082" y="4030"/>
                  </a:cubicBezTo>
                  <a:cubicBezTo>
                    <a:pt x="14082" y="3786"/>
                    <a:pt x="13878" y="3582"/>
                    <a:pt x="13634" y="3582"/>
                  </a:cubicBezTo>
                  <a:close/>
                  <a:moveTo>
                    <a:pt x="14977" y="3582"/>
                  </a:moveTo>
                  <a:cubicBezTo>
                    <a:pt x="14733" y="3582"/>
                    <a:pt x="14530" y="3786"/>
                    <a:pt x="14530" y="4030"/>
                  </a:cubicBezTo>
                  <a:cubicBezTo>
                    <a:pt x="14530" y="4274"/>
                    <a:pt x="14733" y="4477"/>
                    <a:pt x="14977" y="4477"/>
                  </a:cubicBezTo>
                  <a:cubicBezTo>
                    <a:pt x="15221" y="4477"/>
                    <a:pt x="15425" y="4274"/>
                    <a:pt x="15425" y="4030"/>
                  </a:cubicBezTo>
                  <a:cubicBezTo>
                    <a:pt x="15425" y="3786"/>
                    <a:pt x="15221" y="3582"/>
                    <a:pt x="14977" y="3582"/>
                  </a:cubicBezTo>
                  <a:close/>
                  <a:moveTo>
                    <a:pt x="16320" y="3582"/>
                  </a:moveTo>
                  <a:cubicBezTo>
                    <a:pt x="16076" y="3582"/>
                    <a:pt x="15873" y="3786"/>
                    <a:pt x="15873" y="4030"/>
                  </a:cubicBezTo>
                  <a:cubicBezTo>
                    <a:pt x="15873" y="4274"/>
                    <a:pt x="16076" y="4477"/>
                    <a:pt x="16320" y="4477"/>
                  </a:cubicBezTo>
                  <a:cubicBezTo>
                    <a:pt x="16564" y="4477"/>
                    <a:pt x="16768" y="4274"/>
                    <a:pt x="16768" y="4030"/>
                  </a:cubicBezTo>
                  <a:cubicBezTo>
                    <a:pt x="16768" y="3786"/>
                    <a:pt x="16564" y="3582"/>
                    <a:pt x="16320" y="3582"/>
                  </a:cubicBezTo>
                  <a:close/>
                  <a:moveTo>
                    <a:pt x="367" y="5454"/>
                  </a:moveTo>
                  <a:cubicBezTo>
                    <a:pt x="163" y="5454"/>
                    <a:pt x="1" y="5617"/>
                    <a:pt x="1" y="5820"/>
                  </a:cubicBezTo>
                  <a:cubicBezTo>
                    <a:pt x="1" y="6024"/>
                    <a:pt x="163" y="6227"/>
                    <a:pt x="367" y="6227"/>
                  </a:cubicBezTo>
                  <a:lnTo>
                    <a:pt x="1954" y="6227"/>
                  </a:lnTo>
                  <a:cubicBezTo>
                    <a:pt x="2158" y="6227"/>
                    <a:pt x="2361" y="6024"/>
                    <a:pt x="2361" y="5820"/>
                  </a:cubicBezTo>
                  <a:cubicBezTo>
                    <a:pt x="2361" y="5617"/>
                    <a:pt x="2158" y="5454"/>
                    <a:pt x="1954" y="5454"/>
                  </a:cubicBezTo>
                  <a:close/>
                  <a:moveTo>
                    <a:pt x="3704" y="5454"/>
                  </a:moveTo>
                  <a:cubicBezTo>
                    <a:pt x="3501" y="5454"/>
                    <a:pt x="3338" y="5617"/>
                    <a:pt x="3338" y="5820"/>
                  </a:cubicBezTo>
                  <a:cubicBezTo>
                    <a:pt x="3338" y="6024"/>
                    <a:pt x="3501" y="6227"/>
                    <a:pt x="3704" y="6227"/>
                  </a:cubicBezTo>
                  <a:lnTo>
                    <a:pt x="7855" y="6227"/>
                  </a:lnTo>
                  <a:cubicBezTo>
                    <a:pt x="8059" y="6227"/>
                    <a:pt x="8222" y="6024"/>
                    <a:pt x="8222" y="5820"/>
                  </a:cubicBezTo>
                  <a:cubicBezTo>
                    <a:pt x="8222" y="5617"/>
                    <a:pt x="8059" y="5454"/>
                    <a:pt x="7855" y="5454"/>
                  </a:cubicBezTo>
                  <a:close/>
                  <a:moveTo>
                    <a:pt x="367" y="7245"/>
                  </a:moveTo>
                  <a:cubicBezTo>
                    <a:pt x="163" y="7245"/>
                    <a:pt x="1" y="7408"/>
                    <a:pt x="1" y="7611"/>
                  </a:cubicBezTo>
                  <a:cubicBezTo>
                    <a:pt x="1" y="7855"/>
                    <a:pt x="163" y="8018"/>
                    <a:pt x="367" y="8018"/>
                  </a:cubicBezTo>
                  <a:lnTo>
                    <a:pt x="1954" y="8018"/>
                  </a:lnTo>
                  <a:cubicBezTo>
                    <a:pt x="2158" y="8018"/>
                    <a:pt x="2361" y="7855"/>
                    <a:pt x="2361" y="7611"/>
                  </a:cubicBezTo>
                  <a:cubicBezTo>
                    <a:pt x="2361" y="7408"/>
                    <a:pt x="2158" y="7245"/>
                    <a:pt x="1954" y="7245"/>
                  </a:cubicBezTo>
                  <a:close/>
                  <a:moveTo>
                    <a:pt x="3704" y="7245"/>
                  </a:moveTo>
                  <a:cubicBezTo>
                    <a:pt x="3501" y="7245"/>
                    <a:pt x="3338" y="7408"/>
                    <a:pt x="3338" y="7611"/>
                  </a:cubicBezTo>
                  <a:cubicBezTo>
                    <a:pt x="3338" y="7855"/>
                    <a:pt x="3501" y="8018"/>
                    <a:pt x="3704" y="8018"/>
                  </a:cubicBezTo>
                  <a:lnTo>
                    <a:pt x="7855" y="8018"/>
                  </a:lnTo>
                  <a:cubicBezTo>
                    <a:pt x="8059" y="8018"/>
                    <a:pt x="8222" y="7855"/>
                    <a:pt x="8222" y="7611"/>
                  </a:cubicBezTo>
                  <a:cubicBezTo>
                    <a:pt x="8222" y="7408"/>
                    <a:pt x="8059" y="7245"/>
                    <a:pt x="7855" y="7245"/>
                  </a:cubicBezTo>
                  <a:close/>
                  <a:moveTo>
                    <a:pt x="14204" y="8751"/>
                  </a:moveTo>
                  <a:cubicBezTo>
                    <a:pt x="13960" y="8751"/>
                    <a:pt x="13756" y="8954"/>
                    <a:pt x="13756" y="9198"/>
                  </a:cubicBezTo>
                  <a:cubicBezTo>
                    <a:pt x="13756" y="9442"/>
                    <a:pt x="13960" y="9646"/>
                    <a:pt x="14204" y="9646"/>
                  </a:cubicBezTo>
                  <a:cubicBezTo>
                    <a:pt x="14448" y="9646"/>
                    <a:pt x="14652" y="9442"/>
                    <a:pt x="14652" y="9198"/>
                  </a:cubicBezTo>
                  <a:cubicBezTo>
                    <a:pt x="14652" y="8954"/>
                    <a:pt x="14448" y="8751"/>
                    <a:pt x="14204" y="8751"/>
                  </a:cubicBezTo>
                  <a:close/>
                  <a:moveTo>
                    <a:pt x="15547" y="8751"/>
                  </a:moveTo>
                  <a:cubicBezTo>
                    <a:pt x="15303" y="8751"/>
                    <a:pt x="15099" y="8954"/>
                    <a:pt x="15099" y="9198"/>
                  </a:cubicBezTo>
                  <a:cubicBezTo>
                    <a:pt x="15099" y="9442"/>
                    <a:pt x="15303" y="9646"/>
                    <a:pt x="15547" y="9646"/>
                  </a:cubicBezTo>
                  <a:cubicBezTo>
                    <a:pt x="15791" y="9646"/>
                    <a:pt x="15995" y="9442"/>
                    <a:pt x="15995" y="9198"/>
                  </a:cubicBezTo>
                  <a:cubicBezTo>
                    <a:pt x="15995" y="8954"/>
                    <a:pt x="15791" y="8751"/>
                    <a:pt x="15547" y="8751"/>
                  </a:cubicBezTo>
                  <a:close/>
                  <a:moveTo>
                    <a:pt x="16890" y="8751"/>
                  </a:moveTo>
                  <a:cubicBezTo>
                    <a:pt x="16646" y="8751"/>
                    <a:pt x="16442" y="8954"/>
                    <a:pt x="16442" y="9198"/>
                  </a:cubicBezTo>
                  <a:cubicBezTo>
                    <a:pt x="16442" y="9442"/>
                    <a:pt x="16646" y="9646"/>
                    <a:pt x="16890" y="9646"/>
                  </a:cubicBezTo>
                  <a:cubicBezTo>
                    <a:pt x="17134" y="9646"/>
                    <a:pt x="17338" y="9442"/>
                    <a:pt x="17338" y="9198"/>
                  </a:cubicBezTo>
                  <a:cubicBezTo>
                    <a:pt x="17338" y="8954"/>
                    <a:pt x="17134" y="8751"/>
                    <a:pt x="16890" y="8751"/>
                  </a:cubicBezTo>
                  <a:close/>
                  <a:moveTo>
                    <a:pt x="18233" y="8751"/>
                  </a:moveTo>
                  <a:cubicBezTo>
                    <a:pt x="17989" y="8751"/>
                    <a:pt x="17785" y="8954"/>
                    <a:pt x="17785" y="9198"/>
                  </a:cubicBezTo>
                  <a:cubicBezTo>
                    <a:pt x="17785" y="9442"/>
                    <a:pt x="17989" y="9646"/>
                    <a:pt x="18233" y="9646"/>
                  </a:cubicBezTo>
                  <a:cubicBezTo>
                    <a:pt x="18477" y="9646"/>
                    <a:pt x="18681" y="9442"/>
                    <a:pt x="18681" y="9198"/>
                  </a:cubicBezTo>
                  <a:cubicBezTo>
                    <a:pt x="18681" y="8954"/>
                    <a:pt x="18477" y="8751"/>
                    <a:pt x="18233" y="8751"/>
                  </a:cubicBezTo>
                  <a:close/>
                  <a:moveTo>
                    <a:pt x="19576" y="8751"/>
                  </a:moveTo>
                  <a:cubicBezTo>
                    <a:pt x="19332" y="8751"/>
                    <a:pt x="19128" y="8954"/>
                    <a:pt x="19128" y="9198"/>
                  </a:cubicBezTo>
                  <a:cubicBezTo>
                    <a:pt x="19128" y="9442"/>
                    <a:pt x="19332" y="9646"/>
                    <a:pt x="19576" y="9646"/>
                  </a:cubicBezTo>
                  <a:cubicBezTo>
                    <a:pt x="19820" y="9646"/>
                    <a:pt x="20024" y="9442"/>
                    <a:pt x="20024" y="9198"/>
                  </a:cubicBezTo>
                  <a:cubicBezTo>
                    <a:pt x="20024" y="8954"/>
                    <a:pt x="19820" y="8751"/>
                    <a:pt x="19576" y="8751"/>
                  </a:cubicBezTo>
                  <a:close/>
                  <a:moveTo>
                    <a:pt x="20919" y="8751"/>
                  </a:moveTo>
                  <a:cubicBezTo>
                    <a:pt x="20675" y="8751"/>
                    <a:pt x="20471" y="8954"/>
                    <a:pt x="20471" y="9198"/>
                  </a:cubicBezTo>
                  <a:cubicBezTo>
                    <a:pt x="20471" y="9442"/>
                    <a:pt x="20675" y="9646"/>
                    <a:pt x="20919" y="9646"/>
                  </a:cubicBezTo>
                  <a:cubicBezTo>
                    <a:pt x="21163" y="9646"/>
                    <a:pt x="21367" y="9442"/>
                    <a:pt x="21367" y="9198"/>
                  </a:cubicBezTo>
                  <a:cubicBezTo>
                    <a:pt x="21367" y="8954"/>
                    <a:pt x="21163" y="8751"/>
                    <a:pt x="20919" y="8751"/>
                  </a:cubicBezTo>
                  <a:close/>
                  <a:moveTo>
                    <a:pt x="367" y="9035"/>
                  </a:moveTo>
                  <a:cubicBezTo>
                    <a:pt x="163" y="9035"/>
                    <a:pt x="1" y="9198"/>
                    <a:pt x="1" y="9402"/>
                  </a:cubicBezTo>
                  <a:cubicBezTo>
                    <a:pt x="1" y="9646"/>
                    <a:pt x="163" y="9809"/>
                    <a:pt x="367" y="9809"/>
                  </a:cubicBezTo>
                  <a:lnTo>
                    <a:pt x="1954" y="9809"/>
                  </a:lnTo>
                  <a:cubicBezTo>
                    <a:pt x="2158" y="9809"/>
                    <a:pt x="2361" y="9646"/>
                    <a:pt x="2361" y="9402"/>
                  </a:cubicBezTo>
                  <a:cubicBezTo>
                    <a:pt x="2361" y="9198"/>
                    <a:pt x="2158" y="9035"/>
                    <a:pt x="1954" y="9035"/>
                  </a:cubicBezTo>
                  <a:close/>
                  <a:moveTo>
                    <a:pt x="8669" y="9035"/>
                  </a:moveTo>
                  <a:cubicBezTo>
                    <a:pt x="8425" y="9035"/>
                    <a:pt x="8262" y="9198"/>
                    <a:pt x="8262" y="9402"/>
                  </a:cubicBezTo>
                  <a:cubicBezTo>
                    <a:pt x="8262" y="9646"/>
                    <a:pt x="8425" y="9809"/>
                    <a:pt x="8669" y="9809"/>
                  </a:cubicBezTo>
                  <a:lnTo>
                    <a:pt x="12780" y="9809"/>
                  </a:lnTo>
                  <a:cubicBezTo>
                    <a:pt x="12983" y="9809"/>
                    <a:pt x="13146" y="9646"/>
                    <a:pt x="13146" y="9402"/>
                  </a:cubicBezTo>
                  <a:cubicBezTo>
                    <a:pt x="13146" y="9198"/>
                    <a:pt x="12983" y="9035"/>
                    <a:pt x="12780" y="9035"/>
                  </a:cubicBezTo>
                  <a:close/>
                  <a:moveTo>
                    <a:pt x="367" y="10826"/>
                  </a:moveTo>
                  <a:cubicBezTo>
                    <a:pt x="163" y="10826"/>
                    <a:pt x="1" y="10989"/>
                    <a:pt x="1" y="11233"/>
                  </a:cubicBezTo>
                  <a:cubicBezTo>
                    <a:pt x="1" y="11437"/>
                    <a:pt x="163" y="11599"/>
                    <a:pt x="367" y="11599"/>
                  </a:cubicBezTo>
                  <a:lnTo>
                    <a:pt x="1954" y="11599"/>
                  </a:lnTo>
                  <a:cubicBezTo>
                    <a:pt x="2158" y="11599"/>
                    <a:pt x="2361" y="11437"/>
                    <a:pt x="2361" y="11233"/>
                  </a:cubicBezTo>
                  <a:cubicBezTo>
                    <a:pt x="2361" y="10989"/>
                    <a:pt x="2158" y="10826"/>
                    <a:pt x="1954" y="10826"/>
                  </a:cubicBezTo>
                  <a:close/>
                  <a:moveTo>
                    <a:pt x="8669" y="10826"/>
                  </a:moveTo>
                  <a:cubicBezTo>
                    <a:pt x="8425" y="10826"/>
                    <a:pt x="8262" y="10989"/>
                    <a:pt x="8262" y="11233"/>
                  </a:cubicBezTo>
                  <a:cubicBezTo>
                    <a:pt x="8262" y="11437"/>
                    <a:pt x="8425" y="11599"/>
                    <a:pt x="8669" y="11599"/>
                  </a:cubicBezTo>
                  <a:lnTo>
                    <a:pt x="12780" y="11599"/>
                  </a:lnTo>
                  <a:cubicBezTo>
                    <a:pt x="12983" y="11599"/>
                    <a:pt x="13146" y="11437"/>
                    <a:pt x="13146" y="11233"/>
                  </a:cubicBezTo>
                  <a:cubicBezTo>
                    <a:pt x="13146" y="10989"/>
                    <a:pt x="12983" y="10826"/>
                    <a:pt x="12780" y="10826"/>
                  </a:cubicBezTo>
                  <a:close/>
                  <a:moveTo>
                    <a:pt x="14204" y="12454"/>
                  </a:moveTo>
                  <a:cubicBezTo>
                    <a:pt x="13960" y="12454"/>
                    <a:pt x="13756" y="12658"/>
                    <a:pt x="13756" y="12902"/>
                  </a:cubicBezTo>
                  <a:cubicBezTo>
                    <a:pt x="13756" y="13146"/>
                    <a:pt x="13960" y="13349"/>
                    <a:pt x="14204" y="13349"/>
                  </a:cubicBezTo>
                  <a:cubicBezTo>
                    <a:pt x="14448" y="13349"/>
                    <a:pt x="14652" y="13146"/>
                    <a:pt x="14652" y="12902"/>
                  </a:cubicBezTo>
                  <a:cubicBezTo>
                    <a:pt x="14652" y="12658"/>
                    <a:pt x="14448" y="12454"/>
                    <a:pt x="14204" y="12454"/>
                  </a:cubicBezTo>
                  <a:close/>
                  <a:moveTo>
                    <a:pt x="15547" y="12454"/>
                  </a:moveTo>
                  <a:cubicBezTo>
                    <a:pt x="15303" y="12454"/>
                    <a:pt x="15099" y="12658"/>
                    <a:pt x="15099" y="12902"/>
                  </a:cubicBezTo>
                  <a:cubicBezTo>
                    <a:pt x="15099" y="13146"/>
                    <a:pt x="15303" y="13349"/>
                    <a:pt x="15547" y="13349"/>
                  </a:cubicBezTo>
                  <a:cubicBezTo>
                    <a:pt x="15791" y="13349"/>
                    <a:pt x="15995" y="13146"/>
                    <a:pt x="15995" y="12902"/>
                  </a:cubicBezTo>
                  <a:cubicBezTo>
                    <a:pt x="15995" y="12658"/>
                    <a:pt x="15791" y="12454"/>
                    <a:pt x="15547" y="12454"/>
                  </a:cubicBezTo>
                  <a:close/>
                  <a:moveTo>
                    <a:pt x="16890" y="12454"/>
                  </a:moveTo>
                  <a:cubicBezTo>
                    <a:pt x="16646" y="12454"/>
                    <a:pt x="16442" y="12658"/>
                    <a:pt x="16442" y="12902"/>
                  </a:cubicBezTo>
                  <a:cubicBezTo>
                    <a:pt x="16442" y="13146"/>
                    <a:pt x="16646" y="13349"/>
                    <a:pt x="16890" y="13349"/>
                  </a:cubicBezTo>
                  <a:cubicBezTo>
                    <a:pt x="17134" y="13349"/>
                    <a:pt x="17338" y="13146"/>
                    <a:pt x="17338" y="12902"/>
                  </a:cubicBezTo>
                  <a:cubicBezTo>
                    <a:pt x="17338" y="12658"/>
                    <a:pt x="17134" y="12454"/>
                    <a:pt x="16890" y="12454"/>
                  </a:cubicBezTo>
                  <a:close/>
                  <a:moveTo>
                    <a:pt x="18233" y="12454"/>
                  </a:moveTo>
                  <a:cubicBezTo>
                    <a:pt x="17989" y="12454"/>
                    <a:pt x="17785" y="12658"/>
                    <a:pt x="17785" y="12902"/>
                  </a:cubicBezTo>
                  <a:cubicBezTo>
                    <a:pt x="17785" y="13146"/>
                    <a:pt x="17989" y="13349"/>
                    <a:pt x="18233" y="13349"/>
                  </a:cubicBezTo>
                  <a:cubicBezTo>
                    <a:pt x="18477" y="13349"/>
                    <a:pt x="18681" y="13146"/>
                    <a:pt x="18681" y="12902"/>
                  </a:cubicBezTo>
                  <a:cubicBezTo>
                    <a:pt x="18681" y="12658"/>
                    <a:pt x="18477" y="12454"/>
                    <a:pt x="18233" y="12454"/>
                  </a:cubicBezTo>
                  <a:close/>
                  <a:moveTo>
                    <a:pt x="19576" y="12454"/>
                  </a:moveTo>
                  <a:cubicBezTo>
                    <a:pt x="19332" y="12454"/>
                    <a:pt x="19128" y="12658"/>
                    <a:pt x="19128" y="12902"/>
                  </a:cubicBezTo>
                  <a:cubicBezTo>
                    <a:pt x="19128" y="13146"/>
                    <a:pt x="19332" y="13349"/>
                    <a:pt x="19576" y="13349"/>
                  </a:cubicBezTo>
                  <a:cubicBezTo>
                    <a:pt x="19820" y="13349"/>
                    <a:pt x="20024" y="13146"/>
                    <a:pt x="20024" y="12902"/>
                  </a:cubicBezTo>
                  <a:cubicBezTo>
                    <a:pt x="20024" y="12658"/>
                    <a:pt x="19820" y="12454"/>
                    <a:pt x="19576" y="12454"/>
                  </a:cubicBezTo>
                  <a:close/>
                  <a:moveTo>
                    <a:pt x="20919" y="12454"/>
                  </a:moveTo>
                  <a:cubicBezTo>
                    <a:pt x="20675" y="12454"/>
                    <a:pt x="20471" y="12658"/>
                    <a:pt x="20471" y="12902"/>
                  </a:cubicBezTo>
                  <a:cubicBezTo>
                    <a:pt x="20471" y="13146"/>
                    <a:pt x="20675" y="13349"/>
                    <a:pt x="20919" y="13349"/>
                  </a:cubicBezTo>
                  <a:cubicBezTo>
                    <a:pt x="21163" y="13349"/>
                    <a:pt x="21367" y="13146"/>
                    <a:pt x="21367" y="12902"/>
                  </a:cubicBezTo>
                  <a:cubicBezTo>
                    <a:pt x="21367" y="12658"/>
                    <a:pt x="21163" y="12454"/>
                    <a:pt x="20919" y="12454"/>
                  </a:cubicBezTo>
                  <a:close/>
                  <a:moveTo>
                    <a:pt x="367" y="12617"/>
                  </a:moveTo>
                  <a:cubicBezTo>
                    <a:pt x="163" y="12617"/>
                    <a:pt x="1" y="12780"/>
                    <a:pt x="1" y="13024"/>
                  </a:cubicBezTo>
                  <a:cubicBezTo>
                    <a:pt x="1" y="13227"/>
                    <a:pt x="163" y="13390"/>
                    <a:pt x="367" y="13390"/>
                  </a:cubicBezTo>
                  <a:lnTo>
                    <a:pt x="1954" y="13390"/>
                  </a:lnTo>
                  <a:cubicBezTo>
                    <a:pt x="2158" y="13390"/>
                    <a:pt x="2361" y="13227"/>
                    <a:pt x="2361" y="13024"/>
                  </a:cubicBezTo>
                  <a:cubicBezTo>
                    <a:pt x="2361" y="12780"/>
                    <a:pt x="2158" y="12617"/>
                    <a:pt x="1954" y="12617"/>
                  </a:cubicBezTo>
                  <a:close/>
                  <a:moveTo>
                    <a:pt x="8669" y="12617"/>
                  </a:moveTo>
                  <a:cubicBezTo>
                    <a:pt x="8425" y="12617"/>
                    <a:pt x="8262" y="12780"/>
                    <a:pt x="8262" y="13024"/>
                  </a:cubicBezTo>
                  <a:cubicBezTo>
                    <a:pt x="8262" y="13227"/>
                    <a:pt x="8425" y="13390"/>
                    <a:pt x="8669" y="13390"/>
                  </a:cubicBezTo>
                  <a:lnTo>
                    <a:pt x="12780" y="13390"/>
                  </a:lnTo>
                  <a:cubicBezTo>
                    <a:pt x="12983" y="13390"/>
                    <a:pt x="13146" y="13227"/>
                    <a:pt x="13146" y="13024"/>
                  </a:cubicBezTo>
                  <a:cubicBezTo>
                    <a:pt x="13146" y="12780"/>
                    <a:pt x="12983" y="12617"/>
                    <a:pt x="12780" y="1261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5"/>
            <p:cNvSpPr/>
            <p:nvPr/>
          </p:nvSpPr>
          <p:spPr>
            <a:xfrm>
              <a:off x="2700975" y="3681100"/>
              <a:ext cx="534175" cy="335775"/>
            </a:xfrm>
            <a:custGeom>
              <a:avLst/>
              <a:gdLst/>
              <a:ahLst/>
              <a:cxnLst/>
              <a:rect l="l" t="t" r="r" b="b"/>
              <a:pathLst>
                <a:path w="21367" h="13431" extrusionOk="0">
                  <a:moveTo>
                    <a:pt x="367" y="82"/>
                  </a:moveTo>
                  <a:cubicBezTo>
                    <a:pt x="163" y="82"/>
                    <a:pt x="1" y="245"/>
                    <a:pt x="1" y="489"/>
                  </a:cubicBezTo>
                  <a:cubicBezTo>
                    <a:pt x="1" y="692"/>
                    <a:pt x="163" y="855"/>
                    <a:pt x="367" y="855"/>
                  </a:cubicBezTo>
                  <a:lnTo>
                    <a:pt x="1954" y="855"/>
                  </a:lnTo>
                  <a:cubicBezTo>
                    <a:pt x="2158" y="855"/>
                    <a:pt x="2361" y="692"/>
                    <a:pt x="2361" y="489"/>
                  </a:cubicBezTo>
                  <a:cubicBezTo>
                    <a:pt x="2361" y="245"/>
                    <a:pt x="2158" y="82"/>
                    <a:pt x="1954" y="82"/>
                  </a:cubicBezTo>
                  <a:close/>
                  <a:moveTo>
                    <a:pt x="3704" y="82"/>
                  </a:moveTo>
                  <a:cubicBezTo>
                    <a:pt x="3501" y="82"/>
                    <a:pt x="3338" y="245"/>
                    <a:pt x="3338" y="489"/>
                  </a:cubicBezTo>
                  <a:cubicBezTo>
                    <a:pt x="3338" y="692"/>
                    <a:pt x="3501" y="855"/>
                    <a:pt x="3704" y="855"/>
                  </a:cubicBezTo>
                  <a:lnTo>
                    <a:pt x="7855" y="855"/>
                  </a:lnTo>
                  <a:cubicBezTo>
                    <a:pt x="8059" y="855"/>
                    <a:pt x="8222" y="692"/>
                    <a:pt x="8222" y="489"/>
                  </a:cubicBezTo>
                  <a:cubicBezTo>
                    <a:pt x="8222" y="245"/>
                    <a:pt x="8059" y="82"/>
                    <a:pt x="7855" y="82"/>
                  </a:cubicBezTo>
                  <a:close/>
                  <a:moveTo>
                    <a:pt x="9605" y="0"/>
                  </a:moveTo>
                  <a:cubicBezTo>
                    <a:pt x="9361" y="0"/>
                    <a:pt x="9158" y="204"/>
                    <a:pt x="9158" y="489"/>
                  </a:cubicBezTo>
                  <a:cubicBezTo>
                    <a:pt x="9158" y="733"/>
                    <a:pt x="9361" y="936"/>
                    <a:pt x="9605" y="936"/>
                  </a:cubicBezTo>
                  <a:cubicBezTo>
                    <a:pt x="9849" y="936"/>
                    <a:pt x="10053" y="733"/>
                    <a:pt x="10053" y="489"/>
                  </a:cubicBezTo>
                  <a:cubicBezTo>
                    <a:pt x="10053" y="204"/>
                    <a:pt x="9849" y="0"/>
                    <a:pt x="9605" y="0"/>
                  </a:cubicBezTo>
                  <a:close/>
                  <a:moveTo>
                    <a:pt x="10948" y="0"/>
                  </a:moveTo>
                  <a:cubicBezTo>
                    <a:pt x="10704" y="0"/>
                    <a:pt x="10501" y="204"/>
                    <a:pt x="10501" y="489"/>
                  </a:cubicBezTo>
                  <a:cubicBezTo>
                    <a:pt x="10501" y="733"/>
                    <a:pt x="10704" y="936"/>
                    <a:pt x="10948" y="936"/>
                  </a:cubicBezTo>
                  <a:cubicBezTo>
                    <a:pt x="11192" y="936"/>
                    <a:pt x="11396" y="733"/>
                    <a:pt x="11396" y="489"/>
                  </a:cubicBezTo>
                  <a:cubicBezTo>
                    <a:pt x="11396" y="204"/>
                    <a:pt x="11192" y="0"/>
                    <a:pt x="10948" y="0"/>
                  </a:cubicBezTo>
                  <a:close/>
                  <a:moveTo>
                    <a:pt x="12291" y="0"/>
                  </a:moveTo>
                  <a:cubicBezTo>
                    <a:pt x="12047" y="0"/>
                    <a:pt x="11844" y="204"/>
                    <a:pt x="11844" y="489"/>
                  </a:cubicBezTo>
                  <a:cubicBezTo>
                    <a:pt x="11844" y="733"/>
                    <a:pt x="12047" y="936"/>
                    <a:pt x="12291" y="936"/>
                  </a:cubicBezTo>
                  <a:cubicBezTo>
                    <a:pt x="12535" y="936"/>
                    <a:pt x="12739" y="733"/>
                    <a:pt x="12739" y="489"/>
                  </a:cubicBezTo>
                  <a:cubicBezTo>
                    <a:pt x="12739" y="204"/>
                    <a:pt x="12535" y="0"/>
                    <a:pt x="12291" y="0"/>
                  </a:cubicBezTo>
                  <a:close/>
                  <a:moveTo>
                    <a:pt x="13634" y="0"/>
                  </a:moveTo>
                  <a:cubicBezTo>
                    <a:pt x="13390" y="0"/>
                    <a:pt x="13187" y="204"/>
                    <a:pt x="13187" y="489"/>
                  </a:cubicBezTo>
                  <a:cubicBezTo>
                    <a:pt x="13187" y="733"/>
                    <a:pt x="13390" y="936"/>
                    <a:pt x="13634" y="936"/>
                  </a:cubicBezTo>
                  <a:cubicBezTo>
                    <a:pt x="13878" y="936"/>
                    <a:pt x="14082" y="733"/>
                    <a:pt x="14082" y="489"/>
                  </a:cubicBezTo>
                  <a:cubicBezTo>
                    <a:pt x="14082" y="204"/>
                    <a:pt x="13878" y="0"/>
                    <a:pt x="13634" y="0"/>
                  </a:cubicBezTo>
                  <a:close/>
                  <a:moveTo>
                    <a:pt x="14977" y="0"/>
                  </a:moveTo>
                  <a:cubicBezTo>
                    <a:pt x="14733" y="0"/>
                    <a:pt x="14530" y="204"/>
                    <a:pt x="14530" y="489"/>
                  </a:cubicBezTo>
                  <a:cubicBezTo>
                    <a:pt x="14530" y="733"/>
                    <a:pt x="14733" y="936"/>
                    <a:pt x="14977" y="936"/>
                  </a:cubicBezTo>
                  <a:cubicBezTo>
                    <a:pt x="15221" y="936"/>
                    <a:pt x="15425" y="733"/>
                    <a:pt x="15425" y="489"/>
                  </a:cubicBezTo>
                  <a:cubicBezTo>
                    <a:pt x="15425" y="204"/>
                    <a:pt x="15221" y="0"/>
                    <a:pt x="14977" y="0"/>
                  </a:cubicBezTo>
                  <a:close/>
                  <a:moveTo>
                    <a:pt x="16320" y="0"/>
                  </a:moveTo>
                  <a:cubicBezTo>
                    <a:pt x="16076" y="0"/>
                    <a:pt x="15873" y="204"/>
                    <a:pt x="15873" y="489"/>
                  </a:cubicBezTo>
                  <a:cubicBezTo>
                    <a:pt x="15873" y="733"/>
                    <a:pt x="16076" y="936"/>
                    <a:pt x="16320" y="936"/>
                  </a:cubicBezTo>
                  <a:cubicBezTo>
                    <a:pt x="16564" y="936"/>
                    <a:pt x="16768" y="733"/>
                    <a:pt x="16768" y="489"/>
                  </a:cubicBezTo>
                  <a:cubicBezTo>
                    <a:pt x="16768" y="204"/>
                    <a:pt x="16564" y="0"/>
                    <a:pt x="16320" y="0"/>
                  </a:cubicBezTo>
                  <a:close/>
                  <a:moveTo>
                    <a:pt x="367" y="1872"/>
                  </a:moveTo>
                  <a:cubicBezTo>
                    <a:pt x="163" y="1872"/>
                    <a:pt x="1" y="2035"/>
                    <a:pt x="1" y="2279"/>
                  </a:cubicBezTo>
                  <a:cubicBezTo>
                    <a:pt x="1" y="2483"/>
                    <a:pt x="163" y="2646"/>
                    <a:pt x="367" y="2646"/>
                  </a:cubicBezTo>
                  <a:lnTo>
                    <a:pt x="1954" y="2646"/>
                  </a:lnTo>
                  <a:cubicBezTo>
                    <a:pt x="2158" y="2646"/>
                    <a:pt x="2361" y="2483"/>
                    <a:pt x="2361" y="2279"/>
                  </a:cubicBezTo>
                  <a:cubicBezTo>
                    <a:pt x="2361" y="2035"/>
                    <a:pt x="2158" y="1872"/>
                    <a:pt x="1954" y="1872"/>
                  </a:cubicBezTo>
                  <a:close/>
                  <a:moveTo>
                    <a:pt x="3704" y="1872"/>
                  </a:moveTo>
                  <a:cubicBezTo>
                    <a:pt x="3501" y="1872"/>
                    <a:pt x="3338" y="2035"/>
                    <a:pt x="3338" y="2279"/>
                  </a:cubicBezTo>
                  <a:cubicBezTo>
                    <a:pt x="3338" y="2483"/>
                    <a:pt x="3501" y="2646"/>
                    <a:pt x="3704" y="2646"/>
                  </a:cubicBezTo>
                  <a:lnTo>
                    <a:pt x="7855" y="2646"/>
                  </a:lnTo>
                  <a:cubicBezTo>
                    <a:pt x="8059" y="2646"/>
                    <a:pt x="8222" y="2483"/>
                    <a:pt x="8222" y="2279"/>
                  </a:cubicBezTo>
                  <a:cubicBezTo>
                    <a:pt x="8222" y="2035"/>
                    <a:pt x="8059" y="1872"/>
                    <a:pt x="7855" y="1872"/>
                  </a:cubicBezTo>
                  <a:close/>
                  <a:moveTo>
                    <a:pt x="367" y="3663"/>
                  </a:moveTo>
                  <a:cubicBezTo>
                    <a:pt x="163" y="3663"/>
                    <a:pt x="1" y="3867"/>
                    <a:pt x="1" y="4070"/>
                  </a:cubicBezTo>
                  <a:cubicBezTo>
                    <a:pt x="1" y="4274"/>
                    <a:pt x="163" y="4436"/>
                    <a:pt x="367" y="4436"/>
                  </a:cubicBezTo>
                  <a:lnTo>
                    <a:pt x="1954" y="4436"/>
                  </a:lnTo>
                  <a:cubicBezTo>
                    <a:pt x="2158" y="4436"/>
                    <a:pt x="2361" y="4274"/>
                    <a:pt x="2361" y="4070"/>
                  </a:cubicBezTo>
                  <a:cubicBezTo>
                    <a:pt x="2361" y="3867"/>
                    <a:pt x="2158" y="3663"/>
                    <a:pt x="1954" y="3663"/>
                  </a:cubicBezTo>
                  <a:close/>
                  <a:moveTo>
                    <a:pt x="3704" y="3663"/>
                  </a:moveTo>
                  <a:cubicBezTo>
                    <a:pt x="3501" y="3663"/>
                    <a:pt x="3338" y="3867"/>
                    <a:pt x="3338" y="4070"/>
                  </a:cubicBezTo>
                  <a:cubicBezTo>
                    <a:pt x="3338" y="4274"/>
                    <a:pt x="3501" y="4436"/>
                    <a:pt x="3704" y="4436"/>
                  </a:cubicBezTo>
                  <a:lnTo>
                    <a:pt x="7855" y="4436"/>
                  </a:lnTo>
                  <a:cubicBezTo>
                    <a:pt x="8059" y="4436"/>
                    <a:pt x="8222" y="4274"/>
                    <a:pt x="8222" y="4070"/>
                  </a:cubicBezTo>
                  <a:cubicBezTo>
                    <a:pt x="8222" y="3867"/>
                    <a:pt x="8059" y="3663"/>
                    <a:pt x="7855" y="3663"/>
                  </a:cubicBezTo>
                  <a:close/>
                  <a:moveTo>
                    <a:pt x="9605" y="3622"/>
                  </a:moveTo>
                  <a:cubicBezTo>
                    <a:pt x="9361" y="3622"/>
                    <a:pt x="9158" y="3826"/>
                    <a:pt x="9158" y="4070"/>
                  </a:cubicBezTo>
                  <a:cubicBezTo>
                    <a:pt x="9158" y="4314"/>
                    <a:pt x="9361" y="4518"/>
                    <a:pt x="9605" y="4518"/>
                  </a:cubicBezTo>
                  <a:cubicBezTo>
                    <a:pt x="9849" y="4518"/>
                    <a:pt x="10053" y="4314"/>
                    <a:pt x="10053" y="4070"/>
                  </a:cubicBezTo>
                  <a:cubicBezTo>
                    <a:pt x="10053" y="3826"/>
                    <a:pt x="9849" y="3622"/>
                    <a:pt x="9605" y="3622"/>
                  </a:cubicBezTo>
                  <a:close/>
                  <a:moveTo>
                    <a:pt x="10948" y="3622"/>
                  </a:moveTo>
                  <a:cubicBezTo>
                    <a:pt x="10704" y="3622"/>
                    <a:pt x="10501" y="3826"/>
                    <a:pt x="10501" y="4070"/>
                  </a:cubicBezTo>
                  <a:cubicBezTo>
                    <a:pt x="10501" y="4314"/>
                    <a:pt x="10704" y="4518"/>
                    <a:pt x="10948" y="4518"/>
                  </a:cubicBezTo>
                  <a:cubicBezTo>
                    <a:pt x="11192" y="4518"/>
                    <a:pt x="11396" y="4314"/>
                    <a:pt x="11396" y="4070"/>
                  </a:cubicBezTo>
                  <a:cubicBezTo>
                    <a:pt x="11396" y="3826"/>
                    <a:pt x="11192" y="3622"/>
                    <a:pt x="10948" y="3622"/>
                  </a:cubicBezTo>
                  <a:close/>
                  <a:moveTo>
                    <a:pt x="12291" y="3622"/>
                  </a:moveTo>
                  <a:cubicBezTo>
                    <a:pt x="12047" y="3622"/>
                    <a:pt x="11844" y="3826"/>
                    <a:pt x="11844" y="4070"/>
                  </a:cubicBezTo>
                  <a:cubicBezTo>
                    <a:pt x="11844" y="4314"/>
                    <a:pt x="12047" y="4518"/>
                    <a:pt x="12291" y="4518"/>
                  </a:cubicBezTo>
                  <a:cubicBezTo>
                    <a:pt x="12535" y="4518"/>
                    <a:pt x="12739" y="4314"/>
                    <a:pt x="12739" y="4070"/>
                  </a:cubicBezTo>
                  <a:cubicBezTo>
                    <a:pt x="12739" y="3826"/>
                    <a:pt x="12535" y="3622"/>
                    <a:pt x="12291" y="3622"/>
                  </a:cubicBezTo>
                  <a:close/>
                  <a:moveTo>
                    <a:pt x="13634" y="3622"/>
                  </a:moveTo>
                  <a:cubicBezTo>
                    <a:pt x="13390" y="3622"/>
                    <a:pt x="13187" y="3826"/>
                    <a:pt x="13187" y="4070"/>
                  </a:cubicBezTo>
                  <a:cubicBezTo>
                    <a:pt x="13187" y="4314"/>
                    <a:pt x="13390" y="4518"/>
                    <a:pt x="13634" y="4518"/>
                  </a:cubicBezTo>
                  <a:cubicBezTo>
                    <a:pt x="13878" y="4518"/>
                    <a:pt x="14082" y="4314"/>
                    <a:pt x="14082" y="4070"/>
                  </a:cubicBezTo>
                  <a:cubicBezTo>
                    <a:pt x="14082" y="3826"/>
                    <a:pt x="13878" y="3622"/>
                    <a:pt x="13634" y="3622"/>
                  </a:cubicBezTo>
                  <a:close/>
                  <a:moveTo>
                    <a:pt x="14977" y="3622"/>
                  </a:moveTo>
                  <a:cubicBezTo>
                    <a:pt x="14733" y="3622"/>
                    <a:pt x="14530" y="3826"/>
                    <a:pt x="14530" y="4070"/>
                  </a:cubicBezTo>
                  <a:cubicBezTo>
                    <a:pt x="14530" y="4314"/>
                    <a:pt x="14733" y="4518"/>
                    <a:pt x="14977" y="4518"/>
                  </a:cubicBezTo>
                  <a:cubicBezTo>
                    <a:pt x="15221" y="4518"/>
                    <a:pt x="15425" y="4314"/>
                    <a:pt x="15425" y="4070"/>
                  </a:cubicBezTo>
                  <a:cubicBezTo>
                    <a:pt x="15425" y="3826"/>
                    <a:pt x="15221" y="3622"/>
                    <a:pt x="14977" y="3622"/>
                  </a:cubicBezTo>
                  <a:close/>
                  <a:moveTo>
                    <a:pt x="16320" y="3622"/>
                  </a:moveTo>
                  <a:cubicBezTo>
                    <a:pt x="16076" y="3622"/>
                    <a:pt x="15873" y="3826"/>
                    <a:pt x="15873" y="4070"/>
                  </a:cubicBezTo>
                  <a:cubicBezTo>
                    <a:pt x="15873" y="4314"/>
                    <a:pt x="16076" y="4518"/>
                    <a:pt x="16320" y="4518"/>
                  </a:cubicBezTo>
                  <a:cubicBezTo>
                    <a:pt x="16564" y="4518"/>
                    <a:pt x="16768" y="4314"/>
                    <a:pt x="16768" y="4070"/>
                  </a:cubicBezTo>
                  <a:cubicBezTo>
                    <a:pt x="16768" y="3826"/>
                    <a:pt x="16564" y="3622"/>
                    <a:pt x="16320" y="3622"/>
                  </a:cubicBezTo>
                  <a:close/>
                  <a:moveTo>
                    <a:pt x="367" y="5454"/>
                  </a:moveTo>
                  <a:cubicBezTo>
                    <a:pt x="163" y="5454"/>
                    <a:pt x="1" y="5657"/>
                    <a:pt x="1" y="5861"/>
                  </a:cubicBezTo>
                  <a:cubicBezTo>
                    <a:pt x="1" y="6064"/>
                    <a:pt x="163" y="6227"/>
                    <a:pt x="367" y="6227"/>
                  </a:cubicBezTo>
                  <a:lnTo>
                    <a:pt x="1954" y="6227"/>
                  </a:lnTo>
                  <a:cubicBezTo>
                    <a:pt x="2158" y="6227"/>
                    <a:pt x="2361" y="6064"/>
                    <a:pt x="2361" y="5861"/>
                  </a:cubicBezTo>
                  <a:cubicBezTo>
                    <a:pt x="2361" y="5657"/>
                    <a:pt x="2158" y="5454"/>
                    <a:pt x="1954" y="5454"/>
                  </a:cubicBezTo>
                  <a:close/>
                  <a:moveTo>
                    <a:pt x="3704" y="5454"/>
                  </a:moveTo>
                  <a:cubicBezTo>
                    <a:pt x="3501" y="5454"/>
                    <a:pt x="3338" y="5657"/>
                    <a:pt x="3338" y="5861"/>
                  </a:cubicBezTo>
                  <a:cubicBezTo>
                    <a:pt x="3338" y="6064"/>
                    <a:pt x="3501" y="6227"/>
                    <a:pt x="3704" y="6227"/>
                  </a:cubicBezTo>
                  <a:lnTo>
                    <a:pt x="7855" y="6227"/>
                  </a:lnTo>
                  <a:cubicBezTo>
                    <a:pt x="8059" y="6227"/>
                    <a:pt x="8222" y="6064"/>
                    <a:pt x="8222" y="5861"/>
                  </a:cubicBezTo>
                  <a:cubicBezTo>
                    <a:pt x="8222" y="5657"/>
                    <a:pt x="8059" y="5454"/>
                    <a:pt x="7855" y="5454"/>
                  </a:cubicBezTo>
                  <a:close/>
                  <a:moveTo>
                    <a:pt x="367" y="7285"/>
                  </a:moveTo>
                  <a:cubicBezTo>
                    <a:pt x="163" y="7285"/>
                    <a:pt x="1" y="7448"/>
                    <a:pt x="1" y="7651"/>
                  </a:cubicBezTo>
                  <a:cubicBezTo>
                    <a:pt x="1" y="7855"/>
                    <a:pt x="163" y="8058"/>
                    <a:pt x="367" y="8058"/>
                  </a:cubicBezTo>
                  <a:lnTo>
                    <a:pt x="1954" y="8058"/>
                  </a:lnTo>
                  <a:cubicBezTo>
                    <a:pt x="2158" y="8058"/>
                    <a:pt x="2361" y="7855"/>
                    <a:pt x="2361" y="7651"/>
                  </a:cubicBezTo>
                  <a:cubicBezTo>
                    <a:pt x="2361" y="7448"/>
                    <a:pt x="2158" y="7285"/>
                    <a:pt x="1954" y="7285"/>
                  </a:cubicBezTo>
                  <a:close/>
                  <a:moveTo>
                    <a:pt x="3704" y="7285"/>
                  </a:moveTo>
                  <a:cubicBezTo>
                    <a:pt x="3501" y="7285"/>
                    <a:pt x="3338" y="7448"/>
                    <a:pt x="3338" y="7651"/>
                  </a:cubicBezTo>
                  <a:cubicBezTo>
                    <a:pt x="3338" y="7855"/>
                    <a:pt x="3501" y="8058"/>
                    <a:pt x="3704" y="8058"/>
                  </a:cubicBezTo>
                  <a:lnTo>
                    <a:pt x="7855" y="8058"/>
                  </a:lnTo>
                  <a:cubicBezTo>
                    <a:pt x="8059" y="8058"/>
                    <a:pt x="8222" y="7855"/>
                    <a:pt x="8222" y="7651"/>
                  </a:cubicBezTo>
                  <a:cubicBezTo>
                    <a:pt x="8222" y="7448"/>
                    <a:pt x="8059" y="7285"/>
                    <a:pt x="7855" y="7285"/>
                  </a:cubicBezTo>
                  <a:close/>
                  <a:moveTo>
                    <a:pt x="14204" y="8791"/>
                  </a:moveTo>
                  <a:cubicBezTo>
                    <a:pt x="13960" y="8791"/>
                    <a:pt x="13756" y="8994"/>
                    <a:pt x="13756" y="9239"/>
                  </a:cubicBezTo>
                  <a:cubicBezTo>
                    <a:pt x="13756" y="9483"/>
                    <a:pt x="13960" y="9686"/>
                    <a:pt x="14204" y="9686"/>
                  </a:cubicBezTo>
                  <a:cubicBezTo>
                    <a:pt x="14448" y="9686"/>
                    <a:pt x="14652" y="9483"/>
                    <a:pt x="14652" y="9239"/>
                  </a:cubicBezTo>
                  <a:cubicBezTo>
                    <a:pt x="14652" y="8994"/>
                    <a:pt x="14448" y="8791"/>
                    <a:pt x="14204" y="8791"/>
                  </a:cubicBezTo>
                  <a:close/>
                  <a:moveTo>
                    <a:pt x="15547" y="8791"/>
                  </a:moveTo>
                  <a:cubicBezTo>
                    <a:pt x="15303" y="8791"/>
                    <a:pt x="15099" y="8994"/>
                    <a:pt x="15099" y="9239"/>
                  </a:cubicBezTo>
                  <a:cubicBezTo>
                    <a:pt x="15099" y="9483"/>
                    <a:pt x="15303" y="9686"/>
                    <a:pt x="15547" y="9686"/>
                  </a:cubicBezTo>
                  <a:cubicBezTo>
                    <a:pt x="15791" y="9686"/>
                    <a:pt x="15995" y="9483"/>
                    <a:pt x="15995" y="9239"/>
                  </a:cubicBezTo>
                  <a:cubicBezTo>
                    <a:pt x="15995" y="8994"/>
                    <a:pt x="15791" y="8791"/>
                    <a:pt x="15547" y="8791"/>
                  </a:cubicBezTo>
                  <a:close/>
                  <a:moveTo>
                    <a:pt x="16890" y="8791"/>
                  </a:moveTo>
                  <a:cubicBezTo>
                    <a:pt x="16646" y="8791"/>
                    <a:pt x="16442" y="8994"/>
                    <a:pt x="16442" y="9239"/>
                  </a:cubicBezTo>
                  <a:cubicBezTo>
                    <a:pt x="16442" y="9483"/>
                    <a:pt x="16646" y="9686"/>
                    <a:pt x="16890" y="9686"/>
                  </a:cubicBezTo>
                  <a:cubicBezTo>
                    <a:pt x="17134" y="9686"/>
                    <a:pt x="17338" y="9483"/>
                    <a:pt x="17338" y="9239"/>
                  </a:cubicBezTo>
                  <a:cubicBezTo>
                    <a:pt x="17338" y="8994"/>
                    <a:pt x="17134" y="8791"/>
                    <a:pt x="16890" y="8791"/>
                  </a:cubicBezTo>
                  <a:close/>
                  <a:moveTo>
                    <a:pt x="18233" y="8791"/>
                  </a:moveTo>
                  <a:cubicBezTo>
                    <a:pt x="17989" y="8791"/>
                    <a:pt x="17785" y="8994"/>
                    <a:pt x="17785" y="9239"/>
                  </a:cubicBezTo>
                  <a:cubicBezTo>
                    <a:pt x="17785" y="9483"/>
                    <a:pt x="17989" y="9686"/>
                    <a:pt x="18233" y="9686"/>
                  </a:cubicBezTo>
                  <a:cubicBezTo>
                    <a:pt x="18477" y="9686"/>
                    <a:pt x="18681" y="9483"/>
                    <a:pt x="18681" y="9239"/>
                  </a:cubicBezTo>
                  <a:cubicBezTo>
                    <a:pt x="18681" y="8994"/>
                    <a:pt x="18477" y="8791"/>
                    <a:pt x="18233" y="8791"/>
                  </a:cubicBezTo>
                  <a:close/>
                  <a:moveTo>
                    <a:pt x="19576" y="8791"/>
                  </a:moveTo>
                  <a:cubicBezTo>
                    <a:pt x="19332" y="8791"/>
                    <a:pt x="19128" y="8994"/>
                    <a:pt x="19128" y="9239"/>
                  </a:cubicBezTo>
                  <a:cubicBezTo>
                    <a:pt x="19128" y="9483"/>
                    <a:pt x="19332" y="9686"/>
                    <a:pt x="19576" y="9686"/>
                  </a:cubicBezTo>
                  <a:cubicBezTo>
                    <a:pt x="19820" y="9686"/>
                    <a:pt x="20024" y="9483"/>
                    <a:pt x="20024" y="9239"/>
                  </a:cubicBezTo>
                  <a:cubicBezTo>
                    <a:pt x="20024" y="8994"/>
                    <a:pt x="19820" y="8791"/>
                    <a:pt x="19576" y="8791"/>
                  </a:cubicBezTo>
                  <a:close/>
                  <a:moveTo>
                    <a:pt x="20919" y="8791"/>
                  </a:moveTo>
                  <a:cubicBezTo>
                    <a:pt x="20675" y="8791"/>
                    <a:pt x="20471" y="8994"/>
                    <a:pt x="20471" y="9239"/>
                  </a:cubicBezTo>
                  <a:cubicBezTo>
                    <a:pt x="20471" y="9483"/>
                    <a:pt x="20675" y="9686"/>
                    <a:pt x="20919" y="9686"/>
                  </a:cubicBezTo>
                  <a:cubicBezTo>
                    <a:pt x="21163" y="9686"/>
                    <a:pt x="21367" y="9483"/>
                    <a:pt x="21367" y="9239"/>
                  </a:cubicBezTo>
                  <a:cubicBezTo>
                    <a:pt x="21367" y="8994"/>
                    <a:pt x="21163" y="8791"/>
                    <a:pt x="20919" y="8791"/>
                  </a:cubicBezTo>
                  <a:close/>
                  <a:moveTo>
                    <a:pt x="367" y="9076"/>
                  </a:moveTo>
                  <a:cubicBezTo>
                    <a:pt x="163" y="9076"/>
                    <a:pt x="1" y="9239"/>
                    <a:pt x="1" y="9442"/>
                  </a:cubicBezTo>
                  <a:cubicBezTo>
                    <a:pt x="1" y="9646"/>
                    <a:pt x="163" y="9849"/>
                    <a:pt x="367" y="9849"/>
                  </a:cubicBezTo>
                  <a:lnTo>
                    <a:pt x="1954" y="9849"/>
                  </a:lnTo>
                  <a:cubicBezTo>
                    <a:pt x="2158" y="9849"/>
                    <a:pt x="2361" y="9646"/>
                    <a:pt x="2361" y="9442"/>
                  </a:cubicBezTo>
                  <a:cubicBezTo>
                    <a:pt x="2361" y="9239"/>
                    <a:pt x="2158" y="9076"/>
                    <a:pt x="1954" y="9076"/>
                  </a:cubicBezTo>
                  <a:close/>
                  <a:moveTo>
                    <a:pt x="8669" y="9076"/>
                  </a:moveTo>
                  <a:cubicBezTo>
                    <a:pt x="8425" y="9076"/>
                    <a:pt x="8262" y="9239"/>
                    <a:pt x="8262" y="9442"/>
                  </a:cubicBezTo>
                  <a:cubicBezTo>
                    <a:pt x="8262" y="9646"/>
                    <a:pt x="8425" y="9849"/>
                    <a:pt x="8669" y="9849"/>
                  </a:cubicBezTo>
                  <a:lnTo>
                    <a:pt x="12780" y="9849"/>
                  </a:lnTo>
                  <a:cubicBezTo>
                    <a:pt x="12983" y="9849"/>
                    <a:pt x="13146" y="9646"/>
                    <a:pt x="13146" y="9442"/>
                  </a:cubicBezTo>
                  <a:cubicBezTo>
                    <a:pt x="13146" y="9239"/>
                    <a:pt x="12983" y="9076"/>
                    <a:pt x="12780" y="9076"/>
                  </a:cubicBezTo>
                  <a:close/>
                  <a:moveTo>
                    <a:pt x="367" y="10867"/>
                  </a:moveTo>
                  <a:cubicBezTo>
                    <a:pt x="163" y="10867"/>
                    <a:pt x="1" y="11029"/>
                    <a:pt x="1" y="11233"/>
                  </a:cubicBezTo>
                  <a:cubicBezTo>
                    <a:pt x="1" y="11477"/>
                    <a:pt x="163" y="11640"/>
                    <a:pt x="367" y="11640"/>
                  </a:cubicBezTo>
                  <a:lnTo>
                    <a:pt x="1954" y="11640"/>
                  </a:lnTo>
                  <a:cubicBezTo>
                    <a:pt x="2158" y="11640"/>
                    <a:pt x="2361" y="11477"/>
                    <a:pt x="2361" y="11233"/>
                  </a:cubicBezTo>
                  <a:cubicBezTo>
                    <a:pt x="2361" y="11029"/>
                    <a:pt x="2158" y="10867"/>
                    <a:pt x="1954" y="10867"/>
                  </a:cubicBezTo>
                  <a:close/>
                  <a:moveTo>
                    <a:pt x="8669" y="10867"/>
                  </a:moveTo>
                  <a:cubicBezTo>
                    <a:pt x="8425" y="10867"/>
                    <a:pt x="8262" y="11029"/>
                    <a:pt x="8262" y="11233"/>
                  </a:cubicBezTo>
                  <a:cubicBezTo>
                    <a:pt x="8262" y="11477"/>
                    <a:pt x="8425" y="11640"/>
                    <a:pt x="8669" y="11640"/>
                  </a:cubicBezTo>
                  <a:lnTo>
                    <a:pt x="12780" y="11640"/>
                  </a:lnTo>
                  <a:cubicBezTo>
                    <a:pt x="12983" y="11640"/>
                    <a:pt x="13146" y="11477"/>
                    <a:pt x="13146" y="11233"/>
                  </a:cubicBezTo>
                  <a:cubicBezTo>
                    <a:pt x="13146" y="11029"/>
                    <a:pt x="12983" y="10867"/>
                    <a:pt x="12780" y="10867"/>
                  </a:cubicBezTo>
                  <a:close/>
                  <a:moveTo>
                    <a:pt x="14204" y="12494"/>
                  </a:moveTo>
                  <a:cubicBezTo>
                    <a:pt x="13960" y="12494"/>
                    <a:pt x="13756" y="12698"/>
                    <a:pt x="13756" y="12942"/>
                  </a:cubicBezTo>
                  <a:cubicBezTo>
                    <a:pt x="13756" y="13186"/>
                    <a:pt x="13960" y="13390"/>
                    <a:pt x="14204" y="13390"/>
                  </a:cubicBezTo>
                  <a:cubicBezTo>
                    <a:pt x="14448" y="13390"/>
                    <a:pt x="14652" y="13186"/>
                    <a:pt x="14652" y="12942"/>
                  </a:cubicBezTo>
                  <a:cubicBezTo>
                    <a:pt x="14652" y="12698"/>
                    <a:pt x="14448" y="12494"/>
                    <a:pt x="14204" y="12494"/>
                  </a:cubicBezTo>
                  <a:close/>
                  <a:moveTo>
                    <a:pt x="15547" y="12494"/>
                  </a:moveTo>
                  <a:cubicBezTo>
                    <a:pt x="15303" y="12494"/>
                    <a:pt x="15099" y="12698"/>
                    <a:pt x="15099" y="12942"/>
                  </a:cubicBezTo>
                  <a:cubicBezTo>
                    <a:pt x="15099" y="13186"/>
                    <a:pt x="15303" y="13390"/>
                    <a:pt x="15547" y="13390"/>
                  </a:cubicBezTo>
                  <a:cubicBezTo>
                    <a:pt x="15791" y="13390"/>
                    <a:pt x="15995" y="13186"/>
                    <a:pt x="15995" y="12942"/>
                  </a:cubicBezTo>
                  <a:cubicBezTo>
                    <a:pt x="15995" y="12698"/>
                    <a:pt x="15791" y="12494"/>
                    <a:pt x="15547" y="12494"/>
                  </a:cubicBezTo>
                  <a:close/>
                  <a:moveTo>
                    <a:pt x="16890" y="12494"/>
                  </a:moveTo>
                  <a:cubicBezTo>
                    <a:pt x="16646" y="12494"/>
                    <a:pt x="16442" y="12698"/>
                    <a:pt x="16442" y="12942"/>
                  </a:cubicBezTo>
                  <a:cubicBezTo>
                    <a:pt x="16442" y="13186"/>
                    <a:pt x="16646" y="13390"/>
                    <a:pt x="16890" y="13390"/>
                  </a:cubicBezTo>
                  <a:cubicBezTo>
                    <a:pt x="17134" y="13390"/>
                    <a:pt x="17338" y="13186"/>
                    <a:pt x="17338" y="12942"/>
                  </a:cubicBezTo>
                  <a:cubicBezTo>
                    <a:pt x="17338" y="12698"/>
                    <a:pt x="17134" y="12494"/>
                    <a:pt x="16890" y="12494"/>
                  </a:cubicBezTo>
                  <a:close/>
                  <a:moveTo>
                    <a:pt x="18233" y="12494"/>
                  </a:moveTo>
                  <a:cubicBezTo>
                    <a:pt x="17989" y="12494"/>
                    <a:pt x="17785" y="12698"/>
                    <a:pt x="17785" y="12942"/>
                  </a:cubicBezTo>
                  <a:cubicBezTo>
                    <a:pt x="17785" y="13186"/>
                    <a:pt x="17989" y="13390"/>
                    <a:pt x="18233" y="13390"/>
                  </a:cubicBezTo>
                  <a:cubicBezTo>
                    <a:pt x="18477" y="13390"/>
                    <a:pt x="18681" y="13186"/>
                    <a:pt x="18681" y="12942"/>
                  </a:cubicBezTo>
                  <a:cubicBezTo>
                    <a:pt x="18681" y="12698"/>
                    <a:pt x="18477" y="12494"/>
                    <a:pt x="18233" y="12494"/>
                  </a:cubicBezTo>
                  <a:close/>
                  <a:moveTo>
                    <a:pt x="19576" y="12494"/>
                  </a:moveTo>
                  <a:cubicBezTo>
                    <a:pt x="19332" y="12494"/>
                    <a:pt x="19128" y="12698"/>
                    <a:pt x="19128" y="12942"/>
                  </a:cubicBezTo>
                  <a:cubicBezTo>
                    <a:pt x="19128" y="13186"/>
                    <a:pt x="19332" y="13390"/>
                    <a:pt x="19576" y="13390"/>
                  </a:cubicBezTo>
                  <a:cubicBezTo>
                    <a:pt x="19820" y="13390"/>
                    <a:pt x="20024" y="13186"/>
                    <a:pt x="20024" y="12942"/>
                  </a:cubicBezTo>
                  <a:cubicBezTo>
                    <a:pt x="20024" y="12698"/>
                    <a:pt x="19820" y="12494"/>
                    <a:pt x="19576" y="12494"/>
                  </a:cubicBezTo>
                  <a:close/>
                  <a:moveTo>
                    <a:pt x="20919" y="12494"/>
                  </a:moveTo>
                  <a:cubicBezTo>
                    <a:pt x="20675" y="12494"/>
                    <a:pt x="20471" y="12698"/>
                    <a:pt x="20471" y="12942"/>
                  </a:cubicBezTo>
                  <a:cubicBezTo>
                    <a:pt x="20471" y="13186"/>
                    <a:pt x="20675" y="13390"/>
                    <a:pt x="20919" y="13390"/>
                  </a:cubicBezTo>
                  <a:cubicBezTo>
                    <a:pt x="21163" y="13390"/>
                    <a:pt x="21367" y="13186"/>
                    <a:pt x="21367" y="12942"/>
                  </a:cubicBezTo>
                  <a:cubicBezTo>
                    <a:pt x="21367" y="12698"/>
                    <a:pt x="21163" y="12494"/>
                    <a:pt x="20919" y="12494"/>
                  </a:cubicBezTo>
                  <a:close/>
                  <a:moveTo>
                    <a:pt x="367" y="12657"/>
                  </a:moveTo>
                  <a:cubicBezTo>
                    <a:pt x="163" y="12657"/>
                    <a:pt x="1" y="12820"/>
                    <a:pt x="1" y="13064"/>
                  </a:cubicBezTo>
                  <a:cubicBezTo>
                    <a:pt x="1" y="13268"/>
                    <a:pt x="163" y="13430"/>
                    <a:pt x="367" y="13430"/>
                  </a:cubicBezTo>
                  <a:lnTo>
                    <a:pt x="1954" y="13430"/>
                  </a:lnTo>
                  <a:cubicBezTo>
                    <a:pt x="2158" y="13430"/>
                    <a:pt x="2361" y="13268"/>
                    <a:pt x="2361" y="13064"/>
                  </a:cubicBezTo>
                  <a:cubicBezTo>
                    <a:pt x="2361" y="12820"/>
                    <a:pt x="2158" y="12657"/>
                    <a:pt x="1954" y="12657"/>
                  </a:cubicBezTo>
                  <a:close/>
                  <a:moveTo>
                    <a:pt x="8669" y="12657"/>
                  </a:moveTo>
                  <a:cubicBezTo>
                    <a:pt x="8425" y="12657"/>
                    <a:pt x="8262" y="12820"/>
                    <a:pt x="8262" y="13064"/>
                  </a:cubicBezTo>
                  <a:cubicBezTo>
                    <a:pt x="8262" y="13268"/>
                    <a:pt x="8425" y="13430"/>
                    <a:pt x="8669" y="13430"/>
                  </a:cubicBezTo>
                  <a:lnTo>
                    <a:pt x="12780" y="13430"/>
                  </a:lnTo>
                  <a:cubicBezTo>
                    <a:pt x="12983" y="13430"/>
                    <a:pt x="13146" y="13268"/>
                    <a:pt x="13146" y="13064"/>
                  </a:cubicBezTo>
                  <a:cubicBezTo>
                    <a:pt x="13146" y="12820"/>
                    <a:pt x="12983" y="12657"/>
                    <a:pt x="12780" y="126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5"/>
            <p:cNvSpPr/>
            <p:nvPr/>
          </p:nvSpPr>
          <p:spPr>
            <a:xfrm>
              <a:off x="2692850" y="3672950"/>
              <a:ext cx="551450" cy="352075"/>
            </a:xfrm>
            <a:custGeom>
              <a:avLst/>
              <a:gdLst/>
              <a:ahLst/>
              <a:cxnLst/>
              <a:rect l="l" t="t" r="r" b="b"/>
              <a:pathLst>
                <a:path w="22058" h="14083" extrusionOk="0">
                  <a:moveTo>
                    <a:pt x="2279" y="733"/>
                  </a:moveTo>
                  <a:lnTo>
                    <a:pt x="2320" y="815"/>
                  </a:lnTo>
                  <a:lnTo>
                    <a:pt x="2279" y="855"/>
                  </a:lnTo>
                  <a:lnTo>
                    <a:pt x="692" y="855"/>
                  </a:lnTo>
                  <a:lnTo>
                    <a:pt x="651" y="815"/>
                  </a:lnTo>
                  <a:lnTo>
                    <a:pt x="692" y="733"/>
                  </a:lnTo>
                  <a:close/>
                  <a:moveTo>
                    <a:pt x="8180" y="733"/>
                  </a:moveTo>
                  <a:lnTo>
                    <a:pt x="8221" y="815"/>
                  </a:lnTo>
                  <a:lnTo>
                    <a:pt x="8180" y="855"/>
                  </a:lnTo>
                  <a:lnTo>
                    <a:pt x="4029" y="855"/>
                  </a:lnTo>
                  <a:lnTo>
                    <a:pt x="3988" y="815"/>
                  </a:lnTo>
                  <a:lnTo>
                    <a:pt x="4029" y="733"/>
                  </a:lnTo>
                  <a:close/>
                  <a:moveTo>
                    <a:pt x="9930" y="693"/>
                  </a:moveTo>
                  <a:cubicBezTo>
                    <a:pt x="9971" y="693"/>
                    <a:pt x="10012" y="733"/>
                    <a:pt x="10012" y="815"/>
                  </a:cubicBezTo>
                  <a:cubicBezTo>
                    <a:pt x="10012" y="855"/>
                    <a:pt x="9971" y="896"/>
                    <a:pt x="9930" y="896"/>
                  </a:cubicBezTo>
                  <a:lnTo>
                    <a:pt x="9808" y="815"/>
                  </a:lnTo>
                  <a:lnTo>
                    <a:pt x="9930" y="693"/>
                  </a:lnTo>
                  <a:close/>
                  <a:moveTo>
                    <a:pt x="11273" y="693"/>
                  </a:moveTo>
                  <a:cubicBezTo>
                    <a:pt x="11314" y="693"/>
                    <a:pt x="11355" y="733"/>
                    <a:pt x="11355" y="815"/>
                  </a:cubicBezTo>
                  <a:cubicBezTo>
                    <a:pt x="11355" y="855"/>
                    <a:pt x="11314" y="896"/>
                    <a:pt x="11273" y="896"/>
                  </a:cubicBezTo>
                  <a:lnTo>
                    <a:pt x="11151" y="815"/>
                  </a:lnTo>
                  <a:lnTo>
                    <a:pt x="11273" y="693"/>
                  </a:lnTo>
                  <a:close/>
                  <a:moveTo>
                    <a:pt x="12616" y="693"/>
                  </a:moveTo>
                  <a:cubicBezTo>
                    <a:pt x="12657" y="693"/>
                    <a:pt x="12738" y="733"/>
                    <a:pt x="12738" y="815"/>
                  </a:cubicBezTo>
                  <a:cubicBezTo>
                    <a:pt x="12738" y="855"/>
                    <a:pt x="12657" y="896"/>
                    <a:pt x="12616" y="896"/>
                  </a:cubicBezTo>
                  <a:lnTo>
                    <a:pt x="12494" y="815"/>
                  </a:lnTo>
                  <a:lnTo>
                    <a:pt x="12616" y="693"/>
                  </a:lnTo>
                  <a:close/>
                  <a:moveTo>
                    <a:pt x="13959" y="693"/>
                  </a:moveTo>
                  <a:lnTo>
                    <a:pt x="14081" y="815"/>
                  </a:lnTo>
                  <a:lnTo>
                    <a:pt x="13959" y="896"/>
                  </a:lnTo>
                  <a:cubicBezTo>
                    <a:pt x="13878" y="896"/>
                    <a:pt x="13837" y="855"/>
                    <a:pt x="13837" y="815"/>
                  </a:cubicBezTo>
                  <a:cubicBezTo>
                    <a:pt x="13837" y="733"/>
                    <a:pt x="13878" y="693"/>
                    <a:pt x="13959" y="693"/>
                  </a:cubicBezTo>
                  <a:close/>
                  <a:moveTo>
                    <a:pt x="15302" y="693"/>
                  </a:moveTo>
                  <a:lnTo>
                    <a:pt x="15424" y="815"/>
                  </a:lnTo>
                  <a:lnTo>
                    <a:pt x="15302" y="896"/>
                  </a:lnTo>
                  <a:cubicBezTo>
                    <a:pt x="15262" y="896"/>
                    <a:pt x="15180" y="855"/>
                    <a:pt x="15180" y="815"/>
                  </a:cubicBezTo>
                  <a:cubicBezTo>
                    <a:pt x="15180" y="733"/>
                    <a:pt x="15262" y="693"/>
                    <a:pt x="15302" y="693"/>
                  </a:cubicBezTo>
                  <a:close/>
                  <a:moveTo>
                    <a:pt x="16645" y="693"/>
                  </a:moveTo>
                  <a:lnTo>
                    <a:pt x="16767" y="815"/>
                  </a:lnTo>
                  <a:lnTo>
                    <a:pt x="16645" y="896"/>
                  </a:lnTo>
                  <a:cubicBezTo>
                    <a:pt x="16605" y="896"/>
                    <a:pt x="16523" y="855"/>
                    <a:pt x="16523" y="815"/>
                  </a:cubicBezTo>
                  <a:cubicBezTo>
                    <a:pt x="16523" y="733"/>
                    <a:pt x="16605" y="693"/>
                    <a:pt x="16645" y="693"/>
                  </a:cubicBezTo>
                  <a:close/>
                  <a:moveTo>
                    <a:pt x="692" y="82"/>
                  </a:moveTo>
                  <a:cubicBezTo>
                    <a:pt x="326" y="82"/>
                    <a:pt x="0" y="408"/>
                    <a:pt x="0" y="815"/>
                  </a:cubicBezTo>
                  <a:cubicBezTo>
                    <a:pt x="0" y="1181"/>
                    <a:pt x="326" y="1507"/>
                    <a:pt x="692" y="1507"/>
                  </a:cubicBezTo>
                  <a:lnTo>
                    <a:pt x="2279" y="1507"/>
                  </a:lnTo>
                  <a:cubicBezTo>
                    <a:pt x="2686" y="1507"/>
                    <a:pt x="3012" y="1181"/>
                    <a:pt x="3012" y="815"/>
                  </a:cubicBezTo>
                  <a:cubicBezTo>
                    <a:pt x="3012" y="408"/>
                    <a:pt x="2686" y="82"/>
                    <a:pt x="2279" y="82"/>
                  </a:cubicBezTo>
                  <a:close/>
                  <a:moveTo>
                    <a:pt x="4029" y="82"/>
                  </a:moveTo>
                  <a:cubicBezTo>
                    <a:pt x="3622" y="82"/>
                    <a:pt x="3297" y="408"/>
                    <a:pt x="3297" y="815"/>
                  </a:cubicBezTo>
                  <a:cubicBezTo>
                    <a:pt x="3297" y="1181"/>
                    <a:pt x="3622" y="1507"/>
                    <a:pt x="4029" y="1507"/>
                  </a:cubicBezTo>
                  <a:lnTo>
                    <a:pt x="8180" y="1507"/>
                  </a:lnTo>
                  <a:cubicBezTo>
                    <a:pt x="8547" y="1507"/>
                    <a:pt x="8872" y="1181"/>
                    <a:pt x="8872" y="815"/>
                  </a:cubicBezTo>
                  <a:cubicBezTo>
                    <a:pt x="8872" y="408"/>
                    <a:pt x="8547" y="82"/>
                    <a:pt x="8180" y="82"/>
                  </a:cubicBezTo>
                  <a:close/>
                  <a:moveTo>
                    <a:pt x="9930" y="1"/>
                  </a:moveTo>
                  <a:cubicBezTo>
                    <a:pt x="9483" y="1"/>
                    <a:pt x="9116" y="367"/>
                    <a:pt x="9116" y="815"/>
                  </a:cubicBezTo>
                  <a:cubicBezTo>
                    <a:pt x="9116" y="1222"/>
                    <a:pt x="9483" y="1588"/>
                    <a:pt x="9930" y="1588"/>
                  </a:cubicBezTo>
                  <a:cubicBezTo>
                    <a:pt x="10194" y="1588"/>
                    <a:pt x="10441" y="1434"/>
                    <a:pt x="10582" y="1214"/>
                  </a:cubicBezTo>
                  <a:lnTo>
                    <a:pt x="10582" y="1214"/>
                  </a:lnTo>
                  <a:cubicBezTo>
                    <a:pt x="10726" y="1434"/>
                    <a:pt x="10983" y="1588"/>
                    <a:pt x="11273" y="1588"/>
                  </a:cubicBezTo>
                  <a:cubicBezTo>
                    <a:pt x="11537" y="1588"/>
                    <a:pt x="11784" y="1434"/>
                    <a:pt x="11925" y="1214"/>
                  </a:cubicBezTo>
                  <a:lnTo>
                    <a:pt x="11925" y="1214"/>
                  </a:lnTo>
                  <a:cubicBezTo>
                    <a:pt x="12069" y="1434"/>
                    <a:pt x="12326" y="1588"/>
                    <a:pt x="12616" y="1588"/>
                  </a:cubicBezTo>
                  <a:cubicBezTo>
                    <a:pt x="12914" y="1588"/>
                    <a:pt x="13158" y="1426"/>
                    <a:pt x="13288" y="1197"/>
                  </a:cubicBezTo>
                  <a:lnTo>
                    <a:pt x="13288" y="1197"/>
                  </a:lnTo>
                  <a:cubicBezTo>
                    <a:pt x="13418" y="1426"/>
                    <a:pt x="13661" y="1588"/>
                    <a:pt x="13959" y="1588"/>
                  </a:cubicBezTo>
                  <a:cubicBezTo>
                    <a:pt x="14257" y="1588"/>
                    <a:pt x="14501" y="1426"/>
                    <a:pt x="14631" y="1197"/>
                  </a:cubicBezTo>
                  <a:lnTo>
                    <a:pt x="14631" y="1197"/>
                  </a:lnTo>
                  <a:cubicBezTo>
                    <a:pt x="14761" y="1426"/>
                    <a:pt x="15004" y="1588"/>
                    <a:pt x="15302" y="1588"/>
                  </a:cubicBezTo>
                  <a:cubicBezTo>
                    <a:pt x="15600" y="1588"/>
                    <a:pt x="15844" y="1426"/>
                    <a:pt x="15974" y="1197"/>
                  </a:cubicBezTo>
                  <a:lnTo>
                    <a:pt x="15974" y="1197"/>
                  </a:lnTo>
                  <a:cubicBezTo>
                    <a:pt x="16104" y="1426"/>
                    <a:pt x="16347" y="1588"/>
                    <a:pt x="16645" y="1588"/>
                  </a:cubicBezTo>
                  <a:cubicBezTo>
                    <a:pt x="17093" y="1588"/>
                    <a:pt x="17459" y="1222"/>
                    <a:pt x="17459" y="815"/>
                  </a:cubicBezTo>
                  <a:cubicBezTo>
                    <a:pt x="17459" y="367"/>
                    <a:pt x="17093" y="1"/>
                    <a:pt x="16645" y="1"/>
                  </a:cubicBezTo>
                  <a:cubicBezTo>
                    <a:pt x="16347" y="1"/>
                    <a:pt x="16104" y="163"/>
                    <a:pt x="15974" y="403"/>
                  </a:cubicBezTo>
                  <a:lnTo>
                    <a:pt x="15974" y="403"/>
                  </a:lnTo>
                  <a:cubicBezTo>
                    <a:pt x="15844" y="163"/>
                    <a:pt x="15600" y="1"/>
                    <a:pt x="15302" y="1"/>
                  </a:cubicBezTo>
                  <a:cubicBezTo>
                    <a:pt x="15004" y="1"/>
                    <a:pt x="14761" y="163"/>
                    <a:pt x="14631" y="403"/>
                  </a:cubicBezTo>
                  <a:lnTo>
                    <a:pt x="14631" y="403"/>
                  </a:lnTo>
                  <a:cubicBezTo>
                    <a:pt x="14501" y="163"/>
                    <a:pt x="14257" y="1"/>
                    <a:pt x="13959" y="1"/>
                  </a:cubicBezTo>
                  <a:cubicBezTo>
                    <a:pt x="13661" y="1"/>
                    <a:pt x="13418" y="163"/>
                    <a:pt x="13288" y="403"/>
                  </a:cubicBezTo>
                  <a:lnTo>
                    <a:pt x="13288" y="403"/>
                  </a:lnTo>
                  <a:cubicBezTo>
                    <a:pt x="13158" y="163"/>
                    <a:pt x="12914" y="1"/>
                    <a:pt x="12616" y="1"/>
                  </a:cubicBezTo>
                  <a:cubicBezTo>
                    <a:pt x="12326" y="1"/>
                    <a:pt x="12069" y="155"/>
                    <a:pt x="11925" y="386"/>
                  </a:cubicBezTo>
                  <a:lnTo>
                    <a:pt x="11925" y="386"/>
                  </a:lnTo>
                  <a:cubicBezTo>
                    <a:pt x="11784" y="155"/>
                    <a:pt x="11537" y="1"/>
                    <a:pt x="11273" y="1"/>
                  </a:cubicBezTo>
                  <a:cubicBezTo>
                    <a:pt x="10983" y="1"/>
                    <a:pt x="10726" y="155"/>
                    <a:pt x="10582" y="386"/>
                  </a:cubicBezTo>
                  <a:lnTo>
                    <a:pt x="10582" y="386"/>
                  </a:lnTo>
                  <a:cubicBezTo>
                    <a:pt x="10441" y="155"/>
                    <a:pt x="10194" y="1"/>
                    <a:pt x="9930" y="1"/>
                  </a:cubicBezTo>
                  <a:close/>
                  <a:moveTo>
                    <a:pt x="2279" y="2524"/>
                  </a:moveTo>
                  <a:lnTo>
                    <a:pt x="2320" y="2605"/>
                  </a:lnTo>
                  <a:lnTo>
                    <a:pt x="2279" y="2646"/>
                  </a:lnTo>
                  <a:lnTo>
                    <a:pt x="692" y="2646"/>
                  </a:lnTo>
                  <a:lnTo>
                    <a:pt x="651" y="2605"/>
                  </a:lnTo>
                  <a:lnTo>
                    <a:pt x="692" y="2524"/>
                  </a:lnTo>
                  <a:close/>
                  <a:moveTo>
                    <a:pt x="8180" y="2524"/>
                  </a:moveTo>
                  <a:lnTo>
                    <a:pt x="8221" y="2605"/>
                  </a:lnTo>
                  <a:lnTo>
                    <a:pt x="8180" y="2646"/>
                  </a:lnTo>
                  <a:lnTo>
                    <a:pt x="4029" y="2646"/>
                  </a:lnTo>
                  <a:lnTo>
                    <a:pt x="3988" y="2605"/>
                  </a:lnTo>
                  <a:lnTo>
                    <a:pt x="4029" y="2524"/>
                  </a:lnTo>
                  <a:close/>
                  <a:moveTo>
                    <a:pt x="692" y="1873"/>
                  </a:moveTo>
                  <a:cubicBezTo>
                    <a:pt x="326" y="1873"/>
                    <a:pt x="0" y="2198"/>
                    <a:pt x="0" y="2605"/>
                  </a:cubicBezTo>
                  <a:cubicBezTo>
                    <a:pt x="0" y="3012"/>
                    <a:pt x="326" y="3338"/>
                    <a:pt x="692" y="3338"/>
                  </a:cubicBezTo>
                  <a:lnTo>
                    <a:pt x="2279" y="3338"/>
                  </a:lnTo>
                  <a:cubicBezTo>
                    <a:pt x="2686" y="3297"/>
                    <a:pt x="3012" y="3012"/>
                    <a:pt x="3012" y="2605"/>
                  </a:cubicBezTo>
                  <a:cubicBezTo>
                    <a:pt x="3012" y="2198"/>
                    <a:pt x="2686" y="1873"/>
                    <a:pt x="2279" y="1873"/>
                  </a:cubicBezTo>
                  <a:close/>
                  <a:moveTo>
                    <a:pt x="4029" y="1873"/>
                  </a:moveTo>
                  <a:cubicBezTo>
                    <a:pt x="3622" y="1873"/>
                    <a:pt x="3297" y="2198"/>
                    <a:pt x="3297" y="2605"/>
                  </a:cubicBezTo>
                  <a:cubicBezTo>
                    <a:pt x="3297" y="3012"/>
                    <a:pt x="3622" y="3297"/>
                    <a:pt x="4029" y="3338"/>
                  </a:cubicBezTo>
                  <a:lnTo>
                    <a:pt x="8180" y="3338"/>
                  </a:lnTo>
                  <a:cubicBezTo>
                    <a:pt x="8547" y="3297"/>
                    <a:pt x="8872" y="3012"/>
                    <a:pt x="8872" y="2605"/>
                  </a:cubicBezTo>
                  <a:cubicBezTo>
                    <a:pt x="8872" y="2198"/>
                    <a:pt x="8547" y="1873"/>
                    <a:pt x="8180" y="1873"/>
                  </a:cubicBezTo>
                  <a:close/>
                  <a:moveTo>
                    <a:pt x="2279" y="4355"/>
                  </a:moveTo>
                  <a:lnTo>
                    <a:pt x="2320" y="4396"/>
                  </a:lnTo>
                  <a:lnTo>
                    <a:pt x="2279" y="4437"/>
                  </a:lnTo>
                  <a:lnTo>
                    <a:pt x="692" y="4437"/>
                  </a:lnTo>
                  <a:lnTo>
                    <a:pt x="651" y="4396"/>
                  </a:lnTo>
                  <a:lnTo>
                    <a:pt x="692" y="4355"/>
                  </a:lnTo>
                  <a:close/>
                  <a:moveTo>
                    <a:pt x="8180" y="4355"/>
                  </a:moveTo>
                  <a:lnTo>
                    <a:pt x="8221" y="4396"/>
                  </a:lnTo>
                  <a:lnTo>
                    <a:pt x="8180" y="4437"/>
                  </a:lnTo>
                  <a:lnTo>
                    <a:pt x="4029" y="4437"/>
                  </a:lnTo>
                  <a:lnTo>
                    <a:pt x="3988" y="4396"/>
                  </a:lnTo>
                  <a:lnTo>
                    <a:pt x="4029" y="4355"/>
                  </a:lnTo>
                  <a:close/>
                  <a:moveTo>
                    <a:pt x="9930" y="4274"/>
                  </a:moveTo>
                  <a:cubicBezTo>
                    <a:pt x="9971" y="4274"/>
                    <a:pt x="10012" y="4315"/>
                    <a:pt x="10012" y="4396"/>
                  </a:cubicBezTo>
                  <a:cubicBezTo>
                    <a:pt x="10012" y="4437"/>
                    <a:pt x="9971" y="4478"/>
                    <a:pt x="9930" y="4478"/>
                  </a:cubicBezTo>
                  <a:lnTo>
                    <a:pt x="9808" y="4396"/>
                  </a:lnTo>
                  <a:lnTo>
                    <a:pt x="9930" y="4274"/>
                  </a:lnTo>
                  <a:close/>
                  <a:moveTo>
                    <a:pt x="11273" y="4274"/>
                  </a:moveTo>
                  <a:cubicBezTo>
                    <a:pt x="11314" y="4274"/>
                    <a:pt x="11355" y="4315"/>
                    <a:pt x="11355" y="4396"/>
                  </a:cubicBezTo>
                  <a:cubicBezTo>
                    <a:pt x="11355" y="4437"/>
                    <a:pt x="11314" y="4478"/>
                    <a:pt x="11273" y="4478"/>
                  </a:cubicBezTo>
                  <a:lnTo>
                    <a:pt x="11151" y="4396"/>
                  </a:lnTo>
                  <a:lnTo>
                    <a:pt x="11273" y="4274"/>
                  </a:lnTo>
                  <a:close/>
                  <a:moveTo>
                    <a:pt x="12616" y="4274"/>
                  </a:moveTo>
                  <a:cubicBezTo>
                    <a:pt x="12657" y="4274"/>
                    <a:pt x="12738" y="4315"/>
                    <a:pt x="12738" y="4396"/>
                  </a:cubicBezTo>
                  <a:cubicBezTo>
                    <a:pt x="12738" y="4437"/>
                    <a:pt x="12657" y="4478"/>
                    <a:pt x="12616" y="4478"/>
                  </a:cubicBezTo>
                  <a:lnTo>
                    <a:pt x="12494" y="4396"/>
                  </a:lnTo>
                  <a:lnTo>
                    <a:pt x="12616" y="4274"/>
                  </a:lnTo>
                  <a:close/>
                  <a:moveTo>
                    <a:pt x="13959" y="4274"/>
                  </a:moveTo>
                  <a:lnTo>
                    <a:pt x="14081" y="4396"/>
                  </a:lnTo>
                  <a:lnTo>
                    <a:pt x="13959" y="4478"/>
                  </a:lnTo>
                  <a:cubicBezTo>
                    <a:pt x="13878" y="4478"/>
                    <a:pt x="13837" y="4437"/>
                    <a:pt x="13837" y="4396"/>
                  </a:cubicBezTo>
                  <a:cubicBezTo>
                    <a:pt x="13837" y="4315"/>
                    <a:pt x="13878" y="4274"/>
                    <a:pt x="13959" y="4274"/>
                  </a:cubicBezTo>
                  <a:close/>
                  <a:moveTo>
                    <a:pt x="15302" y="4274"/>
                  </a:moveTo>
                  <a:lnTo>
                    <a:pt x="15424" y="4396"/>
                  </a:lnTo>
                  <a:lnTo>
                    <a:pt x="15302" y="4478"/>
                  </a:lnTo>
                  <a:cubicBezTo>
                    <a:pt x="15262" y="4478"/>
                    <a:pt x="15180" y="4437"/>
                    <a:pt x="15180" y="4396"/>
                  </a:cubicBezTo>
                  <a:cubicBezTo>
                    <a:pt x="15180" y="4315"/>
                    <a:pt x="15262" y="4274"/>
                    <a:pt x="15302" y="4274"/>
                  </a:cubicBezTo>
                  <a:close/>
                  <a:moveTo>
                    <a:pt x="16645" y="4274"/>
                  </a:moveTo>
                  <a:lnTo>
                    <a:pt x="16767" y="4396"/>
                  </a:lnTo>
                  <a:lnTo>
                    <a:pt x="16645" y="4478"/>
                  </a:lnTo>
                  <a:cubicBezTo>
                    <a:pt x="16605" y="4478"/>
                    <a:pt x="16523" y="4437"/>
                    <a:pt x="16523" y="4396"/>
                  </a:cubicBezTo>
                  <a:cubicBezTo>
                    <a:pt x="16523" y="4315"/>
                    <a:pt x="16605" y="4274"/>
                    <a:pt x="16645" y="4274"/>
                  </a:cubicBezTo>
                  <a:close/>
                  <a:moveTo>
                    <a:pt x="692" y="3664"/>
                  </a:moveTo>
                  <a:cubicBezTo>
                    <a:pt x="326" y="3664"/>
                    <a:pt x="0" y="3989"/>
                    <a:pt x="0" y="4396"/>
                  </a:cubicBezTo>
                  <a:cubicBezTo>
                    <a:pt x="0" y="4803"/>
                    <a:pt x="326" y="5129"/>
                    <a:pt x="692" y="5129"/>
                  </a:cubicBezTo>
                  <a:lnTo>
                    <a:pt x="2279" y="5129"/>
                  </a:lnTo>
                  <a:cubicBezTo>
                    <a:pt x="2686" y="5129"/>
                    <a:pt x="3012" y="4803"/>
                    <a:pt x="3012" y="4396"/>
                  </a:cubicBezTo>
                  <a:cubicBezTo>
                    <a:pt x="3012" y="3989"/>
                    <a:pt x="2686" y="3664"/>
                    <a:pt x="2279" y="3664"/>
                  </a:cubicBezTo>
                  <a:close/>
                  <a:moveTo>
                    <a:pt x="4029" y="3664"/>
                  </a:moveTo>
                  <a:cubicBezTo>
                    <a:pt x="3622" y="3664"/>
                    <a:pt x="3297" y="3989"/>
                    <a:pt x="3297" y="4396"/>
                  </a:cubicBezTo>
                  <a:cubicBezTo>
                    <a:pt x="3297" y="4803"/>
                    <a:pt x="3622" y="5129"/>
                    <a:pt x="4029" y="5129"/>
                  </a:cubicBezTo>
                  <a:lnTo>
                    <a:pt x="8180" y="5129"/>
                  </a:lnTo>
                  <a:cubicBezTo>
                    <a:pt x="8547" y="5129"/>
                    <a:pt x="8872" y="4803"/>
                    <a:pt x="8872" y="4396"/>
                  </a:cubicBezTo>
                  <a:cubicBezTo>
                    <a:pt x="8872" y="3989"/>
                    <a:pt x="8547" y="3664"/>
                    <a:pt x="8180" y="3664"/>
                  </a:cubicBezTo>
                  <a:close/>
                  <a:moveTo>
                    <a:pt x="9930" y="3582"/>
                  </a:moveTo>
                  <a:cubicBezTo>
                    <a:pt x="9483" y="3582"/>
                    <a:pt x="9116" y="3948"/>
                    <a:pt x="9116" y="4396"/>
                  </a:cubicBezTo>
                  <a:cubicBezTo>
                    <a:pt x="9116" y="4844"/>
                    <a:pt x="9483" y="5169"/>
                    <a:pt x="9930" y="5169"/>
                  </a:cubicBezTo>
                  <a:cubicBezTo>
                    <a:pt x="10191" y="5169"/>
                    <a:pt x="10435" y="5019"/>
                    <a:pt x="10576" y="4804"/>
                  </a:cubicBezTo>
                  <a:lnTo>
                    <a:pt x="10576" y="4804"/>
                  </a:lnTo>
                  <a:cubicBezTo>
                    <a:pt x="10719" y="5028"/>
                    <a:pt x="10979" y="5169"/>
                    <a:pt x="11273" y="5169"/>
                  </a:cubicBezTo>
                  <a:cubicBezTo>
                    <a:pt x="11534" y="5169"/>
                    <a:pt x="11778" y="5019"/>
                    <a:pt x="11919" y="4804"/>
                  </a:cubicBezTo>
                  <a:lnTo>
                    <a:pt x="11919" y="4804"/>
                  </a:lnTo>
                  <a:cubicBezTo>
                    <a:pt x="12062" y="5028"/>
                    <a:pt x="12322" y="5169"/>
                    <a:pt x="12616" y="5169"/>
                  </a:cubicBezTo>
                  <a:cubicBezTo>
                    <a:pt x="12910" y="5169"/>
                    <a:pt x="13152" y="5011"/>
                    <a:pt x="13283" y="4788"/>
                  </a:cubicBezTo>
                  <a:lnTo>
                    <a:pt x="13283" y="4788"/>
                  </a:lnTo>
                  <a:cubicBezTo>
                    <a:pt x="13411" y="5021"/>
                    <a:pt x="13657" y="5169"/>
                    <a:pt x="13959" y="5169"/>
                  </a:cubicBezTo>
                  <a:cubicBezTo>
                    <a:pt x="14261" y="5169"/>
                    <a:pt x="14507" y="5021"/>
                    <a:pt x="14636" y="4788"/>
                  </a:cubicBezTo>
                  <a:lnTo>
                    <a:pt x="14636" y="4788"/>
                  </a:lnTo>
                  <a:cubicBezTo>
                    <a:pt x="14767" y="5011"/>
                    <a:pt x="15008" y="5169"/>
                    <a:pt x="15302" y="5169"/>
                  </a:cubicBezTo>
                  <a:cubicBezTo>
                    <a:pt x="15604" y="5169"/>
                    <a:pt x="15850" y="5021"/>
                    <a:pt x="15979" y="4788"/>
                  </a:cubicBezTo>
                  <a:lnTo>
                    <a:pt x="15979" y="4788"/>
                  </a:lnTo>
                  <a:cubicBezTo>
                    <a:pt x="16110" y="5011"/>
                    <a:pt x="16351" y="5169"/>
                    <a:pt x="16645" y="5169"/>
                  </a:cubicBezTo>
                  <a:cubicBezTo>
                    <a:pt x="17093" y="5169"/>
                    <a:pt x="17459" y="4844"/>
                    <a:pt x="17459" y="4396"/>
                  </a:cubicBezTo>
                  <a:cubicBezTo>
                    <a:pt x="17459" y="3948"/>
                    <a:pt x="17093" y="3582"/>
                    <a:pt x="16645" y="3582"/>
                  </a:cubicBezTo>
                  <a:cubicBezTo>
                    <a:pt x="16347" y="3582"/>
                    <a:pt x="16104" y="3744"/>
                    <a:pt x="15974" y="3985"/>
                  </a:cubicBezTo>
                  <a:lnTo>
                    <a:pt x="15974" y="3985"/>
                  </a:lnTo>
                  <a:cubicBezTo>
                    <a:pt x="15844" y="3744"/>
                    <a:pt x="15600" y="3582"/>
                    <a:pt x="15302" y="3582"/>
                  </a:cubicBezTo>
                  <a:cubicBezTo>
                    <a:pt x="15004" y="3582"/>
                    <a:pt x="14761" y="3744"/>
                    <a:pt x="14631" y="3985"/>
                  </a:cubicBezTo>
                  <a:lnTo>
                    <a:pt x="14631" y="3985"/>
                  </a:lnTo>
                  <a:cubicBezTo>
                    <a:pt x="14501" y="3744"/>
                    <a:pt x="14257" y="3582"/>
                    <a:pt x="13959" y="3582"/>
                  </a:cubicBezTo>
                  <a:cubicBezTo>
                    <a:pt x="13661" y="3582"/>
                    <a:pt x="13418" y="3744"/>
                    <a:pt x="13288" y="3985"/>
                  </a:cubicBezTo>
                  <a:lnTo>
                    <a:pt x="13288" y="3985"/>
                  </a:lnTo>
                  <a:cubicBezTo>
                    <a:pt x="13158" y="3744"/>
                    <a:pt x="12914" y="3582"/>
                    <a:pt x="12616" y="3582"/>
                  </a:cubicBezTo>
                  <a:cubicBezTo>
                    <a:pt x="12326" y="3582"/>
                    <a:pt x="12069" y="3737"/>
                    <a:pt x="11925" y="3967"/>
                  </a:cubicBezTo>
                  <a:lnTo>
                    <a:pt x="11925" y="3967"/>
                  </a:lnTo>
                  <a:cubicBezTo>
                    <a:pt x="11784" y="3737"/>
                    <a:pt x="11537" y="3582"/>
                    <a:pt x="11273" y="3582"/>
                  </a:cubicBezTo>
                  <a:cubicBezTo>
                    <a:pt x="10983" y="3582"/>
                    <a:pt x="10726" y="3737"/>
                    <a:pt x="10582" y="3967"/>
                  </a:cubicBezTo>
                  <a:lnTo>
                    <a:pt x="10582" y="3967"/>
                  </a:lnTo>
                  <a:cubicBezTo>
                    <a:pt x="10441" y="3737"/>
                    <a:pt x="10194" y="3582"/>
                    <a:pt x="9930" y="3582"/>
                  </a:cubicBezTo>
                  <a:close/>
                  <a:moveTo>
                    <a:pt x="2279" y="6146"/>
                  </a:moveTo>
                  <a:lnTo>
                    <a:pt x="2320" y="6187"/>
                  </a:lnTo>
                  <a:lnTo>
                    <a:pt x="2279" y="6228"/>
                  </a:lnTo>
                  <a:lnTo>
                    <a:pt x="692" y="6228"/>
                  </a:lnTo>
                  <a:lnTo>
                    <a:pt x="651" y="6187"/>
                  </a:lnTo>
                  <a:lnTo>
                    <a:pt x="692" y="6146"/>
                  </a:lnTo>
                  <a:close/>
                  <a:moveTo>
                    <a:pt x="8180" y="6146"/>
                  </a:moveTo>
                  <a:lnTo>
                    <a:pt x="8221" y="6187"/>
                  </a:lnTo>
                  <a:lnTo>
                    <a:pt x="8180" y="6228"/>
                  </a:lnTo>
                  <a:lnTo>
                    <a:pt x="4029" y="6228"/>
                  </a:lnTo>
                  <a:lnTo>
                    <a:pt x="3988" y="6187"/>
                  </a:lnTo>
                  <a:lnTo>
                    <a:pt x="4029" y="6146"/>
                  </a:lnTo>
                  <a:close/>
                  <a:moveTo>
                    <a:pt x="692" y="5454"/>
                  </a:moveTo>
                  <a:cubicBezTo>
                    <a:pt x="326" y="5454"/>
                    <a:pt x="0" y="5780"/>
                    <a:pt x="0" y="6187"/>
                  </a:cubicBezTo>
                  <a:cubicBezTo>
                    <a:pt x="0" y="6594"/>
                    <a:pt x="326" y="6919"/>
                    <a:pt x="692" y="6919"/>
                  </a:cubicBezTo>
                  <a:lnTo>
                    <a:pt x="2279" y="6919"/>
                  </a:lnTo>
                  <a:cubicBezTo>
                    <a:pt x="2686" y="6919"/>
                    <a:pt x="3012" y="6594"/>
                    <a:pt x="3012" y="6187"/>
                  </a:cubicBezTo>
                  <a:cubicBezTo>
                    <a:pt x="3012" y="5780"/>
                    <a:pt x="2686" y="5454"/>
                    <a:pt x="2279" y="5454"/>
                  </a:cubicBezTo>
                  <a:close/>
                  <a:moveTo>
                    <a:pt x="4029" y="5454"/>
                  </a:moveTo>
                  <a:cubicBezTo>
                    <a:pt x="3622" y="5454"/>
                    <a:pt x="3297" y="5780"/>
                    <a:pt x="3297" y="6187"/>
                  </a:cubicBezTo>
                  <a:cubicBezTo>
                    <a:pt x="3297" y="6594"/>
                    <a:pt x="3622" y="6919"/>
                    <a:pt x="4029" y="6919"/>
                  </a:cubicBezTo>
                  <a:lnTo>
                    <a:pt x="8180" y="6919"/>
                  </a:lnTo>
                  <a:cubicBezTo>
                    <a:pt x="8547" y="6919"/>
                    <a:pt x="8872" y="6594"/>
                    <a:pt x="8872" y="6187"/>
                  </a:cubicBezTo>
                  <a:cubicBezTo>
                    <a:pt x="8872" y="5780"/>
                    <a:pt x="8547" y="5454"/>
                    <a:pt x="8180" y="5454"/>
                  </a:cubicBezTo>
                  <a:close/>
                  <a:moveTo>
                    <a:pt x="2279" y="7937"/>
                  </a:moveTo>
                  <a:lnTo>
                    <a:pt x="2320" y="7977"/>
                  </a:lnTo>
                  <a:lnTo>
                    <a:pt x="2279" y="8018"/>
                  </a:lnTo>
                  <a:lnTo>
                    <a:pt x="692" y="8018"/>
                  </a:lnTo>
                  <a:lnTo>
                    <a:pt x="651" y="7977"/>
                  </a:lnTo>
                  <a:lnTo>
                    <a:pt x="692" y="7937"/>
                  </a:lnTo>
                  <a:close/>
                  <a:moveTo>
                    <a:pt x="8180" y="7937"/>
                  </a:moveTo>
                  <a:lnTo>
                    <a:pt x="8221" y="7977"/>
                  </a:lnTo>
                  <a:lnTo>
                    <a:pt x="8180" y="8018"/>
                  </a:lnTo>
                  <a:lnTo>
                    <a:pt x="4029" y="8018"/>
                  </a:lnTo>
                  <a:lnTo>
                    <a:pt x="3988" y="7977"/>
                  </a:lnTo>
                  <a:lnTo>
                    <a:pt x="4029" y="7937"/>
                  </a:lnTo>
                  <a:close/>
                  <a:moveTo>
                    <a:pt x="692" y="7245"/>
                  </a:moveTo>
                  <a:cubicBezTo>
                    <a:pt x="326" y="7245"/>
                    <a:pt x="0" y="7571"/>
                    <a:pt x="0" y="7977"/>
                  </a:cubicBezTo>
                  <a:cubicBezTo>
                    <a:pt x="0" y="8384"/>
                    <a:pt x="326" y="8710"/>
                    <a:pt x="692" y="8710"/>
                  </a:cubicBezTo>
                  <a:lnTo>
                    <a:pt x="2279" y="8710"/>
                  </a:lnTo>
                  <a:cubicBezTo>
                    <a:pt x="2686" y="8710"/>
                    <a:pt x="3012" y="8384"/>
                    <a:pt x="3012" y="7977"/>
                  </a:cubicBezTo>
                  <a:cubicBezTo>
                    <a:pt x="3012" y="7571"/>
                    <a:pt x="2686" y="7245"/>
                    <a:pt x="2279" y="7245"/>
                  </a:cubicBezTo>
                  <a:close/>
                  <a:moveTo>
                    <a:pt x="4029" y="7245"/>
                  </a:moveTo>
                  <a:cubicBezTo>
                    <a:pt x="3622" y="7245"/>
                    <a:pt x="3297" y="7571"/>
                    <a:pt x="3297" y="7977"/>
                  </a:cubicBezTo>
                  <a:cubicBezTo>
                    <a:pt x="3297" y="8384"/>
                    <a:pt x="3622" y="8710"/>
                    <a:pt x="4029" y="8710"/>
                  </a:cubicBezTo>
                  <a:lnTo>
                    <a:pt x="8180" y="8710"/>
                  </a:lnTo>
                  <a:cubicBezTo>
                    <a:pt x="8547" y="8710"/>
                    <a:pt x="8872" y="8384"/>
                    <a:pt x="8872" y="7977"/>
                  </a:cubicBezTo>
                  <a:cubicBezTo>
                    <a:pt x="8872" y="7571"/>
                    <a:pt x="8547" y="7245"/>
                    <a:pt x="8180" y="7245"/>
                  </a:cubicBezTo>
                  <a:close/>
                  <a:moveTo>
                    <a:pt x="14529" y="9443"/>
                  </a:moveTo>
                  <a:cubicBezTo>
                    <a:pt x="14570" y="9443"/>
                    <a:pt x="14610" y="9483"/>
                    <a:pt x="14610" y="9565"/>
                  </a:cubicBezTo>
                  <a:cubicBezTo>
                    <a:pt x="14610" y="9605"/>
                    <a:pt x="14570" y="9646"/>
                    <a:pt x="14529" y="9646"/>
                  </a:cubicBezTo>
                  <a:lnTo>
                    <a:pt x="14407" y="9565"/>
                  </a:lnTo>
                  <a:lnTo>
                    <a:pt x="14529" y="9443"/>
                  </a:lnTo>
                  <a:close/>
                  <a:moveTo>
                    <a:pt x="15872" y="9443"/>
                  </a:moveTo>
                  <a:cubicBezTo>
                    <a:pt x="15913" y="9443"/>
                    <a:pt x="15994" y="9483"/>
                    <a:pt x="15994" y="9565"/>
                  </a:cubicBezTo>
                  <a:cubicBezTo>
                    <a:pt x="15994" y="9605"/>
                    <a:pt x="15913" y="9646"/>
                    <a:pt x="15872" y="9646"/>
                  </a:cubicBezTo>
                  <a:lnTo>
                    <a:pt x="15750" y="9565"/>
                  </a:lnTo>
                  <a:lnTo>
                    <a:pt x="15872" y="9443"/>
                  </a:lnTo>
                  <a:close/>
                  <a:moveTo>
                    <a:pt x="17215" y="9443"/>
                  </a:moveTo>
                  <a:cubicBezTo>
                    <a:pt x="17256" y="9443"/>
                    <a:pt x="17337" y="9483"/>
                    <a:pt x="17337" y="9565"/>
                  </a:cubicBezTo>
                  <a:cubicBezTo>
                    <a:pt x="17337" y="9605"/>
                    <a:pt x="17256" y="9646"/>
                    <a:pt x="17215" y="9646"/>
                  </a:cubicBezTo>
                  <a:lnTo>
                    <a:pt x="17093" y="9565"/>
                  </a:lnTo>
                  <a:lnTo>
                    <a:pt x="17215" y="9443"/>
                  </a:lnTo>
                  <a:close/>
                  <a:moveTo>
                    <a:pt x="18558" y="9443"/>
                  </a:moveTo>
                  <a:cubicBezTo>
                    <a:pt x="18639" y="9443"/>
                    <a:pt x="18680" y="9483"/>
                    <a:pt x="18680" y="9565"/>
                  </a:cubicBezTo>
                  <a:cubicBezTo>
                    <a:pt x="18680" y="9605"/>
                    <a:pt x="18639" y="9646"/>
                    <a:pt x="18558" y="9646"/>
                  </a:cubicBezTo>
                  <a:lnTo>
                    <a:pt x="18436" y="9565"/>
                  </a:lnTo>
                  <a:lnTo>
                    <a:pt x="18558" y="9443"/>
                  </a:lnTo>
                  <a:close/>
                  <a:moveTo>
                    <a:pt x="19901" y="9443"/>
                  </a:moveTo>
                  <a:lnTo>
                    <a:pt x="20023" y="9565"/>
                  </a:lnTo>
                  <a:lnTo>
                    <a:pt x="19901" y="9646"/>
                  </a:lnTo>
                  <a:cubicBezTo>
                    <a:pt x="19860" y="9646"/>
                    <a:pt x="19779" y="9605"/>
                    <a:pt x="19779" y="9565"/>
                  </a:cubicBezTo>
                  <a:cubicBezTo>
                    <a:pt x="19779" y="9483"/>
                    <a:pt x="19860" y="9443"/>
                    <a:pt x="19901" y="9443"/>
                  </a:cubicBezTo>
                  <a:close/>
                  <a:moveTo>
                    <a:pt x="21244" y="9443"/>
                  </a:moveTo>
                  <a:lnTo>
                    <a:pt x="21366" y="9565"/>
                  </a:lnTo>
                  <a:lnTo>
                    <a:pt x="21244" y="9646"/>
                  </a:lnTo>
                  <a:cubicBezTo>
                    <a:pt x="21203" y="9646"/>
                    <a:pt x="21163" y="9605"/>
                    <a:pt x="21163" y="9565"/>
                  </a:cubicBezTo>
                  <a:cubicBezTo>
                    <a:pt x="21163" y="9483"/>
                    <a:pt x="21203" y="9443"/>
                    <a:pt x="21244" y="9443"/>
                  </a:cubicBezTo>
                  <a:close/>
                  <a:moveTo>
                    <a:pt x="2279" y="9727"/>
                  </a:moveTo>
                  <a:lnTo>
                    <a:pt x="2320" y="9768"/>
                  </a:lnTo>
                  <a:lnTo>
                    <a:pt x="2279" y="9809"/>
                  </a:lnTo>
                  <a:lnTo>
                    <a:pt x="692" y="9809"/>
                  </a:lnTo>
                  <a:lnTo>
                    <a:pt x="651" y="9768"/>
                  </a:lnTo>
                  <a:lnTo>
                    <a:pt x="692" y="9727"/>
                  </a:lnTo>
                  <a:close/>
                  <a:moveTo>
                    <a:pt x="13105" y="9727"/>
                  </a:moveTo>
                  <a:lnTo>
                    <a:pt x="13145" y="9768"/>
                  </a:lnTo>
                  <a:lnTo>
                    <a:pt x="13105" y="9809"/>
                  </a:lnTo>
                  <a:lnTo>
                    <a:pt x="8994" y="9809"/>
                  </a:lnTo>
                  <a:lnTo>
                    <a:pt x="8913" y="9768"/>
                  </a:lnTo>
                  <a:lnTo>
                    <a:pt x="8994" y="9727"/>
                  </a:lnTo>
                  <a:close/>
                  <a:moveTo>
                    <a:pt x="692" y="9036"/>
                  </a:moveTo>
                  <a:cubicBezTo>
                    <a:pt x="326" y="9036"/>
                    <a:pt x="0" y="9361"/>
                    <a:pt x="0" y="9768"/>
                  </a:cubicBezTo>
                  <a:cubicBezTo>
                    <a:pt x="0" y="10175"/>
                    <a:pt x="326" y="10501"/>
                    <a:pt x="692" y="10501"/>
                  </a:cubicBezTo>
                  <a:lnTo>
                    <a:pt x="2279" y="10501"/>
                  </a:lnTo>
                  <a:cubicBezTo>
                    <a:pt x="2686" y="10501"/>
                    <a:pt x="3012" y="10175"/>
                    <a:pt x="3012" y="9768"/>
                  </a:cubicBezTo>
                  <a:cubicBezTo>
                    <a:pt x="3012" y="9361"/>
                    <a:pt x="2686" y="9036"/>
                    <a:pt x="2279" y="9036"/>
                  </a:cubicBezTo>
                  <a:close/>
                  <a:moveTo>
                    <a:pt x="14529" y="8751"/>
                  </a:moveTo>
                  <a:cubicBezTo>
                    <a:pt x="14141" y="8751"/>
                    <a:pt x="13814" y="9026"/>
                    <a:pt x="13734" y="9391"/>
                  </a:cubicBezTo>
                  <a:lnTo>
                    <a:pt x="13734" y="9391"/>
                  </a:lnTo>
                  <a:cubicBezTo>
                    <a:pt x="13606" y="9177"/>
                    <a:pt x="13373" y="9036"/>
                    <a:pt x="13105" y="9036"/>
                  </a:cubicBezTo>
                  <a:lnTo>
                    <a:pt x="8994" y="9036"/>
                  </a:lnTo>
                  <a:cubicBezTo>
                    <a:pt x="8587" y="9036"/>
                    <a:pt x="8262" y="9361"/>
                    <a:pt x="8262" y="9768"/>
                  </a:cubicBezTo>
                  <a:cubicBezTo>
                    <a:pt x="8262" y="10175"/>
                    <a:pt x="8587" y="10501"/>
                    <a:pt x="8994" y="10501"/>
                  </a:cubicBezTo>
                  <a:lnTo>
                    <a:pt x="13105" y="10501"/>
                  </a:lnTo>
                  <a:cubicBezTo>
                    <a:pt x="13455" y="10501"/>
                    <a:pt x="13745" y="10260"/>
                    <a:pt x="13819" y="9933"/>
                  </a:cubicBezTo>
                  <a:lnTo>
                    <a:pt x="13819" y="9933"/>
                  </a:lnTo>
                  <a:cubicBezTo>
                    <a:pt x="13958" y="10169"/>
                    <a:pt x="14225" y="10338"/>
                    <a:pt x="14529" y="10338"/>
                  </a:cubicBezTo>
                  <a:cubicBezTo>
                    <a:pt x="14793" y="10338"/>
                    <a:pt x="15040" y="10184"/>
                    <a:pt x="15181" y="9964"/>
                  </a:cubicBezTo>
                  <a:lnTo>
                    <a:pt x="15181" y="9964"/>
                  </a:lnTo>
                  <a:cubicBezTo>
                    <a:pt x="15325" y="10184"/>
                    <a:pt x="15581" y="10338"/>
                    <a:pt x="15872" y="10338"/>
                  </a:cubicBezTo>
                  <a:cubicBezTo>
                    <a:pt x="16170" y="10338"/>
                    <a:pt x="16414" y="10176"/>
                    <a:pt x="16543" y="9947"/>
                  </a:cubicBezTo>
                  <a:lnTo>
                    <a:pt x="16543" y="9947"/>
                  </a:lnTo>
                  <a:cubicBezTo>
                    <a:pt x="16673" y="10176"/>
                    <a:pt x="16917" y="10338"/>
                    <a:pt x="17215" y="10338"/>
                  </a:cubicBezTo>
                  <a:cubicBezTo>
                    <a:pt x="17513" y="10338"/>
                    <a:pt x="17757" y="10176"/>
                    <a:pt x="17886" y="9947"/>
                  </a:cubicBezTo>
                  <a:lnTo>
                    <a:pt x="17886" y="9947"/>
                  </a:lnTo>
                  <a:cubicBezTo>
                    <a:pt x="18016" y="10176"/>
                    <a:pt x="18260" y="10338"/>
                    <a:pt x="18558" y="10338"/>
                  </a:cubicBezTo>
                  <a:cubicBezTo>
                    <a:pt x="18856" y="10338"/>
                    <a:pt x="19100" y="10176"/>
                    <a:pt x="19229" y="9947"/>
                  </a:cubicBezTo>
                  <a:lnTo>
                    <a:pt x="19229" y="9947"/>
                  </a:lnTo>
                  <a:cubicBezTo>
                    <a:pt x="19359" y="10176"/>
                    <a:pt x="19603" y="10338"/>
                    <a:pt x="19901" y="10338"/>
                  </a:cubicBezTo>
                  <a:cubicBezTo>
                    <a:pt x="20192" y="10338"/>
                    <a:pt x="20448" y="10184"/>
                    <a:pt x="20592" y="9964"/>
                  </a:cubicBezTo>
                  <a:lnTo>
                    <a:pt x="20592" y="9964"/>
                  </a:lnTo>
                  <a:cubicBezTo>
                    <a:pt x="20733" y="10184"/>
                    <a:pt x="20980" y="10338"/>
                    <a:pt x="21244" y="10338"/>
                  </a:cubicBezTo>
                  <a:cubicBezTo>
                    <a:pt x="21692" y="10338"/>
                    <a:pt x="22058" y="9972"/>
                    <a:pt x="22058" y="9565"/>
                  </a:cubicBezTo>
                  <a:cubicBezTo>
                    <a:pt x="22058" y="9117"/>
                    <a:pt x="21692" y="8751"/>
                    <a:pt x="21244" y="8751"/>
                  </a:cubicBezTo>
                  <a:cubicBezTo>
                    <a:pt x="20980" y="8751"/>
                    <a:pt x="20733" y="8905"/>
                    <a:pt x="20592" y="9136"/>
                  </a:cubicBezTo>
                  <a:lnTo>
                    <a:pt x="20592" y="9136"/>
                  </a:lnTo>
                  <a:cubicBezTo>
                    <a:pt x="20448" y="8905"/>
                    <a:pt x="20192" y="8751"/>
                    <a:pt x="19901" y="8751"/>
                  </a:cubicBezTo>
                  <a:cubicBezTo>
                    <a:pt x="19603" y="8751"/>
                    <a:pt x="19359" y="8913"/>
                    <a:pt x="19229" y="9153"/>
                  </a:cubicBezTo>
                  <a:lnTo>
                    <a:pt x="19229" y="9153"/>
                  </a:lnTo>
                  <a:cubicBezTo>
                    <a:pt x="19100" y="8913"/>
                    <a:pt x="18856" y="8751"/>
                    <a:pt x="18558" y="8751"/>
                  </a:cubicBezTo>
                  <a:cubicBezTo>
                    <a:pt x="18260" y="8751"/>
                    <a:pt x="18016" y="8913"/>
                    <a:pt x="17886" y="9153"/>
                  </a:cubicBezTo>
                  <a:lnTo>
                    <a:pt x="17886" y="9153"/>
                  </a:lnTo>
                  <a:cubicBezTo>
                    <a:pt x="17757" y="8913"/>
                    <a:pt x="17513" y="8751"/>
                    <a:pt x="17215" y="8751"/>
                  </a:cubicBezTo>
                  <a:cubicBezTo>
                    <a:pt x="16917" y="8751"/>
                    <a:pt x="16673" y="8913"/>
                    <a:pt x="16543" y="9153"/>
                  </a:cubicBezTo>
                  <a:lnTo>
                    <a:pt x="16543" y="9153"/>
                  </a:lnTo>
                  <a:cubicBezTo>
                    <a:pt x="16414" y="8913"/>
                    <a:pt x="16170" y="8751"/>
                    <a:pt x="15872" y="8751"/>
                  </a:cubicBezTo>
                  <a:cubicBezTo>
                    <a:pt x="15581" y="8751"/>
                    <a:pt x="15325" y="8905"/>
                    <a:pt x="15181" y="9136"/>
                  </a:cubicBezTo>
                  <a:lnTo>
                    <a:pt x="15181" y="9136"/>
                  </a:lnTo>
                  <a:cubicBezTo>
                    <a:pt x="15040" y="8905"/>
                    <a:pt x="14793" y="8751"/>
                    <a:pt x="14529" y="8751"/>
                  </a:cubicBezTo>
                  <a:close/>
                  <a:moveTo>
                    <a:pt x="2279" y="11518"/>
                  </a:moveTo>
                  <a:lnTo>
                    <a:pt x="2320" y="11559"/>
                  </a:lnTo>
                  <a:lnTo>
                    <a:pt x="2279" y="11640"/>
                  </a:lnTo>
                  <a:lnTo>
                    <a:pt x="692" y="11640"/>
                  </a:lnTo>
                  <a:lnTo>
                    <a:pt x="651" y="11559"/>
                  </a:lnTo>
                  <a:lnTo>
                    <a:pt x="692" y="11518"/>
                  </a:lnTo>
                  <a:close/>
                  <a:moveTo>
                    <a:pt x="13105" y="11518"/>
                  </a:moveTo>
                  <a:lnTo>
                    <a:pt x="13145" y="11559"/>
                  </a:lnTo>
                  <a:lnTo>
                    <a:pt x="13105" y="11640"/>
                  </a:lnTo>
                  <a:lnTo>
                    <a:pt x="8994" y="11640"/>
                  </a:lnTo>
                  <a:lnTo>
                    <a:pt x="8913" y="11559"/>
                  </a:lnTo>
                  <a:lnTo>
                    <a:pt x="8994" y="11518"/>
                  </a:lnTo>
                  <a:close/>
                  <a:moveTo>
                    <a:pt x="692" y="10867"/>
                  </a:moveTo>
                  <a:cubicBezTo>
                    <a:pt x="326" y="10867"/>
                    <a:pt x="0" y="11193"/>
                    <a:pt x="0" y="11559"/>
                  </a:cubicBezTo>
                  <a:cubicBezTo>
                    <a:pt x="0" y="11966"/>
                    <a:pt x="326" y="12291"/>
                    <a:pt x="692" y="12291"/>
                  </a:cubicBezTo>
                  <a:lnTo>
                    <a:pt x="2279" y="12291"/>
                  </a:lnTo>
                  <a:cubicBezTo>
                    <a:pt x="2686" y="12291"/>
                    <a:pt x="3012" y="11966"/>
                    <a:pt x="3012" y="11559"/>
                  </a:cubicBezTo>
                  <a:cubicBezTo>
                    <a:pt x="3012" y="11193"/>
                    <a:pt x="2686" y="10867"/>
                    <a:pt x="2279" y="10867"/>
                  </a:cubicBezTo>
                  <a:close/>
                  <a:moveTo>
                    <a:pt x="8994" y="10867"/>
                  </a:moveTo>
                  <a:cubicBezTo>
                    <a:pt x="8587" y="10867"/>
                    <a:pt x="8262" y="11193"/>
                    <a:pt x="8262" y="11559"/>
                  </a:cubicBezTo>
                  <a:cubicBezTo>
                    <a:pt x="8262" y="11966"/>
                    <a:pt x="8587" y="12291"/>
                    <a:pt x="8994" y="12291"/>
                  </a:cubicBezTo>
                  <a:lnTo>
                    <a:pt x="13105" y="12291"/>
                  </a:lnTo>
                  <a:cubicBezTo>
                    <a:pt x="13512" y="12291"/>
                    <a:pt x="13837" y="11966"/>
                    <a:pt x="13837" y="11559"/>
                  </a:cubicBezTo>
                  <a:cubicBezTo>
                    <a:pt x="13837" y="11193"/>
                    <a:pt x="13512" y="10867"/>
                    <a:pt x="13105" y="10867"/>
                  </a:cubicBezTo>
                  <a:close/>
                  <a:moveTo>
                    <a:pt x="14529" y="13146"/>
                  </a:moveTo>
                  <a:cubicBezTo>
                    <a:pt x="14570" y="13146"/>
                    <a:pt x="14610" y="13187"/>
                    <a:pt x="14610" y="13268"/>
                  </a:cubicBezTo>
                  <a:cubicBezTo>
                    <a:pt x="14610" y="13309"/>
                    <a:pt x="14570" y="13350"/>
                    <a:pt x="14529" y="13350"/>
                  </a:cubicBezTo>
                  <a:lnTo>
                    <a:pt x="14407" y="13268"/>
                  </a:lnTo>
                  <a:lnTo>
                    <a:pt x="14529" y="13146"/>
                  </a:lnTo>
                  <a:close/>
                  <a:moveTo>
                    <a:pt x="15872" y="13146"/>
                  </a:moveTo>
                  <a:cubicBezTo>
                    <a:pt x="15913" y="13146"/>
                    <a:pt x="15994" y="13187"/>
                    <a:pt x="15994" y="13268"/>
                  </a:cubicBezTo>
                  <a:cubicBezTo>
                    <a:pt x="15994" y="13309"/>
                    <a:pt x="15913" y="13350"/>
                    <a:pt x="15872" y="13350"/>
                  </a:cubicBezTo>
                  <a:lnTo>
                    <a:pt x="15750" y="13268"/>
                  </a:lnTo>
                  <a:lnTo>
                    <a:pt x="15872" y="13146"/>
                  </a:lnTo>
                  <a:close/>
                  <a:moveTo>
                    <a:pt x="17215" y="13146"/>
                  </a:moveTo>
                  <a:cubicBezTo>
                    <a:pt x="17256" y="13146"/>
                    <a:pt x="17337" y="13187"/>
                    <a:pt x="17337" y="13268"/>
                  </a:cubicBezTo>
                  <a:cubicBezTo>
                    <a:pt x="17337" y="13309"/>
                    <a:pt x="17256" y="13350"/>
                    <a:pt x="17215" y="13350"/>
                  </a:cubicBezTo>
                  <a:lnTo>
                    <a:pt x="17093" y="13268"/>
                  </a:lnTo>
                  <a:lnTo>
                    <a:pt x="17215" y="13146"/>
                  </a:lnTo>
                  <a:close/>
                  <a:moveTo>
                    <a:pt x="18558" y="13146"/>
                  </a:moveTo>
                  <a:cubicBezTo>
                    <a:pt x="18639" y="13146"/>
                    <a:pt x="18680" y="13187"/>
                    <a:pt x="18680" y="13268"/>
                  </a:cubicBezTo>
                  <a:cubicBezTo>
                    <a:pt x="18680" y="13309"/>
                    <a:pt x="18639" y="13350"/>
                    <a:pt x="18558" y="13350"/>
                  </a:cubicBezTo>
                  <a:lnTo>
                    <a:pt x="18436" y="13268"/>
                  </a:lnTo>
                  <a:lnTo>
                    <a:pt x="18558" y="13146"/>
                  </a:lnTo>
                  <a:close/>
                  <a:moveTo>
                    <a:pt x="19901" y="13146"/>
                  </a:moveTo>
                  <a:lnTo>
                    <a:pt x="20023" y="13268"/>
                  </a:lnTo>
                  <a:lnTo>
                    <a:pt x="19901" y="13350"/>
                  </a:lnTo>
                  <a:cubicBezTo>
                    <a:pt x="19860" y="13350"/>
                    <a:pt x="19779" y="13309"/>
                    <a:pt x="19779" y="13268"/>
                  </a:cubicBezTo>
                  <a:cubicBezTo>
                    <a:pt x="19779" y="13187"/>
                    <a:pt x="19860" y="13146"/>
                    <a:pt x="19901" y="13146"/>
                  </a:cubicBezTo>
                  <a:close/>
                  <a:moveTo>
                    <a:pt x="21244" y="13146"/>
                  </a:moveTo>
                  <a:lnTo>
                    <a:pt x="21366" y="13268"/>
                  </a:lnTo>
                  <a:lnTo>
                    <a:pt x="21244" y="13350"/>
                  </a:lnTo>
                  <a:cubicBezTo>
                    <a:pt x="21203" y="13350"/>
                    <a:pt x="21163" y="13309"/>
                    <a:pt x="21163" y="13268"/>
                  </a:cubicBezTo>
                  <a:cubicBezTo>
                    <a:pt x="21163" y="13187"/>
                    <a:pt x="21203" y="13146"/>
                    <a:pt x="21244" y="13146"/>
                  </a:cubicBezTo>
                  <a:close/>
                  <a:moveTo>
                    <a:pt x="2279" y="13309"/>
                  </a:moveTo>
                  <a:lnTo>
                    <a:pt x="2320" y="13390"/>
                  </a:lnTo>
                  <a:lnTo>
                    <a:pt x="2279" y="13431"/>
                  </a:lnTo>
                  <a:lnTo>
                    <a:pt x="692" y="13431"/>
                  </a:lnTo>
                  <a:lnTo>
                    <a:pt x="651" y="13390"/>
                  </a:lnTo>
                  <a:lnTo>
                    <a:pt x="692" y="13309"/>
                  </a:lnTo>
                  <a:close/>
                  <a:moveTo>
                    <a:pt x="13105" y="13309"/>
                  </a:moveTo>
                  <a:lnTo>
                    <a:pt x="13145" y="13390"/>
                  </a:lnTo>
                  <a:lnTo>
                    <a:pt x="13105" y="13431"/>
                  </a:lnTo>
                  <a:lnTo>
                    <a:pt x="8994" y="13431"/>
                  </a:lnTo>
                  <a:lnTo>
                    <a:pt x="8913" y="13390"/>
                  </a:lnTo>
                  <a:lnTo>
                    <a:pt x="8994" y="13309"/>
                  </a:lnTo>
                  <a:close/>
                  <a:moveTo>
                    <a:pt x="692" y="12658"/>
                  </a:moveTo>
                  <a:cubicBezTo>
                    <a:pt x="326" y="12658"/>
                    <a:pt x="0" y="12983"/>
                    <a:pt x="0" y="13390"/>
                  </a:cubicBezTo>
                  <a:cubicBezTo>
                    <a:pt x="0" y="13756"/>
                    <a:pt x="326" y="14082"/>
                    <a:pt x="692" y="14082"/>
                  </a:cubicBezTo>
                  <a:lnTo>
                    <a:pt x="2279" y="14082"/>
                  </a:lnTo>
                  <a:cubicBezTo>
                    <a:pt x="2686" y="14082"/>
                    <a:pt x="3012" y="13756"/>
                    <a:pt x="3012" y="13390"/>
                  </a:cubicBezTo>
                  <a:cubicBezTo>
                    <a:pt x="3012" y="12983"/>
                    <a:pt x="2686" y="12658"/>
                    <a:pt x="2279" y="12658"/>
                  </a:cubicBezTo>
                  <a:close/>
                  <a:moveTo>
                    <a:pt x="14529" y="12454"/>
                  </a:moveTo>
                  <a:cubicBezTo>
                    <a:pt x="14161" y="12454"/>
                    <a:pt x="13848" y="12702"/>
                    <a:pt x="13748" y="13038"/>
                  </a:cubicBezTo>
                  <a:lnTo>
                    <a:pt x="13748" y="13038"/>
                  </a:lnTo>
                  <a:cubicBezTo>
                    <a:pt x="13624" y="12811"/>
                    <a:pt x="13384" y="12658"/>
                    <a:pt x="13105" y="12658"/>
                  </a:cubicBezTo>
                  <a:lnTo>
                    <a:pt x="8994" y="12658"/>
                  </a:lnTo>
                  <a:cubicBezTo>
                    <a:pt x="8587" y="12658"/>
                    <a:pt x="8262" y="12983"/>
                    <a:pt x="8262" y="13390"/>
                  </a:cubicBezTo>
                  <a:cubicBezTo>
                    <a:pt x="8262" y="13756"/>
                    <a:pt x="8587" y="14082"/>
                    <a:pt x="8994" y="14082"/>
                  </a:cubicBezTo>
                  <a:lnTo>
                    <a:pt x="13105" y="14082"/>
                  </a:lnTo>
                  <a:cubicBezTo>
                    <a:pt x="13430" y="14082"/>
                    <a:pt x="13704" y="13874"/>
                    <a:pt x="13800" y="13603"/>
                  </a:cubicBezTo>
                  <a:lnTo>
                    <a:pt x="13800" y="13603"/>
                  </a:lnTo>
                  <a:cubicBezTo>
                    <a:pt x="13934" y="13856"/>
                    <a:pt x="14211" y="14041"/>
                    <a:pt x="14529" y="14041"/>
                  </a:cubicBezTo>
                  <a:cubicBezTo>
                    <a:pt x="14793" y="14041"/>
                    <a:pt x="15040" y="13887"/>
                    <a:pt x="15181" y="13667"/>
                  </a:cubicBezTo>
                  <a:lnTo>
                    <a:pt x="15181" y="13667"/>
                  </a:lnTo>
                  <a:cubicBezTo>
                    <a:pt x="15325" y="13887"/>
                    <a:pt x="15581" y="14041"/>
                    <a:pt x="15872" y="14041"/>
                  </a:cubicBezTo>
                  <a:cubicBezTo>
                    <a:pt x="16170" y="14041"/>
                    <a:pt x="16414" y="13879"/>
                    <a:pt x="16543" y="13651"/>
                  </a:cubicBezTo>
                  <a:lnTo>
                    <a:pt x="16543" y="13651"/>
                  </a:lnTo>
                  <a:cubicBezTo>
                    <a:pt x="16673" y="13879"/>
                    <a:pt x="16917" y="14041"/>
                    <a:pt x="17215" y="14041"/>
                  </a:cubicBezTo>
                  <a:cubicBezTo>
                    <a:pt x="17513" y="14041"/>
                    <a:pt x="17757" y="13879"/>
                    <a:pt x="17886" y="13651"/>
                  </a:cubicBezTo>
                  <a:lnTo>
                    <a:pt x="17886" y="13651"/>
                  </a:lnTo>
                  <a:cubicBezTo>
                    <a:pt x="18016" y="13879"/>
                    <a:pt x="18260" y="14041"/>
                    <a:pt x="18558" y="14041"/>
                  </a:cubicBezTo>
                  <a:cubicBezTo>
                    <a:pt x="18856" y="14041"/>
                    <a:pt x="19100" y="13879"/>
                    <a:pt x="19229" y="13651"/>
                  </a:cubicBezTo>
                  <a:lnTo>
                    <a:pt x="19229" y="13651"/>
                  </a:lnTo>
                  <a:cubicBezTo>
                    <a:pt x="19359" y="13879"/>
                    <a:pt x="19603" y="14041"/>
                    <a:pt x="19901" y="14041"/>
                  </a:cubicBezTo>
                  <a:cubicBezTo>
                    <a:pt x="20192" y="14041"/>
                    <a:pt x="20448" y="13887"/>
                    <a:pt x="20592" y="13667"/>
                  </a:cubicBezTo>
                  <a:lnTo>
                    <a:pt x="20592" y="13667"/>
                  </a:lnTo>
                  <a:cubicBezTo>
                    <a:pt x="20733" y="13887"/>
                    <a:pt x="20980" y="14041"/>
                    <a:pt x="21244" y="14041"/>
                  </a:cubicBezTo>
                  <a:cubicBezTo>
                    <a:pt x="21692" y="14041"/>
                    <a:pt x="22058" y="13675"/>
                    <a:pt x="22058" y="13268"/>
                  </a:cubicBezTo>
                  <a:cubicBezTo>
                    <a:pt x="22058" y="12820"/>
                    <a:pt x="21692" y="12454"/>
                    <a:pt x="21244" y="12454"/>
                  </a:cubicBezTo>
                  <a:cubicBezTo>
                    <a:pt x="20980" y="12454"/>
                    <a:pt x="20733" y="12609"/>
                    <a:pt x="20592" y="12839"/>
                  </a:cubicBezTo>
                  <a:lnTo>
                    <a:pt x="20592" y="12839"/>
                  </a:lnTo>
                  <a:cubicBezTo>
                    <a:pt x="20448" y="12609"/>
                    <a:pt x="20192" y="12454"/>
                    <a:pt x="19901" y="12454"/>
                  </a:cubicBezTo>
                  <a:cubicBezTo>
                    <a:pt x="19603" y="12454"/>
                    <a:pt x="19359" y="12616"/>
                    <a:pt x="19229" y="12857"/>
                  </a:cubicBezTo>
                  <a:lnTo>
                    <a:pt x="19229" y="12857"/>
                  </a:lnTo>
                  <a:cubicBezTo>
                    <a:pt x="19100" y="12616"/>
                    <a:pt x="18856" y="12454"/>
                    <a:pt x="18558" y="12454"/>
                  </a:cubicBezTo>
                  <a:cubicBezTo>
                    <a:pt x="18260" y="12454"/>
                    <a:pt x="18016" y="12616"/>
                    <a:pt x="17886" y="12857"/>
                  </a:cubicBezTo>
                  <a:lnTo>
                    <a:pt x="17886" y="12857"/>
                  </a:lnTo>
                  <a:cubicBezTo>
                    <a:pt x="17757" y="12616"/>
                    <a:pt x="17513" y="12454"/>
                    <a:pt x="17215" y="12454"/>
                  </a:cubicBezTo>
                  <a:cubicBezTo>
                    <a:pt x="16917" y="12454"/>
                    <a:pt x="16673" y="12616"/>
                    <a:pt x="16543" y="12857"/>
                  </a:cubicBezTo>
                  <a:lnTo>
                    <a:pt x="16543" y="12857"/>
                  </a:lnTo>
                  <a:cubicBezTo>
                    <a:pt x="16414" y="12616"/>
                    <a:pt x="16170" y="12454"/>
                    <a:pt x="15872" y="12454"/>
                  </a:cubicBezTo>
                  <a:cubicBezTo>
                    <a:pt x="15581" y="12454"/>
                    <a:pt x="15325" y="12609"/>
                    <a:pt x="15181" y="12839"/>
                  </a:cubicBezTo>
                  <a:lnTo>
                    <a:pt x="15181" y="12839"/>
                  </a:lnTo>
                  <a:cubicBezTo>
                    <a:pt x="15040" y="12609"/>
                    <a:pt x="14793" y="12454"/>
                    <a:pt x="14529" y="1245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5"/>
            <p:cNvSpPr/>
            <p:nvPr/>
          </p:nvSpPr>
          <p:spPr>
            <a:xfrm>
              <a:off x="3304325" y="2953625"/>
              <a:ext cx="534175" cy="335775"/>
            </a:xfrm>
            <a:custGeom>
              <a:avLst/>
              <a:gdLst/>
              <a:ahLst/>
              <a:cxnLst/>
              <a:rect l="l" t="t" r="r" b="b"/>
              <a:pathLst>
                <a:path w="21367" h="13431" extrusionOk="0">
                  <a:moveTo>
                    <a:pt x="366" y="82"/>
                  </a:moveTo>
                  <a:cubicBezTo>
                    <a:pt x="163" y="82"/>
                    <a:pt x="0" y="245"/>
                    <a:pt x="0" y="489"/>
                  </a:cubicBezTo>
                  <a:cubicBezTo>
                    <a:pt x="0" y="693"/>
                    <a:pt x="163" y="856"/>
                    <a:pt x="366" y="856"/>
                  </a:cubicBezTo>
                  <a:lnTo>
                    <a:pt x="1954" y="856"/>
                  </a:lnTo>
                  <a:cubicBezTo>
                    <a:pt x="2157" y="856"/>
                    <a:pt x="2360" y="693"/>
                    <a:pt x="2360" y="489"/>
                  </a:cubicBezTo>
                  <a:cubicBezTo>
                    <a:pt x="2360" y="245"/>
                    <a:pt x="2157" y="82"/>
                    <a:pt x="1954" y="82"/>
                  </a:cubicBezTo>
                  <a:close/>
                  <a:moveTo>
                    <a:pt x="3703" y="82"/>
                  </a:moveTo>
                  <a:cubicBezTo>
                    <a:pt x="3500" y="82"/>
                    <a:pt x="3337" y="245"/>
                    <a:pt x="3337" y="489"/>
                  </a:cubicBezTo>
                  <a:cubicBezTo>
                    <a:pt x="3337" y="693"/>
                    <a:pt x="3500" y="856"/>
                    <a:pt x="3703" y="856"/>
                  </a:cubicBezTo>
                  <a:lnTo>
                    <a:pt x="7855" y="856"/>
                  </a:lnTo>
                  <a:cubicBezTo>
                    <a:pt x="8058" y="856"/>
                    <a:pt x="8221" y="693"/>
                    <a:pt x="8221" y="489"/>
                  </a:cubicBezTo>
                  <a:cubicBezTo>
                    <a:pt x="8221" y="245"/>
                    <a:pt x="8058" y="82"/>
                    <a:pt x="7855" y="82"/>
                  </a:cubicBezTo>
                  <a:close/>
                  <a:moveTo>
                    <a:pt x="9605" y="1"/>
                  </a:moveTo>
                  <a:cubicBezTo>
                    <a:pt x="9360" y="1"/>
                    <a:pt x="9157" y="204"/>
                    <a:pt x="9157" y="489"/>
                  </a:cubicBezTo>
                  <a:cubicBezTo>
                    <a:pt x="9157" y="733"/>
                    <a:pt x="9360" y="937"/>
                    <a:pt x="9605" y="937"/>
                  </a:cubicBezTo>
                  <a:cubicBezTo>
                    <a:pt x="9849" y="937"/>
                    <a:pt x="10052" y="733"/>
                    <a:pt x="10052" y="489"/>
                  </a:cubicBezTo>
                  <a:cubicBezTo>
                    <a:pt x="10052" y="204"/>
                    <a:pt x="9849" y="1"/>
                    <a:pt x="9605" y="1"/>
                  </a:cubicBezTo>
                  <a:close/>
                  <a:moveTo>
                    <a:pt x="10948" y="1"/>
                  </a:moveTo>
                  <a:cubicBezTo>
                    <a:pt x="10703" y="1"/>
                    <a:pt x="10500" y="204"/>
                    <a:pt x="10500" y="489"/>
                  </a:cubicBezTo>
                  <a:cubicBezTo>
                    <a:pt x="10500" y="733"/>
                    <a:pt x="10703" y="937"/>
                    <a:pt x="10948" y="937"/>
                  </a:cubicBezTo>
                  <a:cubicBezTo>
                    <a:pt x="11192" y="937"/>
                    <a:pt x="11395" y="733"/>
                    <a:pt x="11395" y="489"/>
                  </a:cubicBezTo>
                  <a:cubicBezTo>
                    <a:pt x="11395" y="204"/>
                    <a:pt x="11192" y="1"/>
                    <a:pt x="10948" y="1"/>
                  </a:cubicBezTo>
                  <a:close/>
                  <a:moveTo>
                    <a:pt x="12291" y="1"/>
                  </a:moveTo>
                  <a:cubicBezTo>
                    <a:pt x="12046" y="1"/>
                    <a:pt x="11843" y="204"/>
                    <a:pt x="11843" y="489"/>
                  </a:cubicBezTo>
                  <a:cubicBezTo>
                    <a:pt x="11843" y="733"/>
                    <a:pt x="12046" y="937"/>
                    <a:pt x="12291" y="937"/>
                  </a:cubicBezTo>
                  <a:cubicBezTo>
                    <a:pt x="12535" y="937"/>
                    <a:pt x="12738" y="733"/>
                    <a:pt x="12738" y="489"/>
                  </a:cubicBezTo>
                  <a:cubicBezTo>
                    <a:pt x="12738" y="204"/>
                    <a:pt x="12535" y="1"/>
                    <a:pt x="12291" y="1"/>
                  </a:cubicBezTo>
                  <a:close/>
                  <a:moveTo>
                    <a:pt x="13634" y="1"/>
                  </a:moveTo>
                  <a:cubicBezTo>
                    <a:pt x="13389" y="1"/>
                    <a:pt x="13186" y="204"/>
                    <a:pt x="13186" y="489"/>
                  </a:cubicBezTo>
                  <a:cubicBezTo>
                    <a:pt x="13186" y="733"/>
                    <a:pt x="13389" y="937"/>
                    <a:pt x="13634" y="937"/>
                  </a:cubicBezTo>
                  <a:cubicBezTo>
                    <a:pt x="13878" y="937"/>
                    <a:pt x="14081" y="733"/>
                    <a:pt x="14081" y="489"/>
                  </a:cubicBezTo>
                  <a:cubicBezTo>
                    <a:pt x="14081" y="204"/>
                    <a:pt x="13878" y="1"/>
                    <a:pt x="13634" y="1"/>
                  </a:cubicBezTo>
                  <a:close/>
                  <a:moveTo>
                    <a:pt x="14977" y="1"/>
                  </a:moveTo>
                  <a:cubicBezTo>
                    <a:pt x="14732" y="1"/>
                    <a:pt x="14529" y="204"/>
                    <a:pt x="14529" y="489"/>
                  </a:cubicBezTo>
                  <a:cubicBezTo>
                    <a:pt x="14529" y="733"/>
                    <a:pt x="14732" y="937"/>
                    <a:pt x="14977" y="937"/>
                  </a:cubicBezTo>
                  <a:cubicBezTo>
                    <a:pt x="15221" y="937"/>
                    <a:pt x="15424" y="733"/>
                    <a:pt x="15424" y="489"/>
                  </a:cubicBezTo>
                  <a:cubicBezTo>
                    <a:pt x="15424" y="204"/>
                    <a:pt x="15221" y="1"/>
                    <a:pt x="14977" y="1"/>
                  </a:cubicBezTo>
                  <a:close/>
                  <a:moveTo>
                    <a:pt x="16320" y="1"/>
                  </a:moveTo>
                  <a:cubicBezTo>
                    <a:pt x="16075" y="1"/>
                    <a:pt x="15872" y="204"/>
                    <a:pt x="15872" y="489"/>
                  </a:cubicBezTo>
                  <a:cubicBezTo>
                    <a:pt x="15872" y="733"/>
                    <a:pt x="16075" y="937"/>
                    <a:pt x="16320" y="937"/>
                  </a:cubicBezTo>
                  <a:cubicBezTo>
                    <a:pt x="16564" y="937"/>
                    <a:pt x="16767" y="733"/>
                    <a:pt x="16767" y="489"/>
                  </a:cubicBezTo>
                  <a:cubicBezTo>
                    <a:pt x="16767" y="204"/>
                    <a:pt x="16564" y="1"/>
                    <a:pt x="16320" y="1"/>
                  </a:cubicBezTo>
                  <a:close/>
                  <a:moveTo>
                    <a:pt x="366" y="1873"/>
                  </a:moveTo>
                  <a:cubicBezTo>
                    <a:pt x="163" y="1873"/>
                    <a:pt x="0" y="2036"/>
                    <a:pt x="0" y="2280"/>
                  </a:cubicBezTo>
                  <a:cubicBezTo>
                    <a:pt x="0" y="2483"/>
                    <a:pt x="163" y="2646"/>
                    <a:pt x="366" y="2646"/>
                  </a:cubicBezTo>
                  <a:lnTo>
                    <a:pt x="1954" y="2646"/>
                  </a:lnTo>
                  <a:cubicBezTo>
                    <a:pt x="2157" y="2646"/>
                    <a:pt x="2360" y="2483"/>
                    <a:pt x="2360" y="2280"/>
                  </a:cubicBezTo>
                  <a:cubicBezTo>
                    <a:pt x="2360" y="2036"/>
                    <a:pt x="2157" y="1873"/>
                    <a:pt x="1954" y="1873"/>
                  </a:cubicBezTo>
                  <a:close/>
                  <a:moveTo>
                    <a:pt x="3703" y="1873"/>
                  </a:moveTo>
                  <a:cubicBezTo>
                    <a:pt x="3500" y="1873"/>
                    <a:pt x="3337" y="2036"/>
                    <a:pt x="3337" y="2280"/>
                  </a:cubicBezTo>
                  <a:cubicBezTo>
                    <a:pt x="3337" y="2483"/>
                    <a:pt x="3500" y="2646"/>
                    <a:pt x="3703" y="2646"/>
                  </a:cubicBezTo>
                  <a:lnTo>
                    <a:pt x="7855" y="2646"/>
                  </a:lnTo>
                  <a:cubicBezTo>
                    <a:pt x="8058" y="2646"/>
                    <a:pt x="8221" y="2483"/>
                    <a:pt x="8221" y="2280"/>
                  </a:cubicBezTo>
                  <a:cubicBezTo>
                    <a:pt x="8221" y="2036"/>
                    <a:pt x="8058" y="1873"/>
                    <a:pt x="7855" y="1873"/>
                  </a:cubicBezTo>
                  <a:close/>
                  <a:moveTo>
                    <a:pt x="366" y="3664"/>
                  </a:moveTo>
                  <a:cubicBezTo>
                    <a:pt x="163" y="3664"/>
                    <a:pt x="0" y="3867"/>
                    <a:pt x="0" y="4071"/>
                  </a:cubicBezTo>
                  <a:cubicBezTo>
                    <a:pt x="0" y="4274"/>
                    <a:pt x="163" y="4437"/>
                    <a:pt x="366" y="4437"/>
                  </a:cubicBezTo>
                  <a:lnTo>
                    <a:pt x="1954" y="4437"/>
                  </a:lnTo>
                  <a:cubicBezTo>
                    <a:pt x="2157" y="4437"/>
                    <a:pt x="2360" y="4274"/>
                    <a:pt x="2360" y="4071"/>
                  </a:cubicBezTo>
                  <a:cubicBezTo>
                    <a:pt x="2360" y="3867"/>
                    <a:pt x="2157" y="3664"/>
                    <a:pt x="1954" y="3664"/>
                  </a:cubicBezTo>
                  <a:close/>
                  <a:moveTo>
                    <a:pt x="3703" y="3664"/>
                  </a:moveTo>
                  <a:cubicBezTo>
                    <a:pt x="3500" y="3664"/>
                    <a:pt x="3337" y="3867"/>
                    <a:pt x="3337" y="4071"/>
                  </a:cubicBezTo>
                  <a:cubicBezTo>
                    <a:pt x="3337" y="4274"/>
                    <a:pt x="3500" y="4437"/>
                    <a:pt x="3703" y="4437"/>
                  </a:cubicBezTo>
                  <a:lnTo>
                    <a:pt x="7855" y="4437"/>
                  </a:lnTo>
                  <a:cubicBezTo>
                    <a:pt x="8058" y="4437"/>
                    <a:pt x="8221" y="4274"/>
                    <a:pt x="8221" y="4071"/>
                  </a:cubicBezTo>
                  <a:cubicBezTo>
                    <a:pt x="8221" y="3867"/>
                    <a:pt x="8058" y="3664"/>
                    <a:pt x="7855" y="3664"/>
                  </a:cubicBezTo>
                  <a:close/>
                  <a:moveTo>
                    <a:pt x="9605" y="3623"/>
                  </a:moveTo>
                  <a:cubicBezTo>
                    <a:pt x="9360" y="3623"/>
                    <a:pt x="9157" y="3826"/>
                    <a:pt x="9157" y="4071"/>
                  </a:cubicBezTo>
                  <a:cubicBezTo>
                    <a:pt x="9157" y="4315"/>
                    <a:pt x="9360" y="4518"/>
                    <a:pt x="9605" y="4518"/>
                  </a:cubicBezTo>
                  <a:cubicBezTo>
                    <a:pt x="9849" y="4518"/>
                    <a:pt x="10052" y="4315"/>
                    <a:pt x="10052" y="4071"/>
                  </a:cubicBezTo>
                  <a:cubicBezTo>
                    <a:pt x="10052" y="3826"/>
                    <a:pt x="9849" y="3623"/>
                    <a:pt x="9605" y="3623"/>
                  </a:cubicBezTo>
                  <a:close/>
                  <a:moveTo>
                    <a:pt x="10948" y="3623"/>
                  </a:moveTo>
                  <a:cubicBezTo>
                    <a:pt x="10703" y="3623"/>
                    <a:pt x="10500" y="3826"/>
                    <a:pt x="10500" y="4071"/>
                  </a:cubicBezTo>
                  <a:cubicBezTo>
                    <a:pt x="10500" y="4315"/>
                    <a:pt x="10703" y="4518"/>
                    <a:pt x="10948" y="4518"/>
                  </a:cubicBezTo>
                  <a:cubicBezTo>
                    <a:pt x="11192" y="4518"/>
                    <a:pt x="11395" y="4315"/>
                    <a:pt x="11395" y="4071"/>
                  </a:cubicBezTo>
                  <a:cubicBezTo>
                    <a:pt x="11395" y="3826"/>
                    <a:pt x="11192" y="3623"/>
                    <a:pt x="10948" y="3623"/>
                  </a:cubicBezTo>
                  <a:close/>
                  <a:moveTo>
                    <a:pt x="12291" y="3623"/>
                  </a:moveTo>
                  <a:cubicBezTo>
                    <a:pt x="12046" y="3623"/>
                    <a:pt x="11843" y="3826"/>
                    <a:pt x="11843" y="4071"/>
                  </a:cubicBezTo>
                  <a:cubicBezTo>
                    <a:pt x="11843" y="4315"/>
                    <a:pt x="12046" y="4518"/>
                    <a:pt x="12291" y="4518"/>
                  </a:cubicBezTo>
                  <a:cubicBezTo>
                    <a:pt x="12535" y="4518"/>
                    <a:pt x="12738" y="4315"/>
                    <a:pt x="12738" y="4071"/>
                  </a:cubicBezTo>
                  <a:cubicBezTo>
                    <a:pt x="12738" y="3826"/>
                    <a:pt x="12535" y="3623"/>
                    <a:pt x="12291" y="3623"/>
                  </a:cubicBezTo>
                  <a:close/>
                  <a:moveTo>
                    <a:pt x="13634" y="3623"/>
                  </a:moveTo>
                  <a:cubicBezTo>
                    <a:pt x="13389" y="3623"/>
                    <a:pt x="13186" y="3826"/>
                    <a:pt x="13186" y="4071"/>
                  </a:cubicBezTo>
                  <a:cubicBezTo>
                    <a:pt x="13186" y="4315"/>
                    <a:pt x="13389" y="4518"/>
                    <a:pt x="13634" y="4518"/>
                  </a:cubicBezTo>
                  <a:cubicBezTo>
                    <a:pt x="13878" y="4518"/>
                    <a:pt x="14081" y="4315"/>
                    <a:pt x="14081" y="4071"/>
                  </a:cubicBezTo>
                  <a:cubicBezTo>
                    <a:pt x="14081" y="3826"/>
                    <a:pt x="13878" y="3623"/>
                    <a:pt x="13634" y="3623"/>
                  </a:cubicBezTo>
                  <a:close/>
                  <a:moveTo>
                    <a:pt x="14977" y="3623"/>
                  </a:moveTo>
                  <a:cubicBezTo>
                    <a:pt x="14732" y="3623"/>
                    <a:pt x="14529" y="3826"/>
                    <a:pt x="14529" y="4071"/>
                  </a:cubicBezTo>
                  <a:cubicBezTo>
                    <a:pt x="14529" y="4315"/>
                    <a:pt x="14732" y="4518"/>
                    <a:pt x="14977" y="4518"/>
                  </a:cubicBezTo>
                  <a:cubicBezTo>
                    <a:pt x="15221" y="4518"/>
                    <a:pt x="15424" y="4315"/>
                    <a:pt x="15424" y="4071"/>
                  </a:cubicBezTo>
                  <a:cubicBezTo>
                    <a:pt x="15424" y="3826"/>
                    <a:pt x="15221" y="3623"/>
                    <a:pt x="14977" y="3623"/>
                  </a:cubicBezTo>
                  <a:close/>
                  <a:moveTo>
                    <a:pt x="16320" y="3623"/>
                  </a:moveTo>
                  <a:cubicBezTo>
                    <a:pt x="16075" y="3623"/>
                    <a:pt x="15872" y="3826"/>
                    <a:pt x="15872" y="4071"/>
                  </a:cubicBezTo>
                  <a:cubicBezTo>
                    <a:pt x="15872" y="4315"/>
                    <a:pt x="16075" y="4518"/>
                    <a:pt x="16320" y="4518"/>
                  </a:cubicBezTo>
                  <a:cubicBezTo>
                    <a:pt x="16564" y="4518"/>
                    <a:pt x="16767" y="4315"/>
                    <a:pt x="16767" y="4071"/>
                  </a:cubicBezTo>
                  <a:cubicBezTo>
                    <a:pt x="16767" y="3826"/>
                    <a:pt x="16564" y="3623"/>
                    <a:pt x="16320" y="3623"/>
                  </a:cubicBezTo>
                  <a:close/>
                  <a:moveTo>
                    <a:pt x="366" y="5454"/>
                  </a:moveTo>
                  <a:cubicBezTo>
                    <a:pt x="163" y="5454"/>
                    <a:pt x="0" y="5658"/>
                    <a:pt x="0" y="5861"/>
                  </a:cubicBezTo>
                  <a:cubicBezTo>
                    <a:pt x="0" y="6065"/>
                    <a:pt x="163" y="6228"/>
                    <a:pt x="366" y="6228"/>
                  </a:cubicBezTo>
                  <a:lnTo>
                    <a:pt x="1954" y="6228"/>
                  </a:lnTo>
                  <a:cubicBezTo>
                    <a:pt x="2157" y="6228"/>
                    <a:pt x="2360" y="6065"/>
                    <a:pt x="2360" y="5861"/>
                  </a:cubicBezTo>
                  <a:cubicBezTo>
                    <a:pt x="2360" y="5658"/>
                    <a:pt x="2157" y="5454"/>
                    <a:pt x="1954" y="5454"/>
                  </a:cubicBezTo>
                  <a:close/>
                  <a:moveTo>
                    <a:pt x="3703" y="5454"/>
                  </a:moveTo>
                  <a:cubicBezTo>
                    <a:pt x="3500" y="5454"/>
                    <a:pt x="3337" y="5658"/>
                    <a:pt x="3337" y="5861"/>
                  </a:cubicBezTo>
                  <a:cubicBezTo>
                    <a:pt x="3337" y="6065"/>
                    <a:pt x="3500" y="6228"/>
                    <a:pt x="3703" y="6228"/>
                  </a:cubicBezTo>
                  <a:lnTo>
                    <a:pt x="7855" y="6228"/>
                  </a:lnTo>
                  <a:cubicBezTo>
                    <a:pt x="8058" y="6228"/>
                    <a:pt x="8221" y="6065"/>
                    <a:pt x="8221" y="5861"/>
                  </a:cubicBezTo>
                  <a:cubicBezTo>
                    <a:pt x="8221" y="5658"/>
                    <a:pt x="8058" y="5454"/>
                    <a:pt x="7855" y="5454"/>
                  </a:cubicBezTo>
                  <a:close/>
                  <a:moveTo>
                    <a:pt x="366" y="7286"/>
                  </a:moveTo>
                  <a:cubicBezTo>
                    <a:pt x="163" y="7286"/>
                    <a:pt x="0" y="7448"/>
                    <a:pt x="0" y="7652"/>
                  </a:cubicBezTo>
                  <a:cubicBezTo>
                    <a:pt x="0" y="7855"/>
                    <a:pt x="163" y="8059"/>
                    <a:pt x="366" y="8059"/>
                  </a:cubicBezTo>
                  <a:lnTo>
                    <a:pt x="1954" y="8059"/>
                  </a:lnTo>
                  <a:cubicBezTo>
                    <a:pt x="2157" y="8059"/>
                    <a:pt x="2360" y="7855"/>
                    <a:pt x="2360" y="7652"/>
                  </a:cubicBezTo>
                  <a:cubicBezTo>
                    <a:pt x="2360" y="7448"/>
                    <a:pt x="2157" y="7286"/>
                    <a:pt x="1954" y="7286"/>
                  </a:cubicBezTo>
                  <a:close/>
                  <a:moveTo>
                    <a:pt x="3703" y="7286"/>
                  </a:moveTo>
                  <a:cubicBezTo>
                    <a:pt x="3500" y="7286"/>
                    <a:pt x="3337" y="7448"/>
                    <a:pt x="3337" y="7652"/>
                  </a:cubicBezTo>
                  <a:cubicBezTo>
                    <a:pt x="3337" y="7855"/>
                    <a:pt x="3500" y="8059"/>
                    <a:pt x="3703" y="8059"/>
                  </a:cubicBezTo>
                  <a:lnTo>
                    <a:pt x="7855" y="8059"/>
                  </a:lnTo>
                  <a:cubicBezTo>
                    <a:pt x="8058" y="8059"/>
                    <a:pt x="8221" y="7855"/>
                    <a:pt x="8221" y="7652"/>
                  </a:cubicBezTo>
                  <a:cubicBezTo>
                    <a:pt x="8221" y="7448"/>
                    <a:pt x="8058" y="7286"/>
                    <a:pt x="7855" y="7286"/>
                  </a:cubicBezTo>
                  <a:close/>
                  <a:moveTo>
                    <a:pt x="14203" y="8791"/>
                  </a:moveTo>
                  <a:cubicBezTo>
                    <a:pt x="13959" y="8791"/>
                    <a:pt x="13756" y="8995"/>
                    <a:pt x="13756" y="9239"/>
                  </a:cubicBezTo>
                  <a:cubicBezTo>
                    <a:pt x="13756" y="9483"/>
                    <a:pt x="13959" y="9687"/>
                    <a:pt x="14203" y="9687"/>
                  </a:cubicBezTo>
                  <a:cubicBezTo>
                    <a:pt x="14448" y="9687"/>
                    <a:pt x="14651" y="9483"/>
                    <a:pt x="14651" y="9239"/>
                  </a:cubicBezTo>
                  <a:cubicBezTo>
                    <a:pt x="14651" y="8995"/>
                    <a:pt x="14448" y="8791"/>
                    <a:pt x="14203" y="8791"/>
                  </a:cubicBezTo>
                  <a:close/>
                  <a:moveTo>
                    <a:pt x="15546" y="8791"/>
                  </a:moveTo>
                  <a:cubicBezTo>
                    <a:pt x="15302" y="8791"/>
                    <a:pt x="15099" y="8995"/>
                    <a:pt x="15099" y="9239"/>
                  </a:cubicBezTo>
                  <a:cubicBezTo>
                    <a:pt x="15099" y="9483"/>
                    <a:pt x="15302" y="9687"/>
                    <a:pt x="15546" y="9687"/>
                  </a:cubicBezTo>
                  <a:cubicBezTo>
                    <a:pt x="15791" y="9687"/>
                    <a:pt x="15994" y="9483"/>
                    <a:pt x="15994" y="9239"/>
                  </a:cubicBezTo>
                  <a:cubicBezTo>
                    <a:pt x="15994" y="8995"/>
                    <a:pt x="15791" y="8791"/>
                    <a:pt x="15546" y="8791"/>
                  </a:cubicBezTo>
                  <a:close/>
                  <a:moveTo>
                    <a:pt x="16889" y="8791"/>
                  </a:moveTo>
                  <a:cubicBezTo>
                    <a:pt x="16645" y="8791"/>
                    <a:pt x="16442" y="8995"/>
                    <a:pt x="16442" y="9239"/>
                  </a:cubicBezTo>
                  <a:cubicBezTo>
                    <a:pt x="16442" y="9483"/>
                    <a:pt x="16645" y="9687"/>
                    <a:pt x="16889" y="9687"/>
                  </a:cubicBezTo>
                  <a:cubicBezTo>
                    <a:pt x="17134" y="9687"/>
                    <a:pt x="17337" y="9483"/>
                    <a:pt x="17337" y="9239"/>
                  </a:cubicBezTo>
                  <a:cubicBezTo>
                    <a:pt x="17337" y="8995"/>
                    <a:pt x="17134" y="8791"/>
                    <a:pt x="16889" y="8791"/>
                  </a:cubicBezTo>
                  <a:close/>
                  <a:moveTo>
                    <a:pt x="18232" y="8791"/>
                  </a:moveTo>
                  <a:cubicBezTo>
                    <a:pt x="17988" y="8791"/>
                    <a:pt x="17785" y="8995"/>
                    <a:pt x="17785" y="9239"/>
                  </a:cubicBezTo>
                  <a:cubicBezTo>
                    <a:pt x="17785" y="9483"/>
                    <a:pt x="17988" y="9687"/>
                    <a:pt x="18232" y="9687"/>
                  </a:cubicBezTo>
                  <a:cubicBezTo>
                    <a:pt x="18477" y="9687"/>
                    <a:pt x="18680" y="9483"/>
                    <a:pt x="18680" y="9239"/>
                  </a:cubicBezTo>
                  <a:cubicBezTo>
                    <a:pt x="18680" y="8995"/>
                    <a:pt x="18477" y="8791"/>
                    <a:pt x="18232" y="8791"/>
                  </a:cubicBezTo>
                  <a:close/>
                  <a:moveTo>
                    <a:pt x="19575" y="8791"/>
                  </a:moveTo>
                  <a:cubicBezTo>
                    <a:pt x="19331" y="8791"/>
                    <a:pt x="19128" y="8995"/>
                    <a:pt x="19128" y="9239"/>
                  </a:cubicBezTo>
                  <a:cubicBezTo>
                    <a:pt x="19128" y="9483"/>
                    <a:pt x="19331" y="9687"/>
                    <a:pt x="19575" y="9687"/>
                  </a:cubicBezTo>
                  <a:cubicBezTo>
                    <a:pt x="19820" y="9687"/>
                    <a:pt x="20023" y="9483"/>
                    <a:pt x="20023" y="9239"/>
                  </a:cubicBezTo>
                  <a:cubicBezTo>
                    <a:pt x="20023" y="8995"/>
                    <a:pt x="19820" y="8791"/>
                    <a:pt x="19575" y="8791"/>
                  </a:cubicBezTo>
                  <a:close/>
                  <a:moveTo>
                    <a:pt x="20918" y="8791"/>
                  </a:moveTo>
                  <a:cubicBezTo>
                    <a:pt x="20674" y="8791"/>
                    <a:pt x="20471" y="8995"/>
                    <a:pt x="20471" y="9239"/>
                  </a:cubicBezTo>
                  <a:cubicBezTo>
                    <a:pt x="20471" y="9483"/>
                    <a:pt x="20674" y="9687"/>
                    <a:pt x="20918" y="9687"/>
                  </a:cubicBezTo>
                  <a:cubicBezTo>
                    <a:pt x="21163" y="9687"/>
                    <a:pt x="21366" y="9483"/>
                    <a:pt x="21366" y="9239"/>
                  </a:cubicBezTo>
                  <a:cubicBezTo>
                    <a:pt x="21366" y="8995"/>
                    <a:pt x="21163" y="8791"/>
                    <a:pt x="20918" y="8791"/>
                  </a:cubicBezTo>
                  <a:close/>
                  <a:moveTo>
                    <a:pt x="366" y="9076"/>
                  </a:moveTo>
                  <a:cubicBezTo>
                    <a:pt x="163" y="9076"/>
                    <a:pt x="0" y="9239"/>
                    <a:pt x="0" y="9443"/>
                  </a:cubicBezTo>
                  <a:cubicBezTo>
                    <a:pt x="0" y="9646"/>
                    <a:pt x="163" y="9850"/>
                    <a:pt x="366" y="9850"/>
                  </a:cubicBezTo>
                  <a:lnTo>
                    <a:pt x="1954" y="9850"/>
                  </a:lnTo>
                  <a:cubicBezTo>
                    <a:pt x="2157" y="9850"/>
                    <a:pt x="2360" y="9646"/>
                    <a:pt x="2360" y="9443"/>
                  </a:cubicBezTo>
                  <a:cubicBezTo>
                    <a:pt x="2360" y="9239"/>
                    <a:pt x="2157" y="9076"/>
                    <a:pt x="1954" y="9076"/>
                  </a:cubicBezTo>
                  <a:close/>
                  <a:moveTo>
                    <a:pt x="8669" y="9076"/>
                  </a:moveTo>
                  <a:cubicBezTo>
                    <a:pt x="8424" y="9076"/>
                    <a:pt x="8262" y="9239"/>
                    <a:pt x="8262" y="9443"/>
                  </a:cubicBezTo>
                  <a:cubicBezTo>
                    <a:pt x="8262" y="9646"/>
                    <a:pt x="8424" y="9850"/>
                    <a:pt x="8669" y="9850"/>
                  </a:cubicBezTo>
                  <a:lnTo>
                    <a:pt x="12779" y="9850"/>
                  </a:lnTo>
                  <a:cubicBezTo>
                    <a:pt x="12982" y="9850"/>
                    <a:pt x="13145" y="9646"/>
                    <a:pt x="13145" y="9443"/>
                  </a:cubicBezTo>
                  <a:cubicBezTo>
                    <a:pt x="13145" y="9239"/>
                    <a:pt x="12982" y="9076"/>
                    <a:pt x="12779" y="9076"/>
                  </a:cubicBezTo>
                  <a:close/>
                  <a:moveTo>
                    <a:pt x="366" y="10867"/>
                  </a:moveTo>
                  <a:cubicBezTo>
                    <a:pt x="163" y="10867"/>
                    <a:pt x="0" y="11030"/>
                    <a:pt x="0" y="11233"/>
                  </a:cubicBezTo>
                  <a:cubicBezTo>
                    <a:pt x="0" y="11478"/>
                    <a:pt x="163" y="11640"/>
                    <a:pt x="366" y="11640"/>
                  </a:cubicBezTo>
                  <a:lnTo>
                    <a:pt x="1954" y="11640"/>
                  </a:lnTo>
                  <a:cubicBezTo>
                    <a:pt x="2157" y="11640"/>
                    <a:pt x="2360" y="11478"/>
                    <a:pt x="2360" y="11233"/>
                  </a:cubicBezTo>
                  <a:cubicBezTo>
                    <a:pt x="2360" y="11030"/>
                    <a:pt x="2157" y="10867"/>
                    <a:pt x="1954" y="10867"/>
                  </a:cubicBezTo>
                  <a:close/>
                  <a:moveTo>
                    <a:pt x="8669" y="10867"/>
                  </a:moveTo>
                  <a:cubicBezTo>
                    <a:pt x="8424" y="10867"/>
                    <a:pt x="8262" y="11030"/>
                    <a:pt x="8262" y="11233"/>
                  </a:cubicBezTo>
                  <a:cubicBezTo>
                    <a:pt x="8262" y="11478"/>
                    <a:pt x="8424" y="11640"/>
                    <a:pt x="8669" y="11640"/>
                  </a:cubicBezTo>
                  <a:lnTo>
                    <a:pt x="12779" y="11640"/>
                  </a:lnTo>
                  <a:cubicBezTo>
                    <a:pt x="12982" y="11640"/>
                    <a:pt x="13145" y="11478"/>
                    <a:pt x="13145" y="11233"/>
                  </a:cubicBezTo>
                  <a:cubicBezTo>
                    <a:pt x="13145" y="11030"/>
                    <a:pt x="12982" y="10867"/>
                    <a:pt x="12779" y="10867"/>
                  </a:cubicBezTo>
                  <a:close/>
                  <a:moveTo>
                    <a:pt x="14203" y="12495"/>
                  </a:moveTo>
                  <a:cubicBezTo>
                    <a:pt x="13959" y="12495"/>
                    <a:pt x="13756" y="12698"/>
                    <a:pt x="13756" y="12943"/>
                  </a:cubicBezTo>
                  <a:cubicBezTo>
                    <a:pt x="13756" y="13187"/>
                    <a:pt x="13959" y="13390"/>
                    <a:pt x="14203" y="13390"/>
                  </a:cubicBezTo>
                  <a:cubicBezTo>
                    <a:pt x="14448" y="13390"/>
                    <a:pt x="14651" y="13187"/>
                    <a:pt x="14651" y="12943"/>
                  </a:cubicBezTo>
                  <a:cubicBezTo>
                    <a:pt x="14651" y="12698"/>
                    <a:pt x="14448" y="12495"/>
                    <a:pt x="14203" y="12495"/>
                  </a:cubicBezTo>
                  <a:close/>
                  <a:moveTo>
                    <a:pt x="15546" y="12495"/>
                  </a:moveTo>
                  <a:cubicBezTo>
                    <a:pt x="15302" y="12495"/>
                    <a:pt x="15099" y="12698"/>
                    <a:pt x="15099" y="12943"/>
                  </a:cubicBezTo>
                  <a:cubicBezTo>
                    <a:pt x="15099" y="13187"/>
                    <a:pt x="15302" y="13390"/>
                    <a:pt x="15546" y="13390"/>
                  </a:cubicBezTo>
                  <a:cubicBezTo>
                    <a:pt x="15791" y="13390"/>
                    <a:pt x="15994" y="13187"/>
                    <a:pt x="15994" y="12943"/>
                  </a:cubicBezTo>
                  <a:cubicBezTo>
                    <a:pt x="15994" y="12698"/>
                    <a:pt x="15791" y="12495"/>
                    <a:pt x="15546" y="12495"/>
                  </a:cubicBezTo>
                  <a:close/>
                  <a:moveTo>
                    <a:pt x="16889" y="12495"/>
                  </a:moveTo>
                  <a:cubicBezTo>
                    <a:pt x="16645" y="12495"/>
                    <a:pt x="16442" y="12698"/>
                    <a:pt x="16442" y="12943"/>
                  </a:cubicBezTo>
                  <a:cubicBezTo>
                    <a:pt x="16442" y="13187"/>
                    <a:pt x="16645" y="13390"/>
                    <a:pt x="16889" y="13390"/>
                  </a:cubicBezTo>
                  <a:cubicBezTo>
                    <a:pt x="17134" y="13390"/>
                    <a:pt x="17337" y="13187"/>
                    <a:pt x="17337" y="12943"/>
                  </a:cubicBezTo>
                  <a:cubicBezTo>
                    <a:pt x="17337" y="12698"/>
                    <a:pt x="17134" y="12495"/>
                    <a:pt x="16889" y="12495"/>
                  </a:cubicBezTo>
                  <a:close/>
                  <a:moveTo>
                    <a:pt x="18232" y="12495"/>
                  </a:moveTo>
                  <a:cubicBezTo>
                    <a:pt x="17988" y="12495"/>
                    <a:pt x="17785" y="12698"/>
                    <a:pt x="17785" y="12943"/>
                  </a:cubicBezTo>
                  <a:cubicBezTo>
                    <a:pt x="17785" y="13187"/>
                    <a:pt x="17988" y="13390"/>
                    <a:pt x="18232" y="13390"/>
                  </a:cubicBezTo>
                  <a:cubicBezTo>
                    <a:pt x="18477" y="13390"/>
                    <a:pt x="18680" y="13187"/>
                    <a:pt x="18680" y="12943"/>
                  </a:cubicBezTo>
                  <a:cubicBezTo>
                    <a:pt x="18680" y="12698"/>
                    <a:pt x="18477" y="12495"/>
                    <a:pt x="18232" y="12495"/>
                  </a:cubicBezTo>
                  <a:close/>
                  <a:moveTo>
                    <a:pt x="19575" y="12495"/>
                  </a:moveTo>
                  <a:cubicBezTo>
                    <a:pt x="19331" y="12495"/>
                    <a:pt x="19128" y="12698"/>
                    <a:pt x="19128" y="12943"/>
                  </a:cubicBezTo>
                  <a:cubicBezTo>
                    <a:pt x="19128" y="13187"/>
                    <a:pt x="19331" y="13390"/>
                    <a:pt x="19575" y="13390"/>
                  </a:cubicBezTo>
                  <a:cubicBezTo>
                    <a:pt x="19820" y="13390"/>
                    <a:pt x="20023" y="13187"/>
                    <a:pt x="20023" y="12943"/>
                  </a:cubicBezTo>
                  <a:cubicBezTo>
                    <a:pt x="20023" y="12698"/>
                    <a:pt x="19820" y="12495"/>
                    <a:pt x="19575" y="12495"/>
                  </a:cubicBezTo>
                  <a:close/>
                  <a:moveTo>
                    <a:pt x="20918" y="12495"/>
                  </a:moveTo>
                  <a:cubicBezTo>
                    <a:pt x="20674" y="12495"/>
                    <a:pt x="20471" y="12698"/>
                    <a:pt x="20471" y="12943"/>
                  </a:cubicBezTo>
                  <a:cubicBezTo>
                    <a:pt x="20471" y="13187"/>
                    <a:pt x="20674" y="13390"/>
                    <a:pt x="20918" y="13390"/>
                  </a:cubicBezTo>
                  <a:cubicBezTo>
                    <a:pt x="21163" y="13390"/>
                    <a:pt x="21366" y="13187"/>
                    <a:pt x="21366" y="12943"/>
                  </a:cubicBezTo>
                  <a:cubicBezTo>
                    <a:pt x="21366" y="12698"/>
                    <a:pt x="21163" y="12495"/>
                    <a:pt x="20918" y="12495"/>
                  </a:cubicBezTo>
                  <a:close/>
                  <a:moveTo>
                    <a:pt x="366" y="12658"/>
                  </a:moveTo>
                  <a:cubicBezTo>
                    <a:pt x="163" y="12658"/>
                    <a:pt x="0" y="12821"/>
                    <a:pt x="0" y="13065"/>
                  </a:cubicBezTo>
                  <a:cubicBezTo>
                    <a:pt x="0" y="13268"/>
                    <a:pt x="163" y="13431"/>
                    <a:pt x="366" y="13431"/>
                  </a:cubicBezTo>
                  <a:lnTo>
                    <a:pt x="1954" y="13431"/>
                  </a:lnTo>
                  <a:cubicBezTo>
                    <a:pt x="2157" y="13431"/>
                    <a:pt x="2360" y="13268"/>
                    <a:pt x="2360" y="13065"/>
                  </a:cubicBezTo>
                  <a:cubicBezTo>
                    <a:pt x="2360" y="12821"/>
                    <a:pt x="2157" y="12658"/>
                    <a:pt x="1954" y="12658"/>
                  </a:cubicBezTo>
                  <a:close/>
                  <a:moveTo>
                    <a:pt x="8669" y="12658"/>
                  </a:moveTo>
                  <a:cubicBezTo>
                    <a:pt x="8424" y="12658"/>
                    <a:pt x="8262" y="12821"/>
                    <a:pt x="8262" y="13065"/>
                  </a:cubicBezTo>
                  <a:cubicBezTo>
                    <a:pt x="8262" y="13268"/>
                    <a:pt x="8424" y="13431"/>
                    <a:pt x="8669" y="13431"/>
                  </a:cubicBezTo>
                  <a:lnTo>
                    <a:pt x="12779" y="13431"/>
                  </a:lnTo>
                  <a:cubicBezTo>
                    <a:pt x="12982" y="13431"/>
                    <a:pt x="13145" y="13268"/>
                    <a:pt x="13145" y="13065"/>
                  </a:cubicBezTo>
                  <a:cubicBezTo>
                    <a:pt x="13145" y="12821"/>
                    <a:pt x="12982"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5"/>
            <p:cNvSpPr/>
            <p:nvPr/>
          </p:nvSpPr>
          <p:spPr>
            <a:xfrm>
              <a:off x="3304325" y="3321950"/>
              <a:ext cx="534175" cy="335775"/>
            </a:xfrm>
            <a:custGeom>
              <a:avLst/>
              <a:gdLst/>
              <a:ahLst/>
              <a:cxnLst/>
              <a:rect l="l" t="t" r="r" b="b"/>
              <a:pathLst>
                <a:path w="21367" h="13431" extrusionOk="0">
                  <a:moveTo>
                    <a:pt x="366" y="82"/>
                  </a:moveTo>
                  <a:cubicBezTo>
                    <a:pt x="163" y="82"/>
                    <a:pt x="0" y="244"/>
                    <a:pt x="0" y="448"/>
                  </a:cubicBezTo>
                  <a:cubicBezTo>
                    <a:pt x="0" y="692"/>
                    <a:pt x="163" y="855"/>
                    <a:pt x="366" y="855"/>
                  </a:cubicBezTo>
                  <a:lnTo>
                    <a:pt x="1954" y="855"/>
                  </a:lnTo>
                  <a:cubicBezTo>
                    <a:pt x="2157" y="855"/>
                    <a:pt x="2360" y="692"/>
                    <a:pt x="2360" y="448"/>
                  </a:cubicBezTo>
                  <a:cubicBezTo>
                    <a:pt x="2360" y="244"/>
                    <a:pt x="2157" y="82"/>
                    <a:pt x="1954" y="82"/>
                  </a:cubicBezTo>
                  <a:close/>
                  <a:moveTo>
                    <a:pt x="3703" y="82"/>
                  </a:moveTo>
                  <a:cubicBezTo>
                    <a:pt x="3500" y="82"/>
                    <a:pt x="3337" y="244"/>
                    <a:pt x="3337" y="448"/>
                  </a:cubicBezTo>
                  <a:cubicBezTo>
                    <a:pt x="3337" y="692"/>
                    <a:pt x="3500" y="855"/>
                    <a:pt x="3703" y="855"/>
                  </a:cubicBezTo>
                  <a:lnTo>
                    <a:pt x="7855" y="855"/>
                  </a:lnTo>
                  <a:cubicBezTo>
                    <a:pt x="8058" y="855"/>
                    <a:pt x="8221" y="692"/>
                    <a:pt x="8221" y="448"/>
                  </a:cubicBezTo>
                  <a:cubicBezTo>
                    <a:pt x="8221" y="244"/>
                    <a:pt x="8058" y="82"/>
                    <a:pt x="7855" y="82"/>
                  </a:cubicBezTo>
                  <a:close/>
                  <a:moveTo>
                    <a:pt x="9605" y="0"/>
                  </a:moveTo>
                  <a:cubicBezTo>
                    <a:pt x="9360" y="0"/>
                    <a:pt x="9157" y="204"/>
                    <a:pt x="9157" y="448"/>
                  </a:cubicBezTo>
                  <a:cubicBezTo>
                    <a:pt x="9157" y="692"/>
                    <a:pt x="9360" y="896"/>
                    <a:pt x="9605" y="896"/>
                  </a:cubicBezTo>
                  <a:cubicBezTo>
                    <a:pt x="9849" y="896"/>
                    <a:pt x="10052" y="692"/>
                    <a:pt x="10052" y="448"/>
                  </a:cubicBezTo>
                  <a:cubicBezTo>
                    <a:pt x="10052" y="204"/>
                    <a:pt x="9849" y="0"/>
                    <a:pt x="9605" y="0"/>
                  </a:cubicBezTo>
                  <a:close/>
                  <a:moveTo>
                    <a:pt x="10948" y="0"/>
                  </a:moveTo>
                  <a:cubicBezTo>
                    <a:pt x="10703" y="0"/>
                    <a:pt x="10500" y="204"/>
                    <a:pt x="10500" y="448"/>
                  </a:cubicBezTo>
                  <a:cubicBezTo>
                    <a:pt x="10500" y="692"/>
                    <a:pt x="10703" y="896"/>
                    <a:pt x="10948" y="896"/>
                  </a:cubicBezTo>
                  <a:cubicBezTo>
                    <a:pt x="11192" y="896"/>
                    <a:pt x="11395" y="692"/>
                    <a:pt x="11395" y="448"/>
                  </a:cubicBezTo>
                  <a:cubicBezTo>
                    <a:pt x="11395" y="204"/>
                    <a:pt x="11192" y="0"/>
                    <a:pt x="10948" y="0"/>
                  </a:cubicBezTo>
                  <a:close/>
                  <a:moveTo>
                    <a:pt x="12291" y="0"/>
                  </a:moveTo>
                  <a:cubicBezTo>
                    <a:pt x="12046" y="0"/>
                    <a:pt x="11843" y="204"/>
                    <a:pt x="11843" y="448"/>
                  </a:cubicBezTo>
                  <a:cubicBezTo>
                    <a:pt x="11843" y="692"/>
                    <a:pt x="12046" y="896"/>
                    <a:pt x="12291" y="896"/>
                  </a:cubicBezTo>
                  <a:cubicBezTo>
                    <a:pt x="12535" y="896"/>
                    <a:pt x="12738" y="692"/>
                    <a:pt x="12738" y="448"/>
                  </a:cubicBezTo>
                  <a:cubicBezTo>
                    <a:pt x="12738" y="204"/>
                    <a:pt x="12535" y="0"/>
                    <a:pt x="12291" y="0"/>
                  </a:cubicBezTo>
                  <a:close/>
                  <a:moveTo>
                    <a:pt x="13634" y="0"/>
                  </a:moveTo>
                  <a:cubicBezTo>
                    <a:pt x="13389" y="0"/>
                    <a:pt x="13186" y="204"/>
                    <a:pt x="13186" y="448"/>
                  </a:cubicBezTo>
                  <a:cubicBezTo>
                    <a:pt x="13186" y="692"/>
                    <a:pt x="13389" y="896"/>
                    <a:pt x="13634" y="896"/>
                  </a:cubicBezTo>
                  <a:cubicBezTo>
                    <a:pt x="13878" y="896"/>
                    <a:pt x="14081" y="692"/>
                    <a:pt x="14081" y="448"/>
                  </a:cubicBezTo>
                  <a:cubicBezTo>
                    <a:pt x="14081" y="204"/>
                    <a:pt x="13878" y="0"/>
                    <a:pt x="13634" y="0"/>
                  </a:cubicBezTo>
                  <a:close/>
                  <a:moveTo>
                    <a:pt x="14977" y="0"/>
                  </a:moveTo>
                  <a:cubicBezTo>
                    <a:pt x="14732" y="0"/>
                    <a:pt x="14529" y="204"/>
                    <a:pt x="14529" y="448"/>
                  </a:cubicBezTo>
                  <a:cubicBezTo>
                    <a:pt x="14529" y="692"/>
                    <a:pt x="14732" y="896"/>
                    <a:pt x="14977" y="896"/>
                  </a:cubicBezTo>
                  <a:cubicBezTo>
                    <a:pt x="15221" y="896"/>
                    <a:pt x="15424" y="692"/>
                    <a:pt x="15424" y="448"/>
                  </a:cubicBezTo>
                  <a:cubicBezTo>
                    <a:pt x="15424" y="204"/>
                    <a:pt x="15221" y="0"/>
                    <a:pt x="14977" y="0"/>
                  </a:cubicBezTo>
                  <a:close/>
                  <a:moveTo>
                    <a:pt x="16320" y="0"/>
                  </a:moveTo>
                  <a:cubicBezTo>
                    <a:pt x="16075" y="0"/>
                    <a:pt x="15872" y="204"/>
                    <a:pt x="15872" y="448"/>
                  </a:cubicBezTo>
                  <a:cubicBezTo>
                    <a:pt x="15872" y="692"/>
                    <a:pt x="16075" y="896"/>
                    <a:pt x="16320" y="896"/>
                  </a:cubicBezTo>
                  <a:cubicBezTo>
                    <a:pt x="16564" y="896"/>
                    <a:pt x="16767" y="692"/>
                    <a:pt x="16767" y="448"/>
                  </a:cubicBezTo>
                  <a:cubicBezTo>
                    <a:pt x="16767" y="204"/>
                    <a:pt x="16564" y="0"/>
                    <a:pt x="16320" y="0"/>
                  </a:cubicBezTo>
                  <a:close/>
                  <a:moveTo>
                    <a:pt x="366" y="1872"/>
                  </a:moveTo>
                  <a:cubicBezTo>
                    <a:pt x="163" y="1872"/>
                    <a:pt x="0" y="2035"/>
                    <a:pt x="0" y="2239"/>
                  </a:cubicBezTo>
                  <a:cubicBezTo>
                    <a:pt x="0" y="2483"/>
                    <a:pt x="163" y="2646"/>
                    <a:pt x="366" y="2646"/>
                  </a:cubicBezTo>
                  <a:lnTo>
                    <a:pt x="1954" y="2646"/>
                  </a:lnTo>
                  <a:cubicBezTo>
                    <a:pt x="2157" y="2646"/>
                    <a:pt x="2360" y="2483"/>
                    <a:pt x="2360" y="2239"/>
                  </a:cubicBezTo>
                  <a:cubicBezTo>
                    <a:pt x="2360" y="2035"/>
                    <a:pt x="2157" y="1872"/>
                    <a:pt x="1954" y="1872"/>
                  </a:cubicBezTo>
                  <a:close/>
                  <a:moveTo>
                    <a:pt x="3703" y="1872"/>
                  </a:moveTo>
                  <a:cubicBezTo>
                    <a:pt x="3500" y="1872"/>
                    <a:pt x="3337" y="2035"/>
                    <a:pt x="3337" y="2239"/>
                  </a:cubicBezTo>
                  <a:cubicBezTo>
                    <a:pt x="3337" y="2483"/>
                    <a:pt x="3500" y="2646"/>
                    <a:pt x="3703" y="2646"/>
                  </a:cubicBezTo>
                  <a:lnTo>
                    <a:pt x="7855" y="2646"/>
                  </a:lnTo>
                  <a:cubicBezTo>
                    <a:pt x="8058" y="2646"/>
                    <a:pt x="8221" y="2483"/>
                    <a:pt x="8221" y="2239"/>
                  </a:cubicBezTo>
                  <a:cubicBezTo>
                    <a:pt x="8221" y="2035"/>
                    <a:pt x="8058" y="1872"/>
                    <a:pt x="7855" y="1872"/>
                  </a:cubicBezTo>
                  <a:close/>
                  <a:moveTo>
                    <a:pt x="366" y="3663"/>
                  </a:moveTo>
                  <a:cubicBezTo>
                    <a:pt x="163" y="3663"/>
                    <a:pt x="0" y="3826"/>
                    <a:pt x="0" y="4070"/>
                  </a:cubicBezTo>
                  <a:cubicBezTo>
                    <a:pt x="0" y="4273"/>
                    <a:pt x="163" y="4436"/>
                    <a:pt x="366" y="4436"/>
                  </a:cubicBezTo>
                  <a:lnTo>
                    <a:pt x="1954" y="4436"/>
                  </a:lnTo>
                  <a:cubicBezTo>
                    <a:pt x="2157" y="4436"/>
                    <a:pt x="2360" y="4273"/>
                    <a:pt x="2360" y="4070"/>
                  </a:cubicBezTo>
                  <a:cubicBezTo>
                    <a:pt x="2360" y="3826"/>
                    <a:pt x="2157" y="3663"/>
                    <a:pt x="1954" y="3663"/>
                  </a:cubicBezTo>
                  <a:close/>
                  <a:moveTo>
                    <a:pt x="3703" y="3663"/>
                  </a:moveTo>
                  <a:cubicBezTo>
                    <a:pt x="3500" y="3663"/>
                    <a:pt x="3337" y="3826"/>
                    <a:pt x="3337" y="4070"/>
                  </a:cubicBezTo>
                  <a:cubicBezTo>
                    <a:pt x="3337" y="4273"/>
                    <a:pt x="3500" y="4436"/>
                    <a:pt x="3703" y="4436"/>
                  </a:cubicBezTo>
                  <a:lnTo>
                    <a:pt x="7855" y="4436"/>
                  </a:lnTo>
                  <a:cubicBezTo>
                    <a:pt x="8058" y="4436"/>
                    <a:pt x="8221" y="4273"/>
                    <a:pt x="8221" y="4070"/>
                  </a:cubicBezTo>
                  <a:cubicBezTo>
                    <a:pt x="8221" y="3826"/>
                    <a:pt x="8058" y="3663"/>
                    <a:pt x="7855" y="3663"/>
                  </a:cubicBezTo>
                  <a:close/>
                  <a:moveTo>
                    <a:pt x="9605" y="3622"/>
                  </a:moveTo>
                  <a:cubicBezTo>
                    <a:pt x="9360" y="3622"/>
                    <a:pt x="9157" y="3785"/>
                    <a:pt x="9157" y="4070"/>
                  </a:cubicBezTo>
                  <a:cubicBezTo>
                    <a:pt x="9157" y="4314"/>
                    <a:pt x="9360" y="4518"/>
                    <a:pt x="9605" y="4518"/>
                  </a:cubicBezTo>
                  <a:cubicBezTo>
                    <a:pt x="9849" y="4518"/>
                    <a:pt x="10052" y="4314"/>
                    <a:pt x="10052" y="4070"/>
                  </a:cubicBezTo>
                  <a:cubicBezTo>
                    <a:pt x="10052" y="3785"/>
                    <a:pt x="9849" y="3622"/>
                    <a:pt x="9605" y="3622"/>
                  </a:cubicBezTo>
                  <a:close/>
                  <a:moveTo>
                    <a:pt x="10948" y="3622"/>
                  </a:moveTo>
                  <a:cubicBezTo>
                    <a:pt x="10703" y="3622"/>
                    <a:pt x="10500" y="3785"/>
                    <a:pt x="10500" y="4070"/>
                  </a:cubicBezTo>
                  <a:cubicBezTo>
                    <a:pt x="10500" y="4314"/>
                    <a:pt x="10703" y="4518"/>
                    <a:pt x="10948" y="4518"/>
                  </a:cubicBezTo>
                  <a:cubicBezTo>
                    <a:pt x="11192" y="4518"/>
                    <a:pt x="11395" y="4314"/>
                    <a:pt x="11395" y="4070"/>
                  </a:cubicBezTo>
                  <a:cubicBezTo>
                    <a:pt x="11395" y="3785"/>
                    <a:pt x="11192" y="3622"/>
                    <a:pt x="10948" y="3622"/>
                  </a:cubicBezTo>
                  <a:close/>
                  <a:moveTo>
                    <a:pt x="12291" y="3622"/>
                  </a:moveTo>
                  <a:cubicBezTo>
                    <a:pt x="12046" y="3622"/>
                    <a:pt x="11843" y="3785"/>
                    <a:pt x="11843" y="4070"/>
                  </a:cubicBezTo>
                  <a:cubicBezTo>
                    <a:pt x="11843" y="4314"/>
                    <a:pt x="12046" y="4518"/>
                    <a:pt x="12291" y="4518"/>
                  </a:cubicBezTo>
                  <a:cubicBezTo>
                    <a:pt x="12535" y="4518"/>
                    <a:pt x="12738" y="4314"/>
                    <a:pt x="12738" y="4070"/>
                  </a:cubicBezTo>
                  <a:cubicBezTo>
                    <a:pt x="12738" y="3785"/>
                    <a:pt x="12535" y="3622"/>
                    <a:pt x="12291" y="3622"/>
                  </a:cubicBezTo>
                  <a:close/>
                  <a:moveTo>
                    <a:pt x="13634" y="3622"/>
                  </a:moveTo>
                  <a:cubicBezTo>
                    <a:pt x="13389" y="3622"/>
                    <a:pt x="13186" y="3785"/>
                    <a:pt x="13186" y="4070"/>
                  </a:cubicBezTo>
                  <a:cubicBezTo>
                    <a:pt x="13186" y="4314"/>
                    <a:pt x="13389" y="4518"/>
                    <a:pt x="13634" y="4518"/>
                  </a:cubicBezTo>
                  <a:cubicBezTo>
                    <a:pt x="13878" y="4518"/>
                    <a:pt x="14081" y="4314"/>
                    <a:pt x="14081" y="4070"/>
                  </a:cubicBezTo>
                  <a:cubicBezTo>
                    <a:pt x="14081" y="3785"/>
                    <a:pt x="13878" y="3622"/>
                    <a:pt x="13634" y="3622"/>
                  </a:cubicBezTo>
                  <a:close/>
                  <a:moveTo>
                    <a:pt x="14977" y="3622"/>
                  </a:moveTo>
                  <a:cubicBezTo>
                    <a:pt x="14732" y="3622"/>
                    <a:pt x="14529" y="3785"/>
                    <a:pt x="14529" y="4070"/>
                  </a:cubicBezTo>
                  <a:cubicBezTo>
                    <a:pt x="14529" y="4314"/>
                    <a:pt x="14732" y="4518"/>
                    <a:pt x="14977" y="4518"/>
                  </a:cubicBezTo>
                  <a:cubicBezTo>
                    <a:pt x="15221" y="4518"/>
                    <a:pt x="15424" y="4314"/>
                    <a:pt x="15424" y="4070"/>
                  </a:cubicBezTo>
                  <a:cubicBezTo>
                    <a:pt x="15424" y="3785"/>
                    <a:pt x="15221" y="3622"/>
                    <a:pt x="14977" y="3622"/>
                  </a:cubicBezTo>
                  <a:close/>
                  <a:moveTo>
                    <a:pt x="16320" y="3622"/>
                  </a:moveTo>
                  <a:cubicBezTo>
                    <a:pt x="16075" y="3622"/>
                    <a:pt x="15872" y="3785"/>
                    <a:pt x="15872" y="4070"/>
                  </a:cubicBezTo>
                  <a:cubicBezTo>
                    <a:pt x="15872" y="4314"/>
                    <a:pt x="16075" y="4518"/>
                    <a:pt x="16320" y="4518"/>
                  </a:cubicBezTo>
                  <a:cubicBezTo>
                    <a:pt x="16564" y="4518"/>
                    <a:pt x="16767" y="4314"/>
                    <a:pt x="16767" y="4070"/>
                  </a:cubicBezTo>
                  <a:cubicBezTo>
                    <a:pt x="16767" y="3785"/>
                    <a:pt x="16564" y="3622"/>
                    <a:pt x="16320" y="3622"/>
                  </a:cubicBezTo>
                  <a:close/>
                  <a:moveTo>
                    <a:pt x="366" y="5454"/>
                  </a:moveTo>
                  <a:cubicBezTo>
                    <a:pt x="163" y="5454"/>
                    <a:pt x="0" y="5617"/>
                    <a:pt x="0" y="5861"/>
                  </a:cubicBezTo>
                  <a:cubicBezTo>
                    <a:pt x="0" y="6064"/>
                    <a:pt x="163" y="6227"/>
                    <a:pt x="366" y="6227"/>
                  </a:cubicBezTo>
                  <a:lnTo>
                    <a:pt x="1954" y="6227"/>
                  </a:lnTo>
                  <a:cubicBezTo>
                    <a:pt x="2157" y="6227"/>
                    <a:pt x="2360" y="6064"/>
                    <a:pt x="2360" y="5861"/>
                  </a:cubicBezTo>
                  <a:cubicBezTo>
                    <a:pt x="2360" y="5617"/>
                    <a:pt x="2157" y="5454"/>
                    <a:pt x="1954" y="5454"/>
                  </a:cubicBezTo>
                  <a:close/>
                  <a:moveTo>
                    <a:pt x="3703" y="5454"/>
                  </a:moveTo>
                  <a:cubicBezTo>
                    <a:pt x="3500" y="5454"/>
                    <a:pt x="3337" y="5617"/>
                    <a:pt x="3337" y="5861"/>
                  </a:cubicBezTo>
                  <a:cubicBezTo>
                    <a:pt x="3337" y="6064"/>
                    <a:pt x="3500" y="6227"/>
                    <a:pt x="3703" y="6227"/>
                  </a:cubicBezTo>
                  <a:lnTo>
                    <a:pt x="7855" y="6227"/>
                  </a:lnTo>
                  <a:cubicBezTo>
                    <a:pt x="8058" y="6227"/>
                    <a:pt x="8221" y="6064"/>
                    <a:pt x="8221" y="5861"/>
                  </a:cubicBezTo>
                  <a:cubicBezTo>
                    <a:pt x="8221" y="5617"/>
                    <a:pt x="8058" y="5454"/>
                    <a:pt x="7855" y="5454"/>
                  </a:cubicBezTo>
                  <a:close/>
                  <a:moveTo>
                    <a:pt x="366" y="7244"/>
                  </a:moveTo>
                  <a:cubicBezTo>
                    <a:pt x="163" y="7244"/>
                    <a:pt x="0" y="7448"/>
                    <a:pt x="0" y="7651"/>
                  </a:cubicBezTo>
                  <a:cubicBezTo>
                    <a:pt x="0" y="7855"/>
                    <a:pt x="163" y="8018"/>
                    <a:pt x="366" y="8018"/>
                  </a:cubicBezTo>
                  <a:lnTo>
                    <a:pt x="1954" y="8018"/>
                  </a:lnTo>
                  <a:cubicBezTo>
                    <a:pt x="2157" y="8018"/>
                    <a:pt x="2360" y="7855"/>
                    <a:pt x="2360" y="7651"/>
                  </a:cubicBezTo>
                  <a:cubicBezTo>
                    <a:pt x="2360" y="7448"/>
                    <a:pt x="2157" y="7244"/>
                    <a:pt x="1954" y="7244"/>
                  </a:cubicBezTo>
                  <a:close/>
                  <a:moveTo>
                    <a:pt x="3703" y="7244"/>
                  </a:moveTo>
                  <a:cubicBezTo>
                    <a:pt x="3500" y="7244"/>
                    <a:pt x="3337" y="7448"/>
                    <a:pt x="3337" y="7651"/>
                  </a:cubicBezTo>
                  <a:cubicBezTo>
                    <a:pt x="3337" y="7855"/>
                    <a:pt x="3500" y="8018"/>
                    <a:pt x="3703" y="8018"/>
                  </a:cubicBezTo>
                  <a:lnTo>
                    <a:pt x="7855" y="8018"/>
                  </a:lnTo>
                  <a:cubicBezTo>
                    <a:pt x="8058" y="8018"/>
                    <a:pt x="8221" y="7855"/>
                    <a:pt x="8221" y="7651"/>
                  </a:cubicBezTo>
                  <a:cubicBezTo>
                    <a:pt x="8221" y="7448"/>
                    <a:pt x="8058" y="7244"/>
                    <a:pt x="7855" y="7244"/>
                  </a:cubicBezTo>
                  <a:close/>
                  <a:moveTo>
                    <a:pt x="14203" y="8750"/>
                  </a:moveTo>
                  <a:cubicBezTo>
                    <a:pt x="13959" y="8750"/>
                    <a:pt x="13756" y="8954"/>
                    <a:pt x="13756" y="9198"/>
                  </a:cubicBezTo>
                  <a:cubicBezTo>
                    <a:pt x="13756" y="9483"/>
                    <a:pt x="13959" y="9686"/>
                    <a:pt x="14203" y="9686"/>
                  </a:cubicBezTo>
                  <a:cubicBezTo>
                    <a:pt x="14448" y="9686"/>
                    <a:pt x="14651" y="9483"/>
                    <a:pt x="14651" y="9198"/>
                  </a:cubicBezTo>
                  <a:cubicBezTo>
                    <a:pt x="14651" y="8954"/>
                    <a:pt x="14448" y="8750"/>
                    <a:pt x="14203" y="8750"/>
                  </a:cubicBezTo>
                  <a:close/>
                  <a:moveTo>
                    <a:pt x="15546" y="8750"/>
                  </a:moveTo>
                  <a:cubicBezTo>
                    <a:pt x="15302" y="8750"/>
                    <a:pt x="15099" y="8954"/>
                    <a:pt x="15099" y="9198"/>
                  </a:cubicBezTo>
                  <a:cubicBezTo>
                    <a:pt x="15099" y="9483"/>
                    <a:pt x="15302" y="9686"/>
                    <a:pt x="15546" y="9686"/>
                  </a:cubicBezTo>
                  <a:cubicBezTo>
                    <a:pt x="15791" y="9686"/>
                    <a:pt x="15994" y="9483"/>
                    <a:pt x="15994" y="9198"/>
                  </a:cubicBezTo>
                  <a:cubicBezTo>
                    <a:pt x="15994" y="8954"/>
                    <a:pt x="15791" y="8750"/>
                    <a:pt x="15546" y="8750"/>
                  </a:cubicBezTo>
                  <a:close/>
                  <a:moveTo>
                    <a:pt x="16889" y="8750"/>
                  </a:moveTo>
                  <a:cubicBezTo>
                    <a:pt x="16645" y="8750"/>
                    <a:pt x="16442" y="8954"/>
                    <a:pt x="16442" y="9198"/>
                  </a:cubicBezTo>
                  <a:cubicBezTo>
                    <a:pt x="16442" y="9483"/>
                    <a:pt x="16645" y="9686"/>
                    <a:pt x="16889" y="9686"/>
                  </a:cubicBezTo>
                  <a:cubicBezTo>
                    <a:pt x="17134" y="9686"/>
                    <a:pt x="17337" y="9483"/>
                    <a:pt x="17337" y="9198"/>
                  </a:cubicBezTo>
                  <a:cubicBezTo>
                    <a:pt x="17337" y="8954"/>
                    <a:pt x="17134" y="8750"/>
                    <a:pt x="16889" y="8750"/>
                  </a:cubicBezTo>
                  <a:close/>
                  <a:moveTo>
                    <a:pt x="18232" y="8750"/>
                  </a:moveTo>
                  <a:cubicBezTo>
                    <a:pt x="17988" y="8750"/>
                    <a:pt x="17785" y="8954"/>
                    <a:pt x="17785" y="9198"/>
                  </a:cubicBezTo>
                  <a:cubicBezTo>
                    <a:pt x="17785" y="9483"/>
                    <a:pt x="17988" y="9686"/>
                    <a:pt x="18232" y="9686"/>
                  </a:cubicBezTo>
                  <a:cubicBezTo>
                    <a:pt x="18477" y="9686"/>
                    <a:pt x="18680" y="9483"/>
                    <a:pt x="18680" y="9198"/>
                  </a:cubicBezTo>
                  <a:cubicBezTo>
                    <a:pt x="18680" y="8954"/>
                    <a:pt x="18477" y="8750"/>
                    <a:pt x="18232" y="8750"/>
                  </a:cubicBezTo>
                  <a:close/>
                  <a:moveTo>
                    <a:pt x="19575" y="8750"/>
                  </a:moveTo>
                  <a:cubicBezTo>
                    <a:pt x="19331" y="8750"/>
                    <a:pt x="19128" y="8954"/>
                    <a:pt x="19128" y="9198"/>
                  </a:cubicBezTo>
                  <a:cubicBezTo>
                    <a:pt x="19128" y="9483"/>
                    <a:pt x="19331" y="9686"/>
                    <a:pt x="19575" y="9686"/>
                  </a:cubicBezTo>
                  <a:cubicBezTo>
                    <a:pt x="19820" y="9686"/>
                    <a:pt x="20023" y="9483"/>
                    <a:pt x="20023" y="9198"/>
                  </a:cubicBezTo>
                  <a:cubicBezTo>
                    <a:pt x="20023" y="8954"/>
                    <a:pt x="19820" y="8750"/>
                    <a:pt x="19575" y="8750"/>
                  </a:cubicBezTo>
                  <a:close/>
                  <a:moveTo>
                    <a:pt x="20918" y="8750"/>
                  </a:moveTo>
                  <a:cubicBezTo>
                    <a:pt x="20674" y="8750"/>
                    <a:pt x="20471" y="8954"/>
                    <a:pt x="20471" y="9198"/>
                  </a:cubicBezTo>
                  <a:cubicBezTo>
                    <a:pt x="20471" y="9483"/>
                    <a:pt x="20674" y="9686"/>
                    <a:pt x="20918" y="9686"/>
                  </a:cubicBezTo>
                  <a:cubicBezTo>
                    <a:pt x="21163" y="9686"/>
                    <a:pt x="21366" y="9483"/>
                    <a:pt x="21366" y="9198"/>
                  </a:cubicBezTo>
                  <a:cubicBezTo>
                    <a:pt x="21366" y="8954"/>
                    <a:pt x="21163" y="8750"/>
                    <a:pt x="20918" y="8750"/>
                  </a:cubicBezTo>
                  <a:close/>
                  <a:moveTo>
                    <a:pt x="366" y="9035"/>
                  </a:moveTo>
                  <a:cubicBezTo>
                    <a:pt x="163" y="9035"/>
                    <a:pt x="0" y="9239"/>
                    <a:pt x="0" y="9442"/>
                  </a:cubicBezTo>
                  <a:cubicBezTo>
                    <a:pt x="0" y="9646"/>
                    <a:pt x="163" y="9849"/>
                    <a:pt x="366" y="9849"/>
                  </a:cubicBezTo>
                  <a:lnTo>
                    <a:pt x="1954" y="9849"/>
                  </a:lnTo>
                  <a:cubicBezTo>
                    <a:pt x="2157" y="9849"/>
                    <a:pt x="2360" y="9646"/>
                    <a:pt x="2360" y="9442"/>
                  </a:cubicBezTo>
                  <a:cubicBezTo>
                    <a:pt x="2360" y="9239"/>
                    <a:pt x="2157" y="9035"/>
                    <a:pt x="1954" y="9035"/>
                  </a:cubicBezTo>
                  <a:close/>
                  <a:moveTo>
                    <a:pt x="8669" y="9035"/>
                  </a:moveTo>
                  <a:cubicBezTo>
                    <a:pt x="8424" y="9035"/>
                    <a:pt x="8262" y="9239"/>
                    <a:pt x="8262" y="9442"/>
                  </a:cubicBezTo>
                  <a:cubicBezTo>
                    <a:pt x="8262" y="9646"/>
                    <a:pt x="8424" y="9849"/>
                    <a:pt x="8669" y="9849"/>
                  </a:cubicBezTo>
                  <a:lnTo>
                    <a:pt x="12779" y="9849"/>
                  </a:lnTo>
                  <a:cubicBezTo>
                    <a:pt x="12982" y="9849"/>
                    <a:pt x="13145" y="9646"/>
                    <a:pt x="13145" y="9442"/>
                  </a:cubicBezTo>
                  <a:cubicBezTo>
                    <a:pt x="13145" y="9239"/>
                    <a:pt x="12982" y="9035"/>
                    <a:pt x="12779" y="9035"/>
                  </a:cubicBezTo>
                  <a:close/>
                  <a:moveTo>
                    <a:pt x="366" y="10866"/>
                  </a:moveTo>
                  <a:cubicBezTo>
                    <a:pt x="163" y="10866"/>
                    <a:pt x="0" y="11029"/>
                    <a:pt x="0" y="11233"/>
                  </a:cubicBezTo>
                  <a:cubicBezTo>
                    <a:pt x="0" y="11436"/>
                    <a:pt x="163" y="11640"/>
                    <a:pt x="366" y="11640"/>
                  </a:cubicBezTo>
                  <a:lnTo>
                    <a:pt x="1954" y="11640"/>
                  </a:lnTo>
                  <a:cubicBezTo>
                    <a:pt x="2157" y="11640"/>
                    <a:pt x="2360" y="11436"/>
                    <a:pt x="2360" y="11233"/>
                  </a:cubicBezTo>
                  <a:cubicBezTo>
                    <a:pt x="2360" y="11029"/>
                    <a:pt x="2157" y="10866"/>
                    <a:pt x="1954" y="10866"/>
                  </a:cubicBezTo>
                  <a:close/>
                  <a:moveTo>
                    <a:pt x="8669" y="10866"/>
                  </a:moveTo>
                  <a:cubicBezTo>
                    <a:pt x="8424" y="10866"/>
                    <a:pt x="8262" y="11029"/>
                    <a:pt x="8262" y="11233"/>
                  </a:cubicBezTo>
                  <a:cubicBezTo>
                    <a:pt x="8262" y="11436"/>
                    <a:pt x="8424" y="11640"/>
                    <a:pt x="8669" y="11640"/>
                  </a:cubicBezTo>
                  <a:lnTo>
                    <a:pt x="12779" y="11640"/>
                  </a:lnTo>
                  <a:cubicBezTo>
                    <a:pt x="12982" y="11640"/>
                    <a:pt x="13145" y="11436"/>
                    <a:pt x="13145" y="11233"/>
                  </a:cubicBezTo>
                  <a:cubicBezTo>
                    <a:pt x="13145" y="11029"/>
                    <a:pt x="12982" y="10866"/>
                    <a:pt x="12779" y="10866"/>
                  </a:cubicBezTo>
                  <a:close/>
                  <a:moveTo>
                    <a:pt x="14203" y="12454"/>
                  </a:moveTo>
                  <a:cubicBezTo>
                    <a:pt x="13959" y="12454"/>
                    <a:pt x="13756" y="12657"/>
                    <a:pt x="13756" y="12942"/>
                  </a:cubicBezTo>
                  <a:cubicBezTo>
                    <a:pt x="13756" y="13186"/>
                    <a:pt x="13959" y="13390"/>
                    <a:pt x="14203" y="13390"/>
                  </a:cubicBezTo>
                  <a:cubicBezTo>
                    <a:pt x="14448" y="13390"/>
                    <a:pt x="14651" y="13186"/>
                    <a:pt x="14651" y="12942"/>
                  </a:cubicBezTo>
                  <a:cubicBezTo>
                    <a:pt x="14651" y="12657"/>
                    <a:pt x="14448" y="12454"/>
                    <a:pt x="14203" y="12454"/>
                  </a:cubicBezTo>
                  <a:close/>
                  <a:moveTo>
                    <a:pt x="15546" y="12454"/>
                  </a:moveTo>
                  <a:cubicBezTo>
                    <a:pt x="15302" y="12454"/>
                    <a:pt x="15099" y="12657"/>
                    <a:pt x="15099" y="12942"/>
                  </a:cubicBezTo>
                  <a:cubicBezTo>
                    <a:pt x="15099" y="13186"/>
                    <a:pt x="15302" y="13390"/>
                    <a:pt x="15546" y="13390"/>
                  </a:cubicBezTo>
                  <a:cubicBezTo>
                    <a:pt x="15791" y="13390"/>
                    <a:pt x="15994" y="13186"/>
                    <a:pt x="15994" y="12942"/>
                  </a:cubicBezTo>
                  <a:cubicBezTo>
                    <a:pt x="15994" y="12657"/>
                    <a:pt x="15791" y="12454"/>
                    <a:pt x="15546" y="12454"/>
                  </a:cubicBezTo>
                  <a:close/>
                  <a:moveTo>
                    <a:pt x="16889" y="12454"/>
                  </a:moveTo>
                  <a:cubicBezTo>
                    <a:pt x="16645" y="12454"/>
                    <a:pt x="16442" y="12657"/>
                    <a:pt x="16442" y="12942"/>
                  </a:cubicBezTo>
                  <a:cubicBezTo>
                    <a:pt x="16442" y="13186"/>
                    <a:pt x="16645" y="13390"/>
                    <a:pt x="16889" y="13390"/>
                  </a:cubicBezTo>
                  <a:cubicBezTo>
                    <a:pt x="17134" y="13390"/>
                    <a:pt x="17337" y="13186"/>
                    <a:pt x="17337" y="12942"/>
                  </a:cubicBezTo>
                  <a:cubicBezTo>
                    <a:pt x="17337" y="12657"/>
                    <a:pt x="17134" y="12454"/>
                    <a:pt x="16889" y="12454"/>
                  </a:cubicBezTo>
                  <a:close/>
                  <a:moveTo>
                    <a:pt x="18232" y="12454"/>
                  </a:moveTo>
                  <a:cubicBezTo>
                    <a:pt x="17988" y="12454"/>
                    <a:pt x="17785" y="12657"/>
                    <a:pt x="17785" y="12942"/>
                  </a:cubicBezTo>
                  <a:cubicBezTo>
                    <a:pt x="17785" y="13186"/>
                    <a:pt x="17988" y="13390"/>
                    <a:pt x="18232" y="13390"/>
                  </a:cubicBezTo>
                  <a:cubicBezTo>
                    <a:pt x="18477" y="13390"/>
                    <a:pt x="18680" y="13186"/>
                    <a:pt x="18680" y="12942"/>
                  </a:cubicBezTo>
                  <a:cubicBezTo>
                    <a:pt x="18680" y="12657"/>
                    <a:pt x="18477" y="12454"/>
                    <a:pt x="18232" y="12454"/>
                  </a:cubicBezTo>
                  <a:close/>
                  <a:moveTo>
                    <a:pt x="19575" y="12454"/>
                  </a:moveTo>
                  <a:cubicBezTo>
                    <a:pt x="19331" y="12454"/>
                    <a:pt x="19128" y="12657"/>
                    <a:pt x="19128" y="12942"/>
                  </a:cubicBezTo>
                  <a:cubicBezTo>
                    <a:pt x="19128" y="13186"/>
                    <a:pt x="19331" y="13390"/>
                    <a:pt x="19575" y="13390"/>
                  </a:cubicBezTo>
                  <a:cubicBezTo>
                    <a:pt x="19820" y="13390"/>
                    <a:pt x="20023" y="13186"/>
                    <a:pt x="20023" y="12942"/>
                  </a:cubicBezTo>
                  <a:cubicBezTo>
                    <a:pt x="20023" y="12657"/>
                    <a:pt x="19820" y="12454"/>
                    <a:pt x="19575" y="12454"/>
                  </a:cubicBezTo>
                  <a:close/>
                  <a:moveTo>
                    <a:pt x="20918" y="12454"/>
                  </a:moveTo>
                  <a:cubicBezTo>
                    <a:pt x="20674" y="12454"/>
                    <a:pt x="20471" y="12657"/>
                    <a:pt x="20471" y="12942"/>
                  </a:cubicBezTo>
                  <a:cubicBezTo>
                    <a:pt x="20471" y="13186"/>
                    <a:pt x="20674" y="13390"/>
                    <a:pt x="20918" y="13390"/>
                  </a:cubicBezTo>
                  <a:cubicBezTo>
                    <a:pt x="21163" y="13390"/>
                    <a:pt x="21366" y="13186"/>
                    <a:pt x="21366" y="12942"/>
                  </a:cubicBezTo>
                  <a:cubicBezTo>
                    <a:pt x="21366" y="12657"/>
                    <a:pt x="21163" y="12454"/>
                    <a:pt x="20918" y="12454"/>
                  </a:cubicBezTo>
                  <a:close/>
                  <a:moveTo>
                    <a:pt x="366" y="12657"/>
                  </a:moveTo>
                  <a:cubicBezTo>
                    <a:pt x="163" y="12657"/>
                    <a:pt x="0" y="12820"/>
                    <a:pt x="0" y="13023"/>
                  </a:cubicBezTo>
                  <a:cubicBezTo>
                    <a:pt x="0" y="13268"/>
                    <a:pt x="163" y="13430"/>
                    <a:pt x="366" y="13430"/>
                  </a:cubicBezTo>
                  <a:lnTo>
                    <a:pt x="1954" y="13430"/>
                  </a:lnTo>
                  <a:cubicBezTo>
                    <a:pt x="2157" y="13430"/>
                    <a:pt x="2360" y="13268"/>
                    <a:pt x="2360" y="13023"/>
                  </a:cubicBezTo>
                  <a:cubicBezTo>
                    <a:pt x="2360" y="12820"/>
                    <a:pt x="2157" y="12657"/>
                    <a:pt x="1954" y="12657"/>
                  </a:cubicBezTo>
                  <a:close/>
                  <a:moveTo>
                    <a:pt x="8669" y="12657"/>
                  </a:moveTo>
                  <a:cubicBezTo>
                    <a:pt x="8424" y="12657"/>
                    <a:pt x="8262" y="12820"/>
                    <a:pt x="8262" y="13023"/>
                  </a:cubicBezTo>
                  <a:cubicBezTo>
                    <a:pt x="8262" y="13268"/>
                    <a:pt x="8424" y="13430"/>
                    <a:pt x="8669" y="13430"/>
                  </a:cubicBezTo>
                  <a:lnTo>
                    <a:pt x="12779" y="13430"/>
                  </a:lnTo>
                  <a:cubicBezTo>
                    <a:pt x="12982" y="13430"/>
                    <a:pt x="13145" y="13268"/>
                    <a:pt x="13145" y="13023"/>
                  </a:cubicBezTo>
                  <a:cubicBezTo>
                    <a:pt x="13145" y="12820"/>
                    <a:pt x="12982"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5"/>
            <p:cNvSpPr/>
            <p:nvPr/>
          </p:nvSpPr>
          <p:spPr>
            <a:xfrm>
              <a:off x="3173075" y="2324875"/>
              <a:ext cx="135325" cy="249275"/>
            </a:xfrm>
            <a:custGeom>
              <a:avLst/>
              <a:gdLst/>
              <a:ahLst/>
              <a:cxnLst/>
              <a:rect l="l" t="t" r="r" b="b"/>
              <a:pathLst>
                <a:path w="5413" h="9971" extrusionOk="0">
                  <a:moveTo>
                    <a:pt x="3052" y="692"/>
                  </a:moveTo>
                  <a:cubicBezTo>
                    <a:pt x="3256" y="692"/>
                    <a:pt x="3459" y="814"/>
                    <a:pt x="3663" y="977"/>
                  </a:cubicBezTo>
                  <a:cubicBezTo>
                    <a:pt x="3948" y="1221"/>
                    <a:pt x="4233" y="1709"/>
                    <a:pt x="4436" y="2320"/>
                  </a:cubicBezTo>
                  <a:cubicBezTo>
                    <a:pt x="4640" y="2930"/>
                    <a:pt x="4762" y="3663"/>
                    <a:pt x="4762" y="4477"/>
                  </a:cubicBezTo>
                  <a:cubicBezTo>
                    <a:pt x="4762" y="4680"/>
                    <a:pt x="4762" y="4924"/>
                    <a:pt x="4721" y="5169"/>
                  </a:cubicBezTo>
                  <a:cubicBezTo>
                    <a:pt x="4640" y="6349"/>
                    <a:pt x="4314" y="7448"/>
                    <a:pt x="3866" y="8180"/>
                  </a:cubicBezTo>
                  <a:cubicBezTo>
                    <a:pt x="3663" y="8546"/>
                    <a:pt x="3419" y="8831"/>
                    <a:pt x="3134" y="9035"/>
                  </a:cubicBezTo>
                  <a:cubicBezTo>
                    <a:pt x="2890" y="9238"/>
                    <a:pt x="2686" y="9320"/>
                    <a:pt x="2442" y="9320"/>
                  </a:cubicBezTo>
                  <a:lnTo>
                    <a:pt x="2361" y="9320"/>
                  </a:lnTo>
                  <a:cubicBezTo>
                    <a:pt x="2157" y="9279"/>
                    <a:pt x="1954" y="9198"/>
                    <a:pt x="1750" y="9035"/>
                  </a:cubicBezTo>
                  <a:cubicBezTo>
                    <a:pt x="1465" y="8750"/>
                    <a:pt x="1180" y="8302"/>
                    <a:pt x="977" y="7692"/>
                  </a:cubicBezTo>
                  <a:cubicBezTo>
                    <a:pt x="773" y="7081"/>
                    <a:pt x="651" y="6349"/>
                    <a:pt x="651" y="5535"/>
                  </a:cubicBezTo>
                  <a:cubicBezTo>
                    <a:pt x="651" y="5291"/>
                    <a:pt x="692" y="5087"/>
                    <a:pt x="692" y="4843"/>
                  </a:cubicBezTo>
                  <a:cubicBezTo>
                    <a:pt x="773" y="3622"/>
                    <a:pt x="1099" y="2564"/>
                    <a:pt x="1547" y="1831"/>
                  </a:cubicBezTo>
                  <a:cubicBezTo>
                    <a:pt x="1791" y="1424"/>
                    <a:pt x="2035" y="1140"/>
                    <a:pt x="2279" y="977"/>
                  </a:cubicBezTo>
                  <a:cubicBezTo>
                    <a:pt x="2523" y="773"/>
                    <a:pt x="2768" y="692"/>
                    <a:pt x="2971" y="692"/>
                  </a:cubicBezTo>
                  <a:close/>
                  <a:moveTo>
                    <a:pt x="2971" y="0"/>
                  </a:moveTo>
                  <a:cubicBezTo>
                    <a:pt x="2564" y="0"/>
                    <a:pt x="2198" y="163"/>
                    <a:pt x="1872" y="407"/>
                  </a:cubicBezTo>
                  <a:cubicBezTo>
                    <a:pt x="1343" y="814"/>
                    <a:pt x="936" y="1424"/>
                    <a:pt x="611" y="2157"/>
                  </a:cubicBezTo>
                  <a:cubicBezTo>
                    <a:pt x="326" y="2930"/>
                    <a:pt x="82" y="3826"/>
                    <a:pt x="0" y="4802"/>
                  </a:cubicBezTo>
                  <a:cubicBezTo>
                    <a:pt x="0" y="5046"/>
                    <a:pt x="0" y="5291"/>
                    <a:pt x="0" y="5535"/>
                  </a:cubicBezTo>
                  <a:cubicBezTo>
                    <a:pt x="0" y="6674"/>
                    <a:pt x="204" y="7732"/>
                    <a:pt x="611" y="8546"/>
                  </a:cubicBezTo>
                  <a:cubicBezTo>
                    <a:pt x="773" y="8953"/>
                    <a:pt x="1018" y="9279"/>
                    <a:pt x="1302" y="9523"/>
                  </a:cubicBezTo>
                  <a:cubicBezTo>
                    <a:pt x="1587" y="9767"/>
                    <a:pt x="1954" y="9930"/>
                    <a:pt x="2320" y="9971"/>
                  </a:cubicBezTo>
                  <a:lnTo>
                    <a:pt x="2442" y="9971"/>
                  </a:lnTo>
                  <a:cubicBezTo>
                    <a:pt x="2849" y="9971"/>
                    <a:pt x="3215" y="9808"/>
                    <a:pt x="3581" y="9564"/>
                  </a:cubicBezTo>
                  <a:cubicBezTo>
                    <a:pt x="4070" y="9198"/>
                    <a:pt x="4477" y="8587"/>
                    <a:pt x="4802" y="7814"/>
                  </a:cubicBezTo>
                  <a:cubicBezTo>
                    <a:pt x="5128" y="7081"/>
                    <a:pt x="5331" y="6186"/>
                    <a:pt x="5413" y="5209"/>
                  </a:cubicBezTo>
                  <a:cubicBezTo>
                    <a:pt x="5413" y="4965"/>
                    <a:pt x="5413" y="4721"/>
                    <a:pt x="5413" y="4477"/>
                  </a:cubicBezTo>
                  <a:cubicBezTo>
                    <a:pt x="5413" y="3296"/>
                    <a:pt x="5209" y="2238"/>
                    <a:pt x="4843" y="1465"/>
                  </a:cubicBezTo>
                  <a:cubicBezTo>
                    <a:pt x="4640" y="1058"/>
                    <a:pt x="4395" y="733"/>
                    <a:pt x="4111" y="448"/>
                  </a:cubicBezTo>
                  <a:cubicBezTo>
                    <a:pt x="3826" y="203"/>
                    <a:pt x="3459" y="41"/>
                    <a:pt x="30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5"/>
            <p:cNvSpPr/>
            <p:nvPr/>
          </p:nvSpPr>
          <p:spPr>
            <a:xfrm>
              <a:off x="2390675" y="1910275"/>
              <a:ext cx="866850" cy="1118675"/>
            </a:xfrm>
            <a:custGeom>
              <a:avLst/>
              <a:gdLst/>
              <a:ahLst/>
              <a:cxnLst/>
              <a:rect l="l" t="t" r="r" b="b"/>
              <a:pathLst>
                <a:path w="34674" h="44747" extrusionOk="0">
                  <a:moveTo>
                    <a:pt x="20542" y="1"/>
                  </a:moveTo>
                  <a:cubicBezTo>
                    <a:pt x="16954" y="1"/>
                    <a:pt x="13117" y="564"/>
                    <a:pt x="9849" y="2096"/>
                  </a:cubicBezTo>
                  <a:cubicBezTo>
                    <a:pt x="1465" y="6043"/>
                    <a:pt x="3297" y="19799"/>
                    <a:pt x="3297" y="19799"/>
                  </a:cubicBezTo>
                  <a:cubicBezTo>
                    <a:pt x="3297" y="19799"/>
                    <a:pt x="5128" y="25700"/>
                    <a:pt x="3948" y="29526"/>
                  </a:cubicBezTo>
                  <a:cubicBezTo>
                    <a:pt x="2767" y="33311"/>
                    <a:pt x="0" y="36200"/>
                    <a:pt x="0" y="36200"/>
                  </a:cubicBezTo>
                  <a:lnTo>
                    <a:pt x="19168" y="44746"/>
                  </a:lnTo>
                  <a:cubicBezTo>
                    <a:pt x="19168" y="44746"/>
                    <a:pt x="19820" y="41979"/>
                    <a:pt x="20104" y="41206"/>
                  </a:cubicBezTo>
                  <a:cubicBezTo>
                    <a:pt x="20349" y="40433"/>
                    <a:pt x="22343" y="40148"/>
                    <a:pt x="22343" y="40148"/>
                  </a:cubicBezTo>
                  <a:cubicBezTo>
                    <a:pt x="22343" y="40148"/>
                    <a:pt x="25362" y="41619"/>
                    <a:pt x="26748" y="41619"/>
                  </a:cubicBezTo>
                  <a:cubicBezTo>
                    <a:pt x="26802" y="41619"/>
                    <a:pt x="26853" y="41617"/>
                    <a:pt x="26901" y="41613"/>
                  </a:cubicBezTo>
                  <a:cubicBezTo>
                    <a:pt x="28244" y="41450"/>
                    <a:pt x="27837" y="40799"/>
                    <a:pt x="28895" y="38845"/>
                  </a:cubicBezTo>
                  <a:cubicBezTo>
                    <a:pt x="29953" y="36851"/>
                    <a:pt x="33738" y="26758"/>
                    <a:pt x="33738" y="24683"/>
                  </a:cubicBezTo>
                  <a:cubicBezTo>
                    <a:pt x="33738" y="22566"/>
                    <a:pt x="32029" y="21264"/>
                    <a:pt x="32029" y="20206"/>
                  </a:cubicBezTo>
                  <a:cubicBezTo>
                    <a:pt x="32029" y="19148"/>
                    <a:pt x="33087" y="17724"/>
                    <a:pt x="33860" y="15485"/>
                  </a:cubicBezTo>
                  <a:cubicBezTo>
                    <a:pt x="34674" y="13247"/>
                    <a:pt x="34389" y="8526"/>
                    <a:pt x="34389" y="8526"/>
                  </a:cubicBezTo>
                  <a:cubicBezTo>
                    <a:pt x="34389" y="8526"/>
                    <a:pt x="34389" y="4578"/>
                    <a:pt x="32436" y="2625"/>
                  </a:cubicBezTo>
                  <a:cubicBezTo>
                    <a:pt x="31240" y="1404"/>
                    <a:pt x="26202" y="1"/>
                    <a:pt x="20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5"/>
            <p:cNvSpPr/>
            <p:nvPr/>
          </p:nvSpPr>
          <p:spPr>
            <a:xfrm>
              <a:off x="2431350" y="1943325"/>
              <a:ext cx="633900" cy="998125"/>
            </a:xfrm>
            <a:custGeom>
              <a:avLst/>
              <a:gdLst/>
              <a:ahLst/>
              <a:cxnLst/>
              <a:rect l="l" t="t" r="r" b="b"/>
              <a:pathLst>
                <a:path w="25356" h="39925" extrusionOk="0">
                  <a:moveTo>
                    <a:pt x="11233" y="1"/>
                  </a:moveTo>
                  <a:cubicBezTo>
                    <a:pt x="10257" y="285"/>
                    <a:pt x="9280" y="652"/>
                    <a:pt x="8385" y="1059"/>
                  </a:cubicBezTo>
                  <a:cubicBezTo>
                    <a:pt x="5576" y="2402"/>
                    <a:pt x="3949" y="4844"/>
                    <a:pt x="3013" y="7570"/>
                  </a:cubicBezTo>
                  <a:cubicBezTo>
                    <a:pt x="2077" y="10256"/>
                    <a:pt x="1832" y="13186"/>
                    <a:pt x="1832" y="15343"/>
                  </a:cubicBezTo>
                  <a:cubicBezTo>
                    <a:pt x="1832" y="16727"/>
                    <a:pt x="1914" y="17785"/>
                    <a:pt x="1995" y="18233"/>
                  </a:cubicBezTo>
                  <a:cubicBezTo>
                    <a:pt x="1995" y="18314"/>
                    <a:pt x="1995" y="18396"/>
                    <a:pt x="1995" y="18396"/>
                  </a:cubicBezTo>
                  <a:cubicBezTo>
                    <a:pt x="2117" y="18762"/>
                    <a:pt x="3053" y="21977"/>
                    <a:pt x="3053" y="25151"/>
                  </a:cubicBezTo>
                  <a:cubicBezTo>
                    <a:pt x="3053" y="26250"/>
                    <a:pt x="2931" y="27308"/>
                    <a:pt x="2646" y="28285"/>
                  </a:cubicBezTo>
                  <a:cubicBezTo>
                    <a:pt x="1995" y="30401"/>
                    <a:pt x="896" y="32192"/>
                    <a:pt x="1" y="33413"/>
                  </a:cubicBezTo>
                  <a:cubicBezTo>
                    <a:pt x="774" y="33616"/>
                    <a:pt x="1629" y="33861"/>
                    <a:pt x="2606" y="34227"/>
                  </a:cubicBezTo>
                  <a:cubicBezTo>
                    <a:pt x="5047" y="35163"/>
                    <a:pt x="9402" y="37320"/>
                    <a:pt x="13024" y="39355"/>
                  </a:cubicBezTo>
                  <a:lnTo>
                    <a:pt x="18396" y="38622"/>
                  </a:lnTo>
                  <a:cubicBezTo>
                    <a:pt x="18396" y="38622"/>
                    <a:pt x="18681" y="38744"/>
                    <a:pt x="19088" y="38907"/>
                  </a:cubicBezTo>
                  <a:cubicBezTo>
                    <a:pt x="19251" y="38866"/>
                    <a:pt x="19413" y="38785"/>
                    <a:pt x="19576" y="38744"/>
                  </a:cubicBezTo>
                  <a:cubicBezTo>
                    <a:pt x="20146" y="38541"/>
                    <a:pt x="20634" y="38500"/>
                    <a:pt x="20634" y="38500"/>
                  </a:cubicBezTo>
                  <a:lnTo>
                    <a:pt x="20716" y="38500"/>
                  </a:lnTo>
                  <a:cubicBezTo>
                    <a:pt x="20756" y="38500"/>
                    <a:pt x="20797" y="38500"/>
                    <a:pt x="20838" y="38541"/>
                  </a:cubicBezTo>
                  <a:cubicBezTo>
                    <a:pt x="20838" y="38541"/>
                    <a:pt x="20960" y="38582"/>
                    <a:pt x="21123" y="38663"/>
                  </a:cubicBezTo>
                  <a:cubicBezTo>
                    <a:pt x="21326" y="38744"/>
                    <a:pt x="21570" y="38866"/>
                    <a:pt x="21855" y="38988"/>
                  </a:cubicBezTo>
                  <a:cubicBezTo>
                    <a:pt x="22466" y="39233"/>
                    <a:pt x="23239" y="39518"/>
                    <a:pt x="23931" y="39721"/>
                  </a:cubicBezTo>
                  <a:cubicBezTo>
                    <a:pt x="24379" y="39843"/>
                    <a:pt x="24826" y="39925"/>
                    <a:pt x="25111" y="39925"/>
                  </a:cubicBezTo>
                  <a:lnTo>
                    <a:pt x="25355" y="39925"/>
                  </a:lnTo>
                  <a:cubicBezTo>
                    <a:pt x="25192" y="38459"/>
                    <a:pt x="20309" y="34552"/>
                    <a:pt x="20512" y="28977"/>
                  </a:cubicBezTo>
                  <a:cubicBezTo>
                    <a:pt x="20756" y="22872"/>
                    <a:pt x="19129" y="15099"/>
                    <a:pt x="19129" y="15099"/>
                  </a:cubicBezTo>
                  <a:cubicBezTo>
                    <a:pt x="19129" y="15099"/>
                    <a:pt x="19332" y="13186"/>
                    <a:pt x="15832" y="7326"/>
                  </a:cubicBezTo>
                  <a:cubicBezTo>
                    <a:pt x="14571" y="5210"/>
                    <a:pt x="13105" y="2524"/>
                    <a:pt x="112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5"/>
            <p:cNvSpPr/>
            <p:nvPr/>
          </p:nvSpPr>
          <p:spPr>
            <a:xfrm>
              <a:off x="2939050" y="2055250"/>
              <a:ext cx="304250" cy="177050"/>
            </a:xfrm>
            <a:custGeom>
              <a:avLst/>
              <a:gdLst/>
              <a:ahLst/>
              <a:cxnLst/>
              <a:rect l="l" t="t" r="r" b="b"/>
              <a:pathLst>
                <a:path w="12170" h="7082" extrusionOk="0">
                  <a:moveTo>
                    <a:pt x="7733" y="0"/>
                  </a:moveTo>
                  <a:cubicBezTo>
                    <a:pt x="1385" y="0"/>
                    <a:pt x="1" y="2605"/>
                    <a:pt x="1873" y="4233"/>
                  </a:cubicBezTo>
                  <a:lnTo>
                    <a:pt x="6594" y="4029"/>
                  </a:lnTo>
                  <a:lnTo>
                    <a:pt x="6594" y="4029"/>
                  </a:lnTo>
                  <a:cubicBezTo>
                    <a:pt x="6594" y="4029"/>
                    <a:pt x="3745" y="7082"/>
                    <a:pt x="7041" y="7082"/>
                  </a:cubicBezTo>
                  <a:cubicBezTo>
                    <a:pt x="9605" y="7082"/>
                    <a:pt x="11437" y="6593"/>
                    <a:pt x="12169" y="5535"/>
                  </a:cubicBezTo>
                  <a:cubicBezTo>
                    <a:pt x="12169" y="5169"/>
                    <a:pt x="12169" y="4843"/>
                    <a:pt x="12169" y="4518"/>
                  </a:cubicBezTo>
                  <a:cubicBezTo>
                    <a:pt x="12169" y="3989"/>
                    <a:pt x="12169" y="3541"/>
                    <a:pt x="12129" y="3256"/>
                  </a:cubicBezTo>
                  <a:cubicBezTo>
                    <a:pt x="12129" y="2930"/>
                    <a:pt x="12129" y="2727"/>
                    <a:pt x="12129" y="2727"/>
                  </a:cubicBezTo>
                  <a:cubicBezTo>
                    <a:pt x="12129" y="2727"/>
                    <a:pt x="12129" y="2686"/>
                    <a:pt x="12129" y="2564"/>
                  </a:cubicBezTo>
                  <a:cubicBezTo>
                    <a:pt x="12129" y="2442"/>
                    <a:pt x="12129" y="2279"/>
                    <a:pt x="12088" y="2116"/>
                  </a:cubicBezTo>
                  <a:cubicBezTo>
                    <a:pt x="12088" y="1791"/>
                    <a:pt x="12006" y="1343"/>
                    <a:pt x="11925" y="896"/>
                  </a:cubicBezTo>
                  <a:cubicBezTo>
                    <a:pt x="11274" y="367"/>
                    <a:pt x="10012" y="0"/>
                    <a:pt x="77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5"/>
            <p:cNvSpPr/>
            <p:nvPr/>
          </p:nvSpPr>
          <p:spPr>
            <a:xfrm>
              <a:off x="2382525" y="1901600"/>
              <a:ext cx="878075" cy="1136150"/>
            </a:xfrm>
            <a:custGeom>
              <a:avLst/>
              <a:gdLst/>
              <a:ahLst/>
              <a:cxnLst/>
              <a:rect l="l" t="t" r="r" b="b"/>
              <a:pathLst>
                <a:path w="35123" h="45446" extrusionOk="0">
                  <a:moveTo>
                    <a:pt x="20837" y="693"/>
                  </a:moveTo>
                  <a:cubicBezTo>
                    <a:pt x="23646" y="693"/>
                    <a:pt x="26291" y="1059"/>
                    <a:pt x="28407" y="1547"/>
                  </a:cubicBezTo>
                  <a:cubicBezTo>
                    <a:pt x="29424" y="1792"/>
                    <a:pt x="30361" y="2077"/>
                    <a:pt x="31052" y="2361"/>
                  </a:cubicBezTo>
                  <a:cubicBezTo>
                    <a:pt x="31744" y="2646"/>
                    <a:pt x="32273" y="2972"/>
                    <a:pt x="32517" y="3216"/>
                  </a:cubicBezTo>
                  <a:cubicBezTo>
                    <a:pt x="33413" y="4111"/>
                    <a:pt x="33901" y="5536"/>
                    <a:pt x="34145" y="6716"/>
                  </a:cubicBezTo>
                  <a:cubicBezTo>
                    <a:pt x="34267" y="7326"/>
                    <a:pt x="34308" y="7856"/>
                    <a:pt x="34349" y="8262"/>
                  </a:cubicBezTo>
                  <a:cubicBezTo>
                    <a:pt x="34390" y="8425"/>
                    <a:pt x="34390" y="8588"/>
                    <a:pt x="34390" y="8710"/>
                  </a:cubicBezTo>
                  <a:cubicBezTo>
                    <a:pt x="34390" y="8832"/>
                    <a:pt x="34390" y="8873"/>
                    <a:pt x="34390" y="8873"/>
                  </a:cubicBezTo>
                  <a:cubicBezTo>
                    <a:pt x="34390" y="8873"/>
                    <a:pt x="34390" y="9076"/>
                    <a:pt x="34390" y="9402"/>
                  </a:cubicBezTo>
                  <a:cubicBezTo>
                    <a:pt x="34430" y="9687"/>
                    <a:pt x="34430" y="10135"/>
                    <a:pt x="34430" y="10664"/>
                  </a:cubicBezTo>
                  <a:cubicBezTo>
                    <a:pt x="34430" y="11437"/>
                    <a:pt x="34390" y="12414"/>
                    <a:pt x="34308" y="13309"/>
                  </a:cubicBezTo>
                  <a:cubicBezTo>
                    <a:pt x="34227" y="14204"/>
                    <a:pt x="34105" y="15100"/>
                    <a:pt x="33901" y="15710"/>
                  </a:cubicBezTo>
                  <a:cubicBezTo>
                    <a:pt x="33494" y="16809"/>
                    <a:pt x="33047" y="17704"/>
                    <a:pt x="32680" y="18478"/>
                  </a:cubicBezTo>
                  <a:cubicBezTo>
                    <a:pt x="32314" y="19251"/>
                    <a:pt x="32029" y="19902"/>
                    <a:pt x="32029" y="20553"/>
                  </a:cubicBezTo>
                  <a:cubicBezTo>
                    <a:pt x="32029" y="20919"/>
                    <a:pt x="32151" y="21245"/>
                    <a:pt x="32314" y="21570"/>
                  </a:cubicBezTo>
                  <a:cubicBezTo>
                    <a:pt x="32843" y="22507"/>
                    <a:pt x="33738" y="23565"/>
                    <a:pt x="33738" y="25030"/>
                  </a:cubicBezTo>
                  <a:cubicBezTo>
                    <a:pt x="33738" y="25233"/>
                    <a:pt x="33698" y="25600"/>
                    <a:pt x="33576" y="26088"/>
                  </a:cubicBezTo>
                  <a:cubicBezTo>
                    <a:pt x="33209" y="27716"/>
                    <a:pt x="32273" y="30565"/>
                    <a:pt x="31297" y="33169"/>
                  </a:cubicBezTo>
                  <a:cubicBezTo>
                    <a:pt x="30808" y="34472"/>
                    <a:pt x="30320" y="35733"/>
                    <a:pt x="29913" y="36751"/>
                  </a:cubicBezTo>
                  <a:cubicBezTo>
                    <a:pt x="29506" y="37809"/>
                    <a:pt x="29140" y="38623"/>
                    <a:pt x="28895" y="39030"/>
                  </a:cubicBezTo>
                  <a:cubicBezTo>
                    <a:pt x="28366" y="40047"/>
                    <a:pt x="28204" y="40739"/>
                    <a:pt x="28041" y="41105"/>
                  </a:cubicBezTo>
                  <a:cubicBezTo>
                    <a:pt x="27919" y="41309"/>
                    <a:pt x="27878" y="41390"/>
                    <a:pt x="27756" y="41471"/>
                  </a:cubicBezTo>
                  <a:cubicBezTo>
                    <a:pt x="27675" y="41512"/>
                    <a:pt x="27512" y="41594"/>
                    <a:pt x="27227" y="41594"/>
                  </a:cubicBezTo>
                  <a:lnTo>
                    <a:pt x="27064" y="41594"/>
                  </a:lnTo>
                  <a:cubicBezTo>
                    <a:pt x="26779" y="41594"/>
                    <a:pt x="26372" y="41512"/>
                    <a:pt x="25884" y="41390"/>
                  </a:cubicBezTo>
                  <a:cubicBezTo>
                    <a:pt x="25192" y="41187"/>
                    <a:pt x="24419" y="40902"/>
                    <a:pt x="23808" y="40657"/>
                  </a:cubicBezTo>
                  <a:cubicBezTo>
                    <a:pt x="23523" y="40535"/>
                    <a:pt x="23279" y="40413"/>
                    <a:pt x="23076" y="40332"/>
                  </a:cubicBezTo>
                  <a:cubicBezTo>
                    <a:pt x="22913" y="40251"/>
                    <a:pt x="22791" y="40210"/>
                    <a:pt x="22791" y="40210"/>
                  </a:cubicBezTo>
                  <a:cubicBezTo>
                    <a:pt x="22750" y="40169"/>
                    <a:pt x="22669" y="40169"/>
                    <a:pt x="22587" y="40169"/>
                  </a:cubicBezTo>
                  <a:cubicBezTo>
                    <a:pt x="22587" y="40169"/>
                    <a:pt x="22099" y="40210"/>
                    <a:pt x="21529" y="40413"/>
                  </a:cubicBezTo>
                  <a:cubicBezTo>
                    <a:pt x="21244" y="40495"/>
                    <a:pt x="20960" y="40617"/>
                    <a:pt x="20715" y="40780"/>
                  </a:cubicBezTo>
                  <a:cubicBezTo>
                    <a:pt x="20430" y="40902"/>
                    <a:pt x="20227" y="41105"/>
                    <a:pt x="20105" y="41431"/>
                  </a:cubicBezTo>
                  <a:cubicBezTo>
                    <a:pt x="19942" y="41878"/>
                    <a:pt x="19739" y="42733"/>
                    <a:pt x="19535" y="43547"/>
                  </a:cubicBezTo>
                  <a:cubicBezTo>
                    <a:pt x="19430" y="43946"/>
                    <a:pt x="19336" y="44324"/>
                    <a:pt x="19269" y="44596"/>
                  </a:cubicBezTo>
                  <a:lnTo>
                    <a:pt x="19269" y="44596"/>
                  </a:lnTo>
                  <a:lnTo>
                    <a:pt x="898" y="36444"/>
                  </a:lnTo>
                  <a:lnTo>
                    <a:pt x="898" y="36444"/>
                  </a:lnTo>
                  <a:cubicBezTo>
                    <a:pt x="1673" y="35558"/>
                    <a:pt x="3627" y="33066"/>
                    <a:pt x="4599" y="29954"/>
                  </a:cubicBezTo>
                  <a:cubicBezTo>
                    <a:pt x="4884" y="28977"/>
                    <a:pt x="5006" y="27919"/>
                    <a:pt x="5006" y="26820"/>
                  </a:cubicBezTo>
                  <a:cubicBezTo>
                    <a:pt x="5006" y="23483"/>
                    <a:pt x="3948" y="20065"/>
                    <a:pt x="3948" y="20065"/>
                  </a:cubicBezTo>
                  <a:cubicBezTo>
                    <a:pt x="3948" y="20029"/>
                    <a:pt x="3948" y="19972"/>
                    <a:pt x="3948" y="19902"/>
                  </a:cubicBezTo>
                  <a:cubicBezTo>
                    <a:pt x="3867" y="19454"/>
                    <a:pt x="3785" y="18396"/>
                    <a:pt x="3785" y="17012"/>
                  </a:cubicBezTo>
                  <a:cubicBezTo>
                    <a:pt x="3785" y="14855"/>
                    <a:pt x="4030" y="11925"/>
                    <a:pt x="4966" y="9239"/>
                  </a:cubicBezTo>
                  <a:cubicBezTo>
                    <a:pt x="5902" y="6513"/>
                    <a:pt x="7529" y="4071"/>
                    <a:pt x="10338" y="2728"/>
                  </a:cubicBezTo>
                  <a:cubicBezTo>
                    <a:pt x="13512" y="1263"/>
                    <a:pt x="17297" y="693"/>
                    <a:pt x="20837" y="693"/>
                  </a:cubicBezTo>
                  <a:close/>
                  <a:moveTo>
                    <a:pt x="20837" y="1"/>
                  </a:moveTo>
                  <a:cubicBezTo>
                    <a:pt x="17215" y="1"/>
                    <a:pt x="13349" y="571"/>
                    <a:pt x="10053" y="2117"/>
                  </a:cubicBezTo>
                  <a:cubicBezTo>
                    <a:pt x="7000" y="3542"/>
                    <a:pt x="5291" y="6187"/>
                    <a:pt x="4314" y="8995"/>
                  </a:cubicBezTo>
                  <a:cubicBezTo>
                    <a:pt x="3338" y="11844"/>
                    <a:pt x="3093" y="14815"/>
                    <a:pt x="3093" y="17012"/>
                  </a:cubicBezTo>
                  <a:cubicBezTo>
                    <a:pt x="3093" y="18884"/>
                    <a:pt x="3297" y="20187"/>
                    <a:pt x="3297" y="20187"/>
                  </a:cubicBezTo>
                  <a:lnTo>
                    <a:pt x="3297" y="20268"/>
                  </a:lnTo>
                  <a:cubicBezTo>
                    <a:pt x="3297" y="20268"/>
                    <a:pt x="3297" y="20309"/>
                    <a:pt x="3338" y="20390"/>
                  </a:cubicBezTo>
                  <a:cubicBezTo>
                    <a:pt x="3541" y="21082"/>
                    <a:pt x="4355" y="24012"/>
                    <a:pt x="4355" y="26820"/>
                  </a:cubicBezTo>
                  <a:cubicBezTo>
                    <a:pt x="4355" y="27879"/>
                    <a:pt x="4233" y="28896"/>
                    <a:pt x="3948" y="29751"/>
                  </a:cubicBezTo>
                  <a:cubicBezTo>
                    <a:pt x="3378" y="31623"/>
                    <a:pt x="2402" y="33251"/>
                    <a:pt x="1588" y="34431"/>
                  </a:cubicBezTo>
                  <a:cubicBezTo>
                    <a:pt x="1181" y="35041"/>
                    <a:pt x="814" y="35489"/>
                    <a:pt x="530" y="35815"/>
                  </a:cubicBezTo>
                  <a:cubicBezTo>
                    <a:pt x="407" y="35977"/>
                    <a:pt x="285" y="36099"/>
                    <a:pt x="204" y="36221"/>
                  </a:cubicBezTo>
                  <a:lnTo>
                    <a:pt x="123" y="36303"/>
                  </a:lnTo>
                  <a:lnTo>
                    <a:pt x="82" y="36344"/>
                  </a:lnTo>
                  <a:cubicBezTo>
                    <a:pt x="1" y="36425"/>
                    <a:pt x="1" y="36506"/>
                    <a:pt x="1" y="36628"/>
                  </a:cubicBezTo>
                  <a:cubicBezTo>
                    <a:pt x="41" y="36751"/>
                    <a:pt x="123" y="36832"/>
                    <a:pt x="204" y="36873"/>
                  </a:cubicBezTo>
                  <a:lnTo>
                    <a:pt x="19372" y="45419"/>
                  </a:lnTo>
                  <a:cubicBezTo>
                    <a:pt x="19406" y="45436"/>
                    <a:pt x="19447" y="45446"/>
                    <a:pt x="19489" y="45446"/>
                  </a:cubicBezTo>
                  <a:cubicBezTo>
                    <a:pt x="19548" y="45446"/>
                    <a:pt x="19610" y="45426"/>
                    <a:pt x="19657" y="45378"/>
                  </a:cubicBezTo>
                  <a:cubicBezTo>
                    <a:pt x="19739" y="45338"/>
                    <a:pt x="19820" y="45256"/>
                    <a:pt x="19820" y="45175"/>
                  </a:cubicBezTo>
                  <a:cubicBezTo>
                    <a:pt x="19820" y="45175"/>
                    <a:pt x="19983" y="44483"/>
                    <a:pt x="20186" y="43710"/>
                  </a:cubicBezTo>
                  <a:cubicBezTo>
                    <a:pt x="20390" y="42896"/>
                    <a:pt x="20634" y="42041"/>
                    <a:pt x="20756" y="41675"/>
                  </a:cubicBezTo>
                  <a:cubicBezTo>
                    <a:pt x="20756" y="41594"/>
                    <a:pt x="20878" y="41471"/>
                    <a:pt x="21041" y="41349"/>
                  </a:cubicBezTo>
                  <a:cubicBezTo>
                    <a:pt x="21326" y="41187"/>
                    <a:pt x="21773" y="41024"/>
                    <a:pt x="22099" y="40942"/>
                  </a:cubicBezTo>
                  <a:cubicBezTo>
                    <a:pt x="22262" y="40902"/>
                    <a:pt x="22425" y="40861"/>
                    <a:pt x="22547" y="40861"/>
                  </a:cubicBezTo>
                  <a:lnTo>
                    <a:pt x="22574" y="40852"/>
                  </a:lnTo>
                  <a:lnTo>
                    <a:pt x="22574" y="40852"/>
                  </a:lnTo>
                  <a:cubicBezTo>
                    <a:pt x="22782" y="40948"/>
                    <a:pt x="23443" y="41251"/>
                    <a:pt x="24215" y="41553"/>
                  </a:cubicBezTo>
                  <a:cubicBezTo>
                    <a:pt x="24704" y="41716"/>
                    <a:pt x="25192" y="41919"/>
                    <a:pt x="25721" y="42041"/>
                  </a:cubicBezTo>
                  <a:cubicBezTo>
                    <a:pt x="26209" y="42204"/>
                    <a:pt x="26657" y="42285"/>
                    <a:pt x="27064" y="42285"/>
                  </a:cubicBezTo>
                  <a:lnTo>
                    <a:pt x="27268" y="42285"/>
                  </a:lnTo>
                  <a:cubicBezTo>
                    <a:pt x="27634" y="42245"/>
                    <a:pt x="27919" y="42163"/>
                    <a:pt x="28163" y="42000"/>
                  </a:cubicBezTo>
                  <a:cubicBezTo>
                    <a:pt x="28326" y="41878"/>
                    <a:pt x="28448" y="41756"/>
                    <a:pt x="28529" y="41553"/>
                  </a:cubicBezTo>
                  <a:cubicBezTo>
                    <a:pt x="28814" y="41064"/>
                    <a:pt x="28936" y="40413"/>
                    <a:pt x="29506" y="39355"/>
                  </a:cubicBezTo>
                  <a:cubicBezTo>
                    <a:pt x="29791" y="38826"/>
                    <a:pt x="30238" y="37809"/>
                    <a:pt x="30727" y="36547"/>
                  </a:cubicBezTo>
                  <a:cubicBezTo>
                    <a:pt x="31500" y="34675"/>
                    <a:pt x="32395" y="32192"/>
                    <a:pt x="33128" y="29995"/>
                  </a:cubicBezTo>
                  <a:cubicBezTo>
                    <a:pt x="33494" y="28896"/>
                    <a:pt x="33820" y="27879"/>
                    <a:pt x="34023" y="27024"/>
                  </a:cubicBezTo>
                  <a:cubicBezTo>
                    <a:pt x="34267" y="26169"/>
                    <a:pt x="34390" y="25477"/>
                    <a:pt x="34390" y="25030"/>
                  </a:cubicBezTo>
                  <a:cubicBezTo>
                    <a:pt x="34390" y="23850"/>
                    <a:pt x="33942" y="22954"/>
                    <a:pt x="33494" y="22222"/>
                  </a:cubicBezTo>
                  <a:cubicBezTo>
                    <a:pt x="33291" y="21855"/>
                    <a:pt x="33087" y="21530"/>
                    <a:pt x="32924" y="21245"/>
                  </a:cubicBezTo>
                  <a:cubicBezTo>
                    <a:pt x="32762" y="20960"/>
                    <a:pt x="32721" y="20716"/>
                    <a:pt x="32721" y="20553"/>
                  </a:cubicBezTo>
                  <a:cubicBezTo>
                    <a:pt x="32680" y="20146"/>
                    <a:pt x="32924" y="19536"/>
                    <a:pt x="33291" y="18762"/>
                  </a:cubicBezTo>
                  <a:cubicBezTo>
                    <a:pt x="33657" y="17989"/>
                    <a:pt x="34105" y="17094"/>
                    <a:pt x="34512" y="15954"/>
                  </a:cubicBezTo>
                  <a:cubicBezTo>
                    <a:pt x="34756" y="15222"/>
                    <a:pt x="34919" y="14326"/>
                    <a:pt x="35000" y="13350"/>
                  </a:cubicBezTo>
                  <a:cubicBezTo>
                    <a:pt x="35081" y="12414"/>
                    <a:pt x="35122" y="11478"/>
                    <a:pt x="35122" y="10664"/>
                  </a:cubicBezTo>
                  <a:cubicBezTo>
                    <a:pt x="35122" y="9606"/>
                    <a:pt x="35081" y="8873"/>
                    <a:pt x="35081" y="8832"/>
                  </a:cubicBezTo>
                  <a:lnTo>
                    <a:pt x="35081" y="8832"/>
                  </a:lnTo>
                  <a:lnTo>
                    <a:pt x="35081" y="8832"/>
                  </a:lnTo>
                  <a:cubicBezTo>
                    <a:pt x="35077" y="8631"/>
                    <a:pt x="35048" y="7708"/>
                    <a:pt x="34797" y="6594"/>
                  </a:cubicBezTo>
                  <a:cubicBezTo>
                    <a:pt x="34552" y="5332"/>
                    <a:pt x="34064" y="3786"/>
                    <a:pt x="33006" y="2728"/>
                  </a:cubicBezTo>
                  <a:cubicBezTo>
                    <a:pt x="32640" y="2361"/>
                    <a:pt x="32070" y="2036"/>
                    <a:pt x="31297" y="1751"/>
                  </a:cubicBezTo>
                  <a:cubicBezTo>
                    <a:pt x="29058" y="815"/>
                    <a:pt x="25111" y="1"/>
                    <a:pt x="208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5"/>
            <p:cNvSpPr/>
            <p:nvPr/>
          </p:nvSpPr>
          <p:spPr>
            <a:xfrm>
              <a:off x="2417125" y="1742250"/>
              <a:ext cx="1039825" cy="903125"/>
            </a:xfrm>
            <a:custGeom>
              <a:avLst/>
              <a:gdLst/>
              <a:ahLst/>
              <a:cxnLst/>
              <a:rect l="l" t="t" r="r" b="b"/>
              <a:pathLst>
                <a:path w="41593" h="36125" extrusionOk="0">
                  <a:moveTo>
                    <a:pt x="17525" y="0"/>
                  </a:moveTo>
                  <a:cubicBezTo>
                    <a:pt x="17069" y="0"/>
                    <a:pt x="16613" y="9"/>
                    <a:pt x="16157" y="26"/>
                  </a:cubicBezTo>
                  <a:cubicBezTo>
                    <a:pt x="8669" y="270"/>
                    <a:pt x="3175" y="2916"/>
                    <a:pt x="1587" y="7230"/>
                  </a:cubicBezTo>
                  <a:cubicBezTo>
                    <a:pt x="0" y="11584"/>
                    <a:pt x="2483" y="26805"/>
                    <a:pt x="2646" y="30875"/>
                  </a:cubicBezTo>
                  <a:cubicBezTo>
                    <a:pt x="2768" y="34944"/>
                    <a:pt x="5250" y="36125"/>
                    <a:pt x="8140" y="36125"/>
                  </a:cubicBezTo>
                  <a:cubicBezTo>
                    <a:pt x="11029" y="36125"/>
                    <a:pt x="13512" y="33601"/>
                    <a:pt x="14163" y="31404"/>
                  </a:cubicBezTo>
                  <a:cubicBezTo>
                    <a:pt x="14855" y="29165"/>
                    <a:pt x="15099" y="26927"/>
                    <a:pt x="15506" y="26398"/>
                  </a:cubicBezTo>
                  <a:cubicBezTo>
                    <a:pt x="15558" y="26322"/>
                    <a:pt x="15635" y="26290"/>
                    <a:pt x="15729" y="26290"/>
                  </a:cubicBezTo>
                  <a:cubicBezTo>
                    <a:pt x="16293" y="26290"/>
                    <a:pt x="17459" y="27456"/>
                    <a:pt x="17459" y="27456"/>
                  </a:cubicBezTo>
                  <a:cubicBezTo>
                    <a:pt x="17459" y="27456"/>
                    <a:pt x="18852" y="27854"/>
                    <a:pt x="19901" y="27854"/>
                  </a:cubicBezTo>
                  <a:cubicBezTo>
                    <a:pt x="20426" y="27854"/>
                    <a:pt x="20864" y="27755"/>
                    <a:pt x="21000" y="27456"/>
                  </a:cubicBezTo>
                  <a:cubicBezTo>
                    <a:pt x="21407" y="26520"/>
                    <a:pt x="20227" y="26276"/>
                    <a:pt x="21651" y="25747"/>
                  </a:cubicBezTo>
                  <a:cubicBezTo>
                    <a:pt x="23116" y="25218"/>
                    <a:pt x="26535" y="23102"/>
                    <a:pt x="26535" y="21026"/>
                  </a:cubicBezTo>
                  <a:cubicBezTo>
                    <a:pt x="26535" y="18910"/>
                    <a:pt x="22587" y="15369"/>
                    <a:pt x="24541" y="14840"/>
                  </a:cubicBezTo>
                  <a:cubicBezTo>
                    <a:pt x="25501" y="14585"/>
                    <a:pt x="27395" y="14519"/>
                    <a:pt x="29101" y="14519"/>
                  </a:cubicBezTo>
                  <a:cubicBezTo>
                    <a:pt x="30938" y="14519"/>
                    <a:pt x="32558" y="14596"/>
                    <a:pt x="32558" y="14596"/>
                  </a:cubicBezTo>
                  <a:cubicBezTo>
                    <a:pt x="32558" y="14596"/>
                    <a:pt x="28366" y="16549"/>
                    <a:pt x="30442" y="17485"/>
                  </a:cubicBezTo>
                  <a:cubicBezTo>
                    <a:pt x="30907" y="17682"/>
                    <a:pt x="31518" y="17779"/>
                    <a:pt x="32209" y="17779"/>
                  </a:cubicBezTo>
                  <a:cubicBezTo>
                    <a:pt x="34660" y="17779"/>
                    <a:pt x="38115" y="16565"/>
                    <a:pt x="39639" y="14311"/>
                  </a:cubicBezTo>
                  <a:cubicBezTo>
                    <a:pt x="41593" y="11421"/>
                    <a:pt x="38866" y="6863"/>
                    <a:pt x="35040" y="4340"/>
                  </a:cubicBezTo>
                  <a:cubicBezTo>
                    <a:pt x="31486" y="2009"/>
                    <a:pt x="24558" y="0"/>
                    <a:pt x="175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5"/>
            <p:cNvSpPr/>
            <p:nvPr/>
          </p:nvSpPr>
          <p:spPr>
            <a:xfrm>
              <a:off x="2435425" y="1733725"/>
              <a:ext cx="997100" cy="919800"/>
            </a:xfrm>
            <a:custGeom>
              <a:avLst/>
              <a:gdLst/>
              <a:ahLst/>
              <a:cxnLst/>
              <a:rect l="l" t="t" r="r" b="b"/>
              <a:pathLst>
                <a:path w="39884" h="36792" extrusionOk="0">
                  <a:moveTo>
                    <a:pt x="16893" y="692"/>
                  </a:moveTo>
                  <a:cubicBezTo>
                    <a:pt x="23823" y="692"/>
                    <a:pt x="30680" y="2709"/>
                    <a:pt x="34146" y="4966"/>
                  </a:cubicBezTo>
                  <a:cubicBezTo>
                    <a:pt x="35570" y="5902"/>
                    <a:pt x="36832" y="7164"/>
                    <a:pt x="37768" y="8507"/>
                  </a:cubicBezTo>
                  <a:cubicBezTo>
                    <a:pt x="38663" y="9809"/>
                    <a:pt x="39233" y="11233"/>
                    <a:pt x="39233" y="12454"/>
                  </a:cubicBezTo>
                  <a:cubicBezTo>
                    <a:pt x="39233" y="13187"/>
                    <a:pt x="39029" y="13879"/>
                    <a:pt x="38622" y="14489"/>
                  </a:cubicBezTo>
                  <a:cubicBezTo>
                    <a:pt x="37930" y="15507"/>
                    <a:pt x="36750" y="16361"/>
                    <a:pt x="35407" y="16931"/>
                  </a:cubicBezTo>
                  <a:cubicBezTo>
                    <a:pt x="34105" y="17501"/>
                    <a:pt x="32681" y="17786"/>
                    <a:pt x="31500" y="17786"/>
                  </a:cubicBezTo>
                  <a:cubicBezTo>
                    <a:pt x="30849" y="17786"/>
                    <a:pt x="30279" y="17664"/>
                    <a:pt x="29872" y="17501"/>
                  </a:cubicBezTo>
                  <a:cubicBezTo>
                    <a:pt x="29669" y="17419"/>
                    <a:pt x="29588" y="17338"/>
                    <a:pt x="29547" y="17297"/>
                  </a:cubicBezTo>
                  <a:lnTo>
                    <a:pt x="29465" y="17175"/>
                  </a:lnTo>
                  <a:cubicBezTo>
                    <a:pt x="29465" y="17134"/>
                    <a:pt x="29506" y="17053"/>
                    <a:pt x="29547" y="16972"/>
                  </a:cubicBezTo>
                  <a:cubicBezTo>
                    <a:pt x="29710" y="16605"/>
                    <a:pt x="30361" y="16158"/>
                    <a:pt x="30890" y="15791"/>
                  </a:cubicBezTo>
                  <a:cubicBezTo>
                    <a:pt x="31175" y="15629"/>
                    <a:pt x="31460" y="15507"/>
                    <a:pt x="31663" y="15384"/>
                  </a:cubicBezTo>
                  <a:cubicBezTo>
                    <a:pt x="31744" y="15344"/>
                    <a:pt x="31826" y="15303"/>
                    <a:pt x="31867" y="15262"/>
                  </a:cubicBezTo>
                  <a:lnTo>
                    <a:pt x="31948" y="15222"/>
                  </a:lnTo>
                  <a:cubicBezTo>
                    <a:pt x="32111" y="15181"/>
                    <a:pt x="32192" y="15018"/>
                    <a:pt x="32151" y="14855"/>
                  </a:cubicBezTo>
                  <a:cubicBezTo>
                    <a:pt x="32111" y="14693"/>
                    <a:pt x="31989" y="14611"/>
                    <a:pt x="31826" y="14571"/>
                  </a:cubicBezTo>
                  <a:cubicBezTo>
                    <a:pt x="31826" y="14571"/>
                    <a:pt x="30320" y="14530"/>
                    <a:pt x="28570" y="14530"/>
                  </a:cubicBezTo>
                  <a:cubicBezTo>
                    <a:pt x="27675" y="14530"/>
                    <a:pt x="26739" y="14530"/>
                    <a:pt x="25884" y="14571"/>
                  </a:cubicBezTo>
                  <a:cubicBezTo>
                    <a:pt x="25029" y="14652"/>
                    <a:pt x="24256" y="14733"/>
                    <a:pt x="23727" y="14855"/>
                  </a:cubicBezTo>
                  <a:cubicBezTo>
                    <a:pt x="23483" y="14937"/>
                    <a:pt x="23279" y="15059"/>
                    <a:pt x="23117" y="15222"/>
                  </a:cubicBezTo>
                  <a:cubicBezTo>
                    <a:pt x="22995" y="15384"/>
                    <a:pt x="22913" y="15629"/>
                    <a:pt x="22913" y="15832"/>
                  </a:cubicBezTo>
                  <a:cubicBezTo>
                    <a:pt x="22913" y="16239"/>
                    <a:pt x="23117" y="16687"/>
                    <a:pt x="23361" y="17134"/>
                  </a:cubicBezTo>
                  <a:cubicBezTo>
                    <a:pt x="23727" y="17826"/>
                    <a:pt x="24256" y="18600"/>
                    <a:pt x="24704" y="19373"/>
                  </a:cubicBezTo>
                  <a:cubicBezTo>
                    <a:pt x="25152" y="20105"/>
                    <a:pt x="25436" y="20838"/>
                    <a:pt x="25436" y="21367"/>
                  </a:cubicBezTo>
                  <a:cubicBezTo>
                    <a:pt x="25436" y="21774"/>
                    <a:pt x="25274" y="22262"/>
                    <a:pt x="24948" y="22710"/>
                  </a:cubicBezTo>
                  <a:cubicBezTo>
                    <a:pt x="24460" y="23402"/>
                    <a:pt x="23686" y="24094"/>
                    <a:pt x="22913" y="24623"/>
                  </a:cubicBezTo>
                  <a:cubicBezTo>
                    <a:pt x="22140" y="25193"/>
                    <a:pt x="21326" y="25599"/>
                    <a:pt x="20797" y="25762"/>
                  </a:cubicBezTo>
                  <a:cubicBezTo>
                    <a:pt x="20512" y="25884"/>
                    <a:pt x="20268" y="25966"/>
                    <a:pt x="20105" y="26129"/>
                  </a:cubicBezTo>
                  <a:cubicBezTo>
                    <a:pt x="20024" y="26169"/>
                    <a:pt x="19983" y="26251"/>
                    <a:pt x="19902" y="26373"/>
                  </a:cubicBezTo>
                  <a:cubicBezTo>
                    <a:pt x="19861" y="26454"/>
                    <a:pt x="19861" y="26576"/>
                    <a:pt x="19861" y="26658"/>
                  </a:cubicBezTo>
                  <a:cubicBezTo>
                    <a:pt x="19861" y="26861"/>
                    <a:pt x="19902" y="26983"/>
                    <a:pt x="19942" y="27105"/>
                  </a:cubicBezTo>
                  <a:cubicBezTo>
                    <a:pt x="19983" y="27227"/>
                    <a:pt x="20024" y="27309"/>
                    <a:pt x="20024" y="27390"/>
                  </a:cubicBezTo>
                  <a:cubicBezTo>
                    <a:pt x="20024" y="27472"/>
                    <a:pt x="20024" y="27553"/>
                    <a:pt x="19942" y="27675"/>
                  </a:cubicBezTo>
                  <a:cubicBezTo>
                    <a:pt x="19942" y="27675"/>
                    <a:pt x="19902" y="27756"/>
                    <a:pt x="19780" y="27797"/>
                  </a:cubicBezTo>
                  <a:cubicBezTo>
                    <a:pt x="19664" y="27826"/>
                    <a:pt x="19529" y="27855"/>
                    <a:pt x="19373" y="27855"/>
                  </a:cubicBezTo>
                  <a:cubicBezTo>
                    <a:pt x="19309" y="27855"/>
                    <a:pt x="19241" y="27850"/>
                    <a:pt x="19169" y="27838"/>
                  </a:cubicBezTo>
                  <a:cubicBezTo>
                    <a:pt x="19102" y="27843"/>
                    <a:pt x="19034" y="27846"/>
                    <a:pt x="18965" y="27846"/>
                  </a:cubicBezTo>
                  <a:cubicBezTo>
                    <a:pt x="18526" y="27846"/>
                    <a:pt x="18044" y="27745"/>
                    <a:pt x="17623" y="27675"/>
                  </a:cubicBezTo>
                  <a:cubicBezTo>
                    <a:pt x="17378" y="27594"/>
                    <a:pt x="17175" y="27553"/>
                    <a:pt x="17053" y="27512"/>
                  </a:cubicBezTo>
                  <a:cubicBezTo>
                    <a:pt x="16988" y="27496"/>
                    <a:pt x="16936" y="27486"/>
                    <a:pt x="16897" y="27480"/>
                  </a:cubicBezTo>
                  <a:lnTo>
                    <a:pt x="16897" y="27480"/>
                  </a:lnTo>
                  <a:cubicBezTo>
                    <a:pt x="16786" y="27375"/>
                    <a:pt x="16562" y="27169"/>
                    <a:pt x="16280" y="26942"/>
                  </a:cubicBezTo>
                  <a:cubicBezTo>
                    <a:pt x="16117" y="26780"/>
                    <a:pt x="15873" y="26658"/>
                    <a:pt x="15669" y="26536"/>
                  </a:cubicBezTo>
                  <a:cubicBezTo>
                    <a:pt x="15466" y="26413"/>
                    <a:pt x="15262" y="26291"/>
                    <a:pt x="14977" y="26291"/>
                  </a:cubicBezTo>
                  <a:cubicBezTo>
                    <a:pt x="14814" y="26291"/>
                    <a:pt x="14611" y="26373"/>
                    <a:pt x="14489" y="26536"/>
                  </a:cubicBezTo>
                  <a:cubicBezTo>
                    <a:pt x="14326" y="26739"/>
                    <a:pt x="14245" y="26983"/>
                    <a:pt x="14163" y="27349"/>
                  </a:cubicBezTo>
                  <a:cubicBezTo>
                    <a:pt x="13878" y="28326"/>
                    <a:pt x="13594" y="29995"/>
                    <a:pt x="13105" y="31623"/>
                  </a:cubicBezTo>
                  <a:cubicBezTo>
                    <a:pt x="12820" y="32681"/>
                    <a:pt x="12047" y="33820"/>
                    <a:pt x="11030" y="34675"/>
                  </a:cubicBezTo>
                  <a:cubicBezTo>
                    <a:pt x="10012" y="35530"/>
                    <a:pt x="8751" y="36099"/>
                    <a:pt x="7408" y="36099"/>
                  </a:cubicBezTo>
                  <a:cubicBezTo>
                    <a:pt x="6024" y="36099"/>
                    <a:pt x="4762" y="35814"/>
                    <a:pt x="3826" y="35082"/>
                  </a:cubicBezTo>
                  <a:cubicBezTo>
                    <a:pt x="2931" y="34349"/>
                    <a:pt x="2320" y="33169"/>
                    <a:pt x="2239" y="31175"/>
                  </a:cubicBezTo>
                  <a:cubicBezTo>
                    <a:pt x="2198" y="29588"/>
                    <a:pt x="1791" y="26454"/>
                    <a:pt x="1425" y="22873"/>
                  </a:cubicBezTo>
                  <a:cubicBezTo>
                    <a:pt x="1018" y="19332"/>
                    <a:pt x="652" y="15344"/>
                    <a:pt x="652" y="12251"/>
                  </a:cubicBezTo>
                  <a:cubicBezTo>
                    <a:pt x="652" y="10297"/>
                    <a:pt x="815" y="8629"/>
                    <a:pt x="1181" y="7693"/>
                  </a:cubicBezTo>
                  <a:cubicBezTo>
                    <a:pt x="1914" y="5617"/>
                    <a:pt x="3623" y="3949"/>
                    <a:pt x="6065" y="2728"/>
                  </a:cubicBezTo>
                  <a:cubicBezTo>
                    <a:pt x="8506" y="1547"/>
                    <a:pt x="11722" y="815"/>
                    <a:pt x="15425" y="693"/>
                  </a:cubicBezTo>
                  <a:lnTo>
                    <a:pt x="16687" y="693"/>
                  </a:lnTo>
                  <a:cubicBezTo>
                    <a:pt x="16755" y="692"/>
                    <a:pt x="16824" y="692"/>
                    <a:pt x="16893" y="692"/>
                  </a:cubicBezTo>
                  <a:close/>
                  <a:moveTo>
                    <a:pt x="15425" y="1"/>
                  </a:moveTo>
                  <a:cubicBezTo>
                    <a:pt x="11640" y="164"/>
                    <a:pt x="8344" y="896"/>
                    <a:pt x="5780" y="2158"/>
                  </a:cubicBezTo>
                  <a:cubicBezTo>
                    <a:pt x="3216" y="3379"/>
                    <a:pt x="1344" y="5210"/>
                    <a:pt x="530" y="7449"/>
                  </a:cubicBezTo>
                  <a:cubicBezTo>
                    <a:pt x="123" y="8588"/>
                    <a:pt x="1" y="10257"/>
                    <a:pt x="1" y="12251"/>
                  </a:cubicBezTo>
                  <a:cubicBezTo>
                    <a:pt x="1" y="15425"/>
                    <a:pt x="367" y="19373"/>
                    <a:pt x="733" y="22954"/>
                  </a:cubicBezTo>
                  <a:cubicBezTo>
                    <a:pt x="1140" y="26536"/>
                    <a:pt x="1507" y="29710"/>
                    <a:pt x="1547" y="31216"/>
                  </a:cubicBezTo>
                  <a:cubicBezTo>
                    <a:pt x="1629" y="33291"/>
                    <a:pt x="2320" y="34756"/>
                    <a:pt x="3419" y="35611"/>
                  </a:cubicBezTo>
                  <a:cubicBezTo>
                    <a:pt x="4518" y="36506"/>
                    <a:pt x="5943" y="36791"/>
                    <a:pt x="7408" y="36791"/>
                  </a:cubicBezTo>
                  <a:cubicBezTo>
                    <a:pt x="8954" y="36791"/>
                    <a:pt x="10379" y="36140"/>
                    <a:pt x="11477" y="35204"/>
                  </a:cubicBezTo>
                  <a:cubicBezTo>
                    <a:pt x="12617" y="34227"/>
                    <a:pt x="13431" y="33006"/>
                    <a:pt x="13756" y="31826"/>
                  </a:cubicBezTo>
                  <a:cubicBezTo>
                    <a:pt x="14123" y="30687"/>
                    <a:pt x="14326" y="29547"/>
                    <a:pt x="14530" y="28652"/>
                  </a:cubicBezTo>
                  <a:cubicBezTo>
                    <a:pt x="14652" y="28204"/>
                    <a:pt x="14733" y="27838"/>
                    <a:pt x="14814" y="27512"/>
                  </a:cubicBezTo>
                  <a:cubicBezTo>
                    <a:pt x="14881" y="27279"/>
                    <a:pt x="14947" y="27074"/>
                    <a:pt x="14992" y="26984"/>
                  </a:cubicBezTo>
                  <a:lnTo>
                    <a:pt x="14992" y="26984"/>
                  </a:lnTo>
                  <a:cubicBezTo>
                    <a:pt x="15048" y="26991"/>
                    <a:pt x="15196" y="27031"/>
                    <a:pt x="15344" y="27105"/>
                  </a:cubicBezTo>
                  <a:cubicBezTo>
                    <a:pt x="15588" y="27268"/>
                    <a:pt x="15873" y="27472"/>
                    <a:pt x="16117" y="27675"/>
                  </a:cubicBezTo>
                  <a:cubicBezTo>
                    <a:pt x="16239" y="27756"/>
                    <a:pt x="16320" y="27879"/>
                    <a:pt x="16402" y="27919"/>
                  </a:cubicBezTo>
                  <a:cubicBezTo>
                    <a:pt x="16442" y="28001"/>
                    <a:pt x="16483" y="28041"/>
                    <a:pt x="16483" y="28041"/>
                  </a:cubicBezTo>
                  <a:lnTo>
                    <a:pt x="16646" y="28123"/>
                  </a:lnTo>
                  <a:cubicBezTo>
                    <a:pt x="16646" y="28123"/>
                    <a:pt x="18070" y="28530"/>
                    <a:pt x="19169" y="28530"/>
                  </a:cubicBezTo>
                  <a:cubicBezTo>
                    <a:pt x="19454" y="28530"/>
                    <a:pt x="19739" y="28530"/>
                    <a:pt x="19983" y="28448"/>
                  </a:cubicBezTo>
                  <a:cubicBezTo>
                    <a:pt x="20227" y="28367"/>
                    <a:pt x="20471" y="28204"/>
                    <a:pt x="20593" y="27919"/>
                  </a:cubicBezTo>
                  <a:cubicBezTo>
                    <a:pt x="20675" y="27756"/>
                    <a:pt x="20716" y="27553"/>
                    <a:pt x="20716" y="27390"/>
                  </a:cubicBezTo>
                  <a:cubicBezTo>
                    <a:pt x="20716" y="27187"/>
                    <a:pt x="20634" y="26983"/>
                    <a:pt x="20593" y="26861"/>
                  </a:cubicBezTo>
                  <a:cubicBezTo>
                    <a:pt x="20553" y="26739"/>
                    <a:pt x="20512" y="26658"/>
                    <a:pt x="20512" y="26658"/>
                  </a:cubicBezTo>
                  <a:lnTo>
                    <a:pt x="20553" y="26658"/>
                  </a:lnTo>
                  <a:cubicBezTo>
                    <a:pt x="20593" y="26617"/>
                    <a:pt x="20716" y="26495"/>
                    <a:pt x="21041" y="26413"/>
                  </a:cubicBezTo>
                  <a:cubicBezTo>
                    <a:pt x="21814" y="26129"/>
                    <a:pt x="23035" y="25437"/>
                    <a:pt x="24134" y="24582"/>
                  </a:cubicBezTo>
                  <a:cubicBezTo>
                    <a:pt x="24663" y="24134"/>
                    <a:pt x="25152" y="23646"/>
                    <a:pt x="25518" y="23117"/>
                  </a:cubicBezTo>
                  <a:cubicBezTo>
                    <a:pt x="25884" y="22547"/>
                    <a:pt x="26128" y="21977"/>
                    <a:pt x="26128" y="21367"/>
                  </a:cubicBezTo>
                  <a:cubicBezTo>
                    <a:pt x="26128" y="20838"/>
                    <a:pt x="25925" y="20350"/>
                    <a:pt x="25681" y="19820"/>
                  </a:cubicBezTo>
                  <a:cubicBezTo>
                    <a:pt x="25314" y="19047"/>
                    <a:pt x="24785" y="18233"/>
                    <a:pt x="24338" y="17501"/>
                  </a:cubicBezTo>
                  <a:cubicBezTo>
                    <a:pt x="24134" y="17134"/>
                    <a:pt x="23931" y="16809"/>
                    <a:pt x="23809" y="16524"/>
                  </a:cubicBezTo>
                  <a:cubicBezTo>
                    <a:pt x="23686" y="16239"/>
                    <a:pt x="23605" y="15995"/>
                    <a:pt x="23605" y="15832"/>
                  </a:cubicBezTo>
                  <a:cubicBezTo>
                    <a:pt x="23605" y="15751"/>
                    <a:pt x="23646" y="15669"/>
                    <a:pt x="23646" y="15629"/>
                  </a:cubicBezTo>
                  <a:cubicBezTo>
                    <a:pt x="23686" y="15629"/>
                    <a:pt x="23768" y="15547"/>
                    <a:pt x="23890" y="15507"/>
                  </a:cubicBezTo>
                  <a:cubicBezTo>
                    <a:pt x="24338" y="15384"/>
                    <a:pt x="25070" y="15303"/>
                    <a:pt x="25925" y="15262"/>
                  </a:cubicBezTo>
                  <a:cubicBezTo>
                    <a:pt x="26739" y="15222"/>
                    <a:pt x="27675" y="15181"/>
                    <a:pt x="28570" y="15181"/>
                  </a:cubicBezTo>
                  <a:cubicBezTo>
                    <a:pt x="29289" y="15181"/>
                    <a:pt x="29979" y="15210"/>
                    <a:pt x="30544" y="15219"/>
                  </a:cubicBezTo>
                  <a:lnTo>
                    <a:pt x="30544" y="15219"/>
                  </a:lnTo>
                  <a:cubicBezTo>
                    <a:pt x="30457" y="15272"/>
                    <a:pt x="30368" y="15327"/>
                    <a:pt x="30279" y="15384"/>
                  </a:cubicBezTo>
                  <a:cubicBezTo>
                    <a:pt x="29954" y="15629"/>
                    <a:pt x="29588" y="15873"/>
                    <a:pt x="29303" y="16158"/>
                  </a:cubicBezTo>
                  <a:cubicBezTo>
                    <a:pt x="29181" y="16321"/>
                    <a:pt x="29058" y="16443"/>
                    <a:pt x="28936" y="16605"/>
                  </a:cubicBezTo>
                  <a:cubicBezTo>
                    <a:pt x="28855" y="16768"/>
                    <a:pt x="28814" y="16972"/>
                    <a:pt x="28814" y="17175"/>
                  </a:cubicBezTo>
                  <a:cubicBezTo>
                    <a:pt x="28774" y="17379"/>
                    <a:pt x="28855" y="17582"/>
                    <a:pt x="29018" y="17745"/>
                  </a:cubicBezTo>
                  <a:cubicBezTo>
                    <a:pt x="29140" y="17908"/>
                    <a:pt x="29343" y="18030"/>
                    <a:pt x="29588" y="18111"/>
                  </a:cubicBezTo>
                  <a:cubicBezTo>
                    <a:pt x="30117" y="18355"/>
                    <a:pt x="30768" y="18477"/>
                    <a:pt x="31500" y="18477"/>
                  </a:cubicBezTo>
                  <a:cubicBezTo>
                    <a:pt x="32803" y="18477"/>
                    <a:pt x="34308" y="18152"/>
                    <a:pt x="35692" y="17541"/>
                  </a:cubicBezTo>
                  <a:cubicBezTo>
                    <a:pt x="37076" y="16931"/>
                    <a:pt x="38378" y="16036"/>
                    <a:pt x="39192" y="14855"/>
                  </a:cubicBezTo>
                  <a:cubicBezTo>
                    <a:pt x="39680" y="14123"/>
                    <a:pt x="39884" y="13309"/>
                    <a:pt x="39884" y="12454"/>
                  </a:cubicBezTo>
                  <a:cubicBezTo>
                    <a:pt x="39884" y="11030"/>
                    <a:pt x="39273" y="9524"/>
                    <a:pt x="38337" y="8100"/>
                  </a:cubicBezTo>
                  <a:cubicBezTo>
                    <a:pt x="37361" y="6675"/>
                    <a:pt x="36018" y="5373"/>
                    <a:pt x="34512" y="4396"/>
                  </a:cubicBezTo>
                  <a:cubicBezTo>
                    <a:pt x="30808" y="1995"/>
                    <a:pt x="23809" y="1"/>
                    <a:pt x="16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5"/>
            <p:cNvSpPr/>
            <p:nvPr/>
          </p:nvSpPr>
          <p:spPr>
            <a:xfrm>
              <a:off x="2586000" y="2406000"/>
              <a:ext cx="59050" cy="52500"/>
            </a:xfrm>
            <a:custGeom>
              <a:avLst/>
              <a:gdLst/>
              <a:ahLst/>
              <a:cxnLst/>
              <a:rect l="l" t="t" r="r" b="b"/>
              <a:pathLst>
                <a:path w="2362" h="2100" extrusionOk="0">
                  <a:moveTo>
                    <a:pt x="1970" y="1"/>
                  </a:moveTo>
                  <a:cubicBezTo>
                    <a:pt x="1883" y="1"/>
                    <a:pt x="1792" y="31"/>
                    <a:pt x="1710" y="92"/>
                  </a:cubicBezTo>
                  <a:cubicBezTo>
                    <a:pt x="1303" y="581"/>
                    <a:pt x="815" y="1028"/>
                    <a:pt x="164" y="1476"/>
                  </a:cubicBezTo>
                  <a:cubicBezTo>
                    <a:pt x="42" y="1598"/>
                    <a:pt x="1" y="1801"/>
                    <a:pt x="82" y="1964"/>
                  </a:cubicBezTo>
                  <a:cubicBezTo>
                    <a:pt x="154" y="2060"/>
                    <a:pt x="253" y="2099"/>
                    <a:pt x="356" y="2099"/>
                  </a:cubicBezTo>
                  <a:cubicBezTo>
                    <a:pt x="429" y="2099"/>
                    <a:pt x="503" y="2079"/>
                    <a:pt x="571" y="2046"/>
                  </a:cubicBezTo>
                  <a:cubicBezTo>
                    <a:pt x="1222" y="1557"/>
                    <a:pt x="1792" y="1069"/>
                    <a:pt x="2239" y="581"/>
                  </a:cubicBezTo>
                  <a:cubicBezTo>
                    <a:pt x="2361" y="418"/>
                    <a:pt x="2361" y="214"/>
                    <a:pt x="2199" y="92"/>
                  </a:cubicBezTo>
                  <a:cubicBezTo>
                    <a:pt x="2138" y="31"/>
                    <a:pt x="2056" y="1"/>
                    <a:pt x="19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5"/>
            <p:cNvSpPr/>
            <p:nvPr/>
          </p:nvSpPr>
          <p:spPr>
            <a:xfrm>
              <a:off x="2671475" y="1981950"/>
              <a:ext cx="727475" cy="348225"/>
            </a:xfrm>
            <a:custGeom>
              <a:avLst/>
              <a:gdLst/>
              <a:ahLst/>
              <a:cxnLst/>
              <a:rect l="l" t="t" r="r" b="b"/>
              <a:pathLst>
                <a:path w="29099" h="13929" extrusionOk="0">
                  <a:moveTo>
                    <a:pt x="28714" y="0"/>
                  </a:moveTo>
                  <a:cubicBezTo>
                    <a:pt x="28604" y="0"/>
                    <a:pt x="28500" y="45"/>
                    <a:pt x="28448" y="124"/>
                  </a:cubicBezTo>
                  <a:cubicBezTo>
                    <a:pt x="28407" y="124"/>
                    <a:pt x="27593" y="1345"/>
                    <a:pt x="24256" y="2200"/>
                  </a:cubicBezTo>
                  <a:cubicBezTo>
                    <a:pt x="23890" y="2281"/>
                    <a:pt x="23483" y="2322"/>
                    <a:pt x="23035" y="2322"/>
                  </a:cubicBezTo>
                  <a:cubicBezTo>
                    <a:pt x="20756" y="2322"/>
                    <a:pt x="17337" y="1386"/>
                    <a:pt x="13349" y="1345"/>
                  </a:cubicBezTo>
                  <a:cubicBezTo>
                    <a:pt x="10785" y="1345"/>
                    <a:pt x="8018" y="1752"/>
                    <a:pt x="5128" y="3095"/>
                  </a:cubicBezTo>
                  <a:cubicBezTo>
                    <a:pt x="3745" y="3746"/>
                    <a:pt x="2727" y="4479"/>
                    <a:pt x="2035" y="5293"/>
                  </a:cubicBezTo>
                  <a:cubicBezTo>
                    <a:pt x="977" y="6554"/>
                    <a:pt x="652" y="7938"/>
                    <a:pt x="489" y="9322"/>
                  </a:cubicBezTo>
                  <a:cubicBezTo>
                    <a:pt x="326" y="10705"/>
                    <a:pt x="326" y="12130"/>
                    <a:pt x="41" y="13514"/>
                  </a:cubicBezTo>
                  <a:cubicBezTo>
                    <a:pt x="0" y="13676"/>
                    <a:pt x="123" y="13880"/>
                    <a:pt x="326" y="13920"/>
                  </a:cubicBezTo>
                  <a:cubicBezTo>
                    <a:pt x="347" y="13926"/>
                    <a:pt x="369" y="13928"/>
                    <a:pt x="391" y="13928"/>
                  </a:cubicBezTo>
                  <a:cubicBezTo>
                    <a:pt x="539" y="13928"/>
                    <a:pt x="698" y="13813"/>
                    <a:pt x="733" y="13636"/>
                  </a:cubicBezTo>
                  <a:cubicBezTo>
                    <a:pt x="1099" y="11682"/>
                    <a:pt x="937" y="9769"/>
                    <a:pt x="1384" y="8101"/>
                  </a:cubicBezTo>
                  <a:cubicBezTo>
                    <a:pt x="1588" y="7246"/>
                    <a:pt x="1954" y="6473"/>
                    <a:pt x="2564" y="5740"/>
                  </a:cubicBezTo>
                  <a:cubicBezTo>
                    <a:pt x="3175" y="5008"/>
                    <a:pt x="4070" y="4316"/>
                    <a:pt x="5413" y="3705"/>
                  </a:cubicBezTo>
                  <a:cubicBezTo>
                    <a:pt x="8181" y="2444"/>
                    <a:pt x="10867" y="2037"/>
                    <a:pt x="13349" y="2037"/>
                  </a:cubicBezTo>
                  <a:cubicBezTo>
                    <a:pt x="17215" y="2037"/>
                    <a:pt x="20593" y="2973"/>
                    <a:pt x="23035" y="3014"/>
                  </a:cubicBezTo>
                  <a:cubicBezTo>
                    <a:pt x="23523" y="3014"/>
                    <a:pt x="23971" y="2973"/>
                    <a:pt x="24419" y="2851"/>
                  </a:cubicBezTo>
                  <a:cubicBezTo>
                    <a:pt x="28000" y="1956"/>
                    <a:pt x="28936" y="572"/>
                    <a:pt x="28977" y="531"/>
                  </a:cubicBezTo>
                  <a:cubicBezTo>
                    <a:pt x="29099" y="368"/>
                    <a:pt x="29058" y="165"/>
                    <a:pt x="28895" y="43"/>
                  </a:cubicBezTo>
                  <a:cubicBezTo>
                    <a:pt x="28838" y="14"/>
                    <a:pt x="28775" y="0"/>
                    <a:pt x="28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5"/>
            <p:cNvSpPr/>
            <p:nvPr/>
          </p:nvSpPr>
          <p:spPr>
            <a:xfrm>
              <a:off x="2657225" y="2145625"/>
              <a:ext cx="358175" cy="400300"/>
            </a:xfrm>
            <a:custGeom>
              <a:avLst/>
              <a:gdLst/>
              <a:ahLst/>
              <a:cxnLst/>
              <a:rect l="l" t="t" r="r" b="b"/>
              <a:pathLst>
                <a:path w="14327" h="16012" extrusionOk="0">
                  <a:moveTo>
                    <a:pt x="13971" y="1"/>
                  </a:moveTo>
                  <a:cubicBezTo>
                    <a:pt x="13953" y="1"/>
                    <a:pt x="13936" y="3"/>
                    <a:pt x="13919" y="7"/>
                  </a:cubicBezTo>
                  <a:cubicBezTo>
                    <a:pt x="13838" y="7"/>
                    <a:pt x="10867" y="496"/>
                    <a:pt x="8628" y="4321"/>
                  </a:cubicBezTo>
                  <a:cubicBezTo>
                    <a:pt x="7489" y="6275"/>
                    <a:pt x="7001" y="8635"/>
                    <a:pt x="5983" y="10670"/>
                  </a:cubicBezTo>
                  <a:cubicBezTo>
                    <a:pt x="5495" y="11728"/>
                    <a:pt x="4844" y="12664"/>
                    <a:pt x="3948" y="13478"/>
                  </a:cubicBezTo>
                  <a:cubicBezTo>
                    <a:pt x="3053" y="14251"/>
                    <a:pt x="1873" y="14943"/>
                    <a:pt x="286" y="15350"/>
                  </a:cubicBezTo>
                  <a:cubicBezTo>
                    <a:pt x="123" y="15391"/>
                    <a:pt x="1" y="15594"/>
                    <a:pt x="41" y="15757"/>
                  </a:cubicBezTo>
                  <a:cubicBezTo>
                    <a:pt x="75" y="15927"/>
                    <a:pt x="222" y="16011"/>
                    <a:pt x="365" y="16011"/>
                  </a:cubicBezTo>
                  <a:cubicBezTo>
                    <a:pt x="393" y="16011"/>
                    <a:pt x="421" y="16008"/>
                    <a:pt x="448" y="16001"/>
                  </a:cubicBezTo>
                  <a:cubicBezTo>
                    <a:pt x="2158" y="15554"/>
                    <a:pt x="3419" y="14862"/>
                    <a:pt x="4396" y="13966"/>
                  </a:cubicBezTo>
                  <a:cubicBezTo>
                    <a:pt x="5861" y="12664"/>
                    <a:pt x="6675" y="10996"/>
                    <a:pt x="7285" y="9327"/>
                  </a:cubicBezTo>
                  <a:cubicBezTo>
                    <a:pt x="7937" y="7699"/>
                    <a:pt x="8425" y="6030"/>
                    <a:pt x="9198" y="4687"/>
                  </a:cubicBezTo>
                  <a:cubicBezTo>
                    <a:pt x="10256" y="2856"/>
                    <a:pt x="11477" y="1879"/>
                    <a:pt x="12413" y="1310"/>
                  </a:cubicBezTo>
                  <a:cubicBezTo>
                    <a:pt x="12902" y="1065"/>
                    <a:pt x="13309" y="903"/>
                    <a:pt x="13594" y="781"/>
                  </a:cubicBezTo>
                  <a:cubicBezTo>
                    <a:pt x="13716" y="740"/>
                    <a:pt x="13838" y="740"/>
                    <a:pt x="13919" y="699"/>
                  </a:cubicBezTo>
                  <a:lnTo>
                    <a:pt x="14001" y="699"/>
                  </a:lnTo>
                  <a:cubicBezTo>
                    <a:pt x="14204" y="658"/>
                    <a:pt x="14326" y="496"/>
                    <a:pt x="14285" y="292"/>
                  </a:cubicBezTo>
                  <a:cubicBezTo>
                    <a:pt x="14249" y="147"/>
                    <a:pt x="14115" y="1"/>
                    <a:pt x="139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5"/>
            <p:cNvSpPr/>
            <p:nvPr/>
          </p:nvSpPr>
          <p:spPr>
            <a:xfrm>
              <a:off x="2814925" y="2364375"/>
              <a:ext cx="487375" cy="66325"/>
            </a:xfrm>
            <a:custGeom>
              <a:avLst/>
              <a:gdLst/>
              <a:ahLst/>
              <a:cxnLst/>
              <a:rect l="l" t="t" r="r" b="b"/>
              <a:pathLst>
                <a:path w="19495" h="2653" extrusionOk="0">
                  <a:moveTo>
                    <a:pt x="345" y="1"/>
                  </a:moveTo>
                  <a:cubicBezTo>
                    <a:pt x="172" y="1"/>
                    <a:pt x="41" y="146"/>
                    <a:pt x="41" y="292"/>
                  </a:cubicBezTo>
                  <a:cubicBezTo>
                    <a:pt x="1" y="496"/>
                    <a:pt x="164" y="658"/>
                    <a:pt x="326" y="658"/>
                  </a:cubicBezTo>
                  <a:lnTo>
                    <a:pt x="19088" y="2653"/>
                  </a:lnTo>
                  <a:cubicBezTo>
                    <a:pt x="19291" y="2653"/>
                    <a:pt x="19454" y="2530"/>
                    <a:pt x="19454" y="2327"/>
                  </a:cubicBezTo>
                  <a:cubicBezTo>
                    <a:pt x="19495" y="2164"/>
                    <a:pt x="19373" y="2001"/>
                    <a:pt x="19169" y="1961"/>
                  </a:cubicBezTo>
                  <a:lnTo>
                    <a:pt x="408" y="7"/>
                  </a:lnTo>
                  <a:cubicBezTo>
                    <a:pt x="386" y="3"/>
                    <a:pt x="365"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5"/>
            <p:cNvSpPr/>
            <p:nvPr/>
          </p:nvSpPr>
          <p:spPr>
            <a:xfrm>
              <a:off x="2735575" y="2281825"/>
              <a:ext cx="160775" cy="314125"/>
            </a:xfrm>
            <a:custGeom>
              <a:avLst/>
              <a:gdLst/>
              <a:ahLst/>
              <a:cxnLst/>
              <a:rect l="l" t="t" r="r" b="b"/>
              <a:pathLst>
                <a:path w="6431" h="12565" extrusionOk="0">
                  <a:moveTo>
                    <a:pt x="3253" y="0"/>
                  </a:moveTo>
                  <a:cubicBezTo>
                    <a:pt x="2204" y="0"/>
                    <a:pt x="1341" y="1697"/>
                    <a:pt x="774" y="4815"/>
                  </a:cubicBezTo>
                  <a:cubicBezTo>
                    <a:pt x="0" y="9292"/>
                    <a:pt x="0" y="11652"/>
                    <a:pt x="1710" y="12303"/>
                  </a:cubicBezTo>
                  <a:cubicBezTo>
                    <a:pt x="2216" y="12496"/>
                    <a:pt x="2723" y="12564"/>
                    <a:pt x="3185" y="12564"/>
                  </a:cubicBezTo>
                  <a:cubicBezTo>
                    <a:pt x="4282" y="12564"/>
                    <a:pt x="5128" y="12181"/>
                    <a:pt x="5128" y="12181"/>
                  </a:cubicBezTo>
                  <a:lnTo>
                    <a:pt x="6186" y="7827"/>
                  </a:lnTo>
                  <a:cubicBezTo>
                    <a:pt x="6186" y="7827"/>
                    <a:pt x="6431" y="3228"/>
                    <a:pt x="4721" y="989"/>
                  </a:cubicBezTo>
                  <a:cubicBezTo>
                    <a:pt x="4203" y="322"/>
                    <a:pt x="3710" y="0"/>
                    <a:pt x="32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5"/>
            <p:cNvSpPr/>
            <p:nvPr/>
          </p:nvSpPr>
          <p:spPr>
            <a:xfrm>
              <a:off x="2734550" y="2272975"/>
              <a:ext cx="163825" cy="331700"/>
            </a:xfrm>
            <a:custGeom>
              <a:avLst/>
              <a:gdLst/>
              <a:ahLst/>
              <a:cxnLst/>
              <a:rect l="l" t="t" r="r" b="b"/>
              <a:pathLst>
                <a:path w="6553" h="13268" extrusionOk="0">
                  <a:moveTo>
                    <a:pt x="3297" y="0"/>
                  </a:moveTo>
                  <a:cubicBezTo>
                    <a:pt x="2931" y="0"/>
                    <a:pt x="2605" y="163"/>
                    <a:pt x="2320" y="407"/>
                  </a:cubicBezTo>
                  <a:cubicBezTo>
                    <a:pt x="1913" y="774"/>
                    <a:pt x="1547" y="1384"/>
                    <a:pt x="1262" y="2157"/>
                  </a:cubicBezTo>
                  <a:cubicBezTo>
                    <a:pt x="937" y="2931"/>
                    <a:pt x="693" y="3948"/>
                    <a:pt x="489" y="5128"/>
                  </a:cubicBezTo>
                  <a:cubicBezTo>
                    <a:pt x="163" y="6919"/>
                    <a:pt x="1" y="8384"/>
                    <a:pt x="1" y="9564"/>
                  </a:cubicBezTo>
                  <a:cubicBezTo>
                    <a:pt x="1" y="10460"/>
                    <a:pt x="82" y="11151"/>
                    <a:pt x="326" y="11721"/>
                  </a:cubicBezTo>
                  <a:cubicBezTo>
                    <a:pt x="611" y="12332"/>
                    <a:pt x="1059" y="12739"/>
                    <a:pt x="1629" y="12983"/>
                  </a:cubicBezTo>
                  <a:cubicBezTo>
                    <a:pt x="2158" y="13186"/>
                    <a:pt x="2727" y="13268"/>
                    <a:pt x="3216" y="13268"/>
                  </a:cubicBezTo>
                  <a:cubicBezTo>
                    <a:pt x="4396" y="13268"/>
                    <a:pt x="5291" y="12820"/>
                    <a:pt x="5291" y="12820"/>
                  </a:cubicBezTo>
                  <a:cubicBezTo>
                    <a:pt x="5454" y="12739"/>
                    <a:pt x="5535" y="12535"/>
                    <a:pt x="5454" y="12372"/>
                  </a:cubicBezTo>
                  <a:cubicBezTo>
                    <a:pt x="5395" y="12253"/>
                    <a:pt x="5270" y="12178"/>
                    <a:pt x="5143" y="12178"/>
                  </a:cubicBezTo>
                  <a:cubicBezTo>
                    <a:pt x="5097" y="12178"/>
                    <a:pt x="5050" y="12188"/>
                    <a:pt x="5006" y="12210"/>
                  </a:cubicBezTo>
                  <a:cubicBezTo>
                    <a:pt x="4925" y="12250"/>
                    <a:pt x="4152" y="12576"/>
                    <a:pt x="3216" y="12576"/>
                  </a:cubicBezTo>
                  <a:cubicBezTo>
                    <a:pt x="2768" y="12576"/>
                    <a:pt x="2320" y="12494"/>
                    <a:pt x="1873" y="12332"/>
                  </a:cubicBezTo>
                  <a:cubicBezTo>
                    <a:pt x="1425" y="12169"/>
                    <a:pt x="1181" y="11884"/>
                    <a:pt x="977" y="11477"/>
                  </a:cubicBezTo>
                  <a:cubicBezTo>
                    <a:pt x="774" y="11029"/>
                    <a:pt x="652" y="10378"/>
                    <a:pt x="652" y="9564"/>
                  </a:cubicBezTo>
                  <a:cubicBezTo>
                    <a:pt x="652" y="8465"/>
                    <a:pt x="855" y="7041"/>
                    <a:pt x="1181" y="5210"/>
                  </a:cubicBezTo>
                  <a:cubicBezTo>
                    <a:pt x="1425" y="3704"/>
                    <a:pt x="1791" y="2524"/>
                    <a:pt x="2158" y="1750"/>
                  </a:cubicBezTo>
                  <a:cubicBezTo>
                    <a:pt x="2361" y="1384"/>
                    <a:pt x="2565" y="1099"/>
                    <a:pt x="2768" y="936"/>
                  </a:cubicBezTo>
                  <a:cubicBezTo>
                    <a:pt x="2972" y="774"/>
                    <a:pt x="3134" y="692"/>
                    <a:pt x="3297" y="692"/>
                  </a:cubicBezTo>
                  <a:cubicBezTo>
                    <a:pt x="3419" y="692"/>
                    <a:pt x="3623" y="733"/>
                    <a:pt x="3826" y="896"/>
                  </a:cubicBezTo>
                  <a:cubicBezTo>
                    <a:pt x="4030" y="1018"/>
                    <a:pt x="4233" y="1262"/>
                    <a:pt x="4477" y="1588"/>
                  </a:cubicBezTo>
                  <a:cubicBezTo>
                    <a:pt x="5088" y="2361"/>
                    <a:pt x="5454" y="3500"/>
                    <a:pt x="5658" y="4640"/>
                  </a:cubicBezTo>
                  <a:cubicBezTo>
                    <a:pt x="5861" y="5739"/>
                    <a:pt x="5902" y="6838"/>
                    <a:pt x="5902" y="7529"/>
                  </a:cubicBezTo>
                  <a:cubicBezTo>
                    <a:pt x="5902" y="7733"/>
                    <a:pt x="5861" y="7896"/>
                    <a:pt x="5861" y="7977"/>
                  </a:cubicBezTo>
                  <a:cubicBezTo>
                    <a:pt x="5861" y="8099"/>
                    <a:pt x="5861" y="8181"/>
                    <a:pt x="5861" y="8181"/>
                  </a:cubicBezTo>
                  <a:cubicBezTo>
                    <a:pt x="5861" y="8343"/>
                    <a:pt x="5983" y="8506"/>
                    <a:pt x="6187" y="8506"/>
                  </a:cubicBezTo>
                  <a:cubicBezTo>
                    <a:pt x="6208" y="8510"/>
                    <a:pt x="6229" y="8512"/>
                    <a:pt x="6250" y="8512"/>
                  </a:cubicBezTo>
                  <a:cubicBezTo>
                    <a:pt x="6423" y="8512"/>
                    <a:pt x="6553" y="8367"/>
                    <a:pt x="6553" y="8221"/>
                  </a:cubicBezTo>
                  <a:cubicBezTo>
                    <a:pt x="6553" y="8221"/>
                    <a:pt x="6553" y="7936"/>
                    <a:pt x="6553" y="7529"/>
                  </a:cubicBezTo>
                  <a:cubicBezTo>
                    <a:pt x="6553" y="6838"/>
                    <a:pt x="6512" y="5698"/>
                    <a:pt x="6309" y="4518"/>
                  </a:cubicBezTo>
                  <a:cubicBezTo>
                    <a:pt x="6105" y="3338"/>
                    <a:pt x="5739" y="2076"/>
                    <a:pt x="5047" y="1140"/>
                  </a:cubicBezTo>
                  <a:cubicBezTo>
                    <a:pt x="4762" y="814"/>
                    <a:pt x="4477" y="530"/>
                    <a:pt x="4192" y="326"/>
                  </a:cubicBezTo>
                  <a:cubicBezTo>
                    <a:pt x="3908" y="123"/>
                    <a:pt x="3623" y="0"/>
                    <a:pt x="32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5"/>
            <p:cNvSpPr/>
            <p:nvPr/>
          </p:nvSpPr>
          <p:spPr>
            <a:xfrm>
              <a:off x="1585875" y="4992575"/>
              <a:ext cx="2500875" cy="466000"/>
            </a:xfrm>
            <a:custGeom>
              <a:avLst/>
              <a:gdLst/>
              <a:ahLst/>
              <a:cxnLst/>
              <a:rect l="l" t="t" r="r" b="b"/>
              <a:pathLst>
                <a:path w="100035" h="18640" extrusionOk="0">
                  <a:moveTo>
                    <a:pt x="46314" y="0"/>
                  </a:moveTo>
                  <a:cubicBezTo>
                    <a:pt x="45378" y="0"/>
                    <a:pt x="41064" y="1425"/>
                    <a:pt x="31460" y="3541"/>
                  </a:cubicBezTo>
                  <a:cubicBezTo>
                    <a:pt x="29832" y="3892"/>
                    <a:pt x="27988" y="4039"/>
                    <a:pt x="26046" y="4039"/>
                  </a:cubicBezTo>
                  <a:cubicBezTo>
                    <a:pt x="16528" y="4039"/>
                    <a:pt x="4681" y="529"/>
                    <a:pt x="4681" y="529"/>
                  </a:cubicBezTo>
                  <a:cubicBezTo>
                    <a:pt x="4681" y="529"/>
                    <a:pt x="1" y="3988"/>
                    <a:pt x="1" y="10459"/>
                  </a:cubicBezTo>
                  <a:cubicBezTo>
                    <a:pt x="1" y="14529"/>
                    <a:pt x="367" y="17948"/>
                    <a:pt x="855" y="18639"/>
                  </a:cubicBezTo>
                  <a:lnTo>
                    <a:pt x="100034" y="18639"/>
                  </a:lnTo>
                  <a:cubicBezTo>
                    <a:pt x="98447" y="17093"/>
                    <a:pt x="94255" y="13390"/>
                    <a:pt x="89046" y="12169"/>
                  </a:cubicBezTo>
                  <a:cubicBezTo>
                    <a:pt x="82290" y="10541"/>
                    <a:pt x="52866" y="7204"/>
                    <a:pt x="52866" y="7204"/>
                  </a:cubicBezTo>
                  <a:lnTo>
                    <a:pt x="51442" y="1302"/>
                  </a:lnTo>
                  <a:cubicBezTo>
                    <a:pt x="51442" y="1302"/>
                    <a:pt x="47291" y="0"/>
                    <a:pt x="463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5"/>
            <p:cNvSpPr/>
            <p:nvPr/>
          </p:nvSpPr>
          <p:spPr>
            <a:xfrm>
              <a:off x="1577750" y="4984425"/>
              <a:ext cx="2518150" cy="483300"/>
            </a:xfrm>
            <a:custGeom>
              <a:avLst/>
              <a:gdLst/>
              <a:ahLst/>
              <a:cxnLst/>
              <a:rect l="l" t="t" r="r" b="b"/>
              <a:pathLst>
                <a:path w="100726" h="19332" extrusionOk="0">
                  <a:moveTo>
                    <a:pt x="46639" y="652"/>
                  </a:moveTo>
                  <a:cubicBezTo>
                    <a:pt x="46842" y="652"/>
                    <a:pt x="47249" y="733"/>
                    <a:pt x="47778" y="855"/>
                  </a:cubicBezTo>
                  <a:cubicBezTo>
                    <a:pt x="48552" y="1018"/>
                    <a:pt x="49528" y="1303"/>
                    <a:pt x="50302" y="1547"/>
                  </a:cubicBezTo>
                  <a:cubicBezTo>
                    <a:pt x="50809" y="1681"/>
                    <a:pt x="51246" y="1797"/>
                    <a:pt x="51487" y="1861"/>
                  </a:cubicBezTo>
                  <a:lnTo>
                    <a:pt x="51487" y="1861"/>
                  </a:lnTo>
                  <a:lnTo>
                    <a:pt x="52866" y="7611"/>
                  </a:lnTo>
                  <a:cubicBezTo>
                    <a:pt x="52906" y="7733"/>
                    <a:pt x="53028" y="7855"/>
                    <a:pt x="53151" y="7855"/>
                  </a:cubicBezTo>
                  <a:cubicBezTo>
                    <a:pt x="53151" y="7855"/>
                    <a:pt x="53639" y="7896"/>
                    <a:pt x="54453" y="8018"/>
                  </a:cubicBezTo>
                  <a:cubicBezTo>
                    <a:pt x="57302" y="8343"/>
                    <a:pt x="64546" y="9198"/>
                    <a:pt x="71830" y="10134"/>
                  </a:cubicBezTo>
                  <a:cubicBezTo>
                    <a:pt x="79075" y="11070"/>
                    <a:pt x="86359" y="12128"/>
                    <a:pt x="89290" y="12820"/>
                  </a:cubicBezTo>
                  <a:cubicBezTo>
                    <a:pt x="93862" y="13909"/>
                    <a:pt x="97658" y="16907"/>
                    <a:pt x="99523" y="18640"/>
                  </a:cubicBezTo>
                  <a:lnTo>
                    <a:pt x="1383" y="18640"/>
                  </a:lnTo>
                  <a:cubicBezTo>
                    <a:pt x="1314" y="18474"/>
                    <a:pt x="1237" y="18221"/>
                    <a:pt x="1180" y="17907"/>
                  </a:cubicBezTo>
                  <a:cubicBezTo>
                    <a:pt x="895" y="16483"/>
                    <a:pt x="651" y="13838"/>
                    <a:pt x="651" y="10785"/>
                  </a:cubicBezTo>
                  <a:cubicBezTo>
                    <a:pt x="651" y="7652"/>
                    <a:pt x="1791" y="5210"/>
                    <a:pt x="2930" y="3582"/>
                  </a:cubicBezTo>
                  <a:cubicBezTo>
                    <a:pt x="3500" y="2768"/>
                    <a:pt x="4070" y="2158"/>
                    <a:pt x="4517" y="1710"/>
                  </a:cubicBezTo>
                  <a:cubicBezTo>
                    <a:pt x="4721" y="1506"/>
                    <a:pt x="4884" y="1344"/>
                    <a:pt x="5006" y="1262"/>
                  </a:cubicBezTo>
                  <a:lnTo>
                    <a:pt x="5052" y="1227"/>
                  </a:lnTo>
                  <a:lnTo>
                    <a:pt x="5052" y="1227"/>
                  </a:lnTo>
                  <a:cubicBezTo>
                    <a:pt x="6529" y="1642"/>
                    <a:pt x="17422" y="4681"/>
                    <a:pt x="26372" y="4681"/>
                  </a:cubicBezTo>
                  <a:cubicBezTo>
                    <a:pt x="28325" y="4681"/>
                    <a:pt x="30197" y="4518"/>
                    <a:pt x="31866" y="4192"/>
                  </a:cubicBezTo>
                  <a:cubicBezTo>
                    <a:pt x="36668" y="3134"/>
                    <a:pt x="40127" y="2239"/>
                    <a:pt x="42529" y="1628"/>
                  </a:cubicBezTo>
                  <a:cubicBezTo>
                    <a:pt x="43749" y="1344"/>
                    <a:pt x="44686" y="1099"/>
                    <a:pt x="45337" y="896"/>
                  </a:cubicBezTo>
                  <a:cubicBezTo>
                    <a:pt x="46029" y="733"/>
                    <a:pt x="46476" y="652"/>
                    <a:pt x="46639" y="652"/>
                  </a:cubicBezTo>
                  <a:close/>
                  <a:moveTo>
                    <a:pt x="46639" y="1"/>
                  </a:moveTo>
                  <a:cubicBezTo>
                    <a:pt x="46354" y="1"/>
                    <a:pt x="45906" y="82"/>
                    <a:pt x="45174" y="245"/>
                  </a:cubicBezTo>
                  <a:cubicBezTo>
                    <a:pt x="43098" y="774"/>
                    <a:pt x="38907" y="1954"/>
                    <a:pt x="31703" y="3501"/>
                  </a:cubicBezTo>
                  <a:cubicBezTo>
                    <a:pt x="30116" y="3867"/>
                    <a:pt x="28285" y="3989"/>
                    <a:pt x="26372" y="3989"/>
                  </a:cubicBezTo>
                  <a:cubicBezTo>
                    <a:pt x="21651" y="3989"/>
                    <a:pt x="16320" y="3134"/>
                    <a:pt x="12169" y="2280"/>
                  </a:cubicBezTo>
                  <a:cubicBezTo>
                    <a:pt x="10093" y="1832"/>
                    <a:pt x="8343" y="1384"/>
                    <a:pt x="7081" y="1059"/>
                  </a:cubicBezTo>
                  <a:cubicBezTo>
                    <a:pt x="6471" y="896"/>
                    <a:pt x="5942" y="774"/>
                    <a:pt x="5616" y="652"/>
                  </a:cubicBezTo>
                  <a:cubicBezTo>
                    <a:pt x="5291" y="570"/>
                    <a:pt x="5087" y="530"/>
                    <a:pt x="5087" y="530"/>
                  </a:cubicBezTo>
                  <a:cubicBezTo>
                    <a:pt x="5054" y="513"/>
                    <a:pt x="5013" y="503"/>
                    <a:pt x="4971" y="503"/>
                  </a:cubicBezTo>
                  <a:cubicBezTo>
                    <a:pt x="4912" y="503"/>
                    <a:pt x="4850" y="523"/>
                    <a:pt x="4802" y="570"/>
                  </a:cubicBezTo>
                  <a:cubicBezTo>
                    <a:pt x="4762" y="570"/>
                    <a:pt x="3581" y="1466"/>
                    <a:pt x="2401" y="3216"/>
                  </a:cubicBezTo>
                  <a:cubicBezTo>
                    <a:pt x="1180" y="4925"/>
                    <a:pt x="0" y="7489"/>
                    <a:pt x="0" y="10785"/>
                  </a:cubicBezTo>
                  <a:cubicBezTo>
                    <a:pt x="0" y="12861"/>
                    <a:pt x="82" y="14692"/>
                    <a:pt x="244" y="16157"/>
                  </a:cubicBezTo>
                  <a:cubicBezTo>
                    <a:pt x="326" y="16890"/>
                    <a:pt x="407" y="17541"/>
                    <a:pt x="529" y="18029"/>
                  </a:cubicBezTo>
                  <a:cubicBezTo>
                    <a:pt x="611" y="18518"/>
                    <a:pt x="733" y="18884"/>
                    <a:pt x="895" y="19169"/>
                  </a:cubicBezTo>
                  <a:cubicBezTo>
                    <a:pt x="936" y="19250"/>
                    <a:pt x="1058" y="19332"/>
                    <a:pt x="1180" y="19332"/>
                  </a:cubicBezTo>
                  <a:lnTo>
                    <a:pt x="100359" y="19332"/>
                  </a:lnTo>
                  <a:cubicBezTo>
                    <a:pt x="100481" y="19332"/>
                    <a:pt x="100603" y="19210"/>
                    <a:pt x="100644" y="19088"/>
                  </a:cubicBezTo>
                  <a:cubicBezTo>
                    <a:pt x="100725" y="18965"/>
                    <a:pt x="100685" y="18843"/>
                    <a:pt x="100563" y="18721"/>
                  </a:cubicBezTo>
                  <a:cubicBezTo>
                    <a:pt x="98975" y="17134"/>
                    <a:pt x="94784" y="13431"/>
                    <a:pt x="89412" y="12169"/>
                  </a:cubicBezTo>
                  <a:cubicBezTo>
                    <a:pt x="86034" y="11355"/>
                    <a:pt x="76999" y="10093"/>
                    <a:pt x="68819" y="9076"/>
                  </a:cubicBezTo>
                  <a:cubicBezTo>
                    <a:pt x="61526" y="8137"/>
                    <a:pt x="54907" y="7391"/>
                    <a:pt x="53504" y="7234"/>
                  </a:cubicBezTo>
                  <a:lnTo>
                    <a:pt x="53504" y="7234"/>
                  </a:lnTo>
                  <a:lnTo>
                    <a:pt x="52092" y="1547"/>
                  </a:lnTo>
                  <a:cubicBezTo>
                    <a:pt x="52052" y="1425"/>
                    <a:pt x="51970" y="1303"/>
                    <a:pt x="51848" y="1303"/>
                  </a:cubicBezTo>
                  <a:cubicBezTo>
                    <a:pt x="51848" y="1303"/>
                    <a:pt x="50831" y="977"/>
                    <a:pt x="49651" y="652"/>
                  </a:cubicBezTo>
                  <a:cubicBezTo>
                    <a:pt x="49081" y="489"/>
                    <a:pt x="48470" y="326"/>
                    <a:pt x="47941" y="204"/>
                  </a:cubicBezTo>
                  <a:cubicBezTo>
                    <a:pt x="47412" y="82"/>
                    <a:pt x="46965" y="1"/>
                    <a:pt x="466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5"/>
            <p:cNvSpPr/>
            <p:nvPr/>
          </p:nvSpPr>
          <p:spPr>
            <a:xfrm>
              <a:off x="1598100" y="2881400"/>
              <a:ext cx="1406100" cy="2341600"/>
            </a:xfrm>
            <a:custGeom>
              <a:avLst/>
              <a:gdLst/>
              <a:ahLst/>
              <a:cxnLst/>
              <a:rect l="l" t="t" r="r" b="b"/>
              <a:pathLst>
                <a:path w="56244" h="93664" extrusionOk="0">
                  <a:moveTo>
                    <a:pt x="27796" y="0"/>
                  </a:moveTo>
                  <a:cubicBezTo>
                    <a:pt x="27796" y="0"/>
                    <a:pt x="27593" y="122"/>
                    <a:pt x="27308" y="326"/>
                  </a:cubicBezTo>
                  <a:cubicBezTo>
                    <a:pt x="25436" y="1588"/>
                    <a:pt x="18639" y="6308"/>
                    <a:pt x="13471" y="10378"/>
                  </a:cubicBezTo>
                  <a:cubicBezTo>
                    <a:pt x="7448" y="15099"/>
                    <a:pt x="7041" y="23890"/>
                    <a:pt x="6796" y="30686"/>
                  </a:cubicBezTo>
                  <a:cubicBezTo>
                    <a:pt x="6512" y="37523"/>
                    <a:pt x="2116" y="80011"/>
                    <a:pt x="1058" y="85261"/>
                  </a:cubicBezTo>
                  <a:cubicBezTo>
                    <a:pt x="0" y="90511"/>
                    <a:pt x="9401" y="91854"/>
                    <a:pt x="18477" y="93156"/>
                  </a:cubicBezTo>
                  <a:cubicBezTo>
                    <a:pt x="20817" y="93504"/>
                    <a:pt x="23335" y="93664"/>
                    <a:pt x="25880" y="93664"/>
                  </a:cubicBezTo>
                  <a:cubicBezTo>
                    <a:pt x="33159" y="93664"/>
                    <a:pt x="40657" y="92359"/>
                    <a:pt x="44848" y="90430"/>
                  </a:cubicBezTo>
                  <a:cubicBezTo>
                    <a:pt x="50505" y="87784"/>
                    <a:pt x="51807" y="87906"/>
                    <a:pt x="51807" y="85058"/>
                  </a:cubicBezTo>
                  <a:cubicBezTo>
                    <a:pt x="51807" y="82168"/>
                    <a:pt x="51930" y="75575"/>
                    <a:pt x="51930" y="75046"/>
                  </a:cubicBezTo>
                  <a:cubicBezTo>
                    <a:pt x="51930" y="74558"/>
                    <a:pt x="55999" y="42366"/>
                    <a:pt x="55755" y="32924"/>
                  </a:cubicBezTo>
                  <a:cubicBezTo>
                    <a:pt x="55470" y="23483"/>
                    <a:pt x="56243" y="18355"/>
                    <a:pt x="54046" y="13634"/>
                  </a:cubicBezTo>
                  <a:cubicBezTo>
                    <a:pt x="51807" y="8913"/>
                    <a:pt x="46151" y="5250"/>
                    <a:pt x="38662" y="2768"/>
                  </a:cubicBezTo>
                  <a:cubicBezTo>
                    <a:pt x="31174" y="245"/>
                    <a:pt x="27796" y="0"/>
                    <a:pt x="27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5"/>
            <p:cNvSpPr/>
            <p:nvPr/>
          </p:nvSpPr>
          <p:spPr>
            <a:xfrm>
              <a:off x="1631675" y="2921075"/>
              <a:ext cx="1264675" cy="2293325"/>
            </a:xfrm>
            <a:custGeom>
              <a:avLst/>
              <a:gdLst/>
              <a:ahLst/>
              <a:cxnLst/>
              <a:rect l="l" t="t" r="r" b="b"/>
              <a:pathLst>
                <a:path w="50587" h="91733" extrusionOk="0">
                  <a:moveTo>
                    <a:pt x="24744" y="1"/>
                  </a:moveTo>
                  <a:cubicBezTo>
                    <a:pt x="21976" y="1913"/>
                    <a:pt x="16604" y="5698"/>
                    <a:pt x="12331" y="9035"/>
                  </a:cubicBezTo>
                  <a:cubicBezTo>
                    <a:pt x="9401" y="11355"/>
                    <a:pt x="7814" y="14652"/>
                    <a:pt x="6959" y="18233"/>
                  </a:cubicBezTo>
                  <a:cubicBezTo>
                    <a:pt x="6064" y="21855"/>
                    <a:pt x="5901" y="25721"/>
                    <a:pt x="5779" y="29140"/>
                  </a:cubicBezTo>
                  <a:cubicBezTo>
                    <a:pt x="5698" y="31704"/>
                    <a:pt x="5006" y="39273"/>
                    <a:pt x="4110" y="48023"/>
                  </a:cubicBezTo>
                  <a:cubicBezTo>
                    <a:pt x="3256" y="56773"/>
                    <a:pt x="2198" y="66703"/>
                    <a:pt x="1343" y="73947"/>
                  </a:cubicBezTo>
                  <a:cubicBezTo>
                    <a:pt x="814" y="78790"/>
                    <a:pt x="326" y="82412"/>
                    <a:pt x="41" y="83755"/>
                  </a:cubicBezTo>
                  <a:cubicBezTo>
                    <a:pt x="0" y="84000"/>
                    <a:pt x="0" y="84244"/>
                    <a:pt x="0" y="84447"/>
                  </a:cubicBezTo>
                  <a:cubicBezTo>
                    <a:pt x="0" y="85505"/>
                    <a:pt x="448" y="86319"/>
                    <a:pt x="1384" y="87093"/>
                  </a:cubicBezTo>
                  <a:cubicBezTo>
                    <a:pt x="2279" y="87825"/>
                    <a:pt x="3622" y="88436"/>
                    <a:pt x="5250" y="88965"/>
                  </a:cubicBezTo>
                  <a:cubicBezTo>
                    <a:pt x="8506" y="89982"/>
                    <a:pt x="12860" y="90633"/>
                    <a:pt x="17174" y="91244"/>
                  </a:cubicBezTo>
                  <a:cubicBezTo>
                    <a:pt x="19494" y="91569"/>
                    <a:pt x="21976" y="91732"/>
                    <a:pt x="24459" y="91732"/>
                  </a:cubicBezTo>
                  <a:lnTo>
                    <a:pt x="24744" y="91732"/>
                  </a:lnTo>
                  <a:lnTo>
                    <a:pt x="50587" y="70529"/>
                  </a:lnTo>
                  <a:cubicBezTo>
                    <a:pt x="50587" y="70529"/>
                    <a:pt x="50587" y="70529"/>
                    <a:pt x="50587" y="70488"/>
                  </a:cubicBezTo>
                  <a:cubicBezTo>
                    <a:pt x="47738" y="64913"/>
                    <a:pt x="44848" y="59174"/>
                    <a:pt x="42569" y="54616"/>
                  </a:cubicBezTo>
                  <a:cubicBezTo>
                    <a:pt x="42569" y="54779"/>
                    <a:pt x="42447" y="54901"/>
                    <a:pt x="42284" y="54901"/>
                  </a:cubicBezTo>
                  <a:cubicBezTo>
                    <a:pt x="40941" y="55186"/>
                    <a:pt x="39558" y="55267"/>
                    <a:pt x="38255" y="55267"/>
                  </a:cubicBezTo>
                  <a:cubicBezTo>
                    <a:pt x="33494" y="55267"/>
                    <a:pt x="29465" y="53924"/>
                    <a:pt x="29465" y="53884"/>
                  </a:cubicBezTo>
                  <a:cubicBezTo>
                    <a:pt x="29302" y="53843"/>
                    <a:pt x="29180" y="53640"/>
                    <a:pt x="29261" y="53477"/>
                  </a:cubicBezTo>
                  <a:cubicBezTo>
                    <a:pt x="29302" y="53314"/>
                    <a:pt x="29424" y="53233"/>
                    <a:pt x="29587" y="53233"/>
                  </a:cubicBezTo>
                  <a:cubicBezTo>
                    <a:pt x="29587" y="53233"/>
                    <a:pt x="29628" y="53233"/>
                    <a:pt x="29668" y="53273"/>
                  </a:cubicBezTo>
                  <a:cubicBezTo>
                    <a:pt x="29668" y="53273"/>
                    <a:pt x="29750" y="53273"/>
                    <a:pt x="29872" y="53314"/>
                  </a:cubicBezTo>
                  <a:cubicBezTo>
                    <a:pt x="29953" y="53355"/>
                    <a:pt x="30157" y="53395"/>
                    <a:pt x="30360" y="53477"/>
                  </a:cubicBezTo>
                  <a:cubicBezTo>
                    <a:pt x="30808" y="53599"/>
                    <a:pt x="31418" y="53762"/>
                    <a:pt x="32232" y="53924"/>
                  </a:cubicBezTo>
                  <a:cubicBezTo>
                    <a:pt x="33779" y="54291"/>
                    <a:pt x="35936" y="54616"/>
                    <a:pt x="38255" y="54616"/>
                  </a:cubicBezTo>
                  <a:cubicBezTo>
                    <a:pt x="39517" y="54616"/>
                    <a:pt x="40860" y="54494"/>
                    <a:pt x="42162" y="54250"/>
                  </a:cubicBezTo>
                  <a:lnTo>
                    <a:pt x="42244" y="54250"/>
                  </a:lnTo>
                  <a:cubicBezTo>
                    <a:pt x="42284" y="54250"/>
                    <a:pt x="42366" y="54250"/>
                    <a:pt x="42406" y="54291"/>
                  </a:cubicBezTo>
                  <a:cubicBezTo>
                    <a:pt x="42162" y="53843"/>
                    <a:pt x="41959" y="53355"/>
                    <a:pt x="41715" y="52907"/>
                  </a:cubicBezTo>
                  <a:lnTo>
                    <a:pt x="41633" y="52907"/>
                  </a:lnTo>
                  <a:cubicBezTo>
                    <a:pt x="41552" y="52907"/>
                    <a:pt x="41470" y="52907"/>
                    <a:pt x="41430" y="52866"/>
                  </a:cubicBezTo>
                  <a:cubicBezTo>
                    <a:pt x="35366" y="48186"/>
                    <a:pt x="34104" y="45337"/>
                    <a:pt x="34064" y="45297"/>
                  </a:cubicBezTo>
                  <a:cubicBezTo>
                    <a:pt x="34023" y="45093"/>
                    <a:pt x="34104" y="44890"/>
                    <a:pt x="34267" y="44849"/>
                  </a:cubicBezTo>
                  <a:cubicBezTo>
                    <a:pt x="34308" y="44808"/>
                    <a:pt x="34348" y="44808"/>
                    <a:pt x="34389" y="44808"/>
                  </a:cubicBezTo>
                  <a:cubicBezTo>
                    <a:pt x="34511" y="44808"/>
                    <a:pt x="34633" y="44890"/>
                    <a:pt x="34715" y="45012"/>
                  </a:cubicBezTo>
                  <a:lnTo>
                    <a:pt x="34715" y="45052"/>
                  </a:lnTo>
                  <a:lnTo>
                    <a:pt x="34755" y="45134"/>
                  </a:lnTo>
                  <a:cubicBezTo>
                    <a:pt x="34796" y="45215"/>
                    <a:pt x="34877" y="45337"/>
                    <a:pt x="34959" y="45459"/>
                  </a:cubicBezTo>
                  <a:cubicBezTo>
                    <a:pt x="35162" y="45785"/>
                    <a:pt x="35488" y="46273"/>
                    <a:pt x="36017" y="46924"/>
                  </a:cubicBezTo>
                  <a:cubicBezTo>
                    <a:pt x="36953" y="48064"/>
                    <a:pt x="38540" y="49733"/>
                    <a:pt x="41145" y="51767"/>
                  </a:cubicBezTo>
                  <a:cubicBezTo>
                    <a:pt x="39313" y="48064"/>
                    <a:pt x="38093" y="45581"/>
                    <a:pt x="37970" y="45256"/>
                  </a:cubicBezTo>
                  <a:cubicBezTo>
                    <a:pt x="37686" y="44320"/>
                    <a:pt x="36872" y="41145"/>
                    <a:pt x="36872" y="37930"/>
                  </a:cubicBezTo>
                  <a:cubicBezTo>
                    <a:pt x="36872" y="36709"/>
                    <a:pt x="36994" y="35489"/>
                    <a:pt x="37319" y="34349"/>
                  </a:cubicBezTo>
                  <a:cubicBezTo>
                    <a:pt x="38499" y="30442"/>
                    <a:pt x="42203" y="25436"/>
                    <a:pt x="42203" y="25436"/>
                  </a:cubicBezTo>
                  <a:lnTo>
                    <a:pt x="47494" y="15832"/>
                  </a:lnTo>
                  <a:cubicBezTo>
                    <a:pt x="44685" y="11233"/>
                    <a:pt x="39029" y="4844"/>
                    <a:pt x="39029" y="4844"/>
                  </a:cubicBezTo>
                  <a:cubicBezTo>
                    <a:pt x="39029" y="4844"/>
                    <a:pt x="39558" y="4681"/>
                    <a:pt x="39720" y="4314"/>
                  </a:cubicBezTo>
                  <a:cubicBezTo>
                    <a:pt x="34877" y="2483"/>
                    <a:pt x="26901" y="489"/>
                    <a:pt x="24744"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5"/>
            <p:cNvSpPr/>
            <p:nvPr/>
          </p:nvSpPr>
          <p:spPr>
            <a:xfrm>
              <a:off x="2061025" y="3553925"/>
              <a:ext cx="189250" cy="494225"/>
            </a:xfrm>
            <a:custGeom>
              <a:avLst/>
              <a:gdLst/>
              <a:ahLst/>
              <a:cxnLst/>
              <a:rect l="l" t="t" r="r" b="b"/>
              <a:pathLst>
                <a:path w="7570" h="19769" extrusionOk="0">
                  <a:moveTo>
                    <a:pt x="326" y="0"/>
                  </a:moveTo>
                  <a:cubicBezTo>
                    <a:pt x="122" y="41"/>
                    <a:pt x="0" y="204"/>
                    <a:pt x="0" y="367"/>
                  </a:cubicBezTo>
                  <a:cubicBezTo>
                    <a:pt x="0" y="407"/>
                    <a:pt x="1221" y="12087"/>
                    <a:pt x="6919" y="19616"/>
                  </a:cubicBezTo>
                  <a:cubicBezTo>
                    <a:pt x="6968" y="19715"/>
                    <a:pt x="7077" y="19769"/>
                    <a:pt x="7182" y="19769"/>
                  </a:cubicBezTo>
                  <a:cubicBezTo>
                    <a:pt x="7251" y="19769"/>
                    <a:pt x="7318" y="19746"/>
                    <a:pt x="7366" y="19698"/>
                  </a:cubicBezTo>
                  <a:cubicBezTo>
                    <a:pt x="7529" y="19576"/>
                    <a:pt x="7570" y="19372"/>
                    <a:pt x="7448" y="19209"/>
                  </a:cubicBezTo>
                  <a:cubicBezTo>
                    <a:pt x="4680" y="15587"/>
                    <a:pt x="2971" y="10826"/>
                    <a:pt x="1994" y="7000"/>
                  </a:cubicBezTo>
                  <a:cubicBezTo>
                    <a:pt x="1465" y="5087"/>
                    <a:pt x="1140" y="3419"/>
                    <a:pt x="936" y="2239"/>
                  </a:cubicBezTo>
                  <a:cubicBezTo>
                    <a:pt x="855" y="1628"/>
                    <a:pt x="773" y="1140"/>
                    <a:pt x="733" y="814"/>
                  </a:cubicBezTo>
                  <a:cubicBezTo>
                    <a:pt x="692" y="489"/>
                    <a:pt x="692" y="326"/>
                    <a:pt x="692" y="326"/>
                  </a:cubicBezTo>
                  <a:cubicBezTo>
                    <a:pt x="651" y="122"/>
                    <a:pt x="489" y="0"/>
                    <a:pt x="3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5"/>
            <p:cNvSpPr/>
            <p:nvPr/>
          </p:nvSpPr>
          <p:spPr>
            <a:xfrm>
              <a:off x="2482225" y="4041475"/>
              <a:ext cx="199450" cy="202600"/>
            </a:xfrm>
            <a:custGeom>
              <a:avLst/>
              <a:gdLst/>
              <a:ahLst/>
              <a:cxnLst/>
              <a:rect l="l" t="t" r="r" b="b"/>
              <a:pathLst>
                <a:path w="7978" h="8104" extrusionOk="0">
                  <a:moveTo>
                    <a:pt x="381" y="1"/>
                  </a:moveTo>
                  <a:cubicBezTo>
                    <a:pt x="335" y="1"/>
                    <a:pt x="289" y="11"/>
                    <a:pt x="245" y="33"/>
                  </a:cubicBezTo>
                  <a:cubicBezTo>
                    <a:pt x="82" y="74"/>
                    <a:pt x="1" y="277"/>
                    <a:pt x="42" y="481"/>
                  </a:cubicBezTo>
                  <a:cubicBezTo>
                    <a:pt x="82" y="521"/>
                    <a:pt x="1344" y="3370"/>
                    <a:pt x="7408" y="8050"/>
                  </a:cubicBezTo>
                  <a:cubicBezTo>
                    <a:pt x="7458" y="8084"/>
                    <a:pt x="7530" y="8104"/>
                    <a:pt x="7602" y="8104"/>
                  </a:cubicBezTo>
                  <a:cubicBezTo>
                    <a:pt x="7704" y="8104"/>
                    <a:pt x="7808" y="8064"/>
                    <a:pt x="7855" y="7969"/>
                  </a:cubicBezTo>
                  <a:cubicBezTo>
                    <a:pt x="7977" y="7806"/>
                    <a:pt x="7937" y="7603"/>
                    <a:pt x="7815" y="7481"/>
                  </a:cubicBezTo>
                  <a:cubicBezTo>
                    <a:pt x="4803" y="5201"/>
                    <a:pt x="3012" y="3370"/>
                    <a:pt x="1995" y="2108"/>
                  </a:cubicBezTo>
                  <a:cubicBezTo>
                    <a:pt x="1466" y="1457"/>
                    <a:pt x="1140" y="969"/>
                    <a:pt x="937" y="643"/>
                  </a:cubicBezTo>
                  <a:cubicBezTo>
                    <a:pt x="855" y="521"/>
                    <a:pt x="774" y="399"/>
                    <a:pt x="733" y="318"/>
                  </a:cubicBezTo>
                  <a:lnTo>
                    <a:pt x="693" y="236"/>
                  </a:lnTo>
                  <a:lnTo>
                    <a:pt x="693" y="196"/>
                  </a:lnTo>
                  <a:cubicBezTo>
                    <a:pt x="633" y="77"/>
                    <a:pt x="508"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5"/>
            <p:cNvSpPr/>
            <p:nvPr/>
          </p:nvSpPr>
          <p:spPr>
            <a:xfrm>
              <a:off x="2361150" y="4252250"/>
              <a:ext cx="335775" cy="50525"/>
            </a:xfrm>
            <a:custGeom>
              <a:avLst/>
              <a:gdLst/>
              <a:ahLst/>
              <a:cxnLst/>
              <a:rect l="l" t="t" r="r" b="b"/>
              <a:pathLst>
                <a:path w="13431" h="2021" extrusionOk="0">
                  <a:moveTo>
                    <a:pt x="378" y="0"/>
                  </a:moveTo>
                  <a:cubicBezTo>
                    <a:pt x="245" y="0"/>
                    <a:pt x="114" y="103"/>
                    <a:pt x="82" y="230"/>
                  </a:cubicBezTo>
                  <a:cubicBezTo>
                    <a:pt x="1" y="393"/>
                    <a:pt x="123" y="596"/>
                    <a:pt x="286" y="637"/>
                  </a:cubicBezTo>
                  <a:cubicBezTo>
                    <a:pt x="286" y="677"/>
                    <a:pt x="4315" y="2020"/>
                    <a:pt x="9076" y="2020"/>
                  </a:cubicBezTo>
                  <a:cubicBezTo>
                    <a:pt x="10379" y="2020"/>
                    <a:pt x="11762" y="1939"/>
                    <a:pt x="13105" y="1654"/>
                  </a:cubicBezTo>
                  <a:cubicBezTo>
                    <a:pt x="13309" y="1654"/>
                    <a:pt x="13431" y="1451"/>
                    <a:pt x="13390" y="1288"/>
                  </a:cubicBezTo>
                  <a:cubicBezTo>
                    <a:pt x="13355" y="1111"/>
                    <a:pt x="13227" y="995"/>
                    <a:pt x="13060" y="995"/>
                  </a:cubicBezTo>
                  <a:cubicBezTo>
                    <a:pt x="13035" y="995"/>
                    <a:pt x="13010" y="998"/>
                    <a:pt x="12983" y="1003"/>
                  </a:cubicBezTo>
                  <a:cubicBezTo>
                    <a:pt x="11681" y="1247"/>
                    <a:pt x="10338" y="1369"/>
                    <a:pt x="9076" y="1369"/>
                  </a:cubicBezTo>
                  <a:cubicBezTo>
                    <a:pt x="6757" y="1369"/>
                    <a:pt x="4600" y="1044"/>
                    <a:pt x="3053" y="677"/>
                  </a:cubicBezTo>
                  <a:cubicBezTo>
                    <a:pt x="2239" y="515"/>
                    <a:pt x="1629" y="352"/>
                    <a:pt x="1181" y="230"/>
                  </a:cubicBezTo>
                  <a:cubicBezTo>
                    <a:pt x="978" y="148"/>
                    <a:pt x="774" y="108"/>
                    <a:pt x="693" y="67"/>
                  </a:cubicBezTo>
                  <a:cubicBezTo>
                    <a:pt x="571" y="26"/>
                    <a:pt x="489" y="26"/>
                    <a:pt x="489" y="26"/>
                  </a:cubicBezTo>
                  <a:cubicBezTo>
                    <a:pt x="454" y="8"/>
                    <a:pt x="416"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5"/>
            <p:cNvSpPr/>
            <p:nvPr/>
          </p:nvSpPr>
          <p:spPr>
            <a:xfrm>
              <a:off x="2311300" y="4874800"/>
              <a:ext cx="481275" cy="353625"/>
            </a:xfrm>
            <a:custGeom>
              <a:avLst/>
              <a:gdLst/>
              <a:ahLst/>
              <a:cxnLst/>
              <a:rect l="l" t="t" r="r" b="b"/>
              <a:pathLst>
                <a:path w="19251" h="14145" extrusionOk="0">
                  <a:moveTo>
                    <a:pt x="18884" y="1"/>
                  </a:moveTo>
                  <a:cubicBezTo>
                    <a:pt x="18777" y="1"/>
                    <a:pt x="18673" y="54"/>
                    <a:pt x="18599" y="153"/>
                  </a:cubicBezTo>
                  <a:cubicBezTo>
                    <a:pt x="16035" y="3409"/>
                    <a:pt x="11437" y="6746"/>
                    <a:pt x="7489" y="9269"/>
                  </a:cubicBezTo>
                  <a:cubicBezTo>
                    <a:pt x="5495" y="10531"/>
                    <a:pt x="3663" y="11589"/>
                    <a:pt x="2361" y="12322"/>
                  </a:cubicBezTo>
                  <a:cubicBezTo>
                    <a:pt x="1710" y="12728"/>
                    <a:pt x="1181" y="13013"/>
                    <a:pt x="815" y="13217"/>
                  </a:cubicBezTo>
                  <a:cubicBezTo>
                    <a:pt x="408" y="13380"/>
                    <a:pt x="204" y="13502"/>
                    <a:pt x="204" y="13502"/>
                  </a:cubicBezTo>
                  <a:cubicBezTo>
                    <a:pt x="41" y="13583"/>
                    <a:pt x="1" y="13787"/>
                    <a:pt x="82" y="13949"/>
                  </a:cubicBezTo>
                  <a:cubicBezTo>
                    <a:pt x="142" y="14069"/>
                    <a:pt x="267" y="14144"/>
                    <a:pt x="393" y="14144"/>
                  </a:cubicBezTo>
                  <a:cubicBezTo>
                    <a:pt x="440" y="14144"/>
                    <a:pt x="486" y="14134"/>
                    <a:pt x="530" y="14112"/>
                  </a:cubicBezTo>
                  <a:cubicBezTo>
                    <a:pt x="530" y="14112"/>
                    <a:pt x="3867" y="12403"/>
                    <a:pt x="7855" y="9839"/>
                  </a:cubicBezTo>
                  <a:cubicBezTo>
                    <a:pt x="11844" y="7316"/>
                    <a:pt x="16442" y="3938"/>
                    <a:pt x="19128" y="560"/>
                  </a:cubicBezTo>
                  <a:cubicBezTo>
                    <a:pt x="19250" y="397"/>
                    <a:pt x="19210" y="194"/>
                    <a:pt x="19088" y="72"/>
                  </a:cubicBezTo>
                  <a:cubicBezTo>
                    <a:pt x="19023" y="23"/>
                    <a:pt x="18953" y="1"/>
                    <a:pt x="188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5"/>
            <p:cNvSpPr/>
            <p:nvPr/>
          </p:nvSpPr>
          <p:spPr>
            <a:xfrm>
              <a:off x="1614375" y="2872825"/>
              <a:ext cx="1385750" cy="2358850"/>
            </a:xfrm>
            <a:custGeom>
              <a:avLst/>
              <a:gdLst/>
              <a:ahLst/>
              <a:cxnLst/>
              <a:rect l="l" t="t" r="r" b="b"/>
              <a:pathLst>
                <a:path w="55430" h="94354" extrusionOk="0">
                  <a:moveTo>
                    <a:pt x="27219" y="694"/>
                  </a:moveTo>
                  <a:cubicBezTo>
                    <a:pt x="27233" y="699"/>
                    <a:pt x="27249" y="704"/>
                    <a:pt x="27267" y="710"/>
                  </a:cubicBezTo>
                  <a:cubicBezTo>
                    <a:pt x="28000" y="791"/>
                    <a:pt x="31378" y="1239"/>
                    <a:pt x="37930" y="3396"/>
                  </a:cubicBezTo>
                  <a:cubicBezTo>
                    <a:pt x="45337" y="5878"/>
                    <a:pt x="50912" y="9541"/>
                    <a:pt x="53069" y="14140"/>
                  </a:cubicBezTo>
                  <a:cubicBezTo>
                    <a:pt x="54575" y="17355"/>
                    <a:pt x="54697" y="20773"/>
                    <a:pt x="54697" y="25779"/>
                  </a:cubicBezTo>
                  <a:cubicBezTo>
                    <a:pt x="54697" y="26430"/>
                    <a:pt x="54697" y="27081"/>
                    <a:pt x="54697" y="27773"/>
                  </a:cubicBezTo>
                  <a:cubicBezTo>
                    <a:pt x="54697" y="29442"/>
                    <a:pt x="54697" y="31273"/>
                    <a:pt x="54738" y="33267"/>
                  </a:cubicBezTo>
                  <a:cubicBezTo>
                    <a:pt x="54738" y="33593"/>
                    <a:pt x="54738" y="33878"/>
                    <a:pt x="54738" y="34244"/>
                  </a:cubicBezTo>
                  <a:cubicBezTo>
                    <a:pt x="54778" y="39413"/>
                    <a:pt x="53802" y="49587"/>
                    <a:pt x="52866" y="58500"/>
                  </a:cubicBezTo>
                  <a:cubicBezTo>
                    <a:pt x="52377" y="62976"/>
                    <a:pt x="51889" y="67128"/>
                    <a:pt x="51523" y="70180"/>
                  </a:cubicBezTo>
                  <a:cubicBezTo>
                    <a:pt x="51360" y="71726"/>
                    <a:pt x="51197" y="72988"/>
                    <a:pt x="51116" y="73883"/>
                  </a:cubicBezTo>
                  <a:cubicBezTo>
                    <a:pt x="51034" y="74331"/>
                    <a:pt x="50994" y="74697"/>
                    <a:pt x="50994" y="74941"/>
                  </a:cubicBezTo>
                  <a:cubicBezTo>
                    <a:pt x="50953" y="75063"/>
                    <a:pt x="50953" y="75145"/>
                    <a:pt x="50953" y="75226"/>
                  </a:cubicBezTo>
                  <a:cubicBezTo>
                    <a:pt x="50953" y="75308"/>
                    <a:pt x="50953" y="75348"/>
                    <a:pt x="50953" y="75389"/>
                  </a:cubicBezTo>
                  <a:cubicBezTo>
                    <a:pt x="50953" y="75918"/>
                    <a:pt x="50790" y="82470"/>
                    <a:pt x="50790" y="85401"/>
                  </a:cubicBezTo>
                  <a:cubicBezTo>
                    <a:pt x="50790" y="86092"/>
                    <a:pt x="50709" y="86540"/>
                    <a:pt x="50546" y="86906"/>
                  </a:cubicBezTo>
                  <a:cubicBezTo>
                    <a:pt x="50424" y="87191"/>
                    <a:pt x="50220" y="87435"/>
                    <a:pt x="49936" y="87639"/>
                  </a:cubicBezTo>
                  <a:cubicBezTo>
                    <a:pt x="49040" y="88371"/>
                    <a:pt x="47250" y="88982"/>
                    <a:pt x="44034" y="90447"/>
                  </a:cubicBezTo>
                  <a:cubicBezTo>
                    <a:pt x="39924" y="92360"/>
                    <a:pt x="32436" y="93662"/>
                    <a:pt x="25151" y="93662"/>
                  </a:cubicBezTo>
                  <a:cubicBezTo>
                    <a:pt x="22668" y="93662"/>
                    <a:pt x="20186" y="93499"/>
                    <a:pt x="17866" y="93174"/>
                  </a:cubicBezTo>
                  <a:cubicBezTo>
                    <a:pt x="13552" y="92563"/>
                    <a:pt x="9198" y="91912"/>
                    <a:pt x="5942" y="90895"/>
                  </a:cubicBezTo>
                  <a:cubicBezTo>
                    <a:pt x="4314" y="90366"/>
                    <a:pt x="2971" y="89755"/>
                    <a:pt x="2076" y="89023"/>
                  </a:cubicBezTo>
                  <a:cubicBezTo>
                    <a:pt x="1140" y="88249"/>
                    <a:pt x="692" y="87435"/>
                    <a:pt x="692" y="86377"/>
                  </a:cubicBezTo>
                  <a:cubicBezTo>
                    <a:pt x="692" y="86174"/>
                    <a:pt x="692" y="85930"/>
                    <a:pt x="733" y="85685"/>
                  </a:cubicBezTo>
                  <a:cubicBezTo>
                    <a:pt x="1018" y="84342"/>
                    <a:pt x="1506" y="80720"/>
                    <a:pt x="2035" y="75877"/>
                  </a:cubicBezTo>
                  <a:cubicBezTo>
                    <a:pt x="2890" y="68633"/>
                    <a:pt x="3948" y="58703"/>
                    <a:pt x="4802" y="49953"/>
                  </a:cubicBezTo>
                  <a:cubicBezTo>
                    <a:pt x="5698" y="41203"/>
                    <a:pt x="6390" y="33634"/>
                    <a:pt x="6471" y="31070"/>
                  </a:cubicBezTo>
                  <a:cubicBezTo>
                    <a:pt x="6593" y="27651"/>
                    <a:pt x="6756" y="23785"/>
                    <a:pt x="7651" y="20163"/>
                  </a:cubicBezTo>
                  <a:cubicBezTo>
                    <a:pt x="8506" y="16582"/>
                    <a:pt x="10093" y="13285"/>
                    <a:pt x="13023" y="10965"/>
                  </a:cubicBezTo>
                  <a:cubicBezTo>
                    <a:pt x="18192" y="6936"/>
                    <a:pt x="24988" y="2215"/>
                    <a:pt x="26860" y="954"/>
                  </a:cubicBezTo>
                  <a:cubicBezTo>
                    <a:pt x="27021" y="839"/>
                    <a:pt x="27143" y="750"/>
                    <a:pt x="27219" y="694"/>
                  </a:cubicBezTo>
                  <a:close/>
                  <a:moveTo>
                    <a:pt x="27075" y="1"/>
                  </a:moveTo>
                  <a:cubicBezTo>
                    <a:pt x="27020" y="1"/>
                    <a:pt x="26970" y="30"/>
                    <a:pt x="26942" y="59"/>
                  </a:cubicBezTo>
                  <a:cubicBezTo>
                    <a:pt x="26942" y="59"/>
                    <a:pt x="26779" y="181"/>
                    <a:pt x="26453" y="384"/>
                  </a:cubicBezTo>
                  <a:cubicBezTo>
                    <a:pt x="24622" y="1646"/>
                    <a:pt x="17785" y="6367"/>
                    <a:pt x="12616" y="10436"/>
                  </a:cubicBezTo>
                  <a:cubicBezTo>
                    <a:pt x="9523" y="12878"/>
                    <a:pt x="7895" y="16337"/>
                    <a:pt x="7000" y="20000"/>
                  </a:cubicBezTo>
                  <a:cubicBezTo>
                    <a:pt x="6105" y="23704"/>
                    <a:pt x="5942" y="27611"/>
                    <a:pt x="5779" y="31029"/>
                  </a:cubicBezTo>
                  <a:cubicBezTo>
                    <a:pt x="5657" y="34407"/>
                    <a:pt x="4477" y="46779"/>
                    <a:pt x="3215" y="58866"/>
                  </a:cubicBezTo>
                  <a:cubicBezTo>
                    <a:pt x="2605" y="64930"/>
                    <a:pt x="1954" y="70953"/>
                    <a:pt x="1384" y="75796"/>
                  </a:cubicBezTo>
                  <a:cubicBezTo>
                    <a:pt x="814" y="80598"/>
                    <a:pt x="326" y="84261"/>
                    <a:pt x="82" y="85563"/>
                  </a:cubicBezTo>
                  <a:cubicBezTo>
                    <a:pt x="41" y="85848"/>
                    <a:pt x="0" y="86133"/>
                    <a:pt x="0" y="86377"/>
                  </a:cubicBezTo>
                  <a:cubicBezTo>
                    <a:pt x="0" y="87680"/>
                    <a:pt x="611" y="88697"/>
                    <a:pt x="1628" y="89552"/>
                  </a:cubicBezTo>
                  <a:cubicBezTo>
                    <a:pt x="3175" y="90773"/>
                    <a:pt x="5576" y="91587"/>
                    <a:pt x="8425" y="92278"/>
                  </a:cubicBezTo>
                  <a:cubicBezTo>
                    <a:pt x="11273" y="92930"/>
                    <a:pt x="14529" y="93377"/>
                    <a:pt x="17744" y="93866"/>
                  </a:cubicBezTo>
                  <a:cubicBezTo>
                    <a:pt x="20105" y="94191"/>
                    <a:pt x="22628" y="94354"/>
                    <a:pt x="25151" y="94354"/>
                  </a:cubicBezTo>
                  <a:cubicBezTo>
                    <a:pt x="32517" y="94354"/>
                    <a:pt x="40046" y="93052"/>
                    <a:pt x="44319" y="91058"/>
                  </a:cubicBezTo>
                  <a:cubicBezTo>
                    <a:pt x="47127" y="89755"/>
                    <a:pt x="48877" y="89145"/>
                    <a:pt x="49976" y="88453"/>
                  </a:cubicBezTo>
                  <a:cubicBezTo>
                    <a:pt x="50505" y="88127"/>
                    <a:pt x="50912" y="87720"/>
                    <a:pt x="51156" y="87232"/>
                  </a:cubicBezTo>
                  <a:cubicBezTo>
                    <a:pt x="51401" y="86703"/>
                    <a:pt x="51482" y="86133"/>
                    <a:pt x="51482" y="85401"/>
                  </a:cubicBezTo>
                  <a:cubicBezTo>
                    <a:pt x="51482" y="82568"/>
                    <a:pt x="51599" y="76216"/>
                    <a:pt x="51604" y="75430"/>
                  </a:cubicBezTo>
                  <a:lnTo>
                    <a:pt x="51604" y="75430"/>
                  </a:lnTo>
                  <a:lnTo>
                    <a:pt x="51604" y="75430"/>
                  </a:lnTo>
                  <a:cubicBezTo>
                    <a:pt x="51604" y="75389"/>
                    <a:pt x="51645" y="75226"/>
                    <a:pt x="51645" y="74982"/>
                  </a:cubicBezTo>
                  <a:cubicBezTo>
                    <a:pt x="51889" y="72988"/>
                    <a:pt x="52825" y="65255"/>
                    <a:pt x="53720" y="56790"/>
                  </a:cubicBezTo>
                  <a:cubicBezTo>
                    <a:pt x="54616" y="48325"/>
                    <a:pt x="55430" y="39169"/>
                    <a:pt x="55430" y="34244"/>
                  </a:cubicBezTo>
                  <a:cubicBezTo>
                    <a:pt x="55430" y="33878"/>
                    <a:pt x="55430" y="33552"/>
                    <a:pt x="55430" y="33267"/>
                  </a:cubicBezTo>
                  <a:cubicBezTo>
                    <a:pt x="55348" y="31273"/>
                    <a:pt x="55348" y="29442"/>
                    <a:pt x="55348" y="27773"/>
                  </a:cubicBezTo>
                  <a:cubicBezTo>
                    <a:pt x="55348" y="27081"/>
                    <a:pt x="55348" y="26430"/>
                    <a:pt x="55348" y="25779"/>
                  </a:cubicBezTo>
                  <a:cubicBezTo>
                    <a:pt x="55348" y="20773"/>
                    <a:pt x="55267" y="17233"/>
                    <a:pt x="53680" y="13855"/>
                  </a:cubicBezTo>
                  <a:cubicBezTo>
                    <a:pt x="51360" y="8971"/>
                    <a:pt x="45662" y="5268"/>
                    <a:pt x="38133" y="2785"/>
                  </a:cubicBezTo>
                  <a:cubicBezTo>
                    <a:pt x="30645" y="262"/>
                    <a:pt x="27186" y="18"/>
                    <a:pt x="27145" y="18"/>
                  </a:cubicBezTo>
                  <a:cubicBezTo>
                    <a:pt x="27121" y="6"/>
                    <a:pt x="27097" y="1"/>
                    <a:pt x="270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5"/>
            <p:cNvSpPr/>
            <p:nvPr/>
          </p:nvSpPr>
          <p:spPr>
            <a:xfrm>
              <a:off x="2237025" y="2767550"/>
              <a:ext cx="724450" cy="471000"/>
            </a:xfrm>
            <a:custGeom>
              <a:avLst/>
              <a:gdLst/>
              <a:ahLst/>
              <a:cxnLst/>
              <a:rect l="l" t="t" r="r" b="b"/>
              <a:pathLst>
                <a:path w="28978" h="18840" extrusionOk="0">
                  <a:moveTo>
                    <a:pt x="4563" y="0"/>
                  </a:moveTo>
                  <a:cubicBezTo>
                    <a:pt x="3887" y="0"/>
                    <a:pt x="3541" y="78"/>
                    <a:pt x="3541" y="78"/>
                  </a:cubicBezTo>
                  <a:lnTo>
                    <a:pt x="1" y="5979"/>
                  </a:lnTo>
                  <a:cubicBezTo>
                    <a:pt x="1" y="5979"/>
                    <a:pt x="10623" y="8502"/>
                    <a:pt x="16117" y="10700"/>
                  </a:cubicBezTo>
                  <a:cubicBezTo>
                    <a:pt x="21652" y="12938"/>
                    <a:pt x="28977" y="18839"/>
                    <a:pt x="28977" y="18839"/>
                  </a:cubicBezTo>
                  <a:cubicBezTo>
                    <a:pt x="28977" y="18839"/>
                    <a:pt x="27797" y="12165"/>
                    <a:pt x="26780" y="10455"/>
                  </a:cubicBezTo>
                  <a:cubicBezTo>
                    <a:pt x="25721" y="8746"/>
                    <a:pt x="14815" y="2967"/>
                    <a:pt x="10379" y="1258"/>
                  </a:cubicBezTo>
                  <a:cubicBezTo>
                    <a:pt x="7614" y="202"/>
                    <a:pt x="5656" y="0"/>
                    <a:pt x="4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5"/>
            <p:cNvSpPr/>
            <p:nvPr/>
          </p:nvSpPr>
          <p:spPr>
            <a:xfrm>
              <a:off x="2237025" y="2767450"/>
              <a:ext cx="532150" cy="315425"/>
            </a:xfrm>
            <a:custGeom>
              <a:avLst/>
              <a:gdLst/>
              <a:ahLst/>
              <a:cxnLst/>
              <a:rect l="l" t="t" r="r" b="b"/>
              <a:pathLst>
                <a:path w="21286" h="12617" extrusionOk="0">
                  <a:moveTo>
                    <a:pt x="4559" y="0"/>
                  </a:moveTo>
                  <a:cubicBezTo>
                    <a:pt x="3867" y="0"/>
                    <a:pt x="3541" y="82"/>
                    <a:pt x="3541" y="82"/>
                  </a:cubicBezTo>
                  <a:lnTo>
                    <a:pt x="1" y="5983"/>
                  </a:lnTo>
                  <a:cubicBezTo>
                    <a:pt x="1" y="5983"/>
                    <a:pt x="204" y="6023"/>
                    <a:pt x="530" y="6146"/>
                  </a:cubicBezTo>
                  <a:cubicBezTo>
                    <a:pt x="2768" y="6675"/>
                    <a:pt x="11355" y="8791"/>
                    <a:pt x="16117" y="10704"/>
                  </a:cubicBezTo>
                  <a:cubicBezTo>
                    <a:pt x="16158" y="10704"/>
                    <a:pt x="16158" y="10744"/>
                    <a:pt x="16158" y="10744"/>
                  </a:cubicBezTo>
                  <a:cubicBezTo>
                    <a:pt x="17256" y="11192"/>
                    <a:pt x="18477" y="11802"/>
                    <a:pt x="19658" y="12454"/>
                  </a:cubicBezTo>
                  <a:cubicBezTo>
                    <a:pt x="19739" y="12494"/>
                    <a:pt x="19820" y="12576"/>
                    <a:pt x="19902" y="12616"/>
                  </a:cubicBezTo>
                  <a:cubicBezTo>
                    <a:pt x="20471" y="12372"/>
                    <a:pt x="20838" y="12006"/>
                    <a:pt x="20919" y="11518"/>
                  </a:cubicBezTo>
                  <a:cubicBezTo>
                    <a:pt x="21285" y="8384"/>
                    <a:pt x="15995" y="3948"/>
                    <a:pt x="15710" y="3704"/>
                  </a:cubicBezTo>
                  <a:cubicBezTo>
                    <a:pt x="14570" y="3134"/>
                    <a:pt x="13512" y="2605"/>
                    <a:pt x="12536" y="2198"/>
                  </a:cubicBezTo>
                  <a:cubicBezTo>
                    <a:pt x="11722" y="1832"/>
                    <a:pt x="10989" y="1506"/>
                    <a:pt x="10379" y="1262"/>
                  </a:cubicBezTo>
                  <a:cubicBezTo>
                    <a:pt x="7611" y="204"/>
                    <a:pt x="5658" y="0"/>
                    <a:pt x="4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5"/>
            <p:cNvSpPr/>
            <p:nvPr/>
          </p:nvSpPr>
          <p:spPr>
            <a:xfrm>
              <a:off x="2227875" y="2759300"/>
              <a:ext cx="742750" cy="488050"/>
            </a:xfrm>
            <a:custGeom>
              <a:avLst/>
              <a:gdLst/>
              <a:ahLst/>
              <a:cxnLst/>
              <a:rect l="l" t="t" r="r" b="b"/>
              <a:pathLst>
                <a:path w="29710" h="19522" extrusionOk="0">
                  <a:moveTo>
                    <a:pt x="4925" y="693"/>
                  </a:moveTo>
                  <a:cubicBezTo>
                    <a:pt x="5983" y="693"/>
                    <a:pt x="7896" y="855"/>
                    <a:pt x="10622" y="1913"/>
                  </a:cubicBezTo>
                  <a:cubicBezTo>
                    <a:pt x="12820" y="2768"/>
                    <a:pt x="16646" y="4640"/>
                    <a:pt x="20064" y="6472"/>
                  </a:cubicBezTo>
                  <a:cubicBezTo>
                    <a:pt x="21733" y="7408"/>
                    <a:pt x="23361" y="8344"/>
                    <a:pt x="24582" y="9158"/>
                  </a:cubicBezTo>
                  <a:cubicBezTo>
                    <a:pt x="25192" y="9565"/>
                    <a:pt x="25721" y="9931"/>
                    <a:pt x="26087" y="10216"/>
                  </a:cubicBezTo>
                  <a:cubicBezTo>
                    <a:pt x="26494" y="10541"/>
                    <a:pt x="26739" y="10826"/>
                    <a:pt x="26861" y="10948"/>
                  </a:cubicBezTo>
                  <a:cubicBezTo>
                    <a:pt x="27064" y="11315"/>
                    <a:pt x="27349" y="12047"/>
                    <a:pt x="27593" y="12902"/>
                  </a:cubicBezTo>
                  <a:cubicBezTo>
                    <a:pt x="28000" y="14204"/>
                    <a:pt x="28326" y="15791"/>
                    <a:pt x="28611" y="17053"/>
                  </a:cubicBezTo>
                  <a:cubicBezTo>
                    <a:pt x="28708" y="17541"/>
                    <a:pt x="28806" y="18003"/>
                    <a:pt x="28862" y="18356"/>
                  </a:cubicBezTo>
                  <a:lnTo>
                    <a:pt x="28862" y="18356"/>
                  </a:lnTo>
                  <a:cubicBezTo>
                    <a:pt x="28092" y="17761"/>
                    <a:pt x="26769" y="16763"/>
                    <a:pt x="25192" y="15669"/>
                  </a:cubicBezTo>
                  <a:cubicBezTo>
                    <a:pt x="22669" y="13919"/>
                    <a:pt x="19413" y="11884"/>
                    <a:pt x="16646" y="10745"/>
                  </a:cubicBezTo>
                  <a:cubicBezTo>
                    <a:pt x="11757" y="8747"/>
                    <a:pt x="2989" y="6592"/>
                    <a:pt x="903" y="6091"/>
                  </a:cubicBezTo>
                  <a:lnTo>
                    <a:pt x="903" y="6091"/>
                  </a:lnTo>
                  <a:lnTo>
                    <a:pt x="4101" y="725"/>
                  </a:lnTo>
                  <a:lnTo>
                    <a:pt x="4101" y="725"/>
                  </a:lnTo>
                  <a:cubicBezTo>
                    <a:pt x="4246" y="713"/>
                    <a:pt x="4525" y="693"/>
                    <a:pt x="4925" y="693"/>
                  </a:cubicBezTo>
                  <a:close/>
                  <a:moveTo>
                    <a:pt x="4925" y="1"/>
                  </a:moveTo>
                  <a:cubicBezTo>
                    <a:pt x="4233" y="1"/>
                    <a:pt x="3867" y="82"/>
                    <a:pt x="3826" y="82"/>
                  </a:cubicBezTo>
                  <a:cubicBezTo>
                    <a:pt x="3745" y="123"/>
                    <a:pt x="3663" y="164"/>
                    <a:pt x="3623" y="245"/>
                  </a:cubicBezTo>
                  <a:lnTo>
                    <a:pt x="82" y="6146"/>
                  </a:lnTo>
                  <a:cubicBezTo>
                    <a:pt x="1" y="6227"/>
                    <a:pt x="1" y="6349"/>
                    <a:pt x="41" y="6472"/>
                  </a:cubicBezTo>
                  <a:cubicBezTo>
                    <a:pt x="82" y="6553"/>
                    <a:pt x="163" y="6634"/>
                    <a:pt x="285" y="6634"/>
                  </a:cubicBezTo>
                  <a:cubicBezTo>
                    <a:pt x="285" y="6634"/>
                    <a:pt x="937" y="6797"/>
                    <a:pt x="2035" y="7082"/>
                  </a:cubicBezTo>
                  <a:cubicBezTo>
                    <a:pt x="5250" y="7896"/>
                    <a:pt x="12291" y="9687"/>
                    <a:pt x="16361" y="11355"/>
                  </a:cubicBezTo>
                  <a:cubicBezTo>
                    <a:pt x="19087" y="12454"/>
                    <a:pt x="22303" y="14489"/>
                    <a:pt x="24826" y="16239"/>
                  </a:cubicBezTo>
                  <a:cubicBezTo>
                    <a:pt x="26047" y="17094"/>
                    <a:pt x="27146" y="17907"/>
                    <a:pt x="27919" y="18477"/>
                  </a:cubicBezTo>
                  <a:cubicBezTo>
                    <a:pt x="28326" y="18803"/>
                    <a:pt x="28611" y="19047"/>
                    <a:pt x="28814" y="19210"/>
                  </a:cubicBezTo>
                  <a:cubicBezTo>
                    <a:pt x="29018" y="19373"/>
                    <a:pt x="29140" y="19454"/>
                    <a:pt x="29140" y="19454"/>
                  </a:cubicBezTo>
                  <a:cubicBezTo>
                    <a:pt x="29211" y="19502"/>
                    <a:pt x="29297" y="19521"/>
                    <a:pt x="29380" y="19521"/>
                  </a:cubicBezTo>
                  <a:cubicBezTo>
                    <a:pt x="29439" y="19521"/>
                    <a:pt x="29496" y="19512"/>
                    <a:pt x="29547" y="19495"/>
                  </a:cubicBezTo>
                  <a:cubicBezTo>
                    <a:pt x="29669" y="19413"/>
                    <a:pt x="29709" y="19251"/>
                    <a:pt x="29709" y="19128"/>
                  </a:cubicBezTo>
                  <a:cubicBezTo>
                    <a:pt x="29709" y="19128"/>
                    <a:pt x="29384" y="17460"/>
                    <a:pt x="28977" y="15547"/>
                  </a:cubicBezTo>
                  <a:cubicBezTo>
                    <a:pt x="28773" y="14611"/>
                    <a:pt x="28529" y="13594"/>
                    <a:pt x="28244" y="12739"/>
                  </a:cubicBezTo>
                  <a:cubicBezTo>
                    <a:pt x="28000" y="11844"/>
                    <a:pt x="27715" y="11070"/>
                    <a:pt x="27430" y="10623"/>
                  </a:cubicBezTo>
                  <a:cubicBezTo>
                    <a:pt x="27227" y="10338"/>
                    <a:pt x="26942" y="10053"/>
                    <a:pt x="26535" y="9687"/>
                  </a:cubicBezTo>
                  <a:cubicBezTo>
                    <a:pt x="25070" y="8547"/>
                    <a:pt x="22140" y="6838"/>
                    <a:pt x="19087" y="5210"/>
                  </a:cubicBezTo>
                  <a:cubicBezTo>
                    <a:pt x="15995" y="3582"/>
                    <a:pt x="12820" y="2036"/>
                    <a:pt x="10867" y="1262"/>
                  </a:cubicBezTo>
                  <a:cubicBezTo>
                    <a:pt x="8059" y="204"/>
                    <a:pt x="6064" y="1"/>
                    <a:pt x="49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5"/>
            <p:cNvSpPr/>
            <p:nvPr/>
          </p:nvSpPr>
          <p:spPr>
            <a:xfrm>
              <a:off x="3860850" y="4333950"/>
              <a:ext cx="672550" cy="470425"/>
            </a:xfrm>
            <a:custGeom>
              <a:avLst/>
              <a:gdLst/>
              <a:ahLst/>
              <a:cxnLst/>
              <a:rect l="l" t="t" r="r" b="b"/>
              <a:pathLst>
                <a:path w="26902" h="18817" extrusionOk="0">
                  <a:moveTo>
                    <a:pt x="18263" y="0"/>
                  </a:moveTo>
                  <a:cubicBezTo>
                    <a:pt x="18210" y="0"/>
                    <a:pt x="18159" y="5"/>
                    <a:pt x="18111" y="14"/>
                  </a:cubicBezTo>
                  <a:cubicBezTo>
                    <a:pt x="16808" y="299"/>
                    <a:pt x="12616" y="2781"/>
                    <a:pt x="12616" y="2781"/>
                  </a:cubicBezTo>
                  <a:cubicBezTo>
                    <a:pt x="12616" y="2781"/>
                    <a:pt x="11680" y="2781"/>
                    <a:pt x="10500" y="2537"/>
                  </a:cubicBezTo>
                  <a:cubicBezTo>
                    <a:pt x="10355" y="2502"/>
                    <a:pt x="10212" y="2484"/>
                    <a:pt x="10069" y="2484"/>
                  </a:cubicBezTo>
                  <a:cubicBezTo>
                    <a:pt x="9052" y="2484"/>
                    <a:pt x="8072" y="3421"/>
                    <a:pt x="6715" y="5956"/>
                  </a:cubicBezTo>
                  <a:cubicBezTo>
                    <a:pt x="5128" y="8845"/>
                    <a:pt x="1710" y="11694"/>
                    <a:pt x="1710" y="11694"/>
                  </a:cubicBezTo>
                  <a:lnTo>
                    <a:pt x="0" y="13403"/>
                  </a:lnTo>
                  <a:lnTo>
                    <a:pt x="774" y="14055"/>
                  </a:lnTo>
                  <a:lnTo>
                    <a:pt x="4721" y="18816"/>
                  </a:lnTo>
                  <a:lnTo>
                    <a:pt x="5372" y="18124"/>
                  </a:lnTo>
                  <a:cubicBezTo>
                    <a:pt x="5372" y="18124"/>
                    <a:pt x="8913" y="18124"/>
                    <a:pt x="11273" y="17351"/>
                  </a:cubicBezTo>
                  <a:cubicBezTo>
                    <a:pt x="13634" y="16578"/>
                    <a:pt x="15099" y="14746"/>
                    <a:pt x="15628" y="14746"/>
                  </a:cubicBezTo>
                  <a:cubicBezTo>
                    <a:pt x="16157" y="14746"/>
                    <a:pt x="19047" y="16171"/>
                    <a:pt x="20349" y="17107"/>
                  </a:cubicBezTo>
                  <a:cubicBezTo>
                    <a:pt x="21167" y="17669"/>
                    <a:pt x="21792" y="17991"/>
                    <a:pt x="22396" y="17991"/>
                  </a:cubicBezTo>
                  <a:cubicBezTo>
                    <a:pt x="22754" y="17991"/>
                    <a:pt x="23104" y="17878"/>
                    <a:pt x="23483" y="17636"/>
                  </a:cubicBezTo>
                  <a:cubicBezTo>
                    <a:pt x="24541" y="16944"/>
                    <a:pt x="22058" y="16171"/>
                    <a:pt x="21407" y="15642"/>
                  </a:cubicBezTo>
                  <a:cubicBezTo>
                    <a:pt x="20756" y="15113"/>
                    <a:pt x="18640" y="12874"/>
                    <a:pt x="18640" y="12874"/>
                  </a:cubicBezTo>
                  <a:lnTo>
                    <a:pt x="22180" y="12223"/>
                  </a:lnTo>
                  <a:cubicBezTo>
                    <a:pt x="22180" y="12223"/>
                    <a:pt x="24012" y="13403"/>
                    <a:pt x="24826" y="13566"/>
                  </a:cubicBezTo>
                  <a:cubicBezTo>
                    <a:pt x="25015" y="13596"/>
                    <a:pt x="25158" y="13611"/>
                    <a:pt x="25276" y="13611"/>
                  </a:cubicBezTo>
                  <a:cubicBezTo>
                    <a:pt x="25638" y="13611"/>
                    <a:pt x="25758" y="13466"/>
                    <a:pt x="26250" y="13159"/>
                  </a:cubicBezTo>
                  <a:cubicBezTo>
                    <a:pt x="26901" y="12752"/>
                    <a:pt x="23483" y="9741"/>
                    <a:pt x="22587" y="9334"/>
                  </a:cubicBezTo>
                  <a:cubicBezTo>
                    <a:pt x="21651" y="8967"/>
                    <a:pt x="18233" y="8967"/>
                    <a:pt x="18233" y="8967"/>
                  </a:cubicBezTo>
                  <a:cubicBezTo>
                    <a:pt x="18233" y="8967"/>
                    <a:pt x="21122" y="7136"/>
                    <a:pt x="21773" y="6851"/>
                  </a:cubicBezTo>
                  <a:cubicBezTo>
                    <a:pt x="21856" y="6822"/>
                    <a:pt x="21946" y="6809"/>
                    <a:pt x="22041" y="6809"/>
                  </a:cubicBezTo>
                  <a:cubicBezTo>
                    <a:pt x="22738" y="6809"/>
                    <a:pt x="23704" y="7502"/>
                    <a:pt x="24134" y="7502"/>
                  </a:cubicBezTo>
                  <a:cubicBezTo>
                    <a:pt x="24405" y="7502"/>
                    <a:pt x="24751" y="7609"/>
                    <a:pt x="25096" y="7609"/>
                  </a:cubicBezTo>
                  <a:cubicBezTo>
                    <a:pt x="25423" y="7609"/>
                    <a:pt x="25748" y="7513"/>
                    <a:pt x="26006" y="7136"/>
                  </a:cubicBezTo>
                  <a:cubicBezTo>
                    <a:pt x="26535" y="6322"/>
                    <a:pt x="22058" y="2904"/>
                    <a:pt x="22058" y="2904"/>
                  </a:cubicBezTo>
                  <a:cubicBezTo>
                    <a:pt x="22058" y="2904"/>
                    <a:pt x="19608" y="0"/>
                    <a:pt x="18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5"/>
            <p:cNvSpPr/>
            <p:nvPr/>
          </p:nvSpPr>
          <p:spPr>
            <a:xfrm>
              <a:off x="3852700" y="4326150"/>
              <a:ext cx="674575" cy="486350"/>
            </a:xfrm>
            <a:custGeom>
              <a:avLst/>
              <a:gdLst/>
              <a:ahLst/>
              <a:cxnLst/>
              <a:rect l="l" t="t" r="r" b="b"/>
              <a:pathLst>
                <a:path w="26983" h="19454" extrusionOk="0">
                  <a:moveTo>
                    <a:pt x="26332" y="13227"/>
                  </a:moveTo>
                  <a:lnTo>
                    <a:pt x="26337" y="13230"/>
                  </a:lnTo>
                  <a:lnTo>
                    <a:pt x="26337" y="13230"/>
                  </a:lnTo>
                  <a:cubicBezTo>
                    <a:pt x="26337" y="13230"/>
                    <a:pt x="26337" y="13230"/>
                    <a:pt x="26337" y="13230"/>
                  </a:cubicBezTo>
                  <a:lnTo>
                    <a:pt x="26337" y="13230"/>
                  </a:lnTo>
                  <a:lnTo>
                    <a:pt x="26332" y="13227"/>
                  </a:lnTo>
                  <a:close/>
                  <a:moveTo>
                    <a:pt x="18599" y="652"/>
                  </a:moveTo>
                  <a:cubicBezTo>
                    <a:pt x="18803" y="652"/>
                    <a:pt x="19210" y="814"/>
                    <a:pt x="19576" y="1059"/>
                  </a:cubicBezTo>
                  <a:cubicBezTo>
                    <a:pt x="20187" y="1466"/>
                    <a:pt x="20797" y="2035"/>
                    <a:pt x="21285" y="2564"/>
                  </a:cubicBezTo>
                  <a:cubicBezTo>
                    <a:pt x="21530" y="2809"/>
                    <a:pt x="21733" y="3012"/>
                    <a:pt x="21896" y="3175"/>
                  </a:cubicBezTo>
                  <a:cubicBezTo>
                    <a:pt x="21977" y="3256"/>
                    <a:pt x="22018" y="3338"/>
                    <a:pt x="22059" y="3378"/>
                  </a:cubicBezTo>
                  <a:lnTo>
                    <a:pt x="22099" y="3460"/>
                  </a:lnTo>
                  <a:lnTo>
                    <a:pt x="22181" y="3500"/>
                  </a:lnTo>
                  <a:cubicBezTo>
                    <a:pt x="22181" y="3500"/>
                    <a:pt x="22425" y="3704"/>
                    <a:pt x="22791" y="3989"/>
                  </a:cubicBezTo>
                  <a:cubicBezTo>
                    <a:pt x="23361" y="4436"/>
                    <a:pt x="24175" y="5128"/>
                    <a:pt x="24867" y="5779"/>
                  </a:cubicBezTo>
                  <a:cubicBezTo>
                    <a:pt x="25192" y="6146"/>
                    <a:pt x="25518" y="6471"/>
                    <a:pt x="25721" y="6756"/>
                  </a:cubicBezTo>
                  <a:cubicBezTo>
                    <a:pt x="25843" y="6878"/>
                    <a:pt x="25925" y="7000"/>
                    <a:pt x="25966" y="7082"/>
                  </a:cubicBezTo>
                  <a:cubicBezTo>
                    <a:pt x="26006" y="7204"/>
                    <a:pt x="26006" y="7285"/>
                    <a:pt x="26006" y="7285"/>
                  </a:cubicBezTo>
                  <a:lnTo>
                    <a:pt x="26016" y="7285"/>
                  </a:lnTo>
                  <a:cubicBezTo>
                    <a:pt x="25910" y="7421"/>
                    <a:pt x="25833" y="7492"/>
                    <a:pt x="25721" y="7529"/>
                  </a:cubicBezTo>
                  <a:cubicBezTo>
                    <a:pt x="25640" y="7570"/>
                    <a:pt x="25518" y="7570"/>
                    <a:pt x="25396" y="7570"/>
                  </a:cubicBezTo>
                  <a:cubicBezTo>
                    <a:pt x="25152" y="7570"/>
                    <a:pt x="24826" y="7489"/>
                    <a:pt x="24460" y="7489"/>
                  </a:cubicBezTo>
                  <a:cubicBezTo>
                    <a:pt x="24460" y="7489"/>
                    <a:pt x="24338" y="7448"/>
                    <a:pt x="24175" y="7407"/>
                  </a:cubicBezTo>
                  <a:cubicBezTo>
                    <a:pt x="23971" y="7326"/>
                    <a:pt x="23646" y="7163"/>
                    <a:pt x="23361" y="7041"/>
                  </a:cubicBezTo>
                  <a:cubicBezTo>
                    <a:pt x="23035" y="6919"/>
                    <a:pt x="22710" y="6797"/>
                    <a:pt x="22384" y="6797"/>
                  </a:cubicBezTo>
                  <a:cubicBezTo>
                    <a:pt x="22262" y="6797"/>
                    <a:pt x="22140" y="6797"/>
                    <a:pt x="21977" y="6838"/>
                  </a:cubicBezTo>
                  <a:cubicBezTo>
                    <a:pt x="21774" y="6919"/>
                    <a:pt x="21489" y="7082"/>
                    <a:pt x="21123" y="7326"/>
                  </a:cubicBezTo>
                  <a:cubicBezTo>
                    <a:pt x="20024" y="7936"/>
                    <a:pt x="18396" y="8995"/>
                    <a:pt x="18396" y="8995"/>
                  </a:cubicBezTo>
                  <a:cubicBezTo>
                    <a:pt x="18274" y="9076"/>
                    <a:pt x="18192" y="9239"/>
                    <a:pt x="18233" y="9361"/>
                  </a:cubicBezTo>
                  <a:cubicBezTo>
                    <a:pt x="18274" y="9524"/>
                    <a:pt x="18437" y="9605"/>
                    <a:pt x="18559" y="9605"/>
                  </a:cubicBezTo>
                  <a:lnTo>
                    <a:pt x="19128" y="9605"/>
                  </a:lnTo>
                  <a:cubicBezTo>
                    <a:pt x="19617" y="9605"/>
                    <a:pt x="20390" y="9646"/>
                    <a:pt x="21123" y="9686"/>
                  </a:cubicBezTo>
                  <a:cubicBezTo>
                    <a:pt x="21448" y="9727"/>
                    <a:pt x="21814" y="9768"/>
                    <a:pt x="22099" y="9808"/>
                  </a:cubicBezTo>
                  <a:cubicBezTo>
                    <a:pt x="22425" y="9849"/>
                    <a:pt x="22669" y="9931"/>
                    <a:pt x="22791" y="9971"/>
                  </a:cubicBezTo>
                  <a:cubicBezTo>
                    <a:pt x="22913" y="10053"/>
                    <a:pt x="23280" y="10256"/>
                    <a:pt x="23646" y="10541"/>
                  </a:cubicBezTo>
                  <a:cubicBezTo>
                    <a:pt x="24216" y="10989"/>
                    <a:pt x="24907" y="11599"/>
                    <a:pt x="25436" y="12169"/>
                  </a:cubicBezTo>
                  <a:cubicBezTo>
                    <a:pt x="25721" y="12454"/>
                    <a:pt x="25966" y="12698"/>
                    <a:pt x="26128" y="12942"/>
                  </a:cubicBezTo>
                  <a:cubicBezTo>
                    <a:pt x="26210" y="13024"/>
                    <a:pt x="26250" y="13146"/>
                    <a:pt x="26291" y="13186"/>
                  </a:cubicBezTo>
                  <a:lnTo>
                    <a:pt x="26311" y="13245"/>
                  </a:lnTo>
                  <a:lnTo>
                    <a:pt x="26311" y="13245"/>
                  </a:lnTo>
                  <a:cubicBezTo>
                    <a:pt x="26097" y="13370"/>
                    <a:pt x="25990" y="13441"/>
                    <a:pt x="25884" y="13512"/>
                  </a:cubicBezTo>
                  <a:cubicBezTo>
                    <a:pt x="25762" y="13553"/>
                    <a:pt x="25721" y="13553"/>
                    <a:pt x="25599" y="13553"/>
                  </a:cubicBezTo>
                  <a:cubicBezTo>
                    <a:pt x="25518" y="13553"/>
                    <a:pt x="25396" y="13553"/>
                    <a:pt x="25192" y="13512"/>
                  </a:cubicBezTo>
                  <a:cubicBezTo>
                    <a:pt x="25070" y="13512"/>
                    <a:pt x="24785" y="13431"/>
                    <a:pt x="24541" y="13308"/>
                  </a:cubicBezTo>
                  <a:cubicBezTo>
                    <a:pt x="24134" y="13105"/>
                    <a:pt x="23646" y="12861"/>
                    <a:pt x="23320" y="12657"/>
                  </a:cubicBezTo>
                  <a:cubicBezTo>
                    <a:pt x="23117" y="12535"/>
                    <a:pt x="22954" y="12454"/>
                    <a:pt x="22873" y="12372"/>
                  </a:cubicBezTo>
                  <a:cubicBezTo>
                    <a:pt x="22750" y="12291"/>
                    <a:pt x="22710" y="12250"/>
                    <a:pt x="22710" y="12250"/>
                  </a:cubicBezTo>
                  <a:cubicBezTo>
                    <a:pt x="22628" y="12210"/>
                    <a:pt x="22547" y="12210"/>
                    <a:pt x="22466" y="12210"/>
                  </a:cubicBezTo>
                  <a:lnTo>
                    <a:pt x="18925" y="12861"/>
                  </a:lnTo>
                  <a:cubicBezTo>
                    <a:pt x="18803" y="12901"/>
                    <a:pt x="18681" y="12983"/>
                    <a:pt x="18640" y="13105"/>
                  </a:cubicBezTo>
                  <a:cubicBezTo>
                    <a:pt x="18599" y="13227"/>
                    <a:pt x="18640" y="13349"/>
                    <a:pt x="18721" y="13431"/>
                  </a:cubicBezTo>
                  <a:cubicBezTo>
                    <a:pt x="18721" y="13431"/>
                    <a:pt x="19251" y="14000"/>
                    <a:pt x="19861" y="14611"/>
                  </a:cubicBezTo>
                  <a:cubicBezTo>
                    <a:pt x="20471" y="15262"/>
                    <a:pt x="21163" y="15954"/>
                    <a:pt x="21530" y="16239"/>
                  </a:cubicBezTo>
                  <a:cubicBezTo>
                    <a:pt x="21692" y="16361"/>
                    <a:pt x="21896" y="16483"/>
                    <a:pt x="22181" y="16605"/>
                  </a:cubicBezTo>
                  <a:cubicBezTo>
                    <a:pt x="22547" y="16808"/>
                    <a:pt x="22995" y="17012"/>
                    <a:pt x="23280" y="17215"/>
                  </a:cubicBezTo>
                  <a:cubicBezTo>
                    <a:pt x="23442" y="17337"/>
                    <a:pt x="23605" y="17419"/>
                    <a:pt x="23646" y="17500"/>
                  </a:cubicBezTo>
                  <a:lnTo>
                    <a:pt x="23722" y="17576"/>
                  </a:lnTo>
                  <a:lnTo>
                    <a:pt x="23722" y="17576"/>
                  </a:lnTo>
                  <a:cubicBezTo>
                    <a:pt x="23714" y="17588"/>
                    <a:pt x="23694" y="17598"/>
                    <a:pt x="23646" y="17622"/>
                  </a:cubicBezTo>
                  <a:cubicBezTo>
                    <a:pt x="23280" y="17867"/>
                    <a:pt x="22995" y="17948"/>
                    <a:pt x="22710" y="17948"/>
                  </a:cubicBezTo>
                  <a:cubicBezTo>
                    <a:pt x="22466" y="17948"/>
                    <a:pt x="22221" y="17907"/>
                    <a:pt x="21896" y="17744"/>
                  </a:cubicBezTo>
                  <a:cubicBezTo>
                    <a:pt x="21611" y="17622"/>
                    <a:pt x="21285" y="17419"/>
                    <a:pt x="20878" y="17134"/>
                  </a:cubicBezTo>
                  <a:cubicBezTo>
                    <a:pt x="20187" y="16646"/>
                    <a:pt x="19128" y="16076"/>
                    <a:pt x="18152" y="15587"/>
                  </a:cubicBezTo>
                  <a:cubicBezTo>
                    <a:pt x="17704" y="15343"/>
                    <a:pt x="17216" y="15140"/>
                    <a:pt x="16849" y="14977"/>
                  </a:cubicBezTo>
                  <a:cubicBezTo>
                    <a:pt x="16646" y="14896"/>
                    <a:pt x="16483" y="14814"/>
                    <a:pt x="16361" y="14774"/>
                  </a:cubicBezTo>
                  <a:cubicBezTo>
                    <a:pt x="16198" y="14733"/>
                    <a:pt x="16076" y="14692"/>
                    <a:pt x="15954" y="14692"/>
                  </a:cubicBezTo>
                  <a:cubicBezTo>
                    <a:pt x="15791" y="14692"/>
                    <a:pt x="15669" y="14774"/>
                    <a:pt x="15547" y="14814"/>
                  </a:cubicBezTo>
                  <a:cubicBezTo>
                    <a:pt x="15344" y="14936"/>
                    <a:pt x="15140" y="15099"/>
                    <a:pt x="14855" y="15303"/>
                  </a:cubicBezTo>
                  <a:cubicBezTo>
                    <a:pt x="14123" y="15913"/>
                    <a:pt x="12983" y="16849"/>
                    <a:pt x="11518" y="17337"/>
                  </a:cubicBezTo>
                  <a:cubicBezTo>
                    <a:pt x="10379" y="17744"/>
                    <a:pt x="8913" y="17907"/>
                    <a:pt x="7733" y="18029"/>
                  </a:cubicBezTo>
                  <a:cubicBezTo>
                    <a:pt x="7163" y="18070"/>
                    <a:pt x="6675" y="18111"/>
                    <a:pt x="6309" y="18111"/>
                  </a:cubicBezTo>
                  <a:lnTo>
                    <a:pt x="5698" y="18111"/>
                  </a:lnTo>
                  <a:cubicBezTo>
                    <a:pt x="5617" y="18111"/>
                    <a:pt x="5536" y="18151"/>
                    <a:pt x="5454" y="18233"/>
                  </a:cubicBezTo>
                  <a:lnTo>
                    <a:pt x="5088" y="18599"/>
                  </a:lnTo>
                  <a:lnTo>
                    <a:pt x="1384" y="14163"/>
                  </a:lnTo>
                  <a:lnTo>
                    <a:pt x="1344" y="14122"/>
                  </a:lnTo>
                  <a:lnTo>
                    <a:pt x="815" y="13715"/>
                  </a:lnTo>
                  <a:lnTo>
                    <a:pt x="2239" y="12291"/>
                  </a:lnTo>
                  <a:lnTo>
                    <a:pt x="2239" y="12291"/>
                  </a:lnTo>
                  <a:lnTo>
                    <a:pt x="2239" y="12291"/>
                  </a:lnTo>
                  <a:cubicBezTo>
                    <a:pt x="2280" y="12250"/>
                    <a:pt x="5698" y="9402"/>
                    <a:pt x="7326" y="6431"/>
                  </a:cubicBezTo>
                  <a:cubicBezTo>
                    <a:pt x="8018" y="5169"/>
                    <a:pt x="8588" y="4314"/>
                    <a:pt x="9117" y="3785"/>
                  </a:cubicBezTo>
                  <a:cubicBezTo>
                    <a:pt x="9605" y="3297"/>
                    <a:pt x="10012" y="3134"/>
                    <a:pt x="10419" y="3134"/>
                  </a:cubicBezTo>
                  <a:cubicBezTo>
                    <a:pt x="10541" y="3134"/>
                    <a:pt x="10623" y="3134"/>
                    <a:pt x="10745" y="3175"/>
                  </a:cubicBezTo>
                  <a:cubicBezTo>
                    <a:pt x="11966" y="3419"/>
                    <a:pt x="12902" y="3419"/>
                    <a:pt x="12942" y="3419"/>
                  </a:cubicBezTo>
                  <a:lnTo>
                    <a:pt x="13105" y="3378"/>
                  </a:lnTo>
                  <a:cubicBezTo>
                    <a:pt x="13105" y="3378"/>
                    <a:pt x="13349" y="3256"/>
                    <a:pt x="13756" y="3012"/>
                  </a:cubicBezTo>
                  <a:cubicBezTo>
                    <a:pt x="14408" y="2646"/>
                    <a:pt x="15344" y="2117"/>
                    <a:pt x="16280" y="1628"/>
                  </a:cubicBezTo>
                  <a:cubicBezTo>
                    <a:pt x="17175" y="1140"/>
                    <a:pt x="18111" y="733"/>
                    <a:pt x="18518" y="692"/>
                  </a:cubicBezTo>
                  <a:lnTo>
                    <a:pt x="18599" y="652"/>
                  </a:lnTo>
                  <a:close/>
                  <a:moveTo>
                    <a:pt x="18355" y="0"/>
                  </a:moveTo>
                  <a:cubicBezTo>
                    <a:pt x="17989" y="82"/>
                    <a:pt x="17460" y="285"/>
                    <a:pt x="16890" y="570"/>
                  </a:cubicBezTo>
                  <a:cubicBezTo>
                    <a:pt x="15315" y="1303"/>
                    <a:pt x="13246" y="2530"/>
                    <a:pt x="12818" y="2768"/>
                  </a:cubicBezTo>
                  <a:lnTo>
                    <a:pt x="12780" y="2768"/>
                  </a:lnTo>
                  <a:cubicBezTo>
                    <a:pt x="12495" y="2727"/>
                    <a:pt x="11762" y="2686"/>
                    <a:pt x="10908" y="2524"/>
                  </a:cubicBezTo>
                  <a:cubicBezTo>
                    <a:pt x="10745" y="2483"/>
                    <a:pt x="10582" y="2442"/>
                    <a:pt x="10419" y="2442"/>
                  </a:cubicBezTo>
                  <a:cubicBezTo>
                    <a:pt x="9809" y="2442"/>
                    <a:pt x="9198" y="2727"/>
                    <a:pt x="8629" y="3338"/>
                  </a:cubicBezTo>
                  <a:cubicBezTo>
                    <a:pt x="8018" y="3907"/>
                    <a:pt x="7448" y="4803"/>
                    <a:pt x="6716" y="6105"/>
                  </a:cubicBezTo>
                  <a:cubicBezTo>
                    <a:pt x="5983" y="7489"/>
                    <a:pt x="4722" y="8913"/>
                    <a:pt x="3704" y="9971"/>
                  </a:cubicBezTo>
                  <a:cubicBezTo>
                    <a:pt x="3175" y="10500"/>
                    <a:pt x="2687" y="10948"/>
                    <a:pt x="2361" y="11274"/>
                  </a:cubicBezTo>
                  <a:cubicBezTo>
                    <a:pt x="2198" y="11436"/>
                    <a:pt x="2076" y="11558"/>
                    <a:pt x="1954" y="11640"/>
                  </a:cubicBezTo>
                  <a:cubicBezTo>
                    <a:pt x="1873" y="11721"/>
                    <a:pt x="1832" y="11762"/>
                    <a:pt x="1832" y="11762"/>
                  </a:cubicBezTo>
                  <a:lnTo>
                    <a:pt x="1791" y="11803"/>
                  </a:lnTo>
                  <a:lnTo>
                    <a:pt x="82" y="13471"/>
                  </a:lnTo>
                  <a:cubicBezTo>
                    <a:pt x="41" y="13553"/>
                    <a:pt x="1" y="13634"/>
                    <a:pt x="1" y="13756"/>
                  </a:cubicBezTo>
                  <a:cubicBezTo>
                    <a:pt x="1" y="13838"/>
                    <a:pt x="41" y="13919"/>
                    <a:pt x="123" y="14000"/>
                  </a:cubicBezTo>
                  <a:lnTo>
                    <a:pt x="896" y="14611"/>
                  </a:lnTo>
                  <a:lnTo>
                    <a:pt x="4803" y="19332"/>
                  </a:lnTo>
                  <a:cubicBezTo>
                    <a:pt x="4844" y="19413"/>
                    <a:pt x="4925" y="19454"/>
                    <a:pt x="5047" y="19454"/>
                  </a:cubicBezTo>
                  <a:cubicBezTo>
                    <a:pt x="5129" y="19454"/>
                    <a:pt x="5210" y="19413"/>
                    <a:pt x="5291" y="19332"/>
                  </a:cubicBezTo>
                  <a:lnTo>
                    <a:pt x="5822" y="18801"/>
                  </a:lnTo>
                  <a:lnTo>
                    <a:pt x="5822" y="18801"/>
                  </a:lnTo>
                  <a:cubicBezTo>
                    <a:pt x="6107" y="18797"/>
                    <a:pt x="6862" y="18776"/>
                    <a:pt x="7815" y="18680"/>
                  </a:cubicBezTo>
                  <a:cubicBezTo>
                    <a:pt x="8995" y="18599"/>
                    <a:pt x="10501" y="18396"/>
                    <a:pt x="11722" y="17989"/>
                  </a:cubicBezTo>
                  <a:cubicBezTo>
                    <a:pt x="12942" y="17582"/>
                    <a:pt x="13960" y="16890"/>
                    <a:pt x="14692" y="16320"/>
                  </a:cubicBezTo>
                  <a:cubicBezTo>
                    <a:pt x="15059" y="16035"/>
                    <a:pt x="15344" y="15791"/>
                    <a:pt x="15588" y="15628"/>
                  </a:cubicBezTo>
                  <a:cubicBezTo>
                    <a:pt x="15710" y="15506"/>
                    <a:pt x="15791" y="15465"/>
                    <a:pt x="15873" y="15425"/>
                  </a:cubicBezTo>
                  <a:lnTo>
                    <a:pt x="15954" y="15384"/>
                  </a:lnTo>
                  <a:cubicBezTo>
                    <a:pt x="16035" y="15384"/>
                    <a:pt x="16361" y="15506"/>
                    <a:pt x="16687" y="15628"/>
                  </a:cubicBezTo>
                  <a:cubicBezTo>
                    <a:pt x="17785" y="16076"/>
                    <a:pt x="19576" y="17053"/>
                    <a:pt x="20471" y="17663"/>
                  </a:cubicBezTo>
                  <a:cubicBezTo>
                    <a:pt x="20878" y="17989"/>
                    <a:pt x="21285" y="18192"/>
                    <a:pt x="21611" y="18355"/>
                  </a:cubicBezTo>
                  <a:cubicBezTo>
                    <a:pt x="21977" y="18518"/>
                    <a:pt x="22343" y="18640"/>
                    <a:pt x="22710" y="18640"/>
                  </a:cubicBezTo>
                  <a:cubicBezTo>
                    <a:pt x="23157" y="18640"/>
                    <a:pt x="23564" y="18477"/>
                    <a:pt x="24012" y="18233"/>
                  </a:cubicBezTo>
                  <a:cubicBezTo>
                    <a:pt x="24134" y="18151"/>
                    <a:pt x="24216" y="18070"/>
                    <a:pt x="24297" y="17948"/>
                  </a:cubicBezTo>
                  <a:cubicBezTo>
                    <a:pt x="24378" y="17867"/>
                    <a:pt x="24419" y="17704"/>
                    <a:pt x="24419" y="17582"/>
                  </a:cubicBezTo>
                  <a:cubicBezTo>
                    <a:pt x="24419" y="17419"/>
                    <a:pt x="24338" y="17297"/>
                    <a:pt x="24297" y="17175"/>
                  </a:cubicBezTo>
                  <a:cubicBezTo>
                    <a:pt x="24134" y="16971"/>
                    <a:pt x="23971" y="16849"/>
                    <a:pt x="23727" y="16686"/>
                  </a:cubicBezTo>
                  <a:cubicBezTo>
                    <a:pt x="23442" y="16483"/>
                    <a:pt x="23035" y="16320"/>
                    <a:pt x="22710" y="16157"/>
                  </a:cubicBezTo>
                  <a:cubicBezTo>
                    <a:pt x="22384" y="15954"/>
                    <a:pt x="22059" y="15791"/>
                    <a:pt x="21937" y="15710"/>
                  </a:cubicBezTo>
                  <a:cubicBezTo>
                    <a:pt x="21652" y="15465"/>
                    <a:pt x="20960" y="14774"/>
                    <a:pt x="20349" y="14163"/>
                  </a:cubicBezTo>
                  <a:cubicBezTo>
                    <a:pt x="20094" y="13891"/>
                    <a:pt x="19853" y="13640"/>
                    <a:pt x="19659" y="13440"/>
                  </a:cubicBezTo>
                  <a:lnTo>
                    <a:pt x="19659" y="13440"/>
                  </a:lnTo>
                  <a:lnTo>
                    <a:pt x="22486" y="12920"/>
                  </a:lnTo>
                  <a:lnTo>
                    <a:pt x="22486" y="12920"/>
                  </a:lnTo>
                  <a:cubicBezTo>
                    <a:pt x="22662" y="13041"/>
                    <a:pt x="22985" y="13256"/>
                    <a:pt x="23361" y="13471"/>
                  </a:cubicBezTo>
                  <a:cubicBezTo>
                    <a:pt x="23646" y="13593"/>
                    <a:pt x="23971" y="13756"/>
                    <a:pt x="24256" y="13919"/>
                  </a:cubicBezTo>
                  <a:cubicBezTo>
                    <a:pt x="24541" y="14041"/>
                    <a:pt x="24826" y="14163"/>
                    <a:pt x="25070" y="14204"/>
                  </a:cubicBezTo>
                  <a:cubicBezTo>
                    <a:pt x="25274" y="14244"/>
                    <a:pt x="25436" y="14244"/>
                    <a:pt x="25599" y="14244"/>
                  </a:cubicBezTo>
                  <a:cubicBezTo>
                    <a:pt x="25843" y="14244"/>
                    <a:pt x="26047" y="14204"/>
                    <a:pt x="26210" y="14082"/>
                  </a:cubicBezTo>
                  <a:cubicBezTo>
                    <a:pt x="26372" y="14000"/>
                    <a:pt x="26535" y="13919"/>
                    <a:pt x="26739" y="13756"/>
                  </a:cubicBezTo>
                  <a:cubicBezTo>
                    <a:pt x="26820" y="13715"/>
                    <a:pt x="26902" y="13634"/>
                    <a:pt x="26942" y="13553"/>
                  </a:cubicBezTo>
                  <a:cubicBezTo>
                    <a:pt x="26983" y="13471"/>
                    <a:pt x="26983" y="13390"/>
                    <a:pt x="26983" y="13308"/>
                  </a:cubicBezTo>
                  <a:cubicBezTo>
                    <a:pt x="26983" y="13105"/>
                    <a:pt x="26942" y="12942"/>
                    <a:pt x="26820" y="12779"/>
                  </a:cubicBezTo>
                  <a:cubicBezTo>
                    <a:pt x="26657" y="12494"/>
                    <a:pt x="26413" y="12169"/>
                    <a:pt x="26088" y="11843"/>
                  </a:cubicBezTo>
                  <a:cubicBezTo>
                    <a:pt x="25599" y="11314"/>
                    <a:pt x="24989" y="10785"/>
                    <a:pt x="24460" y="10338"/>
                  </a:cubicBezTo>
                  <a:cubicBezTo>
                    <a:pt x="24175" y="10093"/>
                    <a:pt x="23890" y="9890"/>
                    <a:pt x="23646" y="9727"/>
                  </a:cubicBezTo>
                  <a:cubicBezTo>
                    <a:pt x="23402" y="9564"/>
                    <a:pt x="23198" y="9442"/>
                    <a:pt x="23035" y="9361"/>
                  </a:cubicBezTo>
                  <a:cubicBezTo>
                    <a:pt x="22750" y="9239"/>
                    <a:pt x="22343" y="9157"/>
                    <a:pt x="21896" y="9117"/>
                  </a:cubicBezTo>
                  <a:cubicBezTo>
                    <a:pt x="21202" y="9015"/>
                    <a:pt x="20376" y="8964"/>
                    <a:pt x="19719" y="8938"/>
                  </a:cubicBezTo>
                  <a:lnTo>
                    <a:pt x="19719" y="8938"/>
                  </a:lnTo>
                  <a:cubicBezTo>
                    <a:pt x="19893" y="8826"/>
                    <a:pt x="20079" y="8707"/>
                    <a:pt x="20268" y="8588"/>
                  </a:cubicBezTo>
                  <a:cubicBezTo>
                    <a:pt x="20675" y="8343"/>
                    <a:pt x="21082" y="8099"/>
                    <a:pt x="21448" y="7896"/>
                  </a:cubicBezTo>
                  <a:cubicBezTo>
                    <a:pt x="21814" y="7692"/>
                    <a:pt x="22099" y="7529"/>
                    <a:pt x="22262" y="7489"/>
                  </a:cubicBezTo>
                  <a:cubicBezTo>
                    <a:pt x="22262" y="7489"/>
                    <a:pt x="22303" y="7448"/>
                    <a:pt x="22384" y="7448"/>
                  </a:cubicBezTo>
                  <a:cubicBezTo>
                    <a:pt x="22588" y="7448"/>
                    <a:pt x="22995" y="7611"/>
                    <a:pt x="23361" y="7774"/>
                  </a:cubicBezTo>
                  <a:cubicBezTo>
                    <a:pt x="23564" y="7855"/>
                    <a:pt x="23727" y="7977"/>
                    <a:pt x="23931" y="8018"/>
                  </a:cubicBezTo>
                  <a:cubicBezTo>
                    <a:pt x="24093" y="8099"/>
                    <a:pt x="24297" y="8140"/>
                    <a:pt x="24460" y="8181"/>
                  </a:cubicBezTo>
                  <a:cubicBezTo>
                    <a:pt x="24489" y="8175"/>
                    <a:pt x="24520" y="8172"/>
                    <a:pt x="24554" y="8172"/>
                  </a:cubicBezTo>
                  <a:cubicBezTo>
                    <a:pt x="24758" y="8172"/>
                    <a:pt x="25047" y="8262"/>
                    <a:pt x="25396" y="8262"/>
                  </a:cubicBezTo>
                  <a:cubicBezTo>
                    <a:pt x="25599" y="8262"/>
                    <a:pt x="25803" y="8221"/>
                    <a:pt x="26047" y="8140"/>
                  </a:cubicBezTo>
                  <a:cubicBezTo>
                    <a:pt x="26250" y="8018"/>
                    <a:pt x="26454" y="7855"/>
                    <a:pt x="26617" y="7611"/>
                  </a:cubicBezTo>
                  <a:cubicBezTo>
                    <a:pt x="26657" y="7529"/>
                    <a:pt x="26698" y="7407"/>
                    <a:pt x="26698" y="7285"/>
                  </a:cubicBezTo>
                  <a:cubicBezTo>
                    <a:pt x="26698" y="7041"/>
                    <a:pt x="26617" y="6838"/>
                    <a:pt x="26495" y="6634"/>
                  </a:cubicBezTo>
                  <a:cubicBezTo>
                    <a:pt x="26250" y="6268"/>
                    <a:pt x="25925" y="5902"/>
                    <a:pt x="25518" y="5495"/>
                  </a:cubicBezTo>
                  <a:cubicBezTo>
                    <a:pt x="24370" y="4347"/>
                    <a:pt x="22792" y="3128"/>
                    <a:pt x="22606" y="2985"/>
                  </a:cubicBezTo>
                  <a:lnTo>
                    <a:pt x="22606" y="2985"/>
                  </a:lnTo>
                  <a:cubicBezTo>
                    <a:pt x="22489" y="2847"/>
                    <a:pt x="21931" y="2197"/>
                    <a:pt x="21245" y="1547"/>
                  </a:cubicBezTo>
                  <a:cubicBezTo>
                    <a:pt x="20838" y="1140"/>
                    <a:pt x="20390" y="774"/>
                    <a:pt x="19942" y="489"/>
                  </a:cubicBezTo>
                  <a:cubicBezTo>
                    <a:pt x="19495" y="204"/>
                    <a:pt x="19047" y="0"/>
                    <a:pt x="18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5"/>
            <p:cNvSpPr/>
            <p:nvPr/>
          </p:nvSpPr>
          <p:spPr>
            <a:xfrm>
              <a:off x="4208800" y="4389225"/>
              <a:ext cx="212675" cy="101775"/>
            </a:xfrm>
            <a:custGeom>
              <a:avLst/>
              <a:gdLst/>
              <a:ahLst/>
              <a:cxnLst/>
              <a:rect l="l" t="t" r="r" b="b"/>
              <a:pathLst>
                <a:path w="8507" h="4071" extrusionOk="0">
                  <a:moveTo>
                    <a:pt x="6756" y="1"/>
                  </a:moveTo>
                  <a:cubicBezTo>
                    <a:pt x="6512" y="1"/>
                    <a:pt x="6268" y="41"/>
                    <a:pt x="6024" y="123"/>
                  </a:cubicBezTo>
                  <a:cubicBezTo>
                    <a:pt x="5617" y="367"/>
                    <a:pt x="4152" y="1181"/>
                    <a:pt x="2809" y="1954"/>
                  </a:cubicBezTo>
                  <a:cubicBezTo>
                    <a:pt x="1466" y="2727"/>
                    <a:pt x="204" y="3419"/>
                    <a:pt x="204" y="3419"/>
                  </a:cubicBezTo>
                  <a:cubicBezTo>
                    <a:pt x="41" y="3541"/>
                    <a:pt x="1" y="3745"/>
                    <a:pt x="82" y="3908"/>
                  </a:cubicBezTo>
                  <a:cubicBezTo>
                    <a:pt x="164" y="4016"/>
                    <a:pt x="281" y="4070"/>
                    <a:pt x="399" y="4070"/>
                  </a:cubicBezTo>
                  <a:cubicBezTo>
                    <a:pt x="457" y="4070"/>
                    <a:pt x="516" y="4057"/>
                    <a:pt x="571" y="4030"/>
                  </a:cubicBezTo>
                  <a:cubicBezTo>
                    <a:pt x="571" y="4030"/>
                    <a:pt x="855" y="3826"/>
                    <a:pt x="1344" y="3582"/>
                  </a:cubicBezTo>
                  <a:cubicBezTo>
                    <a:pt x="2076" y="3134"/>
                    <a:pt x="3175" y="2524"/>
                    <a:pt x="4152" y="1954"/>
                  </a:cubicBezTo>
                  <a:cubicBezTo>
                    <a:pt x="5169" y="1384"/>
                    <a:pt x="6024" y="896"/>
                    <a:pt x="6309" y="733"/>
                  </a:cubicBezTo>
                  <a:cubicBezTo>
                    <a:pt x="6431" y="693"/>
                    <a:pt x="6594" y="652"/>
                    <a:pt x="6756" y="652"/>
                  </a:cubicBezTo>
                  <a:cubicBezTo>
                    <a:pt x="7041" y="652"/>
                    <a:pt x="7326" y="733"/>
                    <a:pt x="7570" y="815"/>
                  </a:cubicBezTo>
                  <a:cubicBezTo>
                    <a:pt x="7693" y="855"/>
                    <a:pt x="7815" y="937"/>
                    <a:pt x="7855" y="937"/>
                  </a:cubicBezTo>
                  <a:lnTo>
                    <a:pt x="7937" y="977"/>
                  </a:lnTo>
                  <a:lnTo>
                    <a:pt x="7977" y="1018"/>
                  </a:lnTo>
                  <a:cubicBezTo>
                    <a:pt x="8021" y="1040"/>
                    <a:pt x="8068" y="1050"/>
                    <a:pt x="8114" y="1050"/>
                  </a:cubicBezTo>
                  <a:cubicBezTo>
                    <a:pt x="8240" y="1050"/>
                    <a:pt x="8365" y="974"/>
                    <a:pt x="8425" y="855"/>
                  </a:cubicBezTo>
                  <a:cubicBezTo>
                    <a:pt x="8506" y="693"/>
                    <a:pt x="8466" y="489"/>
                    <a:pt x="8303" y="408"/>
                  </a:cubicBezTo>
                  <a:cubicBezTo>
                    <a:pt x="8262" y="408"/>
                    <a:pt x="7570" y="1"/>
                    <a:pt x="6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5"/>
            <p:cNvSpPr/>
            <p:nvPr/>
          </p:nvSpPr>
          <p:spPr>
            <a:xfrm>
              <a:off x="4107075" y="4395325"/>
              <a:ext cx="78350" cy="56000"/>
            </a:xfrm>
            <a:custGeom>
              <a:avLst/>
              <a:gdLst/>
              <a:ahLst/>
              <a:cxnLst/>
              <a:rect l="l" t="t" r="r" b="b"/>
              <a:pathLst>
                <a:path w="3134" h="2240" extrusionOk="0">
                  <a:moveTo>
                    <a:pt x="2736" y="1"/>
                  </a:moveTo>
                  <a:cubicBezTo>
                    <a:pt x="2677" y="1"/>
                    <a:pt x="2618" y="14"/>
                    <a:pt x="2564" y="42"/>
                  </a:cubicBezTo>
                  <a:lnTo>
                    <a:pt x="204" y="1629"/>
                  </a:lnTo>
                  <a:cubicBezTo>
                    <a:pt x="41" y="1710"/>
                    <a:pt x="0" y="1954"/>
                    <a:pt x="122" y="2076"/>
                  </a:cubicBezTo>
                  <a:cubicBezTo>
                    <a:pt x="176" y="2185"/>
                    <a:pt x="285" y="2239"/>
                    <a:pt x="399" y="2239"/>
                  </a:cubicBezTo>
                  <a:cubicBezTo>
                    <a:pt x="457" y="2239"/>
                    <a:pt x="516" y="2226"/>
                    <a:pt x="570" y="2199"/>
                  </a:cubicBezTo>
                  <a:lnTo>
                    <a:pt x="2930" y="611"/>
                  </a:lnTo>
                  <a:cubicBezTo>
                    <a:pt x="3093" y="530"/>
                    <a:pt x="3134" y="286"/>
                    <a:pt x="3052" y="164"/>
                  </a:cubicBezTo>
                  <a:cubicBezTo>
                    <a:pt x="2971" y="55"/>
                    <a:pt x="2853" y="1"/>
                    <a:pt x="27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5"/>
            <p:cNvSpPr/>
            <p:nvPr/>
          </p:nvSpPr>
          <p:spPr>
            <a:xfrm>
              <a:off x="3132375" y="4321475"/>
              <a:ext cx="590625" cy="357750"/>
            </a:xfrm>
            <a:custGeom>
              <a:avLst/>
              <a:gdLst/>
              <a:ahLst/>
              <a:cxnLst/>
              <a:rect l="l" t="t" r="r" b="b"/>
              <a:pathLst>
                <a:path w="23625" h="14310" extrusionOk="0">
                  <a:moveTo>
                    <a:pt x="14225" y="1"/>
                  </a:moveTo>
                  <a:cubicBezTo>
                    <a:pt x="14163" y="1"/>
                    <a:pt x="14101" y="8"/>
                    <a:pt x="14041" y="25"/>
                  </a:cubicBezTo>
                  <a:cubicBezTo>
                    <a:pt x="12983" y="269"/>
                    <a:pt x="12209" y="1042"/>
                    <a:pt x="12209" y="1042"/>
                  </a:cubicBezTo>
                  <a:cubicBezTo>
                    <a:pt x="12209" y="1042"/>
                    <a:pt x="11762" y="795"/>
                    <a:pt x="11144" y="795"/>
                  </a:cubicBezTo>
                  <a:cubicBezTo>
                    <a:pt x="10757" y="795"/>
                    <a:pt x="10303" y="892"/>
                    <a:pt x="9849" y="1205"/>
                  </a:cubicBezTo>
                  <a:cubicBezTo>
                    <a:pt x="8669" y="1978"/>
                    <a:pt x="7489" y="2222"/>
                    <a:pt x="6186" y="3280"/>
                  </a:cubicBezTo>
                  <a:cubicBezTo>
                    <a:pt x="4884" y="4339"/>
                    <a:pt x="1058" y="6821"/>
                    <a:pt x="529" y="7757"/>
                  </a:cubicBezTo>
                  <a:cubicBezTo>
                    <a:pt x="0" y="8652"/>
                    <a:pt x="7244" y="14309"/>
                    <a:pt x="7244" y="14309"/>
                  </a:cubicBezTo>
                  <a:cubicBezTo>
                    <a:pt x="7244" y="14309"/>
                    <a:pt x="15872" y="14187"/>
                    <a:pt x="17215" y="13373"/>
                  </a:cubicBezTo>
                  <a:cubicBezTo>
                    <a:pt x="18517" y="12600"/>
                    <a:pt x="21651" y="10362"/>
                    <a:pt x="21814" y="9466"/>
                  </a:cubicBezTo>
                  <a:cubicBezTo>
                    <a:pt x="21903" y="8786"/>
                    <a:pt x="21497" y="8320"/>
                    <a:pt x="20768" y="8320"/>
                  </a:cubicBezTo>
                  <a:cubicBezTo>
                    <a:pt x="20494" y="8320"/>
                    <a:pt x="20175" y="8386"/>
                    <a:pt x="19820" y="8530"/>
                  </a:cubicBezTo>
                  <a:cubicBezTo>
                    <a:pt x="18517" y="9059"/>
                    <a:pt x="15099" y="10362"/>
                    <a:pt x="14570" y="10362"/>
                  </a:cubicBezTo>
                  <a:cubicBezTo>
                    <a:pt x="14041" y="10362"/>
                    <a:pt x="11802" y="9589"/>
                    <a:pt x="11802" y="9589"/>
                  </a:cubicBezTo>
                  <a:cubicBezTo>
                    <a:pt x="11802" y="9589"/>
                    <a:pt x="15628" y="6170"/>
                    <a:pt x="17215" y="5275"/>
                  </a:cubicBezTo>
                  <a:cubicBezTo>
                    <a:pt x="17887" y="4868"/>
                    <a:pt x="18589" y="4715"/>
                    <a:pt x="19245" y="4715"/>
                  </a:cubicBezTo>
                  <a:cubicBezTo>
                    <a:pt x="20100" y="4715"/>
                    <a:pt x="20877" y="4975"/>
                    <a:pt x="21407" y="5275"/>
                  </a:cubicBezTo>
                  <a:cubicBezTo>
                    <a:pt x="21515" y="5334"/>
                    <a:pt x="21632" y="5361"/>
                    <a:pt x="21752" y="5361"/>
                  </a:cubicBezTo>
                  <a:cubicBezTo>
                    <a:pt x="22618" y="5361"/>
                    <a:pt x="23624" y="3945"/>
                    <a:pt x="22587" y="3158"/>
                  </a:cubicBezTo>
                  <a:cubicBezTo>
                    <a:pt x="21503" y="2298"/>
                    <a:pt x="19971" y="1679"/>
                    <a:pt x="18719" y="1679"/>
                  </a:cubicBezTo>
                  <a:cubicBezTo>
                    <a:pt x="18609" y="1679"/>
                    <a:pt x="18501" y="1683"/>
                    <a:pt x="18395" y="1693"/>
                  </a:cubicBezTo>
                  <a:cubicBezTo>
                    <a:pt x="17052" y="1856"/>
                    <a:pt x="16564" y="2100"/>
                    <a:pt x="16564" y="2100"/>
                  </a:cubicBezTo>
                  <a:cubicBezTo>
                    <a:pt x="16564" y="2100"/>
                    <a:pt x="15261" y="1"/>
                    <a:pt x="142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5"/>
            <p:cNvSpPr/>
            <p:nvPr/>
          </p:nvSpPr>
          <p:spPr>
            <a:xfrm>
              <a:off x="3136450" y="4312925"/>
              <a:ext cx="579950" cy="374425"/>
            </a:xfrm>
            <a:custGeom>
              <a:avLst/>
              <a:gdLst/>
              <a:ahLst/>
              <a:cxnLst/>
              <a:rect l="l" t="t" r="r" b="b"/>
              <a:pathLst>
                <a:path w="23198" h="14977" extrusionOk="0">
                  <a:moveTo>
                    <a:pt x="14041" y="652"/>
                  </a:moveTo>
                  <a:cubicBezTo>
                    <a:pt x="14203" y="652"/>
                    <a:pt x="14407" y="733"/>
                    <a:pt x="14651" y="936"/>
                  </a:cubicBezTo>
                  <a:cubicBezTo>
                    <a:pt x="15017" y="1181"/>
                    <a:pt x="15384" y="1628"/>
                    <a:pt x="15628" y="1995"/>
                  </a:cubicBezTo>
                  <a:cubicBezTo>
                    <a:pt x="15791" y="2157"/>
                    <a:pt x="15913" y="2320"/>
                    <a:pt x="15953" y="2442"/>
                  </a:cubicBezTo>
                  <a:lnTo>
                    <a:pt x="16075" y="2564"/>
                  </a:lnTo>
                  <a:lnTo>
                    <a:pt x="16075" y="2605"/>
                  </a:lnTo>
                  <a:cubicBezTo>
                    <a:pt x="16165" y="2724"/>
                    <a:pt x="16276" y="2800"/>
                    <a:pt x="16393" y="2800"/>
                  </a:cubicBezTo>
                  <a:cubicBezTo>
                    <a:pt x="16436" y="2800"/>
                    <a:pt x="16479" y="2790"/>
                    <a:pt x="16523" y="2768"/>
                  </a:cubicBezTo>
                  <a:cubicBezTo>
                    <a:pt x="16564" y="2727"/>
                    <a:pt x="17052" y="2524"/>
                    <a:pt x="18232" y="2402"/>
                  </a:cubicBezTo>
                  <a:cubicBezTo>
                    <a:pt x="18354" y="2361"/>
                    <a:pt x="18477" y="2361"/>
                    <a:pt x="18558" y="2361"/>
                  </a:cubicBezTo>
                  <a:cubicBezTo>
                    <a:pt x="19697" y="2361"/>
                    <a:pt x="21203" y="2971"/>
                    <a:pt x="22221" y="3785"/>
                  </a:cubicBezTo>
                  <a:cubicBezTo>
                    <a:pt x="22465" y="3948"/>
                    <a:pt x="22506" y="4152"/>
                    <a:pt x="22506" y="4355"/>
                  </a:cubicBezTo>
                  <a:cubicBezTo>
                    <a:pt x="22546" y="4558"/>
                    <a:pt x="22424" y="4843"/>
                    <a:pt x="22221" y="5047"/>
                  </a:cubicBezTo>
                  <a:cubicBezTo>
                    <a:pt x="22017" y="5250"/>
                    <a:pt x="21773" y="5372"/>
                    <a:pt x="21610" y="5372"/>
                  </a:cubicBezTo>
                  <a:cubicBezTo>
                    <a:pt x="21529" y="5372"/>
                    <a:pt x="21488" y="5332"/>
                    <a:pt x="21407" y="5291"/>
                  </a:cubicBezTo>
                  <a:cubicBezTo>
                    <a:pt x="20837" y="4965"/>
                    <a:pt x="20023" y="4721"/>
                    <a:pt x="19087" y="4721"/>
                  </a:cubicBezTo>
                  <a:cubicBezTo>
                    <a:pt x="18395" y="4721"/>
                    <a:pt x="17622" y="4884"/>
                    <a:pt x="16849" y="5291"/>
                  </a:cubicBezTo>
                  <a:cubicBezTo>
                    <a:pt x="16035" y="5779"/>
                    <a:pt x="14692" y="6878"/>
                    <a:pt x="13552" y="7855"/>
                  </a:cubicBezTo>
                  <a:cubicBezTo>
                    <a:pt x="12372" y="8832"/>
                    <a:pt x="11436" y="9686"/>
                    <a:pt x="11436" y="9686"/>
                  </a:cubicBezTo>
                  <a:cubicBezTo>
                    <a:pt x="11355" y="9768"/>
                    <a:pt x="11314" y="9890"/>
                    <a:pt x="11314" y="10012"/>
                  </a:cubicBezTo>
                  <a:cubicBezTo>
                    <a:pt x="11355" y="10093"/>
                    <a:pt x="11436" y="10215"/>
                    <a:pt x="11558" y="10256"/>
                  </a:cubicBezTo>
                  <a:cubicBezTo>
                    <a:pt x="11558" y="10256"/>
                    <a:pt x="12087" y="10460"/>
                    <a:pt x="12738" y="10663"/>
                  </a:cubicBezTo>
                  <a:cubicBezTo>
                    <a:pt x="13064" y="10744"/>
                    <a:pt x="13389" y="10826"/>
                    <a:pt x="13674" y="10907"/>
                  </a:cubicBezTo>
                  <a:cubicBezTo>
                    <a:pt x="13959" y="10989"/>
                    <a:pt x="14203" y="11070"/>
                    <a:pt x="14407" y="11070"/>
                  </a:cubicBezTo>
                  <a:cubicBezTo>
                    <a:pt x="14529" y="11070"/>
                    <a:pt x="14651" y="11029"/>
                    <a:pt x="14814" y="10989"/>
                  </a:cubicBezTo>
                  <a:cubicBezTo>
                    <a:pt x="15343" y="10867"/>
                    <a:pt x="16320" y="10500"/>
                    <a:pt x="17256" y="10175"/>
                  </a:cubicBezTo>
                  <a:cubicBezTo>
                    <a:pt x="18232" y="9808"/>
                    <a:pt x="19209" y="9442"/>
                    <a:pt x="19779" y="9198"/>
                  </a:cubicBezTo>
                  <a:cubicBezTo>
                    <a:pt x="20104" y="9076"/>
                    <a:pt x="20389" y="8994"/>
                    <a:pt x="20593" y="8994"/>
                  </a:cubicBezTo>
                  <a:cubicBezTo>
                    <a:pt x="20878" y="8994"/>
                    <a:pt x="21040" y="9076"/>
                    <a:pt x="21163" y="9157"/>
                  </a:cubicBezTo>
                  <a:cubicBezTo>
                    <a:pt x="21244" y="9279"/>
                    <a:pt x="21285" y="9401"/>
                    <a:pt x="21325" y="9605"/>
                  </a:cubicBezTo>
                  <a:lnTo>
                    <a:pt x="21285" y="9768"/>
                  </a:lnTo>
                  <a:cubicBezTo>
                    <a:pt x="21285" y="9768"/>
                    <a:pt x="21244" y="9890"/>
                    <a:pt x="21163" y="10012"/>
                  </a:cubicBezTo>
                  <a:cubicBezTo>
                    <a:pt x="20878" y="10460"/>
                    <a:pt x="20064" y="11192"/>
                    <a:pt x="19209" y="11843"/>
                  </a:cubicBezTo>
                  <a:cubicBezTo>
                    <a:pt x="18354" y="12494"/>
                    <a:pt x="17418" y="13105"/>
                    <a:pt x="16849" y="13430"/>
                  </a:cubicBezTo>
                  <a:cubicBezTo>
                    <a:pt x="16767" y="13512"/>
                    <a:pt x="16523" y="13593"/>
                    <a:pt x="16157" y="13675"/>
                  </a:cubicBezTo>
                  <a:cubicBezTo>
                    <a:pt x="14936" y="13919"/>
                    <a:pt x="12657" y="14082"/>
                    <a:pt x="10663" y="14204"/>
                  </a:cubicBezTo>
                  <a:cubicBezTo>
                    <a:pt x="9686" y="14244"/>
                    <a:pt x="8791" y="14285"/>
                    <a:pt x="8139" y="14285"/>
                  </a:cubicBezTo>
                  <a:cubicBezTo>
                    <a:pt x="7739" y="14310"/>
                    <a:pt x="7416" y="14320"/>
                    <a:pt x="7226" y="14323"/>
                  </a:cubicBezTo>
                  <a:lnTo>
                    <a:pt x="7226" y="14323"/>
                  </a:lnTo>
                  <a:cubicBezTo>
                    <a:pt x="7086" y="14220"/>
                    <a:pt x="6707" y="13937"/>
                    <a:pt x="6227" y="13553"/>
                  </a:cubicBezTo>
                  <a:cubicBezTo>
                    <a:pt x="5291" y="12779"/>
                    <a:pt x="3866" y="11599"/>
                    <a:pt x="2686" y="10541"/>
                  </a:cubicBezTo>
                  <a:cubicBezTo>
                    <a:pt x="2116" y="9971"/>
                    <a:pt x="1587" y="9442"/>
                    <a:pt x="1221" y="9035"/>
                  </a:cubicBezTo>
                  <a:cubicBezTo>
                    <a:pt x="1017" y="8791"/>
                    <a:pt x="895" y="8628"/>
                    <a:pt x="814" y="8465"/>
                  </a:cubicBezTo>
                  <a:cubicBezTo>
                    <a:pt x="733" y="8384"/>
                    <a:pt x="733" y="8343"/>
                    <a:pt x="692" y="8262"/>
                  </a:cubicBezTo>
                  <a:lnTo>
                    <a:pt x="692" y="8221"/>
                  </a:lnTo>
                  <a:lnTo>
                    <a:pt x="674" y="8221"/>
                  </a:lnTo>
                  <a:cubicBezTo>
                    <a:pt x="784" y="8048"/>
                    <a:pt x="1093" y="7745"/>
                    <a:pt x="1506" y="7407"/>
                  </a:cubicBezTo>
                  <a:cubicBezTo>
                    <a:pt x="2157" y="6838"/>
                    <a:pt x="3093" y="6186"/>
                    <a:pt x="3988" y="5535"/>
                  </a:cubicBezTo>
                  <a:cubicBezTo>
                    <a:pt x="4884" y="4884"/>
                    <a:pt x="5698" y="4314"/>
                    <a:pt x="6227" y="3907"/>
                  </a:cubicBezTo>
                  <a:cubicBezTo>
                    <a:pt x="7488" y="2890"/>
                    <a:pt x="8628" y="2646"/>
                    <a:pt x="9889" y="1791"/>
                  </a:cubicBezTo>
                  <a:cubicBezTo>
                    <a:pt x="10256" y="1547"/>
                    <a:pt x="10622" y="1465"/>
                    <a:pt x="10948" y="1465"/>
                  </a:cubicBezTo>
                  <a:cubicBezTo>
                    <a:pt x="11232" y="1465"/>
                    <a:pt x="11477" y="1547"/>
                    <a:pt x="11639" y="1588"/>
                  </a:cubicBezTo>
                  <a:cubicBezTo>
                    <a:pt x="11721" y="1628"/>
                    <a:pt x="11802" y="1628"/>
                    <a:pt x="11843" y="1669"/>
                  </a:cubicBezTo>
                  <a:lnTo>
                    <a:pt x="11884" y="1669"/>
                  </a:lnTo>
                  <a:lnTo>
                    <a:pt x="11884" y="1710"/>
                  </a:lnTo>
                  <a:cubicBezTo>
                    <a:pt x="11928" y="1725"/>
                    <a:pt x="11978" y="1734"/>
                    <a:pt x="12030" y="1734"/>
                  </a:cubicBezTo>
                  <a:cubicBezTo>
                    <a:pt x="12119" y="1734"/>
                    <a:pt x="12213" y="1706"/>
                    <a:pt x="12291" y="1628"/>
                  </a:cubicBezTo>
                  <a:cubicBezTo>
                    <a:pt x="12372" y="1547"/>
                    <a:pt x="13105" y="896"/>
                    <a:pt x="13959" y="692"/>
                  </a:cubicBezTo>
                  <a:lnTo>
                    <a:pt x="14041" y="652"/>
                  </a:lnTo>
                  <a:close/>
                  <a:moveTo>
                    <a:pt x="13796" y="0"/>
                  </a:moveTo>
                  <a:cubicBezTo>
                    <a:pt x="12945" y="244"/>
                    <a:pt x="12275" y="760"/>
                    <a:pt x="11974" y="1005"/>
                  </a:cubicBezTo>
                  <a:lnTo>
                    <a:pt x="11974" y="1005"/>
                  </a:lnTo>
                  <a:cubicBezTo>
                    <a:pt x="11756" y="922"/>
                    <a:pt x="11398" y="814"/>
                    <a:pt x="10948" y="814"/>
                  </a:cubicBezTo>
                  <a:cubicBezTo>
                    <a:pt x="10500" y="814"/>
                    <a:pt x="10012" y="896"/>
                    <a:pt x="9482" y="1262"/>
                  </a:cubicBezTo>
                  <a:cubicBezTo>
                    <a:pt x="8384" y="1995"/>
                    <a:pt x="7163" y="2279"/>
                    <a:pt x="5820" y="3378"/>
                  </a:cubicBezTo>
                  <a:cubicBezTo>
                    <a:pt x="5169" y="3867"/>
                    <a:pt x="3866" y="4762"/>
                    <a:pt x="2686" y="5617"/>
                  </a:cubicBezTo>
                  <a:cubicBezTo>
                    <a:pt x="2116" y="6064"/>
                    <a:pt x="1547" y="6512"/>
                    <a:pt x="1058" y="6878"/>
                  </a:cubicBezTo>
                  <a:cubicBezTo>
                    <a:pt x="610" y="7285"/>
                    <a:pt x="244" y="7611"/>
                    <a:pt x="81" y="7936"/>
                  </a:cubicBezTo>
                  <a:cubicBezTo>
                    <a:pt x="41" y="8018"/>
                    <a:pt x="0" y="8099"/>
                    <a:pt x="0" y="8221"/>
                  </a:cubicBezTo>
                  <a:cubicBezTo>
                    <a:pt x="0" y="8343"/>
                    <a:pt x="41" y="8506"/>
                    <a:pt x="122" y="8628"/>
                  </a:cubicBezTo>
                  <a:cubicBezTo>
                    <a:pt x="326" y="9076"/>
                    <a:pt x="855" y="9686"/>
                    <a:pt x="1547" y="10337"/>
                  </a:cubicBezTo>
                  <a:cubicBezTo>
                    <a:pt x="3541" y="12332"/>
                    <a:pt x="6837" y="14896"/>
                    <a:pt x="6837" y="14936"/>
                  </a:cubicBezTo>
                  <a:cubicBezTo>
                    <a:pt x="6919" y="14977"/>
                    <a:pt x="7000" y="14977"/>
                    <a:pt x="7081" y="14977"/>
                  </a:cubicBezTo>
                  <a:cubicBezTo>
                    <a:pt x="7081" y="14977"/>
                    <a:pt x="9238" y="14977"/>
                    <a:pt x="11558" y="14814"/>
                  </a:cubicBezTo>
                  <a:cubicBezTo>
                    <a:pt x="12738" y="14773"/>
                    <a:pt x="13959" y="14651"/>
                    <a:pt x="14977" y="14529"/>
                  </a:cubicBezTo>
                  <a:cubicBezTo>
                    <a:pt x="15465" y="14489"/>
                    <a:pt x="15913" y="14407"/>
                    <a:pt x="16320" y="14326"/>
                  </a:cubicBezTo>
                  <a:cubicBezTo>
                    <a:pt x="16686" y="14244"/>
                    <a:pt x="16971" y="14163"/>
                    <a:pt x="17215" y="14041"/>
                  </a:cubicBezTo>
                  <a:cubicBezTo>
                    <a:pt x="17866" y="13634"/>
                    <a:pt x="19006" y="12861"/>
                    <a:pt x="19982" y="12087"/>
                  </a:cubicBezTo>
                  <a:cubicBezTo>
                    <a:pt x="20471" y="11680"/>
                    <a:pt x="20918" y="11274"/>
                    <a:pt x="21285" y="10907"/>
                  </a:cubicBezTo>
                  <a:cubicBezTo>
                    <a:pt x="21447" y="10744"/>
                    <a:pt x="21610" y="10541"/>
                    <a:pt x="21732" y="10378"/>
                  </a:cubicBezTo>
                  <a:cubicBezTo>
                    <a:pt x="21854" y="10215"/>
                    <a:pt x="21936" y="10053"/>
                    <a:pt x="21976" y="9849"/>
                  </a:cubicBezTo>
                  <a:cubicBezTo>
                    <a:pt x="21976" y="9768"/>
                    <a:pt x="21976" y="9686"/>
                    <a:pt x="21976" y="9605"/>
                  </a:cubicBezTo>
                  <a:cubicBezTo>
                    <a:pt x="21976" y="9239"/>
                    <a:pt x="21854" y="8913"/>
                    <a:pt x="21610" y="8669"/>
                  </a:cubicBezTo>
                  <a:cubicBezTo>
                    <a:pt x="21366" y="8425"/>
                    <a:pt x="21000" y="8343"/>
                    <a:pt x="20593" y="8343"/>
                  </a:cubicBezTo>
                  <a:cubicBezTo>
                    <a:pt x="20267" y="8343"/>
                    <a:pt x="19942" y="8425"/>
                    <a:pt x="19535" y="8547"/>
                  </a:cubicBezTo>
                  <a:cubicBezTo>
                    <a:pt x="18883" y="8832"/>
                    <a:pt x="17703" y="9279"/>
                    <a:pt x="16645" y="9686"/>
                  </a:cubicBezTo>
                  <a:cubicBezTo>
                    <a:pt x="16075" y="9890"/>
                    <a:pt x="15587" y="10053"/>
                    <a:pt x="15180" y="10175"/>
                  </a:cubicBezTo>
                  <a:cubicBezTo>
                    <a:pt x="14977" y="10256"/>
                    <a:pt x="14773" y="10297"/>
                    <a:pt x="14651" y="10337"/>
                  </a:cubicBezTo>
                  <a:cubicBezTo>
                    <a:pt x="14529" y="10378"/>
                    <a:pt x="14407" y="10378"/>
                    <a:pt x="14407" y="10378"/>
                  </a:cubicBezTo>
                  <a:cubicBezTo>
                    <a:pt x="14366" y="10378"/>
                    <a:pt x="14122" y="10337"/>
                    <a:pt x="13837" y="10256"/>
                  </a:cubicBezTo>
                  <a:cubicBezTo>
                    <a:pt x="13430" y="10175"/>
                    <a:pt x="12901" y="10012"/>
                    <a:pt x="12494" y="9849"/>
                  </a:cubicBezTo>
                  <a:cubicBezTo>
                    <a:pt x="12435" y="9831"/>
                    <a:pt x="12378" y="9814"/>
                    <a:pt x="12323" y="9796"/>
                  </a:cubicBezTo>
                  <a:lnTo>
                    <a:pt x="12323" y="9796"/>
                  </a:lnTo>
                  <a:cubicBezTo>
                    <a:pt x="12376" y="9750"/>
                    <a:pt x="12434" y="9699"/>
                    <a:pt x="12494" y="9646"/>
                  </a:cubicBezTo>
                  <a:cubicBezTo>
                    <a:pt x="13064" y="9117"/>
                    <a:pt x="13959" y="8384"/>
                    <a:pt x="14854" y="7651"/>
                  </a:cubicBezTo>
                  <a:cubicBezTo>
                    <a:pt x="15750" y="6919"/>
                    <a:pt x="16645" y="6227"/>
                    <a:pt x="17215" y="5901"/>
                  </a:cubicBezTo>
                  <a:cubicBezTo>
                    <a:pt x="17825" y="5535"/>
                    <a:pt x="18477" y="5372"/>
                    <a:pt x="19087" y="5372"/>
                  </a:cubicBezTo>
                  <a:cubicBezTo>
                    <a:pt x="19860" y="5372"/>
                    <a:pt x="20593" y="5617"/>
                    <a:pt x="21081" y="5901"/>
                  </a:cubicBezTo>
                  <a:cubicBezTo>
                    <a:pt x="21244" y="5983"/>
                    <a:pt x="21447" y="6024"/>
                    <a:pt x="21610" y="6024"/>
                  </a:cubicBezTo>
                  <a:cubicBezTo>
                    <a:pt x="22058" y="6024"/>
                    <a:pt x="22424" y="5820"/>
                    <a:pt x="22709" y="5495"/>
                  </a:cubicBezTo>
                  <a:cubicBezTo>
                    <a:pt x="22994" y="5210"/>
                    <a:pt x="23197" y="4803"/>
                    <a:pt x="23197" y="4355"/>
                  </a:cubicBezTo>
                  <a:cubicBezTo>
                    <a:pt x="23197" y="3948"/>
                    <a:pt x="23035" y="3541"/>
                    <a:pt x="22628" y="3215"/>
                  </a:cubicBezTo>
                  <a:cubicBezTo>
                    <a:pt x="21488" y="2361"/>
                    <a:pt x="19942" y="1710"/>
                    <a:pt x="18558" y="1710"/>
                  </a:cubicBezTo>
                  <a:lnTo>
                    <a:pt x="18192" y="1710"/>
                  </a:lnTo>
                  <a:cubicBezTo>
                    <a:pt x="17337" y="1787"/>
                    <a:pt x="16796" y="1931"/>
                    <a:pt x="16504" y="2036"/>
                  </a:cubicBezTo>
                  <a:lnTo>
                    <a:pt x="16504" y="2036"/>
                  </a:lnTo>
                  <a:cubicBezTo>
                    <a:pt x="16359" y="1821"/>
                    <a:pt x="16137" y="1493"/>
                    <a:pt x="15872" y="1181"/>
                  </a:cubicBezTo>
                  <a:cubicBezTo>
                    <a:pt x="15628" y="896"/>
                    <a:pt x="15343" y="611"/>
                    <a:pt x="15058" y="367"/>
                  </a:cubicBezTo>
                  <a:cubicBezTo>
                    <a:pt x="14773" y="163"/>
                    <a:pt x="14448" y="0"/>
                    <a:pt x="140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5"/>
            <p:cNvSpPr/>
            <p:nvPr/>
          </p:nvSpPr>
          <p:spPr>
            <a:xfrm>
              <a:off x="3444725" y="4365825"/>
              <a:ext cx="110925" cy="69225"/>
            </a:xfrm>
            <a:custGeom>
              <a:avLst/>
              <a:gdLst/>
              <a:ahLst/>
              <a:cxnLst/>
              <a:rect l="l" t="t" r="r" b="b"/>
              <a:pathLst>
                <a:path w="4437" h="2769" extrusionOk="0">
                  <a:moveTo>
                    <a:pt x="4038" y="1"/>
                  </a:moveTo>
                  <a:cubicBezTo>
                    <a:pt x="3980" y="1"/>
                    <a:pt x="3921" y="14"/>
                    <a:pt x="3866" y="41"/>
                  </a:cubicBezTo>
                  <a:lnTo>
                    <a:pt x="204" y="2158"/>
                  </a:lnTo>
                  <a:cubicBezTo>
                    <a:pt x="41" y="2239"/>
                    <a:pt x="0" y="2442"/>
                    <a:pt x="82" y="2605"/>
                  </a:cubicBezTo>
                  <a:cubicBezTo>
                    <a:pt x="136" y="2714"/>
                    <a:pt x="244" y="2768"/>
                    <a:pt x="359" y="2768"/>
                  </a:cubicBezTo>
                  <a:cubicBezTo>
                    <a:pt x="416" y="2768"/>
                    <a:pt x="475" y="2754"/>
                    <a:pt x="529" y="2727"/>
                  </a:cubicBezTo>
                  <a:lnTo>
                    <a:pt x="4233" y="611"/>
                  </a:lnTo>
                  <a:cubicBezTo>
                    <a:pt x="4396" y="530"/>
                    <a:pt x="4436" y="326"/>
                    <a:pt x="4355" y="163"/>
                  </a:cubicBezTo>
                  <a:cubicBezTo>
                    <a:pt x="4273" y="55"/>
                    <a:pt x="4156" y="1"/>
                    <a:pt x="40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5"/>
            <p:cNvSpPr/>
            <p:nvPr/>
          </p:nvSpPr>
          <p:spPr>
            <a:xfrm>
              <a:off x="3362300" y="4339625"/>
              <a:ext cx="85500" cy="62600"/>
            </a:xfrm>
            <a:custGeom>
              <a:avLst/>
              <a:gdLst/>
              <a:ahLst/>
              <a:cxnLst/>
              <a:rect l="l" t="t" r="r" b="b"/>
              <a:pathLst>
                <a:path w="3420" h="2504" extrusionOk="0">
                  <a:moveTo>
                    <a:pt x="3013" y="1"/>
                  </a:moveTo>
                  <a:cubicBezTo>
                    <a:pt x="2944" y="1"/>
                    <a:pt x="2873" y="24"/>
                    <a:pt x="2809" y="72"/>
                  </a:cubicBezTo>
                  <a:lnTo>
                    <a:pt x="204" y="1903"/>
                  </a:lnTo>
                  <a:cubicBezTo>
                    <a:pt x="41" y="1985"/>
                    <a:pt x="1" y="2188"/>
                    <a:pt x="123" y="2351"/>
                  </a:cubicBezTo>
                  <a:cubicBezTo>
                    <a:pt x="172" y="2450"/>
                    <a:pt x="281" y="2503"/>
                    <a:pt x="387" y="2503"/>
                  </a:cubicBezTo>
                  <a:cubicBezTo>
                    <a:pt x="455" y="2503"/>
                    <a:pt x="522" y="2481"/>
                    <a:pt x="571" y="2432"/>
                  </a:cubicBezTo>
                  <a:lnTo>
                    <a:pt x="3216" y="601"/>
                  </a:lnTo>
                  <a:cubicBezTo>
                    <a:pt x="3379" y="520"/>
                    <a:pt x="3419" y="275"/>
                    <a:pt x="3297" y="153"/>
                  </a:cubicBezTo>
                  <a:cubicBezTo>
                    <a:pt x="3223" y="55"/>
                    <a:pt x="3120" y="1"/>
                    <a:pt x="3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5"/>
            <p:cNvSpPr/>
            <p:nvPr/>
          </p:nvSpPr>
          <p:spPr>
            <a:xfrm>
              <a:off x="2535150" y="3264975"/>
              <a:ext cx="1519025" cy="2054400"/>
            </a:xfrm>
            <a:custGeom>
              <a:avLst/>
              <a:gdLst/>
              <a:ahLst/>
              <a:cxnLst/>
              <a:rect l="l" t="t" r="r" b="b"/>
              <a:pathLst>
                <a:path w="60761" h="82176" extrusionOk="0">
                  <a:moveTo>
                    <a:pt x="12494" y="0"/>
                  </a:moveTo>
                  <a:lnTo>
                    <a:pt x="6064" y="11680"/>
                  </a:lnTo>
                  <a:cubicBezTo>
                    <a:pt x="6064" y="11680"/>
                    <a:pt x="2360" y="16686"/>
                    <a:pt x="1180" y="20593"/>
                  </a:cubicBezTo>
                  <a:cubicBezTo>
                    <a:pt x="0" y="24541"/>
                    <a:pt x="1465" y="30198"/>
                    <a:pt x="1831" y="31500"/>
                  </a:cubicBezTo>
                  <a:cubicBezTo>
                    <a:pt x="2238" y="32802"/>
                    <a:pt x="23238" y="74151"/>
                    <a:pt x="25476" y="78220"/>
                  </a:cubicBezTo>
                  <a:cubicBezTo>
                    <a:pt x="27137" y="81239"/>
                    <a:pt x="28931" y="82175"/>
                    <a:pt x="30495" y="82175"/>
                  </a:cubicBezTo>
                  <a:cubicBezTo>
                    <a:pt x="31039" y="82175"/>
                    <a:pt x="31556" y="82062"/>
                    <a:pt x="32029" y="81883"/>
                  </a:cubicBezTo>
                  <a:cubicBezTo>
                    <a:pt x="33860" y="81232"/>
                    <a:pt x="54982" y="66133"/>
                    <a:pt x="55796" y="65360"/>
                  </a:cubicBezTo>
                  <a:cubicBezTo>
                    <a:pt x="56569" y="64587"/>
                    <a:pt x="60110" y="61575"/>
                    <a:pt x="60110" y="61575"/>
                  </a:cubicBezTo>
                  <a:cubicBezTo>
                    <a:pt x="60110" y="61575"/>
                    <a:pt x="60761" y="57343"/>
                    <a:pt x="57871" y="55145"/>
                  </a:cubicBezTo>
                  <a:cubicBezTo>
                    <a:pt x="56465" y="54056"/>
                    <a:pt x="55406" y="53776"/>
                    <a:pt x="54689" y="53776"/>
                  </a:cubicBezTo>
                  <a:cubicBezTo>
                    <a:pt x="53933" y="53776"/>
                    <a:pt x="53557" y="54087"/>
                    <a:pt x="53557" y="54087"/>
                  </a:cubicBezTo>
                  <a:lnTo>
                    <a:pt x="35203" y="59052"/>
                  </a:lnTo>
                  <a:cubicBezTo>
                    <a:pt x="35203" y="59052"/>
                    <a:pt x="24825" y="23360"/>
                    <a:pt x="23645" y="16523"/>
                  </a:cubicBezTo>
                  <a:cubicBezTo>
                    <a:pt x="22465" y="9727"/>
                    <a:pt x="24296" y="10093"/>
                    <a:pt x="20633" y="6430"/>
                  </a:cubicBezTo>
                  <a:cubicBezTo>
                    <a:pt x="16930" y="2768"/>
                    <a:pt x="12494" y="0"/>
                    <a:pt x="124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5"/>
            <p:cNvSpPr/>
            <p:nvPr/>
          </p:nvSpPr>
          <p:spPr>
            <a:xfrm>
              <a:off x="2553450" y="3316850"/>
              <a:ext cx="1490550" cy="2002325"/>
            </a:xfrm>
            <a:custGeom>
              <a:avLst/>
              <a:gdLst/>
              <a:ahLst/>
              <a:cxnLst/>
              <a:rect l="l" t="t" r="r" b="b"/>
              <a:pathLst>
                <a:path w="59622" h="80093" extrusionOk="0">
                  <a:moveTo>
                    <a:pt x="10623" y="1"/>
                  </a:moveTo>
                  <a:lnTo>
                    <a:pt x="5332" y="9605"/>
                  </a:lnTo>
                  <a:cubicBezTo>
                    <a:pt x="5332" y="9605"/>
                    <a:pt x="1628" y="14611"/>
                    <a:pt x="448" y="18518"/>
                  </a:cubicBezTo>
                  <a:cubicBezTo>
                    <a:pt x="123" y="19658"/>
                    <a:pt x="1" y="20878"/>
                    <a:pt x="1" y="22099"/>
                  </a:cubicBezTo>
                  <a:cubicBezTo>
                    <a:pt x="1" y="25314"/>
                    <a:pt x="815" y="28489"/>
                    <a:pt x="1099" y="29425"/>
                  </a:cubicBezTo>
                  <a:cubicBezTo>
                    <a:pt x="1222" y="29750"/>
                    <a:pt x="2442" y="32233"/>
                    <a:pt x="4274" y="35936"/>
                  </a:cubicBezTo>
                  <a:cubicBezTo>
                    <a:pt x="4477" y="36303"/>
                    <a:pt x="4640" y="36710"/>
                    <a:pt x="4844" y="37076"/>
                  </a:cubicBezTo>
                  <a:cubicBezTo>
                    <a:pt x="5088" y="37524"/>
                    <a:pt x="5291" y="38012"/>
                    <a:pt x="5535" y="38460"/>
                  </a:cubicBezTo>
                  <a:cubicBezTo>
                    <a:pt x="5576" y="38582"/>
                    <a:pt x="5658" y="38663"/>
                    <a:pt x="5698" y="38785"/>
                  </a:cubicBezTo>
                  <a:cubicBezTo>
                    <a:pt x="7977" y="43384"/>
                    <a:pt x="10907" y="49082"/>
                    <a:pt x="13716" y="54698"/>
                  </a:cubicBezTo>
                  <a:lnTo>
                    <a:pt x="13878" y="54576"/>
                  </a:lnTo>
                  <a:cubicBezTo>
                    <a:pt x="13878" y="54576"/>
                    <a:pt x="14163" y="55308"/>
                    <a:pt x="14652" y="56489"/>
                  </a:cubicBezTo>
                  <a:cubicBezTo>
                    <a:pt x="19291" y="65645"/>
                    <a:pt x="23605" y="74029"/>
                    <a:pt x="24663" y="76023"/>
                  </a:cubicBezTo>
                  <a:cubicBezTo>
                    <a:pt x="26006" y="77855"/>
                    <a:pt x="27308" y="79279"/>
                    <a:pt x="28448" y="79889"/>
                  </a:cubicBezTo>
                  <a:cubicBezTo>
                    <a:pt x="28936" y="80052"/>
                    <a:pt x="29343" y="80093"/>
                    <a:pt x="29791" y="80093"/>
                  </a:cubicBezTo>
                  <a:cubicBezTo>
                    <a:pt x="29994" y="80093"/>
                    <a:pt x="30198" y="80093"/>
                    <a:pt x="30361" y="80052"/>
                  </a:cubicBezTo>
                  <a:cubicBezTo>
                    <a:pt x="30401" y="80052"/>
                    <a:pt x="30442" y="80052"/>
                    <a:pt x="30442" y="80012"/>
                  </a:cubicBezTo>
                  <a:cubicBezTo>
                    <a:pt x="35814" y="76634"/>
                    <a:pt x="54372" y="63977"/>
                    <a:pt x="55064" y="63285"/>
                  </a:cubicBezTo>
                  <a:cubicBezTo>
                    <a:pt x="55308" y="63041"/>
                    <a:pt x="55878" y="62512"/>
                    <a:pt x="56529" y="61942"/>
                  </a:cubicBezTo>
                  <a:cubicBezTo>
                    <a:pt x="56773" y="61738"/>
                    <a:pt x="57058" y="61494"/>
                    <a:pt x="57302" y="61250"/>
                  </a:cubicBezTo>
                  <a:cubicBezTo>
                    <a:pt x="57750" y="60884"/>
                    <a:pt x="58157" y="60558"/>
                    <a:pt x="58482" y="60273"/>
                  </a:cubicBezTo>
                  <a:cubicBezTo>
                    <a:pt x="58849" y="59948"/>
                    <a:pt x="59133" y="59704"/>
                    <a:pt x="59296" y="59582"/>
                  </a:cubicBezTo>
                  <a:cubicBezTo>
                    <a:pt x="59337" y="59500"/>
                    <a:pt x="59378" y="59500"/>
                    <a:pt x="59378" y="59500"/>
                  </a:cubicBezTo>
                  <a:cubicBezTo>
                    <a:pt x="59378" y="59459"/>
                    <a:pt x="59622" y="58035"/>
                    <a:pt x="59215" y="56407"/>
                  </a:cubicBezTo>
                  <a:cubicBezTo>
                    <a:pt x="51849" y="59337"/>
                    <a:pt x="36709" y="65401"/>
                    <a:pt x="35814" y="66297"/>
                  </a:cubicBezTo>
                  <a:cubicBezTo>
                    <a:pt x="35570" y="66541"/>
                    <a:pt x="35407" y="66622"/>
                    <a:pt x="35285" y="66622"/>
                  </a:cubicBezTo>
                  <a:cubicBezTo>
                    <a:pt x="34837" y="66622"/>
                    <a:pt x="35244" y="64954"/>
                    <a:pt x="35244" y="63081"/>
                  </a:cubicBezTo>
                  <a:cubicBezTo>
                    <a:pt x="35244" y="62715"/>
                    <a:pt x="35163" y="62552"/>
                    <a:pt x="35000" y="62552"/>
                  </a:cubicBezTo>
                  <a:cubicBezTo>
                    <a:pt x="34227" y="62552"/>
                    <a:pt x="31622" y="67395"/>
                    <a:pt x="31134" y="68616"/>
                  </a:cubicBezTo>
                  <a:cubicBezTo>
                    <a:pt x="31052" y="68779"/>
                    <a:pt x="30971" y="68861"/>
                    <a:pt x="30890" y="68861"/>
                  </a:cubicBezTo>
                  <a:cubicBezTo>
                    <a:pt x="30239" y="68861"/>
                    <a:pt x="29180" y="64221"/>
                    <a:pt x="28773" y="62186"/>
                  </a:cubicBezTo>
                  <a:cubicBezTo>
                    <a:pt x="28366" y="59907"/>
                    <a:pt x="21489" y="42285"/>
                    <a:pt x="19413" y="34105"/>
                  </a:cubicBezTo>
                  <a:cubicBezTo>
                    <a:pt x="17378" y="25884"/>
                    <a:pt x="13756" y="6105"/>
                    <a:pt x="11518" y="1629"/>
                  </a:cubicBezTo>
                  <a:cubicBezTo>
                    <a:pt x="11274" y="1100"/>
                    <a:pt x="10948" y="571"/>
                    <a:pt x="1062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5"/>
            <p:cNvSpPr/>
            <p:nvPr/>
          </p:nvSpPr>
          <p:spPr>
            <a:xfrm>
              <a:off x="2545325" y="3256325"/>
              <a:ext cx="1502750" cy="2072025"/>
            </a:xfrm>
            <a:custGeom>
              <a:avLst/>
              <a:gdLst/>
              <a:ahLst/>
              <a:cxnLst/>
              <a:rect l="l" t="t" r="r" b="b"/>
              <a:pathLst>
                <a:path w="60110" h="82881" extrusionOk="0">
                  <a:moveTo>
                    <a:pt x="12072" y="1"/>
                  </a:moveTo>
                  <a:cubicBezTo>
                    <a:pt x="11960" y="1"/>
                    <a:pt x="11855" y="63"/>
                    <a:pt x="11802" y="143"/>
                  </a:cubicBezTo>
                  <a:cubicBezTo>
                    <a:pt x="11680" y="306"/>
                    <a:pt x="11721" y="509"/>
                    <a:pt x="11884" y="631"/>
                  </a:cubicBezTo>
                  <a:cubicBezTo>
                    <a:pt x="11884" y="631"/>
                    <a:pt x="11965" y="672"/>
                    <a:pt x="12087" y="753"/>
                  </a:cubicBezTo>
                  <a:cubicBezTo>
                    <a:pt x="12982" y="1323"/>
                    <a:pt x="16767" y="3846"/>
                    <a:pt x="19982" y="7021"/>
                  </a:cubicBezTo>
                  <a:cubicBezTo>
                    <a:pt x="20878" y="7916"/>
                    <a:pt x="21447" y="8567"/>
                    <a:pt x="21773" y="9137"/>
                  </a:cubicBezTo>
                  <a:cubicBezTo>
                    <a:pt x="22017" y="9544"/>
                    <a:pt x="22180" y="9910"/>
                    <a:pt x="22261" y="10276"/>
                  </a:cubicBezTo>
                  <a:cubicBezTo>
                    <a:pt x="22506" y="11457"/>
                    <a:pt x="22221" y="13084"/>
                    <a:pt x="22912" y="16951"/>
                  </a:cubicBezTo>
                  <a:cubicBezTo>
                    <a:pt x="23197" y="18660"/>
                    <a:pt x="24052" y="22201"/>
                    <a:pt x="25192" y="26515"/>
                  </a:cubicBezTo>
                  <a:cubicBezTo>
                    <a:pt x="28610" y="39416"/>
                    <a:pt x="34470" y="59520"/>
                    <a:pt x="34470" y="59520"/>
                  </a:cubicBezTo>
                  <a:cubicBezTo>
                    <a:pt x="34502" y="59647"/>
                    <a:pt x="34608" y="59749"/>
                    <a:pt x="34750" y="59749"/>
                  </a:cubicBezTo>
                  <a:cubicBezTo>
                    <a:pt x="34790" y="59749"/>
                    <a:pt x="34833" y="59741"/>
                    <a:pt x="34877" y="59723"/>
                  </a:cubicBezTo>
                  <a:lnTo>
                    <a:pt x="53232" y="54758"/>
                  </a:lnTo>
                  <a:lnTo>
                    <a:pt x="53354" y="54677"/>
                  </a:lnTo>
                  <a:cubicBezTo>
                    <a:pt x="53395" y="54677"/>
                    <a:pt x="53720" y="54433"/>
                    <a:pt x="54290" y="54433"/>
                  </a:cubicBezTo>
                  <a:cubicBezTo>
                    <a:pt x="54941" y="54433"/>
                    <a:pt x="55918" y="54677"/>
                    <a:pt x="57261" y="55735"/>
                  </a:cubicBezTo>
                  <a:cubicBezTo>
                    <a:pt x="58197" y="56468"/>
                    <a:pt x="58726" y="57404"/>
                    <a:pt x="59051" y="58340"/>
                  </a:cubicBezTo>
                  <a:cubicBezTo>
                    <a:pt x="59377" y="59276"/>
                    <a:pt x="59418" y="60212"/>
                    <a:pt x="59418" y="60863"/>
                  </a:cubicBezTo>
                  <a:cubicBezTo>
                    <a:pt x="59418" y="61148"/>
                    <a:pt x="59418" y="61433"/>
                    <a:pt x="59418" y="61596"/>
                  </a:cubicBezTo>
                  <a:cubicBezTo>
                    <a:pt x="59418" y="61642"/>
                    <a:pt x="59404" y="61689"/>
                    <a:pt x="59393" y="61728"/>
                  </a:cubicBezTo>
                  <a:lnTo>
                    <a:pt x="59393" y="61728"/>
                  </a:lnTo>
                  <a:cubicBezTo>
                    <a:pt x="59128" y="61957"/>
                    <a:pt x="58403" y="62585"/>
                    <a:pt x="57627" y="63264"/>
                  </a:cubicBezTo>
                  <a:cubicBezTo>
                    <a:pt x="56650" y="64119"/>
                    <a:pt x="55552" y="65055"/>
                    <a:pt x="55145" y="65462"/>
                  </a:cubicBezTo>
                  <a:cubicBezTo>
                    <a:pt x="55104" y="65502"/>
                    <a:pt x="54982" y="65584"/>
                    <a:pt x="54778" y="65747"/>
                  </a:cubicBezTo>
                  <a:cubicBezTo>
                    <a:pt x="53313" y="66886"/>
                    <a:pt x="47901" y="70793"/>
                    <a:pt x="42651" y="74497"/>
                  </a:cubicBezTo>
                  <a:cubicBezTo>
                    <a:pt x="40005" y="76328"/>
                    <a:pt x="37441" y="78119"/>
                    <a:pt x="35406" y="79502"/>
                  </a:cubicBezTo>
                  <a:cubicBezTo>
                    <a:pt x="34389" y="80194"/>
                    <a:pt x="33494" y="80764"/>
                    <a:pt x="32843" y="81171"/>
                  </a:cubicBezTo>
                  <a:cubicBezTo>
                    <a:pt x="32476" y="81374"/>
                    <a:pt x="32191" y="81578"/>
                    <a:pt x="31988" y="81700"/>
                  </a:cubicBezTo>
                  <a:cubicBezTo>
                    <a:pt x="31744" y="81822"/>
                    <a:pt x="31581" y="81903"/>
                    <a:pt x="31500" y="81944"/>
                  </a:cubicBezTo>
                  <a:cubicBezTo>
                    <a:pt x="31093" y="82066"/>
                    <a:pt x="30604" y="82188"/>
                    <a:pt x="30116" y="82188"/>
                  </a:cubicBezTo>
                  <a:cubicBezTo>
                    <a:pt x="29383" y="82188"/>
                    <a:pt x="28610" y="81985"/>
                    <a:pt x="27796" y="81415"/>
                  </a:cubicBezTo>
                  <a:cubicBezTo>
                    <a:pt x="27023" y="80845"/>
                    <a:pt x="26168" y="79909"/>
                    <a:pt x="25354" y="78404"/>
                  </a:cubicBezTo>
                  <a:cubicBezTo>
                    <a:pt x="24255" y="76369"/>
                    <a:pt x="18436" y="65014"/>
                    <a:pt x="12860" y="54026"/>
                  </a:cubicBezTo>
                  <a:cubicBezTo>
                    <a:pt x="10093" y="48532"/>
                    <a:pt x="7366" y="43119"/>
                    <a:pt x="5291" y="38968"/>
                  </a:cubicBezTo>
                  <a:cubicBezTo>
                    <a:pt x="4273" y="36933"/>
                    <a:pt x="3378" y="35183"/>
                    <a:pt x="2767" y="33921"/>
                  </a:cubicBezTo>
                  <a:cubicBezTo>
                    <a:pt x="2483" y="33270"/>
                    <a:pt x="2238" y="32782"/>
                    <a:pt x="2035" y="32416"/>
                  </a:cubicBezTo>
                  <a:cubicBezTo>
                    <a:pt x="1953" y="32212"/>
                    <a:pt x="1913" y="32049"/>
                    <a:pt x="1831" y="31968"/>
                  </a:cubicBezTo>
                  <a:cubicBezTo>
                    <a:pt x="1791" y="31846"/>
                    <a:pt x="1750" y="31765"/>
                    <a:pt x="1750" y="31765"/>
                  </a:cubicBezTo>
                  <a:cubicBezTo>
                    <a:pt x="1506" y="30828"/>
                    <a:pt x="651" y="27654"/>
                    <a:pt x="651" y="24520"/>
                  </a:cubicBezTo>
                  <a:cubicBezTo>
                    <a:pt x="651" y="23299"/>
                    <a:pt x="773" y="22119"/>
                    <a:pt x="1099" y="21061"/>
                  </a:cubicBezTo>
                  <a:cubicBezTo>
                    <a:pt x="1669" y="19148"/>
                    <a:pt x="2890" y="16910"/>
                    <a:pt x="3948" y="15201"/>
                  </a:cubicBezTo>
                  <a:cubicBezTo>
                    <a:pt x="4477" y="14346"/>
                    <a:pt x="4965" y="13573"/>
                    <a:pt x="5331" y="13044"/>
                  </a:cubicBezTo>
                  <a:cubicBezTo>
                    <a:pt x="5494" y="12800"/>
                    <a:pt x="5657" y="12596"/>
                    <a:pt x="5779" y="12433"/>
                  </a:cubicBezTo>
                  <a:cubicBezTo>
                    <a:pt x="5860" y="12311"/>
                    <a:pt x="5901" y="12230"/>
                    <a:pt x="5901" y="12230"/>
                  </a:cubicBezTo>
                  <a:cubicBezTo>
                    <a:pt x="6023" y="12067"/>
                    <a:pt x="5983" y="11864"/>
                    <a:pt x="5860" y="11741"/>
                  </a:cubicBezTo>
                  <a:cubicBezTo>
                    <a:pt x="5793" y="11708"/>
                    <a:pt x="5719" y="11688"/>
                    <a:pt x="5646" y="11688"/>
                  </a:cubicBezTo>
                  <a:cubicBezTo>
                    <a:pt x="5543" y="11688"/>
                    <a:pt x="5444" y="11728"/>
                    <a:pt x="5372" y="11823"/>
                  </a:cubicBezTo>
                  <a:cubicBezTo>
                    <a:pt x="5372" y="11823"/>
                    <a:pt x="1669" y="16829"/>
                    <a:pt x="448" y="20858"/>
                  </a:cubicBezTo>
                  <a:cubicBezTo>
                    <a:pt x="122" y="21997"/>
                    <a:pt x="0" y="23259"/>
                    <a:pt x="0" y="24520"/>
                  </a:cubicBezTo>
                  <a:cubicBezTo>
                    <a:pt x="0" y="27776"/>
                    <a:pt x="814" y="30991"/>
                    <a:pt x="1099" y="31927"/>
                  </a:cubicBezTo>
                  <a:cubicBezTo>
                    <a:pt x="1140" y="32009"/>
                    <a:pt x="1180" y="32090"/>
                    <a:pt x="1221" y="32212"/>
                  </a:cubicBezTo>
                  <a:cubicBezTo>
                    <a:pt x="1628" y="33148"/>
                    <a:pt x="3174" y="36241"/>
                    <a:pt x="5291" y="40474"/>
                  </a:cubicBezTo>
                  <a:cubicBezTo>
                    <a:pt x="11599" y="53131"/>
                    <a:pt x="23157" y="75758"/>
                    <a:pt x="24785" y="78729"/>
                  </a:cubicBezTo>
                  <a:cubicBezTo>
                    <a:pt x="25598" y="80276"/>
                    <a:pt x="26494" y="81293"/>
                    <a:pt x="27430" y="81944"/>
                  </a:cubicBezTo>
                  <a:cubicBezTo>
                    <a:pt x="28325" y="82595"/>
                    <a:pt x="29261" y="82880"/>
                    <a:pt x="30116" y="82880"/>
                  </a:cubicBezTo>
                  <a:cubicBezTo>
                    <a:pt x="30686" y="82880"/>
                    <a:pt x="31255" y="82758"/>
                    <a:pt x="31744" y="82555"/>
                  </a:cubicBezTo>
                  <a:cubicBezTo>
                    <a:pt x="31907" y="82514"/>
                    <a:pt x="32110" y="82392"/>
                    <a:pt x="32354" y="82270"/>
                  </a:cubicBezTo>
                  <a:cubicBezTo>
                    <a:pt x="33331" y="81700"/>
                    <a:pt x="35203" y="80438"/>
                    <a:pt x="37523" y="78892"/>
                  </a:cubicBezTo>
                  <a:cubicBezTo>
                    <a:pt x="40982" y="76531"/>
                    <a:pt x="45337" y="73438"/>
                    <a:pt x="48918" y="70875"/>
                  </a:cubicBezTo>
                  <a:cubicBezTo>
                    <a:pt x="50709" y="69572"/>
                    <a:pt x="52296" y="68433"/>
                    <a:pt x="53517" y="67578"/>
                  </a:cubicBezTo>
                  <a:cubicBezTo>
                    <a:pt x="54086" y="67130"/>
                    <a:pt x="54575" y="66764"/>
                    <a:pt x="54941" y="66520"/>
                  </a:cubicBezTo>
                  <a:cubicBezTo>
                    <a:pt x="55104" y="66357"/>
                    <a:pt x="55267" y="66235"/>
                    <a:pt x="55389" y="66154"/>
                  </a:cubicBezTo>
                  <a:cubicBezTo>
                    <a:pt x="55470" y="66072"/>
                    <a:pt x="55552" y="65991"/>
                    <a:pt x="55633" y="65950"/>
                  </a:cubicBezTo>
                  <a:cubicBezTo>
                    <a:pt x="55999" y="65584"/>
                    <a:pt x="57098" y="64607"/>
                    <a:pt x="58075" y="63753"/>
                  </a:cubicBezTo>
                  <a:cubicBezTo>
                    <a:pt x="59051" y="62898"/>
                    <a:pt x="59947" y="62165"/>
                    <a:pt x="59947" y="62165"/>
                  </a:cubicBezTo>
                  <a:cubicBezTo>
                    <a:pt x="59988" y="62125"/>
                    <a:pt x="60028" y="62043"/>
                    <a:pt x="60028" y="61962"/>
                  </a:cubicBezTo>
                  <a:cubicBezTo>
                    <a:pt x="60069" y="61962"/>
                    <a:pt x="60110" y="61514"/>
                    <a:pt x="60110" y="60863"/>
                  </a:cubicBezTo>
                  <a:cubicBezTo>
                    <a:pt x="60110" y="60130"/>
                    <a:pt x="60028" y="59154"/>
                    <a:pt x="59703" y="58096"/>
                  </a:cubicBezTo>
                  <a:cubicBezTo>
                    <a:pt x="59336" y="57078"/>
                    <a:pt x="58726" y="56020"/>
                    <a:pt x="57708" y="55206"/>
                  </a:cubicBezTo>
                  <a:cubicBezTo>
                    <a:pt x="56243" y="54107"/>
                    <a:pt x="55104" y="53782"/>
                    <a:pt x="54290" y="53782"/>
                  </a:cubicBezTo>
                  <a:cubicBezTo>
                    <a:pt x="53490" y="53782"/>
                    <a:pt x="53047" y="54067"/>
                    <a:pt x="52960" y="54137"/>
                  </a:cubicBezTo>
                  <a:lnTo>
                    <a:pt x="52960" y="54137"/>
                  </a:lnTo>
                  <a:lnTo>
                    <a:pt x="35024" y="58978"/>
                  </a:lnTo>
                  <a:lnTo>
                    <a:pt x="35024" y="58978"/>
                  </a:lnTo>
                  <a:cubicBezTo>
                    <a:pt x="34948" y="58714"/>
                    <a:pt x="34829" y="58302"/>
                    <a:pt x="34674" y="57770"/>
                  </a:cubicBezTo>
                  <a:cubicBezTo>
                    <a:pt x="33657" y="54311"/>
                    <a:pt x="31133" y="45561"/>
                    <a:pt x="28732" y="36933"/>
                  </a:cubicBezTo>
                  <a:cubicBezTo>
                    <a:pt x="26331" y="28305"/>
                    <a:pt x="24052" y="19759"/>
                    <a:pt x="23564" y="16829"/>
                  </a:cubicBezTo>
                  <a:cubicBezTo>
                    <a:pt x="22994" y="13451"/>
                    <a:pt x="23157" y="11904"/>
                    <a:pt x="22994" y="10602"/>
                  </a:cubicBezTo>
                  <a:cubicBezTo>
                    <a:pt x="22912" y="9991"/>
                    <a:pt x="22750" y="9381"/>
                    <a:pt x="22343" y="8771"/>
                  </a:cubicBezTo>
                  <a:cubicBezTo>
                    <a:pt x="21976" y="8160"/>
                    <a:pt x="21366" y="7468"/>
                    <a:pt x="20430" y="6532"/>
                  </a:cubicBezTo>
                  <a:cubicBezTo>
                    <a:pt x="16727" y="2829"/>
                    <a:pt x="12250" y="61"/>
                    <a:pt x="12250" y="61"/>
                  </a:cubicBezTo>
                  <a:cubicBezTo>
                    <a:pt x="12193" y="19"/>
                    <a:pt x="12131" y="1"/>
                    <a:pt x="12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5"/>
            <p:cNvSpPr/>
            <p:nvPr/>
          </p:nvSpPr>
          <p:spPr>
            <a:xfrm>
              <a:off x="3802850" y="4638300"/>
              <a:ext cx="175025" cy="233225"/>
            </a:xfrm>
            <a:custGeom>
              <a:avLst/>
              <a:gdLst/>
              <a:ahLst/>
              <a:cxnLst/>
              <a:rect l="l" t="t" r="r" b="b"/>
              <a:pathLst>
                <a:path w="7001" h="9329" extrusionOk="0">
                  <a:moveTo>
                    <a:pt x="331" y="1"/>
                  </a:moveTo>
                  <a:cubicBezTo>
                    <a:pt x="164" y="1"/>
                    <a:pt x="36" y="116"/>
                    <a:pt x="1" y="293"/>
                  </a:cubicBezTo>
                  <a:cubicBezTo>
                    <a:pt x="1" y="456"/>
                    <a:pt x="123" y="619"/>
                    <a:pt x="326" y="660"/>
                  </a:cubicBezTo>
                  <a:cubicBezTo>
                    <a:pt x="448" y="700"/>
                    <a:pt x="1913" y="904"/>
                    <a:pt x="3297" y="2084"/>
                  </a:cubicBezTo>
                  <a:cubicBezTo>
                    <a:pt x="4721" y="3224"/>
                    <a:pt x="6146" y="5258"/>
                    <a:pt x="6309" y="9003"/>
                  </a:cubicBezTo>
                  <a:cubicBezTo>
                    <a:pt x="6309" y="9206"/>
                    <a:pt x="6471" y="9328"/>
                    <a:pt x="6675" y="9328"/>
                  </a:cubicBezTo>
                  <a:cubicBezTo>
                    <a:pt x="6838" y="9328"/>
                    <a:pt x="7001" y="9165"/>
                    <a:pt x="7001" y="8962"/>
                  </a:cubicBezTo>
                  <a:cubicBezTo>
                    <a:pt x="6838" y="4933"/>
                    <a:pt x="5210" y="2654"/>
                    <a:pt x="3582" y="1433"/>
                  </a:cubicBezTo>
                  <a:cubicBezTo>
                    <a:pt x="1995" y="212"/>
                    <a:pt x="448" y="8"/>
                    <a:pt x="408" y="8"/>
                  </a:cubicBezTo>
                  <a:cubicBezTo>
                    <a:pt x="381" y="3"/>
                    <a:pt x="356" y="1"/>
                    <a:pt x="3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5"/>
            <p:cNvSpPr/>
            <p:nvPr/>
          </p:nvSpPr>
          <p:spPr>
            <a:xfrm>
              <a:off x="975425" y="2808800"/>
              <a:ext cx="1312500" cy="2649775"/>
            </a:xfrm>
            <a:custGeom>
              <a:avLst/>
              <a:gdLst/>
              <a:ahLst/>
              <a:cxnLst/>
              <a:rect l="l" t="t" r="r" b="b"/>
              <a:pathLst>
                <a:path w="52500" h="105991" extrusionOk="0">
                  <a:moveTo>
                    <a:pt x="1258" y="1"/>
                  </a:moveTo>
                  <a:cubicBezTo>
                    <a:pt x="1053" y="1"/>
                    <a:pt x="936" y="15"/>
                    <a:pt x="936" y="15"/>
                  </a:cubicBezTo>
                  <a:lnTo>
                    <a:pt x="0" y="2579"/>
                  </a:lnTo>
                  <a:lnTo>
                    <a:pt x="15180" y="44009"/>
                  </a:lnTo>
                  <a:lnTo>
                    <a:pt x="49488" y="105990"/>
                  </a:lnTo>
                  <a:lnTo>
                    <a:pt x="52500" y="105990"/>
                  </a:lnTo>
                  <a:cubicBezTo>
                    <a:pt x="47860" y="97281"/>
                    <a:pt x="22140" y="49218"/>
                    <a:pt x="21244" y="47061"/>
                  </a:cubicBezTo>
                  <a:cubicBezTo>
                    <a:pt x="20308" y="44660"/>
                    <a:pt x="18843" y="44660"/>
                    <a:pt x="18355" y="43683"/>
                  </a:cubicBezTo>
                  <a:cubicBezTo>
                    <a:pt x="17907" y="42747"/>
                    <a:pt x="18518" y="38555"/>
                    <a:pt x="18355" y="35869"/>
                  </a:cubicBezTo>
                  <a:cubicBezTo>
                    <a:pt x="18233" y="33142"/>
                    <a:pt x="9401" y="7869"/>
                    <a:pt x="7000" y="3718"/>
                  </a:cubicBezTo>
                  <a:cubicBezTo>
                    <a:pt x="5059" y="304"/>
                    <a:pt x="2208" y="1"/>
                    <a:pt x="1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5"/>
            <p:cNvSpPr/>
            <p:nvPr/>
          </p:nvSpPr>
          <p:spPr>
            <a:xfrm>
              <a:off x="966275" y="2801025"/>
              <a:ext cx="1330800" cy="2666700"/>
            </a:xfrm>
            <a:custGeom>
              <a:avLst/>
              <a:gdLst/>
              <a:ahLst/>
              <a:cxnLst/>
              <a:rect l="l" t="t" r="r" b="b"/>
              <a:pathLst>
                <a:path w="53232" h="106668" extrusionOk="0">
                  <a:moveTo>
                    <a:pt x="1669" y="651"/>
                  </a:moveTo>
                  <a:cubicBezTo>
                    <a:pt x="2116" y="651"/>
                    <a:pt x="3012" y="733"/>
                    <a:pt x="4029" y="1221"/>
                  </a:cubicBezTo>
                  <a:cubicBezTo>
                    <a:pt x="5006" y="1669"/>
                    <a:pt x="6145" y="2564"/>
                    <a:pt x="7081" y="4192"/>
                  </a:cubicBezTo>
                  <a:cubicBezTo>
                    <a:pt x="7651" y="5169"/>
                    <a:pt x="8669" y="7570"/>
                    <a:pt x="9849" y="10541"/>
                  </a:cubicBezTo>
                  <a:cubicBezTo>
                    <a:pt x="11558" y="15018"/>
                    <a:pt x="13674" y="20959"/>
                    <a:pt x="15384" y="26006"/>
                  </a:cubicBezTo>
                  <a:cubicBezTo>
                    <a:pt x="16238" y="28529"/>
                    <a:pt x="16971" y="30849"/>
                    <a:pt x="17500" y="32639"/>
                  </a:cubicBezTo>
                  <a:cubicBezTo>
                    <a:pt x="17785" y="33535"/>
                    <a:pt x="17988" y="34308"/>
                    <a:pt x="18151" y="34919"/>
                  </a:cubicBezTo>
                  <a:cubicBezTo>
                    <a:pt x="18314" y="35529"/>
                    <a:pt x="18395" y="35977"/>
                    <a:pt x="18395" y="36180"/>
                  </a:cubicBezTo>
                  <a:cubicBezTo>
                    <a:pt x="18436" y="36506"/>
                    <a:pt x="18436" y="36831"/>
                    <a:pt x="18436" y="37157"/>
                  </a:cubicBezTo>
                  <a:cubicBezTo>
                    <a:pt x="18436" y="38948"/>
                    <a:pt x="18232" y="41064"/>
                    <a:pt x="18232" y="42529"/>
                  </a:cubicBezTo>
                  <a:cubicBezTo>
                    <a:pt x="18232" y="42854"/>
                    <a:pt x="18232" y="43180"/>
                    <a:pt x="18273" y="43465"/>
                  </a:cubicBezTo>
                  <a:cubicBezTo>
                    <a:pt x="18314" y="43709"/>
                    <a:pt x="18355" y="43953"/>
                    <a:pt x="18436" y="44157"/>
                  </a:cubicBezTo>
                  <a:cubicBezTo>
                    <a:pt x="18599" y="44442"/>
                    <a:pt x="18802" y="44686"/>
                    <a:pt x="19046" y="44849"/>
                  </a:cubicBezTo>
                  <a:cubicBezTo>
                    <a:pt x="19413" y="45134"/>
                    <a:pt x="19779" y="45378"/>
                    <a:pt x="20186" y="45744"/>
                  </a:cubicBezTo>
                  <a:cubicBezTo>
                    <a:pt x="20552" y="46110"/>
                    <a:pt x="20959" y="46639"/>
                    <a:pt x="21285" y="47494"/>
                  </a:cubicBezTo>
                  <a:cubicBezTo>
                    <a:pt x="21366" y="47657"/>
                    <a:pt x="21529" y="47942"/>
                    <a:pt x="21773" y="48430"/>
                  </a:cubicBezTo>
                  <a:cubicBezTo>
                    <a:pt x="25248" y="55420"/>
                    <a:pt x="47383" y="96750"/>
                    <a:pt x="52319" y="105976"/>
                  </a:cubicBezTo>
                  <a:lnTo>
                    <a:pt x="50049" y="105976"/>
                  </a:lnTo>
                  <a:lnTo>
                    <a:pt x="15872" y="44197"/>
                  </a:lnTo>
                  <a:lnTo>
                    <a:pt x="692" y="2890"/>
                  </a:lnTo>
                  <a:lnTo>
                    <a:pt x="1547" y="659"/>
                  </a:lnTo>
                  <a:lnTo>
                    <a:pt x="1547" y="659"/>
                  </a:lnTo>
                  <a:cubicBezTo>
                    <a:pt x="1584" y="654"/>
                    <a:pt x="1625" y="651"/>
                    <a:pt x="1669" y="651"/>
                  </a:cubicBezTo>
                  <a:close/>
                  <a:moveTo>
                    <a:pt x="1262" y="0"/>
                  </a:moveTo>
                  <a:cubicBezTo>
                    <a:pt x="1140" y="41"/>
                    <a:pt x="1018" y="122"/>
                    <a:pt x="977" y="204"/>
                  </a:cubicBezTo>
                  <a:lnTo>
                    <a:pt x="41" y="2768"/>
                  </a:lnTo>
                  <a:cubicBezTo>
                    <a:pt x="0" y="2849"/>
                    <a:pt x="0" y="2931"/>
                    <a:pt x="41" y="3012"/>
                  </a:cubicBezTo>
                  <a:lnTo>
                    <a:pt x="15221" y="44442"/>
                  </a:lnTo>
                  <a:lnTo>
                    <a:pt x="15262" y="44482"/>
                  </a:lnTo>
                  <a:lnTo>
                    <a:pt x="49529" y="106464"/>
                  </a:lnTo>
                  <a:cubicBezTo>
                    <a:pt x="49610" y="106586"/>
                    <a:pt x="49732" y="106668"/>
                    <a:pt x="49854" y="106668"/>
                  </a:cubicBezTo>
                  <a:lnTo>
                    <a:pt x="52866" y="106668"/>
                  </a:lnTo>
                  <a:cubicBezTo>
                    <a:pt x="52988" y="106668"/>
                    <a:pt x="53110" y="106586"/>
                    <a:pt x="53191" y="106464"/>
                  </a:cubicBezTo>
                  <a:cubicBezTo>
                    <a:pt x="53232" y="106383"/>
                    <a:pt x="53232" y="106261"/>
                    <a:pt x="53191" y="106139"/>
                  </a:cubicBezTo>
                  <a:cubicBezTo>
                    <a:pt x="50872" y="101784"/>
                    <a:pt x="43261" y="87621"/>
                    <a:pt x="36139" y="74232"/>
                  </a:cubicBezTo>
                  <a:cubicBezTo>
                    <a:pt x="32558" y="67558"/>
                    <a:pt x="29139" y="61046"/>
                    <a:pt x="26535" y="56122"/>
                  </a:cubicBezTo>
                  <a:cubicBezTo>
                    <a:pt x="25232" y="53639"/>
                    <a:pt x="24134" y="51564"/>
                    <a:pt x="23320" y="50017"/>
                  </a:cubicBezTo>
                  <a:cubicBezTo>
                    <a:pt x="22913" y="49244"/>
                    <a:pt x="22587" y="48593"/>
                    <a:pt x="22384" y="48145"/>
                  </a:cubicBezTo>
                  <a:cubicBezTo>
                    <a:pt x="22139" y="47657"/>
                    <a:pt x="21977" y="47331"/>
                    <a:pt x="21936" y="47250"/>
                  </a:cubicBezTo>
                  <a:cubicBezTo>
                    <a:pt x="21448" y="45988"/>
                    <a:pt x="20796" y="45296"/>
                    <a:pt x="20227" y="44889"/>
                  </a:cubicBezTo>
                  <a:cubicBezTo>
                    <a:pt x="19942" y="44645"/>
                    <a:pt x="19657" y="44482"/>
                    <a:pt x="19453" y="44320"/>
                  </a:cubicBezTo>
                  <a:cubicBezTo>
                    <a:pt x="19250" y="44157"/>
                    <a:pt x="19128" y="44035"/>
                    <a:pt x="19046" y="43831"/>
                  </a:cubicBezTo>
                  <a:cubicBezTo>
                    <a:pt x="19006" y="43791"/>
                    <a:pt x="18965" y="43628"/>
                    <a:pt x="18924" y="43384"/>
                  </a:cubicBezTo>
                  <a:cubicBezTo>
                    <a:pt x="18924" y="43139"/>
                    <a:pt x="18884" y="42854"/>
                    <a:pt x="18884" y="42529"/>
                  </a:cubicBezTo>
                  <a:cubicBezTo>
                    <a:pt x="18884" y="41105"/>
                    <a:pt x="19087" y="38988"/>
                    <a:pt x="19087" y="37157"/>
                  </a:cubicBezTo>
                  <a:cubicBezTo>
                    <a:pt x="19087" y="36831"/>
                    <a:pt x="19087" y="36465"/>
                    <a:pt x="19087" y="36139"/>
                  </a:cubicBezTo>
                  <a:cubicBezTo>
                    <a:pt x="19046" y="35732"/>
                    <a:pt x="18884" y="35041"/>
                    <a:pt x="18639" y="34105"/>
                  </a:cubicBezTo>
                  <a:cubicBezTo>
                    <a:pt x="17703" y="30727"/>
                    <a:pt x="15506" y="24093"/>
                    <a:pt x="13267" y="17826"/>
                  </a:cubicBezTo>
                  <a:cubicBezTo>
                    <a:pt x="12128" y="14692"/>
                    <a:pt x="11029" y="11680"/>
                    <a:pt x="10052" y="9198"/>
                  </a:cubicBezTo>
                  <a:cubicBezTo>
                    <a:pt x="9035" y="6715"/>
                    <a:pt x="8221" y="4803"/>
                    <a:pt x="7692" y="3867"/>
                  </a:cubicBezTo>
                  <a:cubicBezTo>
                    <a:pt x="6674" y="2117"/>
                    <a:pt x="5413" y="1140"/>
                    <a:pt x="4314" y="611"/>
                  </a:cubicBezTo>
                  <a:cubicBezTo>
                    <a:pt x="3175" y="82"/>
                    <a:pt x="2198" y="0"/>
                    <a:pt x="16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5"/>
            <p:cNvSpPr/>
            <p:nvPr/>
          </p:nvSpPr>
          <p:spPr>
            <a:xfrm>
              <a:off x="474850" y="2774800"/>
              <a:ext cx="1737800" cy="2683775"/>
            </a:xfrm>
            <a:custGeom>
              <a:avLst/>
              <a:gdLst/>
              <a:ahLst/>
              <a:cxnLst/>
              <a:rect l="l" t="t" r="r" b="b"/>
              <a:pathLst>
                <a:path w="69512" h="107351" extrusionOk="0">
                  <a:moveTo>
                    <a:pt x="12680" y="0"/>
                  </a:moveTo>
                  <a:cubicBezTo>
                    <a:pt x="9524" y="0"/>
                    <a:pt x="6256" y="324"/>
                    <a:pt x="4314" y="927"/>
                  </a:cubicBezTo>
                  <a:cubicBezTo>
                    <a:pt x="163" y="2189"/>
                    <a:pt x="0" y="2677"/>
                    <a:pt x="163" y="5404"/>
                  </a:cubicBezTo>
                  <a:cubicBezTo>
                    <a:pt x="326" y="8090"/>
                    <a:pt x="3663" y="33404"/>
                    <a:pt x="9931" y="47933"/>
                  </a:cubicBezTo>
                  <a:cubicBezTo>
                    <a:pt x="16239" y="62502"/>
                    <a:pt x="34186" y="103362"/>
                    <a:pt x="35692" y="107350"/>
                  </a:cubicBezTo>
                  <a:lnTo>
                    <a:pt x="69511" y="107350"/>
                  </a:lnTo>
                  <a:cubicBezTo>
                    <a:pt x="65523" y="100228"/>
                    <a:pt x="41918" y="57578"/>
                    <a:pt x="36953" y="44107"/>
                  </a:cubicBezTo>
                  <a:cubicBezTo>
                    <a:pt x="31541" y="29375"/>
                    <a:pt x="23035" y="3166"/>
                    <a:pt x="20959" y="1375"/>
                  </a:cubicBezTo>
                  <a:cubicBezTo>
                    <a:pt x="19845" y="435"/>
                    <a:pt x="16338" y="0"/>
                    <a:pt x="126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5"/>
            <p:cNvSpPr/>
            <p:nvPr/>
          </p:nvSpPr>
          <p:spPr>
            <a:xfrm>
              <a:off x="469775" y="2766425"/>
              <a:ext cx="1751000" cy="2701300"/>
            </a:xfrm>
            <a:custGeom>
              <a:avLst/>
              <a:gdLst/>
              <a:ahLst/>
              <a:cxnLst/>
              <a:rect l="l" t="t" r="r" b="b"/>
              <a:pathLst>
                <a:path w="70040" h="108052" extrusionOk="0">
                  <a:moveTo>
                    <a:pt x="12820" y="692"/>
                  </a:moveTo>
                  <a:cubicBezTo>
                    <a:pt x="14651" y="692"/>
                    <a:pt x="16442" y="774"/>
                    <a:pt x="17907" y="1018"/>
                  </a:cubicBezTo>
                  <a:cubicBezTo>
                    <a:pt x="18639" y="1140"/>
                    <a:pt x="19290" y="1262"/>
                    <a:pt x="19819" y="1425"/>
                  </a:cubicBezTo>
                  <a:cubicBezTo>
                    <a:pt x="20349" y="1588"/>
                    <a:pt x="20715" y="1791"/>
                    <a:pt x="20959" y="1995"/>
                  </a:cubicBezTo>
                  <a:cubicBezTo>
                    <a:pt x="21040" y="2035"/>
                    <a:pt x="21162" y="2239"/>
                    <a:pt x="21325" y="2524"/>
                  </a:cubicBezTo>
                  <a:cubicBezTo>
                    <a:pt x="21976" y="3541"/>
                    <a:pt x="22953" y="5861"/>
                    <a:pt x="24133" y="8954"/>
                  </a:cubicBezTo>
                  <a:cubicBezTo>
                    <a:pt x="27674" y="18152"/>
                    <a:pt x="33005" y="34186"/>
                    <a:pt x="36831" y="44564"/>
                  </a:cubicBezTo>
                  <a:cubicBezTo>
                    <a:pt x="39354" y="51320"/>
                    <a:pt x="46476" y="65360"/>
                    <a:pt x="53517" y="78587"/>
                  </a:cubicBezTo>
                  <a:cubicBezTo>
                    <a:pt x="60228" y="91267"/>
                    <a:pt x="66826" y="103237"/>
                    <a:pt x="69117" y="107360"/>
                  </a:cubicBezTo>
                  <a:lnTo>
                    <a:pt x="36104" y="107360"/>
                  </a:lnTo>
                  <a:cubicBezTo>
                    <a:pt x="35648" y="106153"/>
                    <a:pt x="34312" y="102978"/>
                    <a:pt x="32436" y="98651"/>
                  </a:cubicBezTo>
                  <a:cubicBezTo>
                    <a:pt x="26453" y="84773"/>
                    <a:pt x="15180" y="59093"/>
                    <a:pt x="10459" y="48145"/>
                  </a:cubicBezTo>
                  <a:cubicBezTo>
                    <a:pt x="7325" y="40901"/>
                    <a:pt x="4924" y="30971"/>
                    <a:pt x="3296" y="22506"/>
                  </a:cubicBezTo>
                  <a:cubicBezTo>
                    <a:pt x="2483" y="18274"/>
                    <a:pt x="1872" y="14407"/>
                    <a:pt x="1424" y="11437"/>
                  </a:cubicBezTo>
                  <a:cubicBezTo>
                    <a:pt x="977" y="8466"/>
                    <a:pt x="773" y="6349"/>
                    <a:pt x="733" y="5698"/>
                  </a:cubicBezTo>
                  <a:cubicBezTo>
                    <a:pt x="692" y="5332"/>
                    <a:pt x="692" y="5006"/>
                    <a:pt x="692" y="4721"/>
                  </a:cubicBezTo>
                  <a:cubicBezTo>
                    <a:pt x="692" y="4274"/>
                    <a:pt x="733" y="3908"/>
                    <a:pt x="814" y="3663"/>
                  </a:cubicBezTo>
                  <a:cubicBezTo>
                    <a:pt x="936" y="3256"/>
                    <a:pt x="1221" y="2971"/>
                    <a:pt x="1791" y="2646"/>
                  </a:cubicBezTo>
                  <a:cubicBezTo>
                    <a:pt x="2401" y="2320"/>
                    <a:pt x="3296" y="1995"/>
                    <a:pt x="4639" y="1588"/>
                  </a:cubicBezTo>
                  <a:cubicBezTo>
                    <a:pt x="6471" y="1018"/>
                    <a:pt x="9727" y="692"/>
                    <a:pt x="12820" y="692"/>
                  </a:cubicBezTo>
                  <a:close/>
                  <a:moveTo>
                    <a:pt x="12820" y="1"/>
                  </a:moveTo>
                  <a:cubicBezTo>
                    <a:pt x="9645" y="1"/>
                    <a:pt x="6430" y="326"/>
                    <a:pt x="4436" y="937"/>
                  </a:cubicBezTo>
                  <a:cubicBezTo>
                    <a:pt x="2645" y="1466"/>
                    <a:pt x="1546" y="1873"/>
                    <a:pt x="895" y="2442"/>
                  </a:cubicBezTo>
                  <a:cubicBezTo>
                    <a:pt x="529" y="2727"/>
                    <a:pt x="285" y="3053"/>
                    <a:pt x="163" y="3419"/>
                  </a:cubicBezTo>
                  <a:cubicBezTo>
                    <a:pt x="41" y="3826"/>
                    <a:pt x="0" y="4233"/>
                    <a:pt x="0" y="4721"/>
                  </a:cubicBezTo>
                  <a:cubicBezTo>
                    <a:pt x="0" y="5006"/>
                    <a:pt x="0" y="5373"/>
                    <a:pt x="41" y="5739"/>
                  </a:cubicBezTo>
                  <a:cubicBezTo>
                    <a:pt x="81" y="6431"/>
                    <a:pt x="326" y="8547"/>
                    <a:pt x="733" y="11518"/>
                  </a:cubicBezTo>
                  <a:cubicBezTo>
                    <a:pt x="2035" y="20471"/>
                    <a:pt x="5087" y="37442"/>
                    <a:pt x="9849" y="48390"/>
                  </a:cubicBezTo>
                  <a:cubicBezTo>
                    <a:pt x="12982" y="55715"/>
                    <a:pt x="19046" y="69552"/>
                    <a:pt x="24500" y="82087"/>
                  </a:cubicBezTo>
                  <a:cubicBezTo>
                    <a:pt x="27226" y="88354"/>
                    <a:pt x="29831" y="94296"/>
                    <a:pt x="31825" y="98895"/>
                  </a:cubicBezTo>
                  <a:cubicBezTo>
                    <a:pt x="33779" y="103534"/>
                    <a:pt x="35203" y="106831"/>
                    <a:pt x="35569" y="107808"/>
                  </a:cubicBezTo>
                  <a:cubicBezTo>
                    <a:pt x="35610" y="107930"/>
                    <a:pt x="35732" y="108052"/>
                    <a:pt x="35895" y="108052"/>
                  </a:cubicBezTo>
                  <a:lnTo>
                    <a:pt x="69714" y="108052"/>
                  </a:lnTo>
                  <a:cubicBezTo>
                    <a:pt x="69795" y="108052"/>
                    <a:pt x="69918" y="107970"/>
                    <a:pt x="69999" y="107848"/>
                  </a:cubicBezTo>
                  <a:cubicBezTo>
                    <a:pt x="70040" y="107767"/>
                    <a:pt x="70040" y="107645"/>
                    <a:pt x="69999" y="107523"/>
                  </a:cubicBezTo>
                  <a:cubicBezTo>
                    <a:pt x="68005" y="103941"/>
                    <a:pt x="61127" y="91488"/>
                    <a:pt x="54086" y="78261"/>
                  </a:cubicBezTo>
                  <a:cubicBezTo>
                    <a:pt x="47087" y="65035"/>
                    <a:pt x="39965" y="50994"/>
                    <a:pt x="37482" y="44320"/>
                  </a:cubicBezTo>
                  <a:cubicBezTo>
                    <a:pt x="34755" y="36954"/>
                    <a:pt x="31296" y="26739"/>
                    <a:pt x="28244" y="18111"/>
                  </a:cubicBezTo>
                  <a:cubicBezTo>
                    <a:pt x="26697" y="13797"/>
                    <a:pt x="25273" y="9890"/>
                    <a:pt x="24093" y="6960"/>
                  </a:cubicBezTo>
                  <a:cubicBezTo>
                    <a:pt x="23523" y="5454"/>
                    <a:pt x="22994" y="4233"/>
                    <a:pt x="22546" y="3297"/>
                  </a:cubicBezTo>
                  <a:cubicBezTo>
                    <a:pt x="22302" y="2849"/>
                    <a:pt x="22099" y="2483"/>
                    <a:pt x="21936" y="2158"/>
                  </a:cubicBezTo>
                  <a:cubicBezTo>
                    <a:pt x="21732" y="1832"/>
                    <a:pt x="21569" y="1628"/>
                    <a:pt x="21407" y="1466"/>
                  </a:cubicBezTo>
                  <a:cubicBezTo>
                    <a:pt x="21040" y="1181"/>
                    <a:pt x="20593" y="977"/>
                    <a:pt x="20023" y="774"/>
                  </a:cubicBezTo>
                  <a:cubicBezTo>
                    <a:pt x="18314" y="245"/>
                    <a:pt x="15587" y="1"/>
                    <a:pt x="128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5"/>
            <p:cNvSpPr/>
            <p:nvPr/>
          </p:nvSpPr>
          <p:spPr>
            <a:xfrm>
              <a:off x="1026300" y="5458550"/>
              <a:ext cx="6114750" cy="25"/>
            </a:xfrm>
            <a:custGeom>
              <a:avLst/>
              <a:gdLst/>
              <a:ahLst/>
              <a:cxnLst/>
              <a:rect l="l" t="t" r="r" b="b"/>
              <a:pathLst>
                <a:path w="244590" h="1" extrusionOk="0">
                  <a:moveTo>
                    <a:pt x="0" y="0"/>
                  </a:moveTo>
                  <a:lnTo>
                    <a:pt x="24459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5"/>
            <p:cNvSpPr/>
            <p:nvPr/>
          </p:nvSpPr>
          <p:spPr>
            <a:xfrm>
              <a:off x="1017150" y="5450400"/>
              <a:ext cx="6132050" cy="17325"/>
            </a:xfrm>
            <a:custGeom>
              <a:avLst/>
              <a:gdLst/>
              <a:ahLst/>
              <a:cxnLst/>
              <a:rect l="l" t="t" r="r" b="b"/>
              <a:pathLst>
                <a:path w="245282" h="693" extrusionOk="0">
                  <a:moveTo>
                    <a:pt x="366" y="1"/>
                  </a:moveTo>
                  <a:cubicBezTo>
                    <a:pt x="163" y="1"/>
                    <a:pt x="0" y="164"/>
                    <a:pt x="0" y="326"/>
                  </a:cubicBezTo>
                  <a:cubicBezTo>
                    <a:pt x="0" y="530"/>
                    <a:pt x="163" y="693"/>
                    <a:pt x="366" y="693"/>
                  </a:cubicBezTo>
                  <a:lnTo>
                    <a:pt x="244956" y="693"/>
                  </a:lnTo>
                  <a:cubicBezTo>
                    <a:pt x="245159" y="693"/>
                    <a:pt x="245281" y="530"/>
                    <a:pt x="245281" y="326"/>
                  </a:cubicBezTo>
                  <a:cubicBezTo>
                    <a:pt x="245281" y="164"/>
                    <a:pt x="245159" y="1"/>
                    <a:pt x="244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4" name="Google Shape;1884;p35"/>
          <p:cNvSpPr txBox="1">
            <a:spLocks noGrp="1"/>
          </p:cNvSpPr>
          <p:nvPr>
            <p:ph type="ctrTitle"/>
          </p:nvPr>
        </p:nvSpPr>
        <p:spPr>
          <a:xfrm>
            <a:off x="4781414" y="1827151"/>
            <a:ext cx="4078342" cy="1424243"/>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uk-UA" sz="5000" b="1" dirty="0">
                <a:latin typeface="Bahnschrift SemiBold Condensed" panose="020B0502040204020203" pitchFamily="34" charset="0"/>
              </a:rPr>
              <a:t>Цифрова</a:t>
            </a:r>
            <a:r>
              <a:rPr lang="en" sz="5000" dirty="0">
                <a:solidFill>
                  <a:schemeClr val="dk2"/>
                </a:solidFill>
                <a:latin typeface="Bahnschrift SemiBold Condensed" panose="020B0502040204020203" pitchFamily="34" charset="0"/>
              </a:rPr>
              <a:t> </a:t>
            </a:r>
            <a:r>
              <a:rPr lang="uk-UA" sz="5000" b="1" dirty="0">
                <a:solidFill>
                  <a:schemeClr val="dk2"/>
                </a:solidFill>
                <a:latin typeface="Bahnschrift SemiBold Condensed" panose="020B0502040204020203" pitchFamily="34" charset="0"/>
              </a:rPr>
              <a:t>криміналістика</a:t>
            </a:r>
            <a:endParaRPr sz="5000" b="1" dirty="0">
              <a:solidFill>
                <a:schemeClr val="dk2"/>
              </a:solidFill>
              <a:latin typeface="Bahnschrift SemiBold Condensed" panose="020B0502040204020203" pitchFamily="34" charset="0"/>
            </a:endParaRPr>
          </a:p>
        </p:txBody>
      </p:sp>
      <p:sp>
        <p:nvSpPr>
          <p:cNvPr id="1885" name="Google Shape;1885;p35"/>
          <p:cNvSpPr txBox="1">
            <a:spLocks noGrp="1"/>
          </p:cNvSpPr>
          <p:nvPr>
            <p:ph type="subTitle" idx="1"/>
          </p:nvPr>
        </p:nvSpPr>
        <p:spPr>
          <a:xfrm>
            <a:off x="5208010" y="3251454"/>
            <a:ext cx="3675510" cy="1455569"/>
          </a:xfrm>
          <a:prstGeom prst="rect">
            <a:avLst/>
          </a:prstGeom>
        </p:spPr>
        <p:txBody>
          <a:bodyPr spcFirstLastPara="1" wrap="square" lIns="91425" tIns="91425" rIns="91425" bIns="91425" anchor="t" anchorCtr="0">
            <a:noAutofit/>
          </a:bodyPr>
          <a:lstStyle/>
          <a:p>
            <a:pPr>
              <a:spcBef>
                <a:spcPct val="0"/>
              </a:spcBef>
            </a:pPr>
            <a:r>
              <a:rPr lang="uk-UA" altLang="uk-UA" sz="2000" dirty="0">
                <a:latin typeface="Arial Narrow" panose="020B0606020202030204" pitchFamily="34" charset="0"/>
              </a:rPr>
              <a:t>Пірог Олександр Вікторович</a:t>
            </a:r>
          </a:p>
          <a:p>
            <a:pPr>
              <a:spcBef>
                <a:spcPct val="0"/>
              </a:spcBef>
            </a:pPr>
            <a:r>
              <a:rPr lang="uk-UA" altLang="uk-UA" sz="2000" dirty="0">
                <a:latin typeface="Arial Narrow" panose="020B0606020202030204" pitchFamily="34" charset="0"/>
              </a:rPr>
              <a:t>к.т.н., Експерт Українського </a:t>
            </a:r>
          </a:p>
          <a:p>
            <a:pPr>
              <a:spcBef>
                <a:spcPct val="0"/>
              </a:spcBef>
            </a:pPr>
            <a:r>
              <a:rPr lang="uk-UA" altLang="uk-UA" sz="2000" dirty="0">
                <a:latin typeface="Arial Narrow" panose="020B0606020202030204" pitchFamily="34" charset="0"/>
              </a:rPr>
              <a:t>науково-дослідного інституту спеціальної техніки та судових експертиз СБУ</a:t>
            </a:r>
            <a:endParaRPr sz="2300" dirty="0">
              <a:solidFill>
                <a:schemeClr val="accent1"/>
              </a:solidFill>
              <a:latin typeface="Arial Narrow" panose="020B0606020202030204" pitchFamily="34" charset="0"/>
            </a:endParaRPr>
          </a:p>
        </p:txBody>
      </p:sp>
      <p:pic>
        <p:nvPicPr>
          <p:cNvPr id="1028" name="Picture 4" descr="Як AI покращує цифрову криміналістику - Unite.AI">
            <a:extLst>
              <a:ext uri="{FF2B5EF4-FFF2-40B4-BE49-F238E27FC236}">
                <a16:creationId xmlns:a16="http://schemas.microsoft.com/office/drawing/2014/main" id="{5858F6EF-BA64-4AB1-BADF-36FD192D65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42" r="14862"/>
          <a:stretch/>
        </p:blipFill>
        <p:spPr bwMode="auto">
          <a:xfrm>
            <a:off x="2758049" y="1536193"/>
            <a:ext cx="1240441" cy="9366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Кто не идёт вперед, тот идёт назад: Проблемы, с которыми сталкивается  цифровая криминалистика, часть 1">
            <a:extLst>
              <a:ext uri="{FF2B5EF4-FFF2-40B4-BE49-F238E27FC236}">
                <a16:creationId xmlns:a16="http://schemas.microsoft.com/office/drawing/2014/main" id="{44AC1492-E933-4C1E-AC4A-D5BDF85A3C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463" t="22884" r="29456" b="13811"/>
          <a:stretch/>
        </p:blipFill>
        <p:spPr bwMode="auto">
          <a:xfrm>
            <a:off x="3453990" y="3078388"/>
            <a:ext cx="1199740" cy="9478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77524"/>
            <a:ext cx="6611100" cy="1054919"/>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7. Мережева криміналістика </a:t>
            </a:r>
            <a:br>
              <a:rPr lang="uk-UA" dirty="0">
                <a:latin typeface="Bahnschrift SemiBold Condensed" panose="020B0502040204020203" pitchFamily="34" charset="0"/>
              </a:rPr>
            </a:br>
            <a:r>
              <a:rPr lang="uk-UA" dirty="0">
                <a:latin typeface="Bahnschrift SemiBold Condensed" panose="020B0502040204020203" pitchFamily="34" charset="0"/>
              </a:rPr>
              <a:t>та аналіз інтернет-активності (4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2" y="1072071"/>
            <a:ext cx="2859316" cy="39071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Модель </a:t>
            </a:r>
            <a:r>
              <a:rPr lang="en-US" dirty="0">
                <a:solidFill>
                  <a:srgbClr val="00B050"/>
                </a:solidFill>
                <a:latin typeface="Arial Narrow" panose="020B0606020202030204" pitchFamily="34" charset="0"/>
              </a:rPr>
              <a:t>OSI.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MAC-</a:t>
            </a:r>
            <a:r>
              <a:rPr lang="uk-UA" dirty="0">
                <a:solidFill>
                  <a:srgbClr val="00B050"/>
                </a:solidFill>
                <a:latin typeface="Arial Narrow" panose="020B0606020202030204" pitchFamily="34" charset="0"/>
              </a:rPr>
              <a:t>адреса. </a:t>
            </a: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IP-</a:t>
            </a:r>
            <a:r>
              <a:rPr lang="uk-UA" dirty="0">
                <a:solidFill>
                  <a:srgbClr val="00B050"/>
                </a:solidFill>
                <a:latin typeface="Arial Narrow" panose="020B0606020202030204" pitchFamily="34" charset="0"/>
              </a:rPr>
              <a:t>адреса.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Порти. </a:t>
            </a: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DNS.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URL.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Аналіз активності в </a:t>
            </a:r>
            <a:r>
              <a:rPr lang="en-US" dirty="0">
                <a:solidFill>
                  <a:schemeClr val="tx1"/>
                </a:solidFill>
                <a:latin typeface="Arial Narrow" panose="020B0606020202030204" pitchFamily="34" charset="0"/>
              </a:rPr>
              <a:t>Internet: </a:t>
            </a:r>
            <a:endParaRPr lang="uk-UA" dirty="0">
              <a:solidFill>
                <a:schemeClr val="tx1"/>
              </a:solidFill>
              <a:latin typeface="Arial Narrow" panose="020B0606020202030204" pitchFamily="34" charset="0"/>
            </a:endParaRP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історія, </a:t>
            </a:r>
          </a:p>
          <a:p>
            <a:pPr marL="812800" indent="-330200">
              <a:buClr>
                <a:schemeClr val="accent1"/>
              </a:buClr>
              <a:buSzPts val="1600"/>
              <a:buFont typeface="Barlow Semi Condensed"/>
              <a:buChar char="●"/>
            </a:pPr>
            <a:r>
              <a:rPr lang="en-US" dirty="0">
                <a:solidFill>
                  <a:schemeClr val="tx1"/>
                </a:solidFill>
                <a:latin typeface="Arial Narrow" panose="020B0606020202030204" pitchFamily="34" charset="0"/>
              </a:rPr>
              <a:t>cache, </a:t>
            </a:r>
            <a:endParaRPr lang="uk-UA" dirty="0">
              <a:solidFill>
                <a:schemeClr val="tx1"/>
              </a:solidFill>
              <a:latin typeface="Arial Narrow" panose="020B0606020202030204" pitchFamily="34" charset="0"/>
            </a:endParaRPr>
          </a:p>
          <a:p>
            <a:pPr marL="812800" indent="-330200">
              <a:buClr>
                <a:schemeClr val="accent1"/>
              </a:buClr>
              <a:buSzPts val="1600"/>
              <a:buFont typeface="Barlow Semi Condensed"/>
              <a:buChar char="●"/>
            </a:pPr>
            <a:r>
              <a:rPr lang="en-US" dirty="0">
                <a:solidFill>
                  <a:schemeClr val="tx1"/>
                </a:solidFill>
                <a:latin typeface="Arial Narrow" panose="020B0606020202030204" pitchFamily="34" charset="0"/>
              </a:rPr>
              <a:t>cookies, </a:t>
            </a:r>
            <a:endParaRPr lang="uk-UA" dirty="0">
              <a:solidFill>
                <a:schemeClr val="tx1"/>
              </a:solidFill>
              <a:latin typeface="Arial Narrow" panose="020B0606020202030204" pitchFamily="34" charset="0"/>
            </a:endParaRP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закладки,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завантаження. </a:t>
            </a: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2390041" y="899296"/>
            <a:ext cx="2977962" cy="42619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Аналіз мережевої активності: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диспетчер завдань,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кеш </a:t>
            </a:r>
            <a:r>
              <a:rPr lang="en-US" dirty="0">
                <a:solidFill>
                  <a:schemeClr val="tx1"/>
                </a:solidFill>
                <a:latin typeface="Arial Narrow" panose="020B0606020202030204" pitchFamily="34" charset="0"/>
              </a:rPr>
              <a:t>DNS,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журнали </a:t>
            </a:r>
            <a:r>
              <a:rPr lang="en-US" dirty="0">
                <a:solidFill>
                  <a:schemeClr val="tx1"/>
                </a:solidFill>
                <a:latin typeface="Arial Narrow" panose="020B0606020202030204" pitchFamily="34" charset="0"/>
              </a:rPr>
              <a:t>DNS,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маршрутизатора,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фаєрвола,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вебсервера, </a:t>
            </a:r>
          </a:p>
          <a:p>
            <a:pPr marL="812800" indent="-330200">
              <a:buClr>
                <a:schemeClr val="accent1"/>
              </a:buClr>
              <a:buSzPts val="1600"/>
              <a:buFont typeface="Barlow Semi Condensed"/>
              <a:buChar char="●"/>
            </a:pPr>
            <a:r>
              <a:rPr lang="en-US" dirty="0">
                <a:solidFill>
                  <a:schemeClr val="tx1"/>
                </a:solidFill>
                <a:latin typeface="Arial Narrow" panose="020B0606020202030204" pitchFamily="34" charset="0"/>
              </a:rPr>
              <a:t>DHCP.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Whois.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ARP </a:t>
            </a:r>
            <a:r>
              <a:rPr lang="uk-UA" dirty="0">
                <a:solidFill>
                  <a:srgbClr val="00B050"/>
                </a:solidFill>
                <a:latin typeface="Arial Narrow" panose="020B0606020202030204" pitchFamily="34" charset="0"/>
              </a:rPr>
              <a:t>кеш.  </a:t>
            </a: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Netstat.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Сканування портів.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Аналіз мережевого трафіку.</a:t>
            </a: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Wireshark.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Honeypot </a:t>
            </a:r>
            <a:r>
              <a:rPr lang="uk-UA" dirty="0">
                <a:solidFill>
                  <a:srgbClr val="00B050"/>
                </a:solidFill>
                <a:latin typeface="Arial Narrow" panose="020B0606020202030204" pitchFamily="34" charset="0"/>
              </a:rPr>
              <a:t>та </a:t>
            </a:r>
            <a:r>
              <a:rPr lang="en-US" dirty="0">
                <a:solidFill>
                  <a:srgbClr val="00B050"/>
                </a:solidFill>
                <a:latin typeface="Arial Narrow" panose="020B0606020202030204" pitchFamily="34" charset="0"/>
              </a:rPr>
              <a:t>Canarytokens</a:t>
            </a:r>
            <a:r>
              <a:rPr lang="uk-UA" dirty="0">
                <a:solidFill>
                  <a:srgbClr val="00B050"/>
                </a:solidFill>
                <a:latin typeface="Arial Narrow" panose="020B0606020202030204" pitchFamily="34" charset="0"/>
              </a:rPr>
              <a:t>.</a:t>
            </a:r>
            <a:endParaRPr lang="en-US"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Структура, заголовок електронного листа. </a:t>
            </a:r>
          </a:p>
          <a:p>
            <a:pPr marL="457200" indent="-330200">
              <a:buClr>
                <a:schemeClr val="accent1"/>
              </a:buClr>
              <a:buSzPts val="1600"/>
              <a:buFont typeface="Barlow Semi Condensed"/>
              <a:buChar char="●"/>
            </a:pPr>
            <a:endParaRPr lang="uk-UA" dirty="0">
              <a:solidFill>
                <a:srgbClr val="00B050"/>
              </a:solidFill>
              <a:latin typeface="Arial Narrow" panose="020B0606020202030204" pitchFamily="34" charset="0"/>
            </a:endParaRPr>
          </a:p>
        </p:txBody>
      </p:sp>
      <p:sp>
        <p:nvSpPr>
          <p:cNvPr id="5" name="Google Shape;3214;p57">
            <a:extLst>
              <a:ext uri="{FF2B5EF4-FFF2-40B4-BE49-F238E27FC236}">
                <a16:creationId xmlns:a16="http://schemas.microsoft.com/office/drawing/2014/main" id="{BFD1E141-673A-45DA-B4B1-2BF73E282EE9}"/>
              </a:ext>
            </a:extLst>
          </p:cNvPr>
          <p:cNvSpPr txBox="1">
            <a:spLocks/>
          </p:cNvSpPr>
          <p:nvPr/>
        </p:nvSpPr>
        <p:spPr>
          <a:xfrm>
            <a:off x="5485294" y="1072071"/>
            <a:ext cx="3166869" cy="37277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Збір даних з соціальних мереж.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Хмарне середовище: </a:t>
            </a:r>
          </a:p>
          <a:p>
            <a:pPr marL="803275" indent="-330200">
              <a:buClr>
                <a:schemeClr val="accent1"/>
              </a:buClr>
              <a:buSzPts val="1600"/>
              <a:buFont typeface="Barlow Semi Condensed"/>
              <a:buChar char="●"/>
            </a:pPr>
            <a:r>
              <a:rPr lang="uk-UA" dirty="0">
                <a:solidFill>
                  <a:schemeClr val="tx1"/>
                </a:solidFill>
                <a:latin typeface="Arial Narrow" panose="020B0606020202030204" pitchFamily="34" charset="0"/>
              </a:rPr>
              <a:t>складності, </a:t>
            </a:r>
          </a:p>
          <a:p>
            <a:pPr marL="803275" indent="-330200">
              <a:buClr>
                <a:schemeClr val="accent1"/>
              </a:buClr>
              <a:buSzPts val="1600"/>
              <a:buFont typeface="Barlow Semi Condensed"/>
              <a:buChar char="●"/>
            </a:pPr>
            <a:r>
              <a:rPr lang="uk-UA" dirty="0">
                <a:solidFill>
                  <a:schemeClr val="tx1"/>
                </a:solidFill>
                <a:latin typeface="Arial Narrow" panose="020B0606020202030204" pitchFamily="34" charset="0"/>
              </a:rPr>
              <a:t>логування та артефакти, </a:t>
            </a:r>
          </a:p>
          <a:p>
            <a:pPr marL="803275" indent="-330200">
              <a:buClr>
                <a:schemeClr val="accent1"/>
              </a:buClr>
              <a:buSzPts val="1600"/>
              <a:buFont typeface="Barlow Semi Condensed"/>
              <a:buChar char="●"/>
            </a:pPr>
            <a:r>
              <a:rPr lang="uk-UA" dirty="0">
                <a:solidFill>
                  <a:schemeClr val="tx1"/>
                </a:solidFill>
                <a:latin typeface="Arial Narrow" panose="020B0606020202030204" pitchFamily="34" charset="0"/>
              </a:rPr>
              <a:t>юрисдикція.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Shodan.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IoT</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Tor</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VPN</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Проксі.</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Деанонімізація.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Темна мережа (</a:t>
            </a:r>
            <a:r>
              <a:rPr lang="en-US" dirty="0">
                <a:solidFill>
                  <a:schemeClr val="tx1"/>
                </a:solidFill>
                <a:latin typeface="Arial Narrow" panose="020B0606020202030204" pitchFamily="34" charset="0"/>
              </a:rPr>
              <a:t>Dark Web)</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err="1">
                <a:solidFill>
                  <a:schemeClr val="tx1"/>
                </a:solidFill>
                <a:latin typeface="Arial Narrow" panose="020B0606020202030204" pitchFamily="34" charset="0"/>
              </a:rPr>
              <a:t>Криптовалюта</a:t>
            </a:r>
            <a:endParaRPr lang="uk-UA" dirty="0">
              <a:solidFill>
                <a:schemeClr val="tx1"/>
              </a:solidFill>
              <a:latin typeface="Arial Narrow" panose="020B0606020202030204" pitchFamily="34" charset="0"/>
            </a:endParaRPr>
          </a:p>
          <a:p>
            <a:pPr marL="8128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8859293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Реєстр </a:t>
            </a:r>
            <a:r>
              <a:rPr lang="en-US" dirty="0">
                <a:latin typeface="Bahnschrift SemiBold Condensed" panose="020B0502040204020203" pitchFamily="34" charset="0"/>
              </a:rPr>
              <a:t>Windows</a:t>
            </a:r>
            <a:endParaRPr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752077" y="943097"/>
            <a:ext cx="8391923"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Реєстр </a:t>
            </a:r>
            <a:r>
              <a:rPr lang="en-US" dirty="0">
                <a:solidFill>
                  <a:schemeClr val="accent1"/>
                </a:solidFill>
                <a:latin typeface="Arial Narrow" panose="020B0606020202030204" pitchFamily="34" charset="0"/>
              </a:rPr>
              <a:t>Windows</a:t>
            </a:r>
            <a:r>
              <a:rPr lang="uk-UA" dirty="0">
                <a:latin typeface="Arial Narrow" panose="020B0606020202030204" pitchFamily="34" charset="0"/>
              </a:rPr>
              <a:t> – централізована база даних конфігурації операційної системи</a:t>
            </a:r>
            <a:endParaRPr lang="en-US" dirty="0">
              <a:solidFill>
                <a:schemeClr val="accent1"/>
              </a:solidFill>
              <a:latin typeface="Arial Narrow" panose="020B0606020202030204" pitchFamily="34" charset="0"/>
            </a:endParaRPr>
          </a:p>
          <a:p>
            <a:pPr marL="127000">
              <a:buClr>
                <a:schemeClr val="accent1"/>
              </a:buClr>
              <a:buSzPts val="1600"/>
            </a:pPr>
            <a:endParaRPr lang="uk-UA" dirty="0">
              <a:solidFill>
                <a:schemeClr val="accent1"/>
              </a:solidFill>
              <a:latin typeface="Arial Narrow" panose="020B0606020202030204" pitchFamily="34" charset="0"/>
            </a:endParaRPr>
          </a:p>
        </p:txBody>
      </p:sp>
      <p:pic>
        <p:nvPicPr>
          <p:cNvPr id="2" name="Рисунок 1">
            <a:extLst>
              <a:ext uri="{FF2B5EF4-FFF2-40B4-BE49-F238E27FC236}">
                <a16:creationId xmlns:a16="http://schemas.microsoft.com/office/drawing/2014/main" id="{A15C06FE-2451-4B2A-8C96-5741FFFE003E}"/>
              </a:ext>
            </a:extLst>
          </p:cNvPr>
          <p:cNvPicPr>
            <a:picLocks noChangeAspect="1"/>
          </p:cNvPicPr>
          <p:nvPr/>
        </p:nvPicPr>
        <p:blipFill>
          <a:blip r:embed="rId3"/>
          <a:stretch>
            <a:fillRect/>
          </a:stretch>
        </p:blipFill>
        <p:spPr>
          <a:xfrm>
            <a:off x="6306207" y="1704760"/>
            <a:ext cx="2539942" cy="2239000"/>
          </a:xfrm>
          <a:prstGeom prst="rect">
            <a:avLst/>
          </a:prstGeom>
        </p:spPr>
      </p:pic>
      <p:graphicFrame>
        <p:nvGraphicFramePr>
          <p:cNvPr id="8" name="Google Shape;3493;p60">
            <a:extLst>
              <a:ext uri="{FF2B5EF4-FFF2-40B4-BE49-F238E27FC236}">
                <a16:creationId xmlns:a16="http://schemas.microsoft.com/office/drawing/2014/main" id="{47EA8470-542A-4EE8-B7CC-E05467754F99}"/>
              </a:ext>
            </a:extLst>
          </p:cNvPr>
          <p:cNvGraphicFramePr/>
          <p:nvPr>
            <p:extLst>
              <p:ext uri="{D42A27DB-BD31-4B8C-83A1-F6EECF244321}">
                <p14:modId xmlns:p14="http://schemas.microsoft.com/office/powerpoint/2010/main" val="1243738207"/>
              </p:ext>
            </p:extLst>
          </p:nvPr>
        </p:nvGraphicFramePr>
        <p:xfrm>
          <a:off x="173421" y="1704760"/>
          <a:ext cx="6132786" cy="2438555"/>
        </p:xfrm>
        <a:graphic>
          <a:graphicData uri="http://schemas.openxmlformats.org/drawingml/2006/table">
            <a:tbl>
              <a:tblPr>
                <a:noFill/>
                <a:tableStyleId>{38E3BCCB-9313-457D-9F71-D81FAAE90DCB}</a:tableStyleId>
              </a:tblPr>
              <a:tblGrid>
                <a:gridCol w="2711669">
                  <a:extLst>
                    <a:ext uri="{9D8B030D-6E8A-4147-A177-3AD203B41FA5}">
                      <a16:colId xmlns:a16="http://schemas.microsoft.com/office/drawing/2014/main" val="20002"/>
                    </a:ext>
                  </a:extLst>
                </a:gridCol>
                <a:gridCol w="3421117">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Гілка</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Призначення</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HKEY_CLASSES_ROOT (HKCR)</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Зв’язки типів файлів</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HKEY_CURRENT_USER (HKCU)</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Налаштування активного користувача</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76931">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HKEY_LOCAL_MACHINE (HKLM)</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Дані всієї системи</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HKEY_USERS (HKU)</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Дані всіх користувачів</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HKEY_CURRENT_CONFIG (HKCC)</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Поточна конфігурація обладнання</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bl>
          </a:graphicData>
        </a:graphic>
      </p:graphicFrame>
    </p:spTree>
    <p:extLst>
      <p:ext uri="{BB962C8B-B14F-4D97-AF65-F5344CB8AC3E}">
        <p14:creationId xmlns:p14="http://schemas.microsoft.com/office/powerpoint/2010/main" val="35294080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449447"/>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Розташування файлів реєстру</a:t>
            </a:r>
            <a:endParaRPr dirty="0"/>
          </a:p>
        </p:txBody>
      </p:sp>
      <p:graphicFrame>
        <p:nvGraphicFramePr>
          <p:cNvPr id="8" name="Google Shape;3493;p60">
            <a:extLst>
              <a:ext uri="{FF2B5EF4-FFF2-40B4-BE49-F238E27FC236}">
                <a16:creationId xmlns:a16="http://schemas.microsoft.com/office/drawing/2014/main" id="{47EA8470-542A-4EE8-B7CC-E05467754F99}"/>
              </a:ext>
            </a:extLst>
          </p:cNvPr>
          <p:cNvGraphicFramePr/>
          <p:nvPr>
            <p:extLst>
              <p:ext uri="{D42A27DB-BD31-4B8C-83A1-F6EECF244321}">
                <p14:modId xmlns:p14="http://schemas.microsoft.com/office/powerpoint/2010/main" val="4153496644"/>
              </p:ext>
            </p:extLst>
          </p:nvPr>
        </p:nvGraphicFramePr>
        <p:xfrm>
          <a:off x="126123" y="1470070"/>
          <a:ext cx="8671034" cy="2834765"/>
        </p:xfrm>
        <a:graphic>
          <a:graphicData uri="http://schemas.openxmlformats.org/drawingml/2006/table">
            <a:tbl>
              <a:tblPr>
                <a:noFill/>
                <a:tableStyleId>{38E3BCCB-9313-457D-9F71-D81FAAE90DCB}</a:tableStyleId>
              </a:tblPr>
              <a:tblGrid>
                <a:gridCol w="3452649">
                  <a:extLst>
                    <a:ext uri="{9D8B030D-6E8A-4147-A177-3AD203B41FA5}">
                      <a16:colId xmlns:a16="http://schemas.microsoft.com/office/drawing/2014/main" val="20002"/>
                    </a:ext>
                  </a:extLst>
                </a:gridCol>
                <a:gridCol w="5218385">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Вміст</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                  Шлях</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HKLM\SYSTEM</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C:\Windows\System32\config\SYSTEM</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HKLM\SOFTWARE</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C:\Windows\System32\config\SOFTWARE</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76931">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HKLM\SECURITY</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C:\Windows\System32\config\SECURITY</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Облікові записи (логіни / хеші паролів)</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C:\Windows\System32\config\SAM</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HKCU</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C:\Users</a:t>
                      </a:r>
                      <a:r>
                        <a:rPr lang="en-US" dirty="0">
                          <a:solidFill>
                            <a:schemeClr val="accent1"/>
                          </a:solidFill>
                          <a:latin typeface="Arial Narrow" panose="020B0606020202030204" pitchFamily="34" charset="0"/>
                        </a:rPr>
                        <a:t>\&lt;UserName</a:t>
                      </a:r>
                      <a:r>
                        <a:rPr lang="uk-UA" dirty="0">
                          <a:solidFill>
                            <a:schemeClr val="accent1"/>
                          </a:solidFill>
                          <a:latin typeface="Arial Narrow" panose="020B0606020202030204" pitchFamily="34" charset="0"/>
                        </a:rPr>
                        <a:t>&gt;\</a:t>
                      </a:r>
                      <a:r>
                        <a:rPr lang="en-US" sz="1400" dirty="0">
                          <a:solidFill>
                            <a:schemeClr val="accent1"/>
                          </a:solidFill>
                          <a:latin typeface="Arial Narrow" panose="020B0606020202030204" pitchFamily="34" charset="0"/>
                          <a:ea typeface="Barlow Semi Condensed"/>
                          <a:cs typeface="Barlow Semi Condensed"/>
                          <a:sym typeface="Barlow Semi Condensed"/>
                        </a:rPr>
                        <a:t>NTUSER.DAT</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222873">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Профіль користувача (</a:t>
                      </a:r>
                      <a:r>
                        <a:rPr lang="en-US" sz="1400" dirty="0">
                          <a:solidFill>
                            <a:schemeClr val="dk2"/>
                          </a:solidFill>
                          <a:latin typeface="Arial Narrow" panose="020B0606020202030204" pitchFamily="34" charset="0"/>
                          <a:ea typeface="Barlow Semi Condensed"/>
                          <a:cs typeface="Barlow Semi Condensed"/>
                          <a:sym typeface="Barlow Semi Condensed"/>
                        </a:rPr>
                        <a:t>HKCU\Software\Classes)</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accent1"/>
                          </a:solidFill>
                          <a:latin typeface="Arial Narrow" panose="020B0606020202030204" pitchFamily="34" charset="0"/>
                          <a:ea typeface="Barlow Semi Condensed"/>
                          <a:cs typeface="Barlow Semi Condensed"/>
                          <a:sym typeface="Barlow Semi Condensed"/>
                        </a:rPr>
                        <a:t>C:\Windows\System32\config\AppData\Local\Microsoft\Windows</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249202201"/>
                  </a:ext>
                </a:extLst>
              </a:tr>
            </a:tbl>
          </a:graphicData>
        </a:graphic>
      </p:graphicFrame>
    </p:spTree>
    <p:extLst>
      <p:ext uri="{BB962C8B-B14F-4D97-AF65-F5344CB8AC3E}">
        <p14:creationId xmlns:p14="http://schemas.microsoft.com/office/powerpoint/2010/main" val="19913173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8" y="433682"/>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Важливі гілки Реєстру</a:t>
            </a:r>
            <a:endParaRPr dirty="0"/>
          </a:p>
        </p:txBody>
      </p:sp>
      <p:sp>
        <p:nvSpPr>
          <p:cNvPr id="6" name="Google Shape;3214;p57">
            <a:extLst>
              <a:ext uri="{FF2B5EF4-FFF2-40B4-BE49-F238E27FC236}">
                <a16:creationId xmlns:a16="http://schemas.microsoft.com/office/drawing/2014/main" id="{0E1545E3-3CDF-49A9-8071-82811A8765BD}"/>
              </a:ext>
            </a:extLst>
          </p:cNvPr>
          <p:cNvSpPr txBox="1">
            <a:spLocks/>
          </p:cNvSpPr>
          <p:nvPr/>
        </p:nvSpPr>
        <p:spPr>
          <a:xfrm>
            <a:off x="295835" y="1358364"/>
            <a:ext cx="8848164" cy="26702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Артефакти перегляду файлів: </a:t>
            </a:r>
            <a:r>
              <a:rPr lang="en-US" dirty="0">
                <a:solidFill>
                  <a:schemeClr val="accent1"/>
                </a:solidFill>
                <a:latin typeface="Arial Narrow" panose="020B0606020202030204" pitchFamily="34" charset="0"/>
              </a:rPr>
              <a:t>HKCU\Software\Microsoft\Windows\CurrentVersion\Explorer\RecentDocs</a:t>
            </a:r>
            <a:r>
              <a:rPr lang="en-US" dirty="0">
                <a:latin typeface="Arial Narrow" panose="020B0606020202030204" pitchFamily="34" charset="0"/>
              </a:rPr>
              <a:t> </a:t>
            </a:r>
            <a:endParaRPr lang="uk-UA" dirty="0">
              <a:latin typeface="Arial Narrow" panose="020B0606020202030204" pitchFamily="34" charset="0"/>
            </a:endParaRP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                                                   HKCU\Software\Microsoft\Windows\CurrentVersion\Explorer\UserAssist</a:t>
            </a: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      </a:t>
            </a:r>
            <a:r>
              <a:rPr lang="en-US" dirty="0">
                <a:latin typeface="Arial Narrow" panose="020B0606020202030204" pitchFamily="34" charset="0"/>
              </a:rPr>
              <a:t>                                                    </a:t>
            </a:r>
            <a:r>
              <a:rPr lang="en-US" dirty="0">
                <a:solidFill>
                  <a:schemeClr val="accent1"/>
                </a:solidFill>
                <a:latin typeface="Arial Narrow" panose="020B0606020202030204" pitchFamily="34" charset="0"/>
              </a:rPr>
              <a:t>HKCR\Local Settings\Software\Microsoft\Windows\Shell\MuiCache</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Історія </a:t>
            </a:r>
            <a:r>
              <a:rPr lang="en-US" dirty="0">
                <a:latin typeface="Arial Narrow" panose="020B0606020202030204" pitchFamily="34" charset="0"/>
              </a:rPr>
              <a:t>USB-</a:t>
            </a:r>
            <a:r>
              <a:rPr lang="uk-UA" dirty="0">
                <a:latin typeface="Arial Narrow" panose="020B0606020202030204" pitchFamily="34" charset="0"/>
              </a:rPr>
              <a:t>пристроїв: </a:t>
            </a:r>
            <a:r>
              <a:rPr lang="en-US" dirty="0">
                <a:solidFill>
                  <a:schemeClr val="accent1"/>
                </a:solidFill>
                <a:latin typeface="Arial Narrow" panose="020B0606020202030204" pitchFamily="34" charset="0"/>
              </a:rPr>
              <a:t>HKLM\SYSTEM\CurrentControlSet\Enum\USBSTOR</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Поточні відеопристрої: </a:t>
            </a:r>
            <a:r>
              <a:rPr lang="en-US" dirty="0">
                <a:solidFill>
                  <a:schemeClr val="accent1"/>
                </a:solidFill>
                <a:latin typeface="Arial Narrow" panose="020B0606020202030204" pitchFamily="34" charset="0"/>
              </a:rPr>
              <a:t>HKLM\HARDWARE\DEVICEMAP\VIDEO</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Бездротової мережі: </a:t>
            </a:r>
            <a:r>
              <a:rPr lang="en-US" dirty="0">
                <a:solidFill>
                  <a:schemeClr val="accent1"/>
                </a:solidFill>
                <a:latin typeface="Arial Narrow" panose="020B0606020202030204" pitchFamily="34" charset="0"/>
              </a:rPr>
              <a:t>HKLM\SOFTWARE\Microsoft\Windows NT\CurrentVersion\NetworkList\Nla\Wireless</a:t>
            </a:r>
          </a:p>
          <a:p>
            <a:pPr marL="457200" indent="-330200">
              <a:buClr>
                <a:schemeClr val="accent1"/>
              </a:buClr>
              <a:buSzPts val="1600"/>
              <a:buFont typeface="Barlow Semi Condensed"/>
              <a:buChar char="●"/>
            </a:pPr>
            <a:r>
              <a:rPr lang="uk-UA" dirty="0">
                <a:latin typeface="Arial Narrow" panose="020B0606020202030204" pitchFamily="34" charset="0"/>
              </a:rPr>
              <a:t>Дані про останні входи: </a:t>
            </a:r>
            <a:r>
              <a:rPr lang="en-US" dirty="0">
                <a:solidFill>
                  <a:schemeClr val="accent1"/>
                </a:solidFill>
                <a:latin typeface="Arial Narrow" panose="020B0606020202030204" pitchFamily="34" charset="0"/>
              </a:rPr>
              <a:t>HKLM\SOFTWARE\Microsoft\Windows\CurrentVersion\Authentication\LogonUI</a:t>
            </a:r>
          </a:p>
          <a:p>
            <a:pPr marL="457200" indent="-330200">
              <a:buClr>
                <a:schemeClr val="accent1"/>
              </a:buClr>
              <a:buSzPts val="1600"/>
              <a:buFont typeface="Barlow Semi Condensed"/>
              <a:buChar char="●"/>
            </a:pPr>
            <a:r>
              <a:rPr lang="uk-UA" dirty="0">
                <a:latin typeface="Arial Narrow" panose="020B0606020202030204" pitchFamily="34" charset="0"/>
              </a:rPr>
              <a:t>Автозапуск</a:t>
            </a:r>
            <a:r>
              <a:rPr lang="en-US" dirty="0">
                <a:latin typeface="Arial Narrow" panose="020B0606020202030204" pitchFamily="34" charset="0"/>
              </a:rPr>
              <a:t>: </a:t>
            </a:r>
            <a:r>
              <a:rPr lang="en-US" dirty="0">
                <a:solidFill>
                  <a:schemeClr val="accent1"/>
                </a:solidFill>
                <a:latin typeface="Arial Narrow" panose="020B0606020202030204" pitchFamily="34" charset="0"/>
              </a:rPr>
              <a:t>HKCU\Software\Microsoft\Windows\CurrentVersion\Run</a:t>
            </a:r>
          </a:p>
          <a:p>
            <a:pPr marL="127000">
              <a:buClr>
                <a:schemeClr val="accent1"/>
              </a:buClr>
              <a:buSzPts val="1600"/>
            </a:pPr>
            <a:r>
              <a:rPr lang="en-US" dirty="0">
                <a:solidFill>
                  <a:schemeClr val="accent1"/>
                </a:solidFill>
                <a:latin typeface="Arial Narrow" panose="020B0606020202030204" pitchFamily="34" charset="0"/>
              </a:rPr>
              <a:t>                            HKLM\Software\Microsoft\Windows\CurrentVersion\Run</a:t>
            </a:r>
          </a:p>
          <a:p>
            <a:pPr marL="127000">
              <a:buClr>
                <a:schemeClr val="accent1"/>
              </a:buClr>
              <a:buSzPts val="1600"/>
            </a:pPr>
            <a:r>
              <a:rPr lang="en-US" dirty="0">
                <a:solidFill>
                  <a:schemeClr val="accent1"/>
                </a:solidFill>
                <a:latin typeface="Arial Narrow" panose="020B0606020202030204" pitchFamily="34" charset="0"/>
              </a:rPr>
              <a:t>                            HKCU\Software\Microsoft\Windows NT\CurrentVersion\Windows\Load</a:t>
            </a:r>
          </a:p>
          <a:p>
            <a:pPr marL="127000">
              <a:buClr>
                <a:schemeClr val="accent1"/>
              </a:buClr>
              <a:buSzPts val="1600"/>
            </a:pPr>
            <a:endParaRPr lang="en-US" dirty="0">
              <a:solidFill>
                <a:schemeClr val="accent1"/>
              </a:solidFill>
              <a:latin typeface="Arial Narrow" panose="020B0606020202030204" pitchFamily="34" charset="0"/>
            </a:endParaRPr>
          </a:p>
          <a:p>
            <a:pPr marL="127000">
              <a:buClr>
                <a:schemeClr val="accent1"/>
              </a:buClr>
              <a:buSzPts val="1600"/>
            </a:pPr>
            <a:endParaRPr lang="en-US"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14510816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RecentDocs</a:t>
            </a:r>
            <a:r>
              <a:rPr lang="uk-UA" dirty="0">
                <a:latin typeface="Bahnschrift SemiBold Condensed" panose="020B0502040204020203" pitchFamily="34" charset="0"/>
              </a:rPr>
              <a:t> в Реєстрі</a:t>
            </a:r>
            <a:endParaRPr dirty="0"/>
          </a:p>
        </p:txBody>
      </p:sp>
      <p:pic>
        <p:nvPicPr>
          <p:cNvPr id="9" name="Рисунок 8">
            <a:extLst>
              <a:ext uri="{FF2B5EF4-FFF2-40B4-BE49-F238E27FC236}">
                <a16:creationId xmlns:a16="http://schemas.microsoft.com/office/drawing/2014/main" id="{1262D359-2CD8-416F-8570-5A7EE324FE81}"/>
              </a:ext>
            </a:extLst>
          </p:cNvPr>
          <p:cNvPicPr>
            <a:picLocks noChangeAspect="1"/>
          </p:cNvPicPr>
          <p:nvPr/>
        </p:nvPicPr>
        <p:blipFill>
          <a:blip r:embed="rId3"/>
          <a:stretch>
            <a:fillRect/>
          </a:stretch>
        </p:blipFill>
        <p:spPr>
          <a:xfrm>
            <a:off x="1828417" y="1127904"/>
            <a:ext cx="5487166" cy="3858163"/>
          </a:xfrm>
          <a:prstGeom prst="rect">
            <a:avLst/>
          </a:prstGeom>
        </p:spPr>
      </p:pic>
      <p:sp>
        <p:nvSpPr>
          <p:cNvPr id="4" name="Google Shape;3214;p57">
            <a:extLst>
              <a:ext uri="{FF2B5EF4-FFF2-40B4-BE49-F238E27FC236}">
                <a16:creationId xmlns:a16="http://schemas.microsoft.com/office/drawing/2014/main" id="{B6CA214E-05D4-4A34-9F3E-3573909D55B8}"/>
              </a:ext>
            </a:extLst>
          </p:cNvPr>
          <p:cNvSpPr txBox="1">
            <a:spLocks/>
          </p:cNvSpPr>
          <p:nvPr/>
        </p:nvSpPr>
        <p:spPr>
          <a:xfrm>
            <a:off x="2635915" y="730133"/>
            <a:ext cx="4679668" cy="5727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RecentDocs</a:t>
            </a:r>
            <a:r>
              <a:rPr lang="uk-UA" dirty="0">
                <a:latin typeface="Arial Narrow" panose="020B0606020202030204" pitchFamily="34" charset="0"/>
              </a:rPr>
              <a:t> – нещодавно відкриті документи.</a:t>
            </a:r>
            <a:endParaRPr lang="en-US" dirty="0">
              <a:solidFill>
                <a:schemeClr val="accent1"/>
              </a:solidFill>
              <a:latin typeface="Arial Narrow" panose="020B0606020202030204" pitchFamily="34" charset="0"/>
            </a:endParaRPr>
          </a:p>
        </p:txBody>
      </p:sp>
    </p:spTree>
    <p:extLst>
      <p:ext uri="{BB962C8B-B14F-4D97-AF65-F5344CB8AC3E}">
        <p14:creationId xmlns:p14="http://schemas.microsoft.com/office/powerpoint/2010/main" val="31369963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UserAssist</a:t>
            </a:r>
            <a:r>
              <a:rPr lang="uk-UA" dirty="0">
                <a:latin typeface="Bahnschrift SemiBold Condensed" panose="020B0502040204020203" pitchFamily="34" charset="0"/>
              </a:rPr>
              <a:t> в Реєстрі</a:t>
            </a:r>
            <a:endParaRPr dirty="0"/>
          </a:p>
        </p:txBody>
      </p:sp>
      <p:pic>
        <p:nvPicPr>
          <p:cNvPr id="2" name="Рисунок 1">
            <a:extLst>
              <a:ext uri="{FF2B5EF4-FFF2-40B4-BE49-F238E27FC236}">
                <a16:creationId xmlns:a16="http://schemas.microsoft.com/office/drawing/2014/main" id="{C25A1680-C50D-4676-B4E8-F89D289A3034}"/>
              </a:ext>
            </a:extLst>
          </p:cNvPr>
          <p:cNvPicPr>
            <a:picLocks noChangeAspect="1"/>
          </p:cNvPicPr>
          <p:nvPr/>
        </p:nvPicPr>
        <p:blipFill>
          <a:blip r:embed="rId3"/>
          <a:stretch>
            <a:fillRect/>
          </a:stretch>
        </p:blipFill>
        <p:spPr>
          <a:xfrm>
            <a:off x="101308" y="1494916"/>
            <a:ext cx="8106906" cy="3648584"/>
          </a:xfrm>
          <a:prstGeom prst="rect">
            <a:avLst/>
          </a:prstGeom>
        </p:spPr>
      </p:pic>
      <p:sp>
        <p:nvSpPr>
          <p:cNvPr id="4" name="Google Shape;3214;p57">
            <a:extLst>
              <a:ext uri="{FF2B5EF4-FFF2-40B4-BE49-F238E27FC236}">
                <a16:creationId xmlns:a16="http://schemas.microsoft.com/office/drawing/2014/main" id="{B6CA214E-05D4-4A34-9F3E-3573909D55B8}"/>
              </a:ext>
            </a:extLst>
          </p:cNvPr>
          <p:cNvSpPr txBox="1">
            <a:spLocks/>
          </p:cNvSpPr>
          <p:nvPr/>
        </p:nvSpPr>
        <p:spPr>
          <a:xfrm>
            <a:off x="1037094" y="730133"/>
            <a:ext cx="8106906" cy="10456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UserAssist</a:t>
            </a:r>
            <a:r>
              <a:rPr lang="uk-UA" dirty="0">
                <a:latin typeface="Arial Narrow" panose="020B0606020202030204" pitchFamily="34" charset="0"/>
              </a:rPr>
              <a:t> – програми, які користувач запускав</a:t>
            </a:r>
            <a:r>
              <a:rPr lang="ru-RU" dirty="0">
                <a:latin typeface="Arial Narrow" panose="020B0606020202030204" pitchFamily="34" charset="0"/>
              </a:rPr>
              <a:t>.</a:t>
            </a:r>
          </a:p>
          <a:p>
            <a:pPr marL="127000">
              <a:buClr>
                <a:schemeClr val="accent1"/>
              </a:buClr>
              <a:buSzPts val="1600"/>
            </a:pPr>
            <a:r>
              <a:rPr lang="uk-UA" dirty="0">
                <a:latin typeface="Arial Narrow" panose="020B0606020202030204" pitchFamily="34" charset="0"/>
              </a:rPr>
              <a:t>	Ключі зашифровані (</a:t>
            </a:r>
            <a:r>
              <a:rPr lang="en-US" dirty="0">
                <a:solidFill>
                  <a:schemeClr val="accent1"/>
                </a:solidFill>
                <a:latin typeface="Arial Narrow" panose="020B0606020202030204" pitchFamily="34" charset="0"/>
              </a:rPr>
              <a:t>ROT13</a:t>
            </a:r>
            <a:r>
              <a:rPr lang="en-US" dirty="0">
                <a:latin typeface="Arial Narrow" panose="020B0606020202030204" pitchFamily="34" charset="0"/>
              </a:rPr>
              <a:t>)</a:t>
            </a:r>
            <a:endParaRPr lang="uk-UA" dirty="0">
              <a:latin typeface="Arial Narrow" panose="020B0606020202030204" pitchFamily="34" charset="0"/>
            </a:endParaRPr>
          </a:p>
          <a:p>
            <a:pPr marL="127000">
              <a:buClr>
                <a:schemeClr val="accent1"/>
              </a:buClr>
              <a:buSzPts val="1600"/>
            </a:pPr>
            <a:r>
              <a:rPr lang="en-US" dirty="0">
                <a:solidFill>
                  <a:schemeClr val="accent1"/>
                </a:solidFill>
                <a:latin typeface="Arial Narrow" panose="020B0606020202030204" pitchFamily="34" charset="0"/>
              </a:rPr>
              <a:t>D:\DOC\DOC\</a:t>
            </a:r>
            <a:r>
              <a:rPr lang="uk-UA" dirty="0">
                <a:solidFill>
                  <a:schemeClr val="accent1"/>
                </a:solidFill>
                <a:latin typeface="Arial Narrow" panose="020B0606020202030204" pitchFamily="34" charset="0"/>
              </a:rPr>
              <a:t>Цифрова криміналістика\</a:t>
            </a:r>
            <a:r>
              <a:rPr lang="en-US" dirty="0">
                <a:solidFill>
                  <a:schemeClr val="accent1"/>
                </a:solidFill>
                <a:latin typeface="Arial Narrow" panose="020B0606020202030204" pitchFamily="34" charset="0"/>
              </a:rPr>
              <a:t>IFCI_CCIFC_Lab 6 - Recycle Bin Analysis\WFN\WFN.exe</a:t>
            </a:r>
          </a:p>
        </p:txBody>
      </p:sp>
      <p:pic>
        <p:nvPicPr>
          <p:cNvPr id="1026" name="Picture 2" descr="ROT13 — Википедия">
            <a:extLst>
              <a:ext uri="{FF2B5EF4-FFF2-40B4-BE49-F238E27FC236}">
                <a16:creationId xmlns:a16="http://schemas.microsoft.com/office/drawing/2014/main" id="{85C1C4A8-6C6E-48E2-B6EA-EB20FC1BC6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176" y="3148522"/>
            <a:ext cx="2809875"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8201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MuiCache</a:t>
            </a:r>
            <a:r>
              <a:rPr lang="uk-UA" dirty="0">
                <a:latin typeface="Bahnschrift SemiBold Condensed" panose="020B0502040204020203" pitchFamily="34" charset="0"/>
              </a:rPr>
              <a:t> в Реєстрі</a:t>
            </a:r>
            <a:endParaRPr dirty="0"/>
          </a:p>
        </p:txBody>
      </p:sp>
      <p:sp>
        <p:nvSpPr>
          <p:cNvPr id="4" name="Google Shape;3214;p57">
            <a:extLst>
              <a:ext uri="{FF2B5EF4-FFF2-40B4-BE49-F238E27FC236}">
                <a16:creationId xmlns:a16="http://schemas.microsoft.com/office/drawing/2014/main" id="{B6CA214E-05D4-4A34-9F3E-3573909D55B8}"/>
              </a:ext>
            </a:extLst>
          </p:cNvPr>
          <p:cNvSpPr txBox="1">
            <a:spLocks/>
          </p:cNvSpPr>
          <p:nvPr/>
        </p:nvSpPr>
        <p:spPr>
          <a:xfrm>
            <a:off x="2635915" y="730133"/>
            <a:ext cx="5050346" cy="5727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MuiCache</a:t>
            </a:r>
            <a:r>
              <a:rPr lang="uk-UA" dirty="0">
                <a:latin typeface="Arial Narrow" panose="020B0606020202030204" pitchFamily="34" charset="0"/>
              </a:rPr>
              <a:t> – імена додатків</a:t>
            </a:r>
            <a:r>
              <a:rPr lang="en-US" dirty="0">
                <a:latin typeface="Arial Narrow" panose="020B0606020202030204" pitchFamily="34" charset="0"/>
              </a:rPr>
              <a:t>,</a:t>
            </a:r>
            <a:r>
              <a:rPr lang="uk-UA" dirty="0">
                <a:latin typeface="Arial Narrow" panose="020B0606020202030204" pitchFamily="34" charset="0"/>
              </a:rPr>
              <a:t> наприклад, "</a:t>
            </a:r>
            <a:r>
              <a:rPr lang="en-US" dirty="0">
                <a:latin typeface="Arial Narrow" panose="020B0606020202030204" pitchFamily="34" charset="0"/>
              </a:rPr>
              <a:t>Google Chrome"</a:t>
            </a:r>
            <a:endParaRPr lang="en-US" dirty="0">
              <a:solidFill>
                <a:schemeClr val="accent1"/>
              </a:solidFill>
              <a:latin typeface="Arial Narrow" panose="020B0606020202030204" pitchFamily="34" charset="0"/>
            </a:endParaRPr>
          </a:p>
        </p:txBody>
      </p:sp>
      <p:pic>
        <p:nvPicPr>
          <p:cNvPr id="2" name="Рисунок 1">
            <a:extLst>
              <a:ext uri="{FF2B5EF4-FFF2-40B4-BE49-F238E27FC236}">
                <a16:creationId xmlns:a16="http://schemas.microsoft.com/office/drawing/2014/main" id="{FD2097DD-A60A-4AD5-AD43-ED79B93F018C}"/>
              </a:ext>
            </a:extLst>
          </p:cNvPr>
          <p:cNvPicPr>
            <a:picLocks noChangeAspect="1"/>
          </p:cNvPicPr>
          <p:nvPr/>
        </p:nvPicPr>
        <p:blipFill>
          <a:blip r:embed="rId3"/>
          <a:stretch>
            <a:fillRect/>
          </a:stretch>
        </p:blipFill>
        <p:spPr>
          <a:xfrm>
            <a:off x="371777" y="1649610"/>
            <a:ext cx="8353593" cy="2432059"/>
          </a:xfrm>
          <a:prstGeom prst="rect">
            <a:avLst/>
          </a:prstGeom>
        </p:spPr>
      </p:pic>
    </p:spTree>
    <p:extLst>
      <p:ext uri="{BB962C8B-B14F-4D97-AF65-F5344CB8AC3E}">
        <p14:creationId xmlns:p14="http://schemas.microsoft.com/office/powerpoint/2010/main" val="12994332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USBSTOR</a:t>
            </a:r>
            <a:r>
              <a:rPr lang="uk-UA" dirty="0">
                <a:latin typeface="Bahnschrift SemiBold Condensed" panose="020B0502040204020203" pitchFamily="34" charset="0"/>
              </a:rPr>
              <a:t> в Реєстрі</a:t>
            </a:r>
            <a:endParaRPr dirty="0"/>
          </a:p>
        </p:txBody>
      </p:sp>
      <p:pic>
        <p:nvPicPr>
          <p:cNvPr id="3" name="Рисунок 2">
            <a:extLst>
              <a:ext uri="{FF2B5EF4-FFF2-40B4-BE49-F238E27FC236}">
                <a16:creationId xmlns:a16="http://schemas.microsoft.com/office/drawing/2014/main" id="{8E95DA45-A2A1-4403-8811-D4DB5C757054}"/>
              </a:ext>
            </a:extLst>
          </p:cNvPr>
          <p:cNvPicPr>
            <a:picLocks noChangeAspect="1"/>
          </p:cNvPicPr>
          <p:nvPr/>
        </p:nvPicPr>
        <p:blipFill>
          <a:blip r:embed="rId3"/>
          <a:stretch>
            <a:fillRect/>
          </a:stretch>
        </p:blipFill>
        <p:spPr>
          <a:xfrm>
            <a:off x="210529" y="1619074"/>
            <a:ext cx="8722941" cy="2674630"/>
          </a:xfrm>
          <a:prstGeom prst="rect">
            <a:avLst/>
          </a:prstGeom>
        </p:spPr>
      </p:pic>
    </p:spTree>
    <p:extLst>
      <p:ext uri="{BB962C8B-B14F-4D97-AF65-F5344CB8AC3E}">
        <p14:creationId xmlns:p14="http://schemas.microsoft.com/office/powerpoint/2010/main" val="22410252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LogonUI</a:t>
            </a:r>
            <a:r>
              <a:rPr lang="uk-UA" dirty="0">
                <a:latin typeface="Bahnschrift SemiBold Condensed" panose="020B0502040204020203" pitchFamily="34" charset="0"/>
              </a:rPr>
              <a:t> в Реєстрі</a:t>
            </a:r>
            <a:endParaRPr dirty="0"/>
          </a:p>
        </p:txBody>
      </p:sp>
      <p:pic>
        <p:nvPicPr>
          <p:cNvPr id="2" name="Рисунок 1">
            <a:extLst>
              <a:ext uri="{FF2B5EF4-FFF2-40B4-BE49-F238E27FC236}">
                <a16:creationId xmlns:a16="http://schemas.microsoft.com/office/drawing/2014/main" id="{5E67C033-45C9-43FF-8B16-0B8397FFC290}"/>
              </a:ext>
            </a:extLst>
          </p:cNvPr>
          <p:cNvPicPr>
            <a:picLocks noChangeAspect="1"/>
          </p:cNvPicPr>
          <p:nvPr/>
        </p:nvPicPr>
        <p:blipFill>
          <a:blip r:embed="rId3"/>
          <a:stretch>
            <a:fillRect/>
          </a:stretch>
        </p:blipFill>
        <p:spPr>
          <a:xfrm>
            <a:off x="601955" y="1093940"/>
            <a:ext cx="7071054" cy="3411162"/>
          </a:xfrm>
          <a:prstGeom prst="rect">
            <a:avLst/>
          </a:prstGeom>
        </p:spPr>
      </p:pic>
    </p:spTree>
    <p:extLst>
      <p:ext uri="{BB962C8B-B14F-4D97-AF65-F5344CB8AC3E}">
        <p14:creationId xmlns:p14="http://schemas.microsoft.com/office/powerpoint/2010/main" val="36634988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2458772355"/>
              </p:ext>
            </p:extLst>
          </p:nvPr>
        </p:nvGraphicFramePr>
        <p:xfrm>
          <a:off x="1042466" y="727367"/>
          <a:ext cx="7059068" cy="4327950"/>
        </p:xfrm>
        <a:graphic>
          <a:graphicData uri="http://schemas.openxmlformats.org/drawingml/2006/table">
            <a:tbl>
              <a:tblPr>
                <a:noFill/>
                <a:tableStyleId>{38E3BCCB-9313-457D-9F71-D81FAAE90DCB}</a:tableStyleId>
              </a:tblPr>
              <a:tblGrid>
                <a:gridCol w="3852042">
                  <a:extLst>
                    <a:ext uri="{9D8B030D-6E8A-4147-A177-3AD203B41FA5}">
                      <a16:colId xmlns:a16="http://schemas.microsoft.com/office/drawing/2014/main" val="20003"/>
                    </a:ext>
                  </a:extLst>
                </a:gridCol>
                <a:gridCol w="3207026">
                  <a:extLst>
                    <a:ext uri="{9D8B030D-6E8A-4147-A177-3AD203B41FA5}">
                      <a16:colId xmlns:a16="http://schemas.microsoft.com/office/drawing/2014/main" val="1490371305"/>
                    </a:ext>
                  </a:extLst>
                </a:gridCol>
              </a:tblGrid>
              <a:tr h="360454">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Гілка</a:t>
                      </a: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 / </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Призначення</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HKCU\Software\Microsoft\Windows\CurrentVersion\Run</a:t>
                      </a: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C:\Users\</a:t>
                      </a:r>
                      <a:r>
                        <a:rPr lang="en-US" dirty="0">
                          <a:solidFill>
                            <a:schemeClr val="accent1"/>
                          </a:solidFill>
                          <a:latin typeface="Arial Narrow" panose="020B0606020202030204" pitchFamily="34" charset="0"/>
                        </a:rPr>
                        <a:t>&lt;UserName</a:t>
                      </a:r>
                      <a:r>
                        <a:rPr lang="uk-UA" dirty="0">
                          <a:solidFill>
                            <a:schemeClr val="accent1"/>
                          </a:solidFill>
                          <a:latin typeface="Arial Narrow" panose="020B0606020202030204" pitchFamily="34" charset="0"/>
                        </a:rPr>
                        <a:t>&gt;</a:t>
                      </a:r>
                      <a:r>
                        <a:rPr lang="en-US" sz="1400" dirty="0">
                          <a:solidFill>
                            <a:schemeClr val="accent1"/>
                          </a:solidFill>
                          <a:latin typeface="Arial Narrow" panose="020B0606020202030204" pitchFamily="34" charset="0"/>
                          <a:ea typeface="Barlow Semi Condensed"/>
                          <a:cs typeface="Barlow Semi Condensed"/>
                          <a:sym typeface="Barlow Semi Condensed"/>
                        </a:rPr>
                        <a:t>\AppData\Roaming\</a:t>
                      </a: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Microsoft\Windows\Start Menu\Programs\Startup</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для поточного користувача</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HKLM\Software\Microsoft\Windows\CurrentVersion\Run</a:t>
                      </a: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C:\ProgramData\Microsoft\Windows\</a:t>
                      </a: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Start Menu\Programs\Startup</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для всіх користувачів</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HKLM\SYSTEM\CurrentControlSet\Services</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служби (</a:t>
                      </a:r>
                      <a:r>
                        <a:rPr lang="en-US" sz="1400" noProof="0" dirty="0">
                          <a:solidFill>
                            <a:schemeClr val="dk2"/>
                          </a:solidFill>
                          <a:latin typeface="Arial Narrow" panose="020B0606020202030204" pitchFamily="34" charset="0"/>
                          <a:ea typeface="Barlow Semi Condensed"/>
                          <a:cs typeface="Barlow Semi Condensed"/>
                          <a:sym typeface="Barlow Semi Condensed"/>
                        </a:rPr>
                        <a:t>services.exe)</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HKLM\Software\Microsoft\Windows NT\</a:t>
                      </a:r>
                      <a:endParaRPr lang="uk-UA" sz="1400" dirty="0">
                        <a:solidFill>
                          <a:schemeClr val="accent1"/>
                        </a:solidFill>
                        <a:latin typeface="Arial Narrow" panose="020B0606020202030204" pitchFamily="34" charset="0"/>
                        <a:ea typeface="Barlow Semi Condensed"/>
                        <a:cs typeface="Barlow Semi Condensed"/>
                        <a:sym typeface="Barlow Semi Condensed"/>
                      </a:endParaRP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CurrentVersion\Image File Execution Options</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для перехоплення запуску програм </a:t>
                      </a:r>
                    </a:p>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(часто – ШПЗ)</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0">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HKLM\Software\Microsoft\Windows\</a:t>
                      </a:r>
                      <a:endParaRPr lang="uk-UA" sz="1400" dirty="0">
                        <a:solidFill>
                          <a:schemeClr val="accent1"/>
                        </a:solidFill>
                        <a:latin typeface="Arial Narrow" panose="020B0606020202030204" pitchFamily="34" charset="0"/>
                        <a:ea typeface="Barlow Semi Condensed"/>
                        <a:cs typeface="Barlow Semi Condensed"/>
                        <a:sym typeface="Barlow Semi Condensed"/>
                      </a:endParaRP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CurrentVersion\Policies\Explorer\Run</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з політик</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95205">
                <a:tc>
                  <a:txBody>
                    <a:bodyPr/>
                    <a:lstStyle/>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HKCU\Software\Microsoft\Windows NT\</a:t>
                      </a:r>
                      <a:endParaRPr lang="uk-UA" sz="1400" dirty="0">
                        <a:solidFill>
                          <a:schemeClr val="accent1"/>
                        </a:solidFill>
                        <a:latin typeface="Arial Narrow" panose="020B0606020202030204" pitchFamily="34" charset="0"/>
                        <a:ea typeface="Barlow Semi Condensed"/>
                        <a:cs typeface="Barlow Semi Condensed"/>
                        <a:sym typeface="Barlow Semi Condensed"/>
                      </a:endParaRPr>
                    </a:p>
                    <a:p>
                      <a:pPr marL="0" lvl="0" indent="0" algn="ctr" rtl="0">
                        <a:spcBef>
                          <a:spcPts val="0"/>
                        </a:spcBef>
                        <a:spcAft>
                          <a:spcPts val="0"/>
                        </a:spcAft>
                        <a:buNone/>
                      </a:pPr>
                      <a:r>
                        <a:rPr lang="en-US" sz="1400" dirty="0">
                          <a:solidFill>
                            <a:schemeClr val="accent1"/>
                          </a:solidFill>
                          <a:latin typeface="Arial Narrow" panose="020B0606020202030204" pitchFamily="34" charset="0"/>
                          <a:ea typeface="Barlow Semi Condensed"/>
                          <a:cs typeface="Barlow Semi Condensed"/>
                          <a:sym typeface="Barlow Semi Condensed"/>
                        </a:rPr>
                        <a:t>CurrentVersion\Windows\Load</a:t>
                      </a:r>
                      <a:endParaRPr sz="1400" dirty="0">
                        <a:solidFill>
                          <a:schemeClr val="accent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старіший спосіб автозапуску</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499903381"/>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Автозапуск в Реєстрі</a:t>
            </a:r>
            <a:endParaRPr dirty="0"/>
          </a:p>
        </p:txBody>
      </p:sp>
    </p:spTree>
    <p:extLst>
      <p:ext uri="{BB962C8B-B14F-4D97-AF65-F5344CB8AC3E}">
        <p14:creationId xmlns:p14="http://schemas.microsoft.com/office/powerpoint/2010/main" val="20517181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Автозапуск в Реєстрі</a:t>
            </a:r>
            <a:endParaRPr dirty="0"/>
          </a:p>
        </p:txBody>
      </p:sp>
      <p:pic>
        <p:nvPicPr>
          <p:cNvPr id="3" name="Рисунок 2">
            <a:extLst>
              <a:ext uri="{FF2B5EF4-FFF2-40B4-BE49-F238E27FC236}">
                <a16:creationId xmlns:a16="http://schemas.microsoft.com/office/drawing/2014/main" id="{B7ED0FDF-3FB2-4244-A331-3F8ADFAF5724}"/>
              </a:ext>
            </a:extLst>
          </p:cNvPr>
          <p:cNvPicPr>
            <a:picLocks noChangeAspect="1"/>
          </p:cNvPicPr>
          <p:nvPr/>
        </p:nvPicPr>
        <p:blipFill>
          <a:blip r:embed="rId3"/>
          <a:stretch>
            <a:fillRect/>
          </a:stretch>
        </p:blipFill>
        <p:spPr>
          <a:xfrm>
            <a:off x="178325" y="1851432"/>
            <a:ext cx="8787350" cy="2283245"/>
          </a:xfrm>
          <a:prstGeom prst="rect">
            <a:avLst/>
          </a:prstGeom>
        </p:spPr>
      </p:pic>
    </p:spTree>
    <p:extLst>
      <p:ext uri="{BB962C8B-B14F-4D97-AF65-F5344CB8AC3E}">
        <p14:creationId xmlns:p14="http://schemas.microsoft.com/office/powerpoint/2010/main" val="203357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01</a:t>
            </a: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Вступ до цифрової криміналістики та </a:t>
            </a:r>
          </a:p>
          <a:p>
            <a:pPr algn="ctr"/>
            <a:r>
              <a:rPr lang="uk-UA" sz="2400" dirty="0">
                <a:latin typeface="Arial Narrow" panose="020B0606020202030204" pitchFamily="34" charset="0"/>
              </a:rPr>
              <a:t>судово-експертної діяльності</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12632410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8CEA4C9E-2E4E-4A43-BD85-FF61D33CBD2B}"/>
              </a:ext>
            </a:extLst>
          </p:cNvPr>
          <p:cNvSpPr txBox="1">
            <a:spLocks noGrp="1"/>
          </p:cNvSpPr>
          <p:nvPr>
            <p:ph type="title"/>
          </p:nvPr>
        </p:nvSpPr>
        <p:spPr>
          <a:xfrm>
            <a:off x="1266450" y="20006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Файлова структура </a:t>
            </a:r>
            <a:r>
              <a:rPr lang="en-US" dirty="0">
                <a:latin typeface="Bahnschrift SemiBold Condensed" panose="020B0502040204020203" pitchFamily="34" charset="0"/>
              </a:rPr>
              <a:t>Linux</a:t>
            </a:r>
            <a:endParaRPr dirty="0"/>
          </a:p>
        </p:txBody>
      </p:sp>
      <p:sp>
        <p:nvSpPr>
          <p:cNvPr id="7" name="Google Shape;3214;p57">
            <a:extLst>
              <a:ext uri="{FF2B5EF4-FFF2-40B4-BE49-F238E27FC236}">
                <a16:creationId xmlns:a16="http://schemas.microsoft.com/office/drawing/2014/main" id="{F24EA4B4-B3B8-4726-B996-16BDDAE17951}"/>
              </a:ext>
            </a:extLst>
          </p:cNvPr>
          <p:cNvSpPr txBox="1">
            <a:spLocks/>
          </p:cNvSpPr>
          <p:nvPr/>
        </p:nvSpPr>
        <p:spPr>
          <a:xfrm>
            <a:off x="902384" y="976029"/>
            <a:ext cx="7598229" cy="33411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/boot/</a:t>
            </a:r>
            <a:r>
              <a:rPr lang="uk-UA" dirty="0">
                <a:latin typeface="Arial Narrow" panose="020B0606020202030204" pitchFamily="34" charset="0"/>
              </a:rPr>
              <a:t> завантажувач ядра</a:t>
            </a:r>
            <a:r>
              <a:rPr lang="ru-RU" dirty="0">
                <a:latin typeface="Arial Narrow" panose="020B0606020202030204" pitchFamily="34" charset="0"/>
              </a:rPr>
              <a:t>.</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/usr/</a:t>
            </a:r>
            <a:r>
              <a:rPr lang="uk-UA" dirty="0">
                <a:solidFill>
                  <a:schemeClr val="accent1"/>
                </a:solidFill>
                <a:latin typeface="Arial Narrow" panose="020B0606020202030204" pitchFamily="34" charset="0"/>
              </a:rPr>
              <a:t> </a:t>
            </a:r>
            <a:r>
              <a:rPr lang="uk-UA" dirty="0">
                <a:latin typeface="Arial Narrow" panose="020B0606020202030204" pitchFamily="34" charset="0"/>
              </a:rPr>
              <a:t>програми, бібліотеки та документація користувачів</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/var/</a:t>
            </a:r>
            <a:r>
              <a:rPr lang="uk-UA" dirty="0">
                <a:solidFill>
                  <a:schemeClr val="accent1"/>
                </a:solidFill>
                <a:latin typeface="Arial Narrow" panose="020B0606020202030204" pitchFamily="34" charset="0"/>
              </a:rPr>
              <a:t> </a:t>
            </a:r>
            <a:r>
              <a:rPr lang="uk-UA" dirty="0">
                <a:latin typeface="Arial Narrow" panose="020B0606020202030204" pitchFamily="34" charset="0"/>
              </a:rPr>
              <a:t>змінні дані (логі, кеш).</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/home/</a:t>
            </a:r>
            <a:r>
              <a:rPr lang="uk-UA" dirty="0">
                <a:solidFill>
                  <a:schemeClr val="accent1"/>
                </a:solidFill>
                <a:latin typeface="Arial Narrow" panose="020B0606020202030204" pitchFamily="34" charset="0"/>
              </a:rPr>
              <a:t> </a:t>
            </a:r>
            <a:r>
              <a:rPr lang="uk-UA" dirty="0">
                <a:latin typeface="Arial Narrow" panose="020B0606020202030204" pitchFamily="34" charset="0"/>
              </a:rPr>
              <a:t>домашні каталоги користувачів.</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/etc/</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конфігураційні файли всієї системи.</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bin/</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основні виконувані файли.(</a:t>
            </a:r>
            <a:r>
              <a:rPr lang="en-US" dirty="0">
                <a:solidFill>
                  <a:schemeClr val="accent1"/>
                </a:solidFill>
                <a:latin typeface="Arial Narrow" panose="020B0606020202030204" pitchFamily="34" charset="0"/>
              </a:rPr>
              <a:t>ls, cp, mv, bash</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/sbin/</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системні утиліти для адміністратора (</a:t>
            </a:r>
            <a:r>
              <a:rPr lang="en-US" dirty="0">
                <a:solidFill>
                  <a:schemeClr val="accent1"/>
                </a:solidFill>
                <a:latin typeface="Arial Narrow" panose="020B0606020202030204" pitchFamily="34" charset="0"/>
              </a:rPr>
              <a:t>root</a:t>
            </a:r>
            <a:r>
              <a:rPr lang="en-US" dirty="0">
                <a:solidFill>
                  <a:schemeClr val="tx1"/>
                </a:solidFill>
                <a:latin typeface="Arial Narrow" panose="020B0606020202030204" pitchFamily="34" charset="0"/>
              </a:rPr>
              <a:t>)</a:t>
            </a:r>
            <a:r>
              <a:rPr lang="uk-UA" dirty="0">
                <a:solidFill>
                  <a:schemeClr val="tx1"/>
                </a:solidFill>
                <a:latin typeface="Arial Narrow" panose="020B0606020202030204" pitchFamily="34" charset="0"/>
              </a:rPr>
              <a:t>(</a:t>
            </a:r>
            <a:r>
              <a:rPr lang="en-US" dirty="0">
                <a:solidFill>
                  <a:schemeClr val="accent1"/>
                </a:solidFill>
                <a:latin typeface="Arial Narrow" panose="020B0606020202030204" pitchFamily="34" charset="0"/>
              </a:rPr>
              <a:t>fsck, reboot, mount</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/root/</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домашня тека суперкористувача (</a:t>
            </a:r>
            <a:r>
              <a:rPr lang="en-US" dirty="0">
                <a:solidFill>
                  <a:schemeClr val="accent1"/>
                </a:solidFill>
                <a:latin typeface="Arial Narrow" panose="020B0606020202030204" pitchFamily="34" charset="0"/>
              </a:rPr>
              <a:t>root</a:t>
            </a:r>
            <a:r>
              <a:rPr lang="en-US" dirty="0">
                <a:solidFill>
                  <a:schemeClr val="tx1"/>
                </a:solidFill>
                <a:latin typeface="Arial Narrow" panose="020B0606020202030204" pitchFamily="34" charset="0"/>
              </a:rPr>
              <a:t>)</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dev/</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файли пристроїв</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dev/sda </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жорсткий диск).</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proc/</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віртуальна файлова система, що містить інформацію про процеси та ядро в реальному часі.(</a:t>
            </a:r>
            <a:r>
              <a:rPr lang="en-US" dirty="0">
                <a:solidFill>
                  <a:schemeClr val="accent1"/>
                </a:solidFill>
                <a:latin typeface="Arial Narrow" panose="020B0606020202030204" pitchFamily="34" charset="0"/>
              </a:rPr>
              <a:t>/proc/meminfo</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/tmp/</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тимчасові файли.</a:t>
            </a:r>
          </a:p>
        </p:txBody>
      </p:sp>
    </p:spTree>
    <p:extLst>
      <p:ext uri="{BB962C8B-B14F-4D97-AF65-F5344CB8AC3E}">
        <p14:creationId xmlns:p14="http://schemas.microsoft.com/office/powerpoint/2010/main" val="29138014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8CEA4C9E-2E4E-4A43-BD85-FF61D33CBD2B}"/>
              </a:ext>
            </a:extLst>
          </p:cNvPr>
          <p:cNvSpPr txBox="1">
            <a:spLocks noGrp="1"/>
          </p:cNvSpPr>
          <p:nvPr>
            <p:ph type="title"/>
          </p:nvPr>
        </p:nvSpPr>
        <p:spPr>
          <a:xfrm>
            <a:off x="1266450" y="20006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Аналіз </a:t>
            </a:r>
            <a:r>
              <a:rPr lang="en-US" dirty="0">
                <a:latin typeface="Bahnschrift SemiBold Condensed" panose="020B0502040204020203" pitchFamily="34" charset="0"/>
              </a:rPr>
              <a:t>Linux</a:t>
            </a:r>
            <a:endParaRPr dirty="0"/>
          </a:p>
        </p:txBody>
      </p:sp>
      <p:sp>
        <p:nvSpPr>
          <p:cNvPr id="7" name="Google Shape;3214;p57">
            <a:extLst>
              <a:ext uri="{FF2B5EF4-FFF2-40B4-BE49-F238E27FC236}">
                <a16:creationId xmlns:a16="http://schemas.microsoft.com/office/drawing/2014/main" id="{F24EA4B4-B3B8-4726-B996-16BDDAE17951}"/>
              </a:ext>
            </a:extLst>
          </p:cNvPr>
          <p:cNvSpPr txBox="1">
            <a:spLocks/>
          </p:cNvSpPr>
          <p:nvPr/>
        </p:nvSpPr>
        <p:spPr>
          <a:xfrm>
            <a:off x="0" y="899410"/>
            <a:ext cx="8649325" cy="4244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Команда </a:t>
            </a:r>
            <a:r>
              <a:rPr lang="en-US" dirty="0">
                <a:solidFill>
                  <a:schemeClr val="accent1"/>
                </a:solidFill>
                <a:latin typeface="Arial Narrow" panose="020B0606020202030204" pitchFamily="34" charset="0"/>
              </a:rPr>
              <a:t>dd</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стала фактичним стандартом для створення криміналістичних дублікатів носіїв інформації та оперативної пам'яті, і була поширена на інші операційні системи.</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Видалені файли можна переглянути використовуючи </a:t>
            </a:r>
            <a:r>
              <a:rPr lang="en-US" dirty="0">
                <a:solidFill>
                  <a:schemeClr val="accent1"/>
                </a:solidFill>
                <a:latin typeface="Arial Narrow" panose="020B0606020202030204" pitchFamily="34" charset="0"/>
              </a:rPr>
              <a:t>fls</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з опцією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d</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видалено):</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fls -f linux-ext2 -r -p -d ext2-floppy-021304.dd</a:t>
            </a:r>
          </a:p>
          <a:p>
            <a:pPr marL="127000">
              <a:buClr>
                <a:schemeClr val="accent1"/>
              </a:buClr>
              <a:buSzPts val="1600"/>
            </a:pPr>
            <a:r>
              <a:rPr lang="pt-BR" dirty="0">
                <a:solidFill>
                  <a:schemeClr val="accent1"/>
                </a:solidFill>
                <a:latin typeface="Arial Narrow" panose="020B0606020202030204" pitchFamily="34" charset="0"/>
              </a:rPr>
              <a:t>r/- * 0:file2</a:t>
            </a:r>
          </a:p>
          <a:p>
            <a:pPr marL="127000">
              <a:buClr>
                <a:schemeClr val="accent1"/>
              </a:buClr>
              <a:buSzPts val="1600"/>
            </a:pPr>
            <a:r>
              <a:rPr lang="pt-BR" dirty="0">
                <a:solidFill>
                  <a:schemeClr val="accent1"/>
                </a:solidFill>
                <a:latin typeface="Arial Narrow" panose="020B0606020202030204" pitchFamily="34" charset="0"/>
              </a:rPr>
              <a:t>r/- * 0:handle.pdf</a:t>
            </a:r>
          </a:p>
          <a:p>
            <a:pPr marL="127000">
              <a:buClr>
                <a:schemeClr val="accent1"/>
              </a:buClr>
              <a:buSzPts val="1600"/>
            </a:pPr>
            <a:r>
              <a:rPr lang="pt-BR" dirty="0">
                <a:solidFill>
                  <a:schemeClr val="accent1"/>
                </a:solidFill>
                <a:latin typeface="Arial Narrow" panose="020B0606020202030204" pitchFamily="34" charset="0"/>
              </a:rPr>
              <a:t>r/- * 0:.file3.swp</a:t>
            </a:r>
          </a:p>
          <a:p>
            <a:pPr marL="127000">
              <a:buClr>
                <a:schemeClr val="accent1"/>
              </a:buClr>
              <a:buSzPts val="1600"/>
            </a:pPr>
            <a:r>
              <a:rPr lang="pt-BR" dirty="0">
                <a:solidFill>
                  <a:schemeClr val="accent1"/>
                </a:solidFill>
                <a:latin typeface="Arial Narrow" panose="020B0606020202030204" pitchFamily="34" charset="0"/>
              </a:rPr>
              <a:t>r/- * 0:.file3.swpx</a:t>
            </a:r>
            <a:endParaRPr lang="uk-UA" dirty="0">
              <a:solidFill>
                <a:schemeClr val="accent1"/>
              </a:solidFill>
              <a:latin typeface="Arial Narrow" panose="020B0606020202030204" pitchFamily="34" charset="0"/>
            </a:endParaRPr>
          </a:p>
          <a:p>
            <a:pPr marL="127000">
              <a:buClr>
                <a:schemeClr val="accent1"/>
              </a:buClr>
              <a:buSzPts val="1600"/>
            </a:pPr>
            <a:endParaRPr lang="uk-UA" dirty="0">
              <a:solidFill>
                <a:schemeClr val="accent1"/>
              </a:solidFill>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Облікові записи користувачів </a:t>
            </a:r>
            <a:r>
              <a:rPr lang="en-US" dirty="0">
                <a:solidFill>
                  <a:schemeClr val="accent1"/>
                </a:solidFill>
                <a:latin typeface="Arial Narrow" panose="020B0606020202030204" pitchFamily="34" charset="0"/>
              </a:rPr>
              <a:t>etc/passwd</a:t>
            </a:r>
            <a:r>
              <a:rPr lang="uk-UA" dirty="0">
                <a:solidFill>
                  <a:schemeClr val="accent1"/>
                </a:solidFill>
                <a:latin typeface="Arial Narrow" panose="020B0606020202030204" pitchFamily="34" charset="0"/>
              </a:rPr>
              <a:t> </a:t>
            </a:r>
          </a:p>
          <a:p>
            <a:pPr marL="127000">
              <a:buClr>
                <a:schemeClr val="accent1"/>
              </a:buClr>
              <a:buSzPts val="1600"/>
            </a:pPr>
            <a:endParaRPr lang="en-US" dirty="0">
              <a:solidFill>
                <a:schemeClr val="accent1"/>
              </a:solidFill>
              <a:latin typeface="Arial Narrow" panose="020B0606020202030204" pitchFamily="34" charset="0"/>
            </a:endParaRPr>
          </a:p>
          <a:p>
            <a:pPr marL="127000">
              <a:buClr>
                <a:schemeClr val="accent1"/>
              </a:buClr>
              <a:buSzPts val="1600"/>
            </a:pPr>
            <a:r>
              <a:rPr lang="de-DE" dirty="0">
                <a:solidFill>
                  <a:schemeClr val="accent1"/>
                </a:solidFill>
                <a:latin typeface="Arial Narrow" panose="020B0606020202030204" pitchFamily="34" charset="0"/>
              </a:rPr>
              <a:t>user:x:500:500::/home/user:/bin/bash</a:t>
            </a:r>
          </a:p>
          <a:p>
            <a:pPr marL="127000">
              <a:buClr>
                <a:schemeClr val="accent1"/>
              </a:buClr>
              <a:buSzPts val="1600"/>
            </a:pPr>
            <a:endParaRPr lang="uk-UA" dirty="0">
              <a:solidFill>
                <a:schemeClr val="accent1"/>
              </a:solidFill>
              <a:latin typeface="Arial Narrow" panose="020B0606020202030204" pitchFamily="34" charset="0"/>
            </a:endParaRPr>
          </a:p>
        </p:txBody>
      </p:sp>
      <p:sp>
        <p:nvSpPr>
          <p:cNvPr id="5" name="Google Shape;3214;p57">
            <a:extLst>
              <a:ext uri="{FF2B5EF4-FFF2-40B4-BE49-F238E27FC236}">
                <a16:creationId xmlns:a16="http://schemas.microsoft.com/office/drawing/2014/main" id="{F459BE4A-3D2C-48BE-8CA0-1BDA293BB542}"/>
              </a:ext>
            </a:extLst>
          </p:cNvPr>
          <p:cNvSpPr txBox="1">
            <a:spLocks/>
          </p:cNvSpPr>
          <p:nvPr/>
        </p:nvSpPr>
        <p:spPr>
          <a:xfrm>
            <a:off x="4572000" y="3465446"/>
            <a:ext cx="3976082" cy="16897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Ім'я користувача</a:t>
            </a:r>
            <a:endParaRPr lang="en-US" dirty="0">
              <a:solidFill>
                <a:schemeClr val="tx1"/>
              </a:solidFill>
              <a:latin typeface="Arial Narrow" panose="020B0606020202030204" pitchFamily="34" charset="0"/>
            </a:endParaRPr>
          </a:p>
          <a:p>
            <a:pPr marL="127000">
              <a:buClr>
                <a:schemeClr val="accent1"/>
              </a:buClr>
              <a:buSzPts val="1600"/>
            </a:pP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Хешований пароль (зараз в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etc/shadow</a:t>
            </a:r>
            <a:r>
              <a:rPr lang="en-US" dirty="0">
                <a:solidFill>
                  <a:schemeClr val="tx1"/>
                </a:solidFill>
                <a:latin typeface="Arial Narrow" panose="020B0606020202030204" pitchFamily="34" charset="0"/>
              </a:rPr>
              <a:t>)</a:t>
            </a:r>
          </a:p>
          <a:p>
            <a:pPr marL="127000">
              <a:buClr>
                <a:schemeClr val="accent1"/>
              </a:buClr>
              <a:buSzPts val="1600"/>
            </a:pPr>
            <a:r>
              <a:rPr lang="uk-UA"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rPr>
              <a:t>UID</a:t>
            </a:r>
          </a:p>
          <a:p>
            <a:pPr marL="127000">
              <a:buClr>
                <a:schemeClr val="accent1"/>
              </a:buClr>
              <a:buSzPts val="1600"/>
            </a:pPr>
            <a:r>
              <a:rPr lang="uk-UA"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rPr>
              <a:t>GID</a:t>
            </a:r>
          </a:p>
          <a:p>
            <a:pPr marL="127000">
              <a:buClr>
                <a:schemeClr val="accent1"/>
              </a:buClr>
              <a:buSzPts val="1600"/>
            </a:pPr>
            <a:r>
              <a:rPr lang="uk-UA" dirty="0">
                <a:solidFill>
                  <a:schemeClr val="tx1"/>
                </a:solidFill>
                <a:latin typeface="Arial Narrow" panose="020B0606020202030204" pitchFamily="34" charset="0"/>
              </a:rPr>
              <a:t>- Домашній каталог</a:t>
            </a:r>
            <a:endParaRPr lang="en-US"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 Оболонка</a:t>
            </a:r>
            <a:endParaRPr lang="en-US"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6771010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8CEA4C9E-2E4E-4A43-BD85-FF61D33CBD2B}"/>
              </a:ext>
            </a:extLst>
          </p:cNvPr>
          <p:cNvSpPr txBox="1">
            <a:spLocks noGrp="1"/>
          </p:cNvSpPr>
          <p:nvPr>
            <p:ph type="title"/>
          </p:nvPr>
        </p:nvSpPr>
        <p:spPr>
          <a:xfrm>
            <a:off x="1266450" y="20006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Артефакти </a:t>
            </a:r>
            <a:r>
              <a:rPr lang="en-US" dirty="0">
                <a:latin typeface="Bahnschrift SemiBold Condensed" panose="020B0502040204020203" pitchFamily="34" charset="0"/>
              </a:rPr>
              <a:t>Linux</a:t>
            </a:r>
            <a:endParaRPr dirty="0"/>
          </a:p>
        </p:txBody>
      </p:sp>
      <p:sp>
        <p:nvSpPr>
          <p:cNvPr id="7" name="Google Shape;3214;p57">
            <a:extLst>
              <a:ext uri="{FF2B5EF4-FFF2-40B4-BE49-F238E27FC236}">
                <a16:creationId xmlns:a16="http://schemas.microsoft.com/office/drawing/2014/main" id="{F24EA4B4-B3B8-4726-B996-16BDDAE17951}"/>
              </a:ext>
            </a:extLst>
          </p:cNvPr>
          <p:cNvSpPr txBox="1">
            <a:spLocks/>
          </p:cNvSpPr>
          <p:nvPr/>
        </p:nvSpPr>
        <p:spPr>
          <a:xfrm>
            <a:off x="902384" y="976029"/>
            <a:ext cx="7598229" cy="29064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Облікових записів користувачів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etc/shadow/</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etc/passwd</a:t>
            </a:r>
            <a:r>
              <a:rPr lang="uk-UA" dirty="0">
                <a:solidFill>
                  <a:schemeClr val="accent1"/>
                </a:solidFill>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Системні події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var/log/syslog</a:t>
            </a:r>
          </a:p>
          <a:p>
            <a:pPr marL="457200" indent="-330200">
              <a:buClr>
                <a:schemeClr val="accent1"/>
              </a:buClr>
              <a:buSzPts val="1600"/>
              <a:buFont typeface="Barlow Semi Condensed"/>
              <a:buChar char="●"/>
            </a:pPr>
            <a:r>
              <a:rPr lang="uk-UA" dirty="0">
                <a:latin typeface="Arial Narrow" panose="020B0606020202030204" pitchFamily="34" charset="0"/>
              </a:rPr>
              <a:t>Журнали автентифікації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var/log/auth.log</a:t>
            </a:r>
          </a:p>
          <a:p>
            <a:pPr marL="457200" indent="-330200">
              <a:buClr>
                <a:schemeClr val="accent1"/>
              </a:buClr>
              <a:buSzPts val="1600"/>
              <a:buFont typeface="Barlow Semi Condensed"/>
              <a:buChar char="●"/>
            </a:pPr>
            <a:r>
              <a:rPr lang="uk-UA" dirty="0">
                <a:latin typeface="Arial Narrow" panose="020B0606020202030204" pitchFamily="34" charset="0"/>
              </a:rPr>
              <a:t>Логі входів </a:t>
            </a:r>
            <a:r>
              <a:rPr lang="en-US" dirty="0">
                <a:solidFill>
                  <a:schemeClr val="accent1"/>
                </a:solidFill>
                <a:latin typeface="Arial Narrow" panose="020B0606020202030204" pitchFamily="34" charset="0"/>
              </a:rPr>
              <a:t>/var/log/wtmp</a:t>
            </a:r>
            <a:r>
              <a:rPr lang="en-US" dirty="0">
                <a:latin typeface="Arial Narrow" panose="020B0606020202030204" pitchFamily="34" charset="0"/>
              </a:rPr>
              <a:t>, </a:t>
            </a:r>
            <a:r>
              <a:rPr lang="en-US" dirty="0">
                <a:solidFill>
                  <a:schemeClr val="accent1"/>
                </a:solidFill>
                <a:latin typeface="Arial Narrow" panose="020B0606020202030204" pitchFamily="34" charset="0"/>
              </a:rPr>
              <a:t>/var/log/lastlog</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Заплановані завдання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etc/crontab  /var/spool/cron/crontabs</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Автозапуск </a:t>
            </a:r>
            <a:r>
              <a:rPr lang="en-US" dirty="0">
                <a:solidFill>
                  <a:schemeClr val="accent1"/>
                </a:solidFill>
                <a:latin typeface="Arial Narrow" panose="020B0606020202030204" pitchFamily="34" charset="0"/>
              </a:rPr>
              <a:t>/etc/init.d/ /etc/systemd/ ~/.config/autostart/</a:t>
            </a:r>
          </a:p>
          <a:p>
            <a:pPr marL="457200" indent="-330200">
              <a:buClr>
                <a:schemeClr val="accent1"/>
              </a:buClr>
              <a:buSzPts val="1600"/>
              <a:buFont typeface="Barlow Semi Condensed"/>
              <a:buChar char="●"/>
            </a:pPr>
            <a:r>
              <a:rPr lang="uk-UA" dirty="0">
                <a:latin typeface="Arial Narrow" panose="020B0606020202030204" pitchFamily="34" charset="0"/>
              </a:rPr>
              <a:t>Підключені диски </a:t>
            </a:r>
            <a:r>
              <a:rPr lang="en-US" dirty="0">
                <a:solidFill>
                  <a:schemeClr val="accent1"/>
                </a:solidFill>
                <a:latin typeface="Arial Narrow" panose="020B0606020202030204" pitchFamily="34" charset="0"/>
              </a:rPr>
              <a:t>/etc/fstab</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Зовнішні пристрої (</a:t>
            </a:r>
            <a:r>
              <a:rPr lang="en-US" dirty="0">
                <a:latin typeface="Arial Narrow" panose="020B0606020202030204" pitchFamily="34" charset="0"/>
              </a:rPr>
              <a:t>USB) </a:t>
            </a:r>
            <a:r>
              <a:rPr lang="en-US" dirty="0">
                <a:solidFill>
                  <a:schemeClr val="accent1"/>
                </a:solidFill>
                <a:latin typeface="Arial Narrow" panose="020B0606020202030204" pitchFamily="34" charset="0"/>
              </a:rPr>
              <a:t>/var/log/messages</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Google Chrome</a:t>
            </a:r>
            <a:r>
              <a:rPr lang="uk-UA" dirty="0">
                <a:latin typeface="Arial Narrow" panose="020B0606020202030204" pitchFamily="34" charset="0"/>
              </a:rPr>
              <a:t> – історія браузера, </a:t>
            </a:r>
            <a:r>
              <a:rPr lang="en-US" dirty="0">
                <a:latin typeface="Arial Narrow" panose="020B0606020202030204" pitchFamily="34" charset="0"/>
              </a:rPr>
              <a:t>cookies, </a:t>
            </a:r>
            <a:r>
              <a:rPr lang="uk-UA" dirty="0">
                <a:latin typeface="Arial Narrow" panose="020B0606020202030204" pitchFamily="34" charset="0"/>
              </a:rPr>
              <a:t>завантаження, тощо</a:t>
            </a:r>
            <a:r>
              <a:rPr lang="en-US" dirty="0">
                <a:latin typeface="Arial Narrow" panose="020B0606020202030204" pitchFamily="34" charset="0"/>
              </a:rPr>
              <a:t> </a:t>
            </a:r>
            <a:r>
              <a:rPr lang="en-US" dirty="0">
                <a:solidFill>
                  <a:schemeClr val="accent1"/>
                </a:solidFill>
                <a:latin typeface="Arial Narrow" panose="020B0606020202030204" pitchFamily="34" charset="0"/>
              </a:rPr>
              <a:t>~/.config/google-chrome/</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DHCP</a:t>
            </a:r>
            <a:r>
              <a:rPr lang="uk-UA" dirty="0">
                <a:solidFill>
                  <a:schemeClr val="tx1"/>
                </a:solidFill>
                <a:latin typeface="Arial Narrow" panose="020B0606020202030204" pitchFamily="34" charset="0"/>
              </a:rPr>
              <a:t> </a:t>
            </a:r>
            <a:r>
              <a:rPr lang="en-US" dirty="0">
                <a:solidFill>
                  <a:schemeClr val="accent1"/>
                </a:solidFill>
                <a:latin typeface="Arial Narrow" panose="020B0606020202030204" pitchFamily="34" charset="0"/>
              </a:rPr>
              <a:t>/var/lib/dhcp/</a:t>
            </a:r>
          </a:p>
        </p:txBody>
      </p:sp>
    </p:spTree>
    <p:extLst>
      <p:ext uri="{BB962C8B-B14F-4D97-AF65-F5344CB8AC3E}">
        <p14:creationId xmlns:p14="http://schemas.microsoft.com/office/powerpoint/2010/main" val="19581089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8CEA4C9E-2E4E-4A43-BD85-FF61D33CBD2B}"/>
              </a:ext>
            </a:extLst>
          </p:cNvPr>
          <p:cNvSpPr txBox="1">
            <a:spLocks noGrp="1"/>
          </p:cNvSpPr>
          <p:nvPr>
            <p:ph type="title"/>
          </p:nvPr>
        </p:nvSpPr>
        <p:spPr>
          <a:xfrm>
            <a:off x="1266450" y="20006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Інтерфейси </a:t>
            </a:r>
            <a:r>
              <a:rPr lang="en-US" dirty="0">
                <a:latin typeface="Bahnschrift SemiBold Condensed" panose="020B0502040204020203" pitchFamily="34" charset="0"/>
              </a:rPr>
              <a:t>Linux</a:t>
            </a:r>
            <a:endParaRPr dirty="0"/>
          </a:p>
        </p:txBody>
      </p:sp>
      <p:sp>
        <p:nvSpPr>
          <p:cNvPr id="7" name="Google Shape;3214;p57">
            <a:extLst>
              <a:ext uri="{FF2B5EF4-FFF2-40B4-BE49-F238E27FC236}">
                <a16:creationId xmlns:a16="http://schemas.microsoft.com/office/drawing/2014/main" id="{F24EA4B4-B3B8-4726-B996-16BDDAE17951}"/>
              </a:ext>
            </a:extLst>
          </p:cNvPr>
          <p:cNvSpPr txBox="1">
            <a:spLocks/>
          </p:cNvSpPr>
          <p:nvPr/>
        </p:nvSpPr>
        <p:spPr>
          <a:xfrm>
            <a:off x="902384" y="976029"/>
            <a:ext cx="7598229" cy="19920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eth0</a:t>
            </a:r>
            <a:r>
              <a:rPr lang="uk-UA" dirty="0">
                <a:latin typeface="Arial Narrow" panose="020B0606020202030204" pitchFamily="34" charset="0"/>
              </a:rPr>
              <a:t> </a:t>
            </a:r>
            <a:r>
              <a:rPr lang="en-US" dirty="0">
                <a:latin typeface="Arial Narrow" panose="020B0606020202030204" pitchFamily="34" charset="0"/>
              </a:rPr>
              <a:t>Ethernet</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wlan0</a:t>
            </a:r>
            <a:r>
              <a:rPr lang="en-US" dirty="0">
                <a:latin typeface="Arial Narrow" panose="020B0606020202030204" pitchFamily="34" charset="0"/>
              </a:rPr>
              <a:t>	</a:t>
            </a:r>
            <a:r>
              <a:rPr lang="uk-UA" dirty="0">
                <a:latin typeface="Arial Narrow" panose="020B0606020202030204" pitchFamily="34" charset="0"/>
              </a:rPr>
              <a:t> </a:t>
            </a:r>
            <a:r>
              <a:rPr lang="en-US" dirty="0">
                <a:latin typeface="Arial Narrow" panose="020B0606020202030204" pitchFamily="34" charset="0"/>
              </a:rPr>
              <a:t>Wi-Fi</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wwan0</a:t>
            </a:r>
            <a:r>
              <a:rPr lang="uk-UA" dirty="0">
                <a:latin typeface="Arial Narrow" panose="020B0606020202030204" pitchFamily="34" charset="0"/>
              </a:rPr>
              <a:t> Мобільний зв'язок</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ppp0</a:t>
            </a:r>
            <a:r>
              <a:rPr lang="uk-UA" dirty="0">
                <a:latin typeface="Arial Narrow" panose="020B0606020202030204" pitchFamily="34" charset="0"/>
              </a:rPr>
              <a:t> Протокол «точка-точка»</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br0</a:t>
            </a:r>
            <a:r>
              <a:rPr lang="uk-UA" dirty="0">
                <a:latin typeface="Arial Narrow" panose="020B0606020202030204" pitchFamily="34" charset="0"/>
              </a:rPr>
              <a:t> Міст</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vmnet0</a:t>
            </a:r>
            <a:r>
              <a:rPr lang="uk-UA" dirty="0">
                <a:latin typeface="Arial Narrow" panose="020B0606020202030204" pitchFamily="34" charset="0"/>
              </a:rPr>
              <a:t> Віртуальні машини</a:t>
            </a:r>
            <a:endParaRPr lang="en-US" dirty="0">
              <a:solidFill>
                <a:schemeClr val="accent1"/>
              </a:solidFill>
              <a:latin typeface="Arial Narrow" panose="020B0606020202030204" pitchFamily="34" charset="0"/>
            </a:endParaRPr>
          </a:p>
        </p:txBody>
      </p:sp>
    </p:spTree>
    <p:extLst>
      <p:ext uri="{BB962C8B-B14F-4D97-AF65-F5344CB8AC3E}">
        <p14:creationId xmlns:p14="http://schemas.microsoft.com/office/powerpoint/2010/main" val="6615751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8CEA4C9E-2E4E-4A43-BD85-FF61D33CBD2B}"/>
              </a:ext>
            </a:extLst>
          </p:cNvPr>
          <p:cNvSpPr txBox="1">
            <a:spLocks noGrp="1"/>
          </p:cNvSpPr>
          <p:nvPr>
            <p:ph type="title"/>
          </p:nvPr>
        </p:nvSpPr>
        <p:spPr>
          <a:xfrm>
            <a:off x="1266450" y="20006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Артефакти </a:t>
            </a:r>
            <a:r>
              <a:rPr lang="en-US" dirty="0">
                <a:latin typeface="Bahnschrift SemiBold Condensed" panose="020B0502040204020203" pitchFamily="34" charset="0"/>
              </a:rPr>
              <a:t>macOS</a:t>
            </a:r>
            <a:endParaRPr dirty="0"/>
          </a:p>
        </p:txBody>
      </p:sp>
      <p:sp>
        <p:nvSpPr>
          <p:cNvPr id="7" name="Google Shape;3214;p57">
            <a:extLst>
              <a:ext uri="{FF2B5EF4-FFF2-40B4-BE49-F238E27FC236}">
                <a16:creationId xmlns:a16="http://schemas.microsoft.com/office/drawing/2014/main" id="{F24EA4B4-B3B8-4726-B996-16BDDAE17951}"/>
              </a:ext>
            </a:extLst>
          </p:cNvPr>
          <p:cNvSpPr txBox="1">
            <a:spLocks/>
          </p:cNvSpPr>
          <p:nvPr/>
        </p:nvSpPr>
        <p:spPr>
          <a:xfrm>
            <a:off x="0" y="595086"/>
            <a:ext cx="9144000" cy="45484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Системний журнал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private/var/log/system.log</a:t>
            </a:r>
          </a:p>
          <a:p>
            <a:pPr marL="457200" indent="-330200">
              <a:buClr>
                <a:schemeClr val="accent1"/>
              </a:buClr>
              <a:buSzPts val="1600"/>
              <a:buFont typeface="Barlow Semi Condensed"/>
              <a:buChar char="●"/>
            </a:pPr>
            <a:r>
              <a:rPr lang="uk-UA" dirty="0">
                <a:latin typeface="Arial Narrow" panose="020B0606020202030204" pitchFamily="34" charset="0"/>
              </a:rPr>
              <a:t>Версія ОС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System/Library/CoreServices/SystemVersion.plist</a:t>
            </a:r>
          </a:p>
          <a:p>
            <a:pPr marL="457200" indent="-330200">
              <a:buClr>
                <a:schemeClr val="accent1"/>
              </a:buClr>
              <a:buSzPts val="1600"/>
              <a:buFont typeface="Barlow Semi Condensed"/>
              <a:buChar char="●"/>
            </a:pPr>
            <a:r>
              <a:rPr lang="uk-UA" dirty="0">
                <a:latin typeface="Arial Narrow" panose="020B0606020202030204" pitchFamily="34" charset="0"/>
              </a:rPr>
              <a:t>Часовий пояс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etc/localtime</a:t>
            </a:r>
          </a:p>
          <a:p>
            <a:pPr marL="457200" indent="-330200">
              <a:buClr>
                <a:schemeClr val="accent1"/>
              </a:buClr>
              <a:buSzPts val="1600"/>
              <a:buFont typeface="Barlow Semi Condensed"/>
              <a:buChar char="●"/>
            </a:pPr>
            <a:r>
              <a:rPr lang="uk-UA" dirty="0">
                <a:latin typeface="Arial Narrow" panose="020B0606020202030204" pitchFamily="34" charset="0"/>
              </a:rPr>
              <a:t>Завантаження, перезавантаження, вимкнення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private/var/log/system.log</a:t>
            </a:r>
          </a:p>
          <a:p>
            <a:pPr marL="457200" indent="-330200">
              <a:buClr>
                <a:schemeClr val="accent1"/>
              </a:buClr>
              <a:buSzPts val="1600"/>
              <a:buFont typeface="Barlow Semi Condensed"/>
              <a:buChar char="●"/>
            </a:pPr>
            <a:r>
              <a:rPr lang="uk-UA" dirty="0">
                <a:latin typeface="Arial Narrow" panose="020B0606020202030204" pitchFamily="34" charset="0"/>
              </a:rPr>
              <a:t>Облікові записи користувачів та паролі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private/var/db/dslocal/nodes/Default/users/&lt;user&gt;.plist</a:t>
            </a:r>
          </a:p>
          <a:p>
            <a:pPr marL="457200" indent="-330200">
              <a:buClr>
                <a:schemeClr val="accent1"/>
              </a:buClr>
              <a:buSzPts val="1600"/>
              <a:buFont typeface="Barlow Semi Condensed"/>
              <a:buChar char="●"/>
            </a:pPr>
            <a:r>
              <a:rPr lang="uk-UA" dirty="0">
                <a:latin typeface="Arial Narrow" panose="020B0606020202030204" pitchFamily="34" charset="0"/>
              </a:rPr>
              <a:t>Історія входу користувачів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Library/Preferences/com.apple.loginwindow.plist</a:t>
            </a:r>
          </a:p>
          <a:p>
            <a:pPr marL="457200" indent="-330200">
              <a:buClr>
                <a:schemeClr val="accent1"/>
              </a:buClr>
              <a:buSzPts val="1600"/>
              <a:buFont typeface="Barlow Semi Condensed"/>
              <a:buChar char="●"/>
            </a:pPr>
            <a:r>
              <a:rPr lang="uk-UA" dirty="0">
                <a:latin typeface="Arial Narrow" panose="020B0606020202030204" pitchFamily="34" charset="0"/>
              </a:rPr>
              <a:t>Привілейовані облікові записи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etc/sudoers</a:t>
            </a:r>
          </a:p>
          <a:p>
            <a:pPr marL="457200" indent="-330200">
              <a:buClr>
                <a:schemeClr val="accent1"/>
              </a:buClr>
              <a:buSzPts val="1600"/>
              <a:buFont typeface="Barlow Semi Condensed"/>
              <a:buChar char="●"/>
            </a:pPr>
            <a:r>
              <a:rPr lang="uk-UA" dirty="0">
                <a:latin typeface="Arial Narrow" panose="020B0606020202030204" pitchFamily="34" charset="0"/>
              </a:rPr>
              <a:t>Використання програм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private/var/db/CoreDuet/Knowledge/knowledgeC.db</a:t>
            </a:r>
          </a:p>
          <a:p>
            <a:pPr marL="457200" indent="-330200">
              <a:buClr>
                <a:schemeClr val="accent1"/>
              </a:buClr>
              <a:buSzPts val="1600"/>
              <a:buFont typeface="Barlow Semi Condensed"/>
              <a:buChar char="●"/>
            </a:pPr>
            <a:r>
              <a:rPr lang="uk-UA" dirty="0">
                <a:latin typeface="Arial Narrow" panose="020B0606020202030204" pitchFamily="34" charset="0"/>
              </a:rPr>
              <a:t>Створення, видалення, перейменування, монтування файлів/папок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System/Volumes/Data/.fseventsd</a:t>
            </a:r>
          </a:p>
          <a:p>
            <a:pPr marL="457200" indent="-330200">
              <a:buClr>
                <a:schemeClr val="accent1"/>
              </a:buClr>
              <a:buSzPts val="1600"/>
              <a:buFont typeface="Barlow Semi Condensed"/>
              <a:buChar char="●"/>
            </a:pPr>
            <a:r>
              <a:rPr lang="en-US" dirty="0">
                <a:latin typeface="Arial Narrow" panose="020B0606020202030204" pitchFamily="34" charset="0"/>
              </a:rPr>
              <a:t>USB-</a:t>
            </a:r>
            <a:r>
              <a:rPr lang="uk-UA" dirty="0">
                <a:latin typeface="Arial Narrow" panose="020B0606020202030204" pitchFamily="34" charset="0"/>
              </a:rPr>
              <a:t>накопичувачі та підключені образи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Users/&lt;user&gt;/Library/Preferences/com.apple.finder.plist</a:t>
            </a:r>
          </a:p>
          <a:p>
            <a:pPr marL="457200" indent="-330200">
              <a:buClr>
                <a:schemeClr val="accent1"/>
              </a:buClr>
              <a:buSzPts val="1600"/>
              <a:buFont typeface="Barlow Semi Condensed"/>
              <a:buChar char="●"/>
            </a:pPr>
            <a:r>
              <a:rPr lang="uk-UA" dirty="0">
                <a:latin typeface="Arial Narrow" panose="020B0606020202030204" pitchFamily="34" charset="0"/>
              </a:rPr>
              <a:t>Підключені пристрої </a:t>
            </a:r>
            <a:r>
              <a:rPr lang="en-US" dirty="0">
                <a:latin typeface="Arial Narrow" panose="020B0606020202030204" pitchFamily="34" charset="0"/>
              </a:rPr>
              <a:t>Apple </a:t>
            </a:r>
            <a:r>
              <a:rPr lang="en-US" dirty="0">
                <a:solidFill>
                  <a:schemeClr val="accent1"/>
                </a:solidFill>
                <a:latin typeface="Arial Narrow" panose="020B0606020202030204" pitchFamily="34" charset="0"/>
              </a:rPr>
              <a:t>/Users/&lt;user/Library/Preferences/com.apple.iPod.plist</a:t>
            </a:r>
          </a:p>
          <a:p>
            <a:pPr marL="457200" indent="-330200">
              <a:buClr>
                <a:schemeClr val="accent1"/>
              </a:buClr>
              <a:buSzPts val="1600"/>
              <a:buFont typeface="Barlow Semi Condensed"/>
              <a:buChar char="●"/>
            </a:pPr>
            <a:r>
              <a:rPr lang="uk-UA" dirty="0">
                <a:latin typeface="Arial Narrow" panose="020B0606020202030204" pitchFamily="34" charset="0"/>
              </a:rPr>
              <a:t>Автозапуск </a:t>
            </a:r>
            <a:r>
              <a:rPr lang="en-US" dirty="0">
                <a:solidFill>
                  <a:schemeClr val="accent1"/>
                </a:solidFill>
                <a:latin typeface="Arial Narrow" panose="020B0606020202030204" pitchFamily="34" charset="0"/>
              </a:rPr>
              <a:t>~/Library/LaunchAgents/</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/Library/LaunchDaemons/</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/Library/LaunchAgents/</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~/Library/Preferences/com.apple.loginitems.plist</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Логи користувача </a:t>
            </a:r>
            <a:r>
              <a:rPr lang="en-US" dirty="0">
                <a:solidFill>
                  <a:schemeClr val="accent1"/>
                </a:solidFill>
                <a:latin typeface="Arial Narrow" panose="020B0606020202030204" pitchFamily="34" charset="0"/>
              </a:rPr>
              <a:t>~/Library/Logs/</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~/Library/Logs/DiagnosticReports/</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Chrome </a:t>
            </a:r>
            <a:r>
              <a:rPr lang="uk-UA" dirty="0">
                <a:latin typeface="Arial Narrow" panose="020B0606020202030204" pitchFamily="34" charset="0"/>
              </a:rPr>
              <a:t>історія </a:t>
            </a:r>
            <a:r>
              <a:rPr lang="en-US" dirty="0">
                <a:solidFill>
                  <a:schemeClr val="accent1"/>
                </a:solidFill>
                <a:latin typeface="Arial Narrow" panose="020B0606020202030204" pitchFamily="34" charset="0"/>
              </a:rPr>
              <a:t>~/Library/Application Support/Google/Chrome/Default/History</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Мережеві інтерфейси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Library/Preferences/SystemConfiguration/NetworkInterfaces.plist</a:t>
            </a:r>
          </a:p>
          <a:p>
            <a:pPr marL="457200" indent="-330200">
              <a:buClr>
                <a:schemeClr val="accent1"/>
              </a:buClr>
              <a:buSzPts val="1600"/>
              <a:buFont typeface="Barlow Semi Condensed"/>
              <a:buChar char="●"/>
            </a:pPr>
            <a:r>
              <a:rPr lang="uk-UA" dirty="0">
                <a:latin typeface="Arial Narrow" panose="020B0606020202030204" pitchFamily="34" charset="0"/>
              </a:rPr>
              <a:t>Налаштування </a:t>
            </a:r>
            <a:r>
              <a:rPr lang="en-US" dirty="0">
                <a:latin typeface="Arial Narrow" panose="020B0606020202030204" pitchFamily="34" charset="0"/>
              </a:rPr>
              <a:t>DHCP</a:t>
            </a:r>
            <a:r>
              <a:rPr lang="en-US" dirty="0">
                <a:solidFill>
                  <a:schemeClr val="accent1"/>
                </a:solidFill>
                <a:latin typeface="Arial Narrow" panose="020B0606020202030204" pitchFamily="34" charset="0"/>
              </a:rPr>
              <a:t> /private/var/db/dhcpclient/leases/en0.plist</a:t>
            </a:r>
          </a:p>
          <a:p>
            <a:pPr marL="457200" indent="-330200">
              <a:buClr>
                <a:schemeClr val="accent1"/>
              </a:buClr>
              <a:buSzPts val="1600"/>
              <a:buFont typeface="Barlow Semi Condensed"/>
              <a:buChar char="●"/>
            </a:pPr>
            <a:r>
              <a:rPr lang="uk-UA" dirty="0">
                <a:latin typeface="Arial Narrow" panose="020B0606020202030204" pitchFamily="34" charset="0"/>
              </a:rPr>
              <a:t>Бездротові з'єднання </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Library/Preferences/com.apple.wifi.known-networks.plist</a:t>
            </a:r>
          </a:p>
          <a:p>
            <a:pPr marL="127000">
              <a:buClr>
                <a:schemeClr val="accent1"/>
              </a:buClr>
              <a:buSzPts val="1600"/>
            </a:pPr>
            <a:endParaRPr lang="en-US"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8833418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4</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Аналіз оперативної пам’яті</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38590805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 Формати запису оперативної пам’яті</a:t>
            </a:r>
            <a:endParaRPr dirty="0"/>
          </a:p>
        </p:txBody>
      </p:sp>
      <p:graphicFrame>
        <p:nvGraphicFramePr>
          <p:cNvPr id="4" name="Google Shape;3493;p60">
            <a:extLst>
              <a:ext uri="{FF2B5EF4-FFF2-40B4-BE49-F238E27FC236}">
                <a16:creationId xmlns:a16="http://schemas.microsoft.com/office/drawing/2014/main" id="{29626053-050B-479C-B86C-0BE161225CA7}"/>
              </a:ext>
            </a:extLst>
          </p:cNvPr>
          <p:cNvGraphicFramePr/>
          <p:nvPr>
            <p:extLst>
              <p:ext uri="{D42A27DB-BD31-4B8C-83A1-F6EECF244321}">
                <p14:modId xmlns:p14="http://schemas.microsoft.com/office/powerpoint/2010/main" val="94468265"/>
              </p:ext>
            </p:extLst>
          </p:nvPr>
        </p:nvGraphicFramePr>
        <p:xfrm>
          <a:off x="997527" y="1662548"/>
          <a:ext cx="7148945" cy="3108810"/>
        </p:xfrm>
        <a:graphic>
          <a:graphicData uri="http://schemas.openxmlformats.org/drawingml/2006/table">
            <a:tbl>
              <a:tblPr>
                <a:noFill/>
                <a:tableStyleId>{38E3BCCB-9313-457D-9F71-D81FAAE90DCB}</a:tableStyleId>
              </a:tblPr>
              <a:tblGrid>
                <a:gridCol w="2324593">
                  <a:extLst>
                    <a:ext uri="{9D8B030D-6E8A-4147-A177-3AD203B41FA5}">
                      <a16:colId xmlns:a16="http://schemas.microsoft.com/office/drawing/2014/main" val="20003"/>
                    </a:ext>
                  </a:extLst>
                </a:gridCol>
                <a:gridCol w="1665516">
                  <a:extLst>
                    <a:ext uri="{9D8B030D-6E8A-4147-A177-3AD203B41FA5}">
                      <a16:colId xmlns:a16="http://schemas.microsoft.com/office/drawing/2014/main" val="1490371305"/>
                    </a:ext>
                  </a:extLst>
                </a:gridCol>
                <a:gridCol w="3158836">
                  <a:extLst>
                    <a:ext uri="{9D8B030D-6E8A-4147-A177-3AD203B41FA5}">
                      <a16:colId xmlns:a16="http://schemas.microsoft.com/office/drawing/2014/main" val="3492529509"/>
                    </a:ext>
                  </a:extLst>
                </a:gridCol>
              </a:tblGrid>
              <a:tr h="360454">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Формат</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Розширення</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uk-UA" sz="1400" noProof="0">
                          <a:solidFill>
                            <a:schemeClr val="tx1"/>
                          </a:solidFill>
                          <a:latin typeface="Arial Narrow" panose="020B0606020202030204" pitchFamily="34" charset="0"/>
                          <a:ea typeface="Barlow Semi Condensed"/>
                          <a:cs typeface="Barlow Semi Condensed"/>
                          <a:sym typeface="Barlow Semi Condensed"/>
                        </a:rPr>
                        <a:t>Дамп оперативної памʼяті (RAM dump)</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.raw, .bin, .mem</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Повна копія вмісту ОЗП, отримана спеціальними інструментами (</a:t>
                      </a:r>
                      <a:r>
                        <a:rPr lang="en-US" sz="1400" noProof="0" dirty="0">
                          <a:solidFill>
                            <a:schemeClr val="dk2"/>
                          </a:solidFill>
                          <a:latin typeface="Arial Narrow" panose="020B0606020202030204" pitchFamily="34" charset="0"/>
                          <a:ea typeface="Barlow Semi Condensed"/>
                          <a:cs typeface="Barlow Semi Condensed"/>
                          <a:sym typeface="Barlow Semi Condensed"/>
                        </a:rPr>
                        <a:t>FTK Imager</a:t>
                      </a:r>
                      <a:r>
                        <a:rPr lang="uk-UA" sz="1400" noProof="0" dirty="0">
                          <a:solidFill>
                            <a:schemeClr val="dk2"/>
                          </a:solidFill>
                          <a:latin typeface="Arial Narrow" panose="020B0606020202030204" pitchFamily="34" charset="0"/>
                          <a:ea typeface="Barlow Semi Condensed"/>
                          <a:cs typeface="Barlow Semi Condensed"/>
                          <a:sym typeface="Barlow Semi Condensed"/>
                        </a:rPr>
                        <a:t>)</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uk-UA" sz="1400" noProof="0" dirty="0">
                          <a:solidFill>
                            <a:schemeClr val="tx1"/>
                          </a:solidFill>
                          <a:latin typeface="Arial Narrow" panose="020B0606020202030204" pitchFamily="34" charset="0"/>
                          <a:ea typeface="Barlow Semi Condensed"/>
                          <a:cs typeface="Barlow Semi Condensed"/>
                          <a:sym typeface="Barlow Semi Condensed"/>
                        </a:rPr>
                        <a:t>Файл гібернації </a:t>
                      </a:r>
                    </a:p>
                    <a:p>
                      <a:pPr marL="0" lvl="0" indent="0" algn="ctr" rtl="0">
                        <a:spcBef>
                          <a:spcPts val="0"/>
                        </a:spcBef>
                        <a:spcAft>
                          <a:spcPts val="0"/>
                        </a:spcAft>
                        <a:buNone/>
                      </a:pPr>
                      <a:r>
                        <a:rPr lang="uk-UA" sz="1400" noProof="0" dirty="0">
                          <a:solidFill>
                            <a:schemeClr val="tx1"/>
                          </a:solidFill>
                          <a:latin typeface="Arial Narrow" panose="020B0606020202030204" pitchFamily="34" charset="0"/>
                          <a:ea typeface="Barlow Semi Condensed"/>
                          <a:cs typeface="Barlow Semi Condensed"/>
                          <a:sym typeface="Barlow Semi Condensed"/>
                        </a:rPr>
                        <a:t>(</a:t>
                      </a:r>
                      <a:r>
                        <a:rPr lang="en-US" sz="1400" noProof="0" dirty="0">
                          <a:solidFill>
                            <a:schemeClr val="tx1"/>
                          </a:solidFill>
                          <a:latin typeface="Arial Narrow" panose="020B0606020202030204" pitchFamily="34" charset="0"/>
                          <a:ea typeface="Barlow Semi Condensed"/>
                          <a:cs typeface="Barlow Semi Condensed"/>
                          <a:sym typeface="Barlow Semi Condensed"/>
                        </a:rPr>
                        <a:t>Hibernation file</a:t>
                      </a:r>
                      <a:r>
                        <a:rPr lang="uk-UA" sz="1400" noProof="0" dirty="0">
                          <a:solidFill>
                            <a:schemeClr val="tx1"/>
                          </a:solidFill>
                          <a:latin typeface="Arial Narrow" panose="020B0606020202030204" pitchFamily="34" charset="0"/>
                          <a:ea typeface="Barlow Semi Condensed"/>
                          <a:cs typeface="Barlow Semi Condensed"/>
                          <a:sym typeface="Barlow Semi Condensed"/>
                        </a:rPr>
                        <a: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hiberfil.sys</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Створюється при переході в режим гібернації. Містить частину пам’яті.</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ctr" rtl="0">
                        <a:spcBef>
                          <a:spcPts val="0"/>
                        </a:spcBef>
                        <a:spcAft>
                          <a:spcPts val="0"/>
                        </a:spcAft>
                        <a:buNone/>
                      </a:pPr>
                      <a:r>
                        <a:rPr lang="uk-UA" sz="1400" noProof="0" dirty="0">
                          <a:solidFill>
                            <a:schemeClr val="tx1"/>
                          </a:solidFill>
                          <a:latin typeface="Arial Narrow" panose="020B0606020202030204" pitchFamily="34" charset="0"/>
                          <a:ea typeface="Barlow Semi Condensed"/>
                          <a:cs typeface="Barlow Semi Condensed"/>
                          <a:sym typeface="Barlow Semi Condensed"/>
                        </a:rPr>
                        <a:t>Файл аварійного завершення (</a:t>
                      </a:r>
                      <a:r>
                        <a:rPr lang="en-US" sz="1400" noProof="0" dirty="0">
                          <a:solidFill>
                            <a:schemeClr val="tx1"/>
                          </a:solidFill>
                          <a:latin typeface="Arial Narrow" panose="020B0606020202030204" pitchFamily="34" charset="0"/>
                          <a:ea typeface="Barlow Semi Condensed"/>
                          <a:cs typeface="Barlow Semi Condensed"/>
                          <a:sym typeface="Barlow Semi Condensed"/>
                        </a:rPr>
                        <a:t>crash dump</a:t>
                      </a:r>
                      <a:r>
                        <a:rPr lang="uk-UA" sz="1400" noProof="0" dirty="0">
                          <a:solidFill>
                            <a:schemeClr val="tx1"/>
                          </a:solidFill>
                          <a:latin typeface="Arial Narrow" panose="020B0606020202030204" pitchFamily="34" charset="0"/>
                          <a:ea typeface="Barlow Semi Condensed"/>
                          <a:cs typeface="Barlow Semi Condensed"/>
                          <a:sym typeface="Barlow Semi Condensed"/>
                        </a:rPr>
                        <a: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memory.dmp, *.dmp</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Створюється при збоях (BSOD). </a:t>
                      </a:r>
                    </a:p>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Містить часткову або повну копію ОЗП.</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754741890"/>
                  </a:ext>
                </a:extLst>
              </a:tr>
              <a:tr h="280419">
                <a:tc>
                  <a:txBody>
                    <a:bodyPr/>
                    <a:lstStyle/>
                    <a:p>
                      <a:pPr marL="0" lvl="0" indent="0" algn="ctr" rtl="0">
                        <a:spcBef>
                          <a:spcPts val="0"/>
                        </a:spcBef>
                        <a:spcAft>
                          <a:spcPts val="0"/>
                        </a:spcAft>
                        <a:buNone/>
                      </a:pPr>
                      <a:r>
                        <a:rPr lang="en-US" sz="1400" noProof="0" dirty="0">
                          <a:solidFill>
                            <a:schemeClr val="tx1"/>
                          </a:solidFill>
                          <a:latin typeface="Arial Narrow" panose="020B0606020202030204" pitchFamily="34" charset="0"/>
                          <a:ea typeface="Barlow Semi Condensed"/>
                          <a:cs typeface="Barlow Semi Condensed"/>
                          <a:sym typeface="Barlow Semi Condensed"/>
                        </a:rPr>
                        <a:t>VMware Snapshot</a:t>
                      </a:r>
                      <a:endParaRPr lang="uk-UA" sz="1400" noProof="0" dirty="0">
                        <a:solidFill>
                          <a:schemeClr val="tx1"/>
                        </a:solidFill>
                        <a:latin typeface="Arial Narrow" panose="020B0606020202030204" pitchFamily="34" charset="0"/>
                        <a:ea typeface="Barlow Semi Condensed"/>
                        <a:cs typeface="Barlow Semi Condensed"/>
                        <a:sym typeface="Barlow Semi Condensed"/>
                      </a:endParaRPr>
                    </a:p>
                    <a:p>
                      <a:pPr marL="0" lvl="0" indent="0" algn="ctr" rtl="0">
                        <a:spcBef>
                          <a:spcPts val="0"/>
                        </a:spcBef>
                        <a:spcAft>
                          <a:spcPts val="0"/>
                        </a:spcAft>
                        <a:buNone/>
                      </a:pPr>
                      <a:r>
                        <a:rPr lang="en-US" sz="1400" noProof="0" dirty="0">
                          <a:solidFill>
                            <a:schemeClr val="tx1"/>
                          </a:solidFill>
                          <a:latin typeface="Arial Narrow" panose="020B0606020202030204" pitchFamily="34" charset="0"/>
                          <a:ea typeface="Barlow Semi Condensed"/>
                          <a:cs typeface="Barlow Semi Condensed"/>
                          <a:sym typeface="Barlow Semi Condensed"/>
                        </a:rPr>
                        <a:t>VirtualBox (Oracle)</a:t>
                      </a:r>
                      <a:endParaRPr lang="uk-UA" sz="1400" noProof="0" dirty="0">
                        <a:solidFill>
                          <a:schemeClr val="tx1"/>
                        </a:solidFill>
                        <a:latin typeface="Arial Narrow" panose="020B0606020202030204" pitchFamily="34" charset="0"/>
                        <a:ea typeface="Barlow Semi Condensed"/>
                        <a:cs typeface="Barlow Semi Condensed"/>
                        <a:sym typeface="Barlow Semi Condensed"/>
                      </a:endParaRPr>
                    </a:p>
                    <a:p>
                      <a:pPr marL="0" lvl="0" indent="0" algn="ctr" rtl="0">
                        <a:spcBef>
                          <a:spcPts val="0"/>
                        </a:spcBef>
                        <a:spcAft>
                          <a:spcPts val="0"/>
                        </a:spcAft>
                        <a:buNone/>
                      </a:pPr>
                      <a:r>
                        <a:rPr lang="en-US" sz="1400" noProof="0" dirty="0">
                          <a:solidFill>
                            <a:schemeClr val="tx1"/>
                          </a:solidFill>
                          <a:latin typeface="Arial Narrow" panose="020B0606020202030204" pitchFamily="34" charset="0"/>
                          <a:ea typeface="Barlow Semi Condensed"/>
                          <a:cs typeface="Barlow Semi Condensed"/>
                          <a:sym typeface="Barlow Semi Condensed"/>
                        </a:rPr>
                        <a:t>Hyper-V (Microsoft)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.vmem,</a:t>
                      </a:r>
                    </a:p>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.sav, .vbox-prev, .vdi</a:t>
                      </a:r>
                      <a:r>
                        <a:rPr lang="uk-UA" sz="1400" noProof="0" dirty="0">
                          <a:solidFill>
                            <a:schemeClr val="dk2"/>
                          </a:solidFill>
                          <a:latin typeface="Arial Narrow" panose="020B0606020202030204" pitchFamily="34" charset="0"/>
                          <a:ea typeface="Barlow Semi Condensed"/>
                          <a:cs typeface="Barlow Semi Condensed"/>
                          <a:sym typeface="Barlow Semi Condensed"/>
                        </a:rPr>
                        <a:t>, </a:t>
                      </a:r>
                      <a:r>
                        <a:rPr lang="en-US" sz="1400" noProof="0" dirty="0">
                          <a:solidFill>
                            <a:schemeClr val="dk2"/>
                          </a:solidFill>
                          <a:latin typeface="Arial Narrow" panose="020B0606020202030204" pitchFamily="34" charset="0"/>
                          <a:ea typeface="Barlow Semi Condensed"/>
                          <a:cs typeface="Barlow Semi Condensed"/>
                          <a:sym typeface="Barlow Semi Condensed"/>
                        </a:rPr>
                        <a:t>.bin + .vsv</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Віртуальні машини (VM) можуть зберігати оперативну пам’ять як частину знімку.</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772490698"/>
                  </a:ext>
                </a:extLst>
              </a:tr>
            </a:tbl>
          </a:graphicData>
        </a:graphic>
      </p:graphicFrame>
      <p:sp>
        <p:nvSpPr>
          <p:cNvPr id="5" name="Google Shape;3214;p57">
            <a:extLst>
              <a:ext uri="{FF2B5EF4-FFF2-40B4-BE49-F238E27FC236}">
                <a16:creationId xmlns:a16="http://schemas.microsoft.com/office/drawing/2014/main" id="{03B89631-D167-4D73-AB0D-E53235072A16}"/>
              </a:ext>
            </a:extLst>
          </p:cNvPr>
          <p:cNvSpPr txBox="1">
            <a:spLocks/>
          </p:cNvSpPr>
          <p:nvPr/>
        </p:nvSpPr>
        <p:spPr>
          <a:xfrm>
            <a:off x="1253599" y="724362"/>
            <a:ext cx="6948291" cy="9243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Файли запису оперативної пам’яті (ОЗП, </a:t>
            </a:r>
            <a:r>
              <a:rPr lang="en-US" dirty="0">
                <a:solidFill>
                  <a:schemeClr val="tx1"/>
                </a:solidFill>
                <a:latin typeface="Arial Narrow" panose="020B0606020202030204" pitchFamily="34" charset="0"/>
              </a:rPr>
              <a:t>RAM), </a:t>
            </a:r>
            <a:r>
              <a:rPr lang="uk-UA" dirty="0">
                <a:solidFill>
                  <a:schemeClr val="tx1"/>
                </a:solidFill>
                <a:latin typeface="Arial Narrow" panose="020B0606020202030204" pitchFamily="34" charset="0"/>
              </a:rPr>
              <a:t>дозволяють аналізувати: </a:t>
            </a:r>
          </a:p>
          <a:p>
            <a:pPr marL="1344613" indent="-285750">
              <a:buClr>
                <a:schemeClr val="accent1"/>
              </a:buClr>
              <a:buSzPts val="1600"/>
              <a:buFont typeface="Arial" panose="020B0604020202020204" pitchFamily="34" charset="0"/>
              <a:buChar char="•"/>
            </a:pPr>
            <a:r>
              <a:rPr lang="uk-UA" dirty="0">
                <a:solidFill>
                  <a:schemeClr val="accent1"/>
                </a:solidFill>
                <a:latin typeface="Arial Narrow" panose="020B0606020202030204" pitchFamily="34" charset="0"/>
              </a:rPr>
              <a:t>процеси, сесії, ключі дешифрування</a:t>
            </a:r>
            <a:r>
              <a:rPr lang="uk-UA" dirty="0">
                <a:solidFill>
                  <a:schemeClr val="tx1"/>
                </a:solidFill>
                <a:latin typeface="Arial Narrow" panose="020B0606020202030204" pitchFamily="34" charset="0"/>
              </a:rPr>
              <a:t>, </a:t>
            </a:r>
          </a:p>
          <a:p>
            <a:pPr marL="1344613" indent="-285750">
              <a:buClr>
                <a:schemeClr val="accent1"/>
              </a:buClr>
              <a:buSzPts val="1600"/>
              <a:buFont typeface="Arial" panose="020B0604020202020204" pitchFamily="34" charset="0"/>
              <a:buChar char="•"/>
            </a:pPr>
            <a:r>
              <a:rPr lang="uk-UA" dirty="0">
                <a:solidFill>
                  <a:schemeClr val="tx1"/>
                </a:solidFill>
                <a:latin typeface="Arial Narrow" panose="020B0606020202030204" pitchFamily="34" charset="0"/>
              </a:rPr>
              <a:t>виявляти </a:t>
            </a:r>
            <a:r>
              <a:rPr lang="uk-UA" dirty="0">
                <a:solidFill>
                  <a:schemeClr val="accent1"/>
                </a:solidFill>
                <a:latin typeface="Arial Narrow" panose="020B0606020202030204" pitchFamily="34" charset="0"/>
              </a:rPr>
              <a:t>шкідливе ПЗ</a:t>
            </a:r>
            <a:r>
              <a:rPr lang="uk-UA" dirty="0">
                <a:solidFill>
                  <a:schemeClr val="tx1"/>
                </a:solidFill>
                <a:latin typeface="Arial Narrow" panose="020B0606020202030204" pitchFamily="34" charset="0"/>
              </a:rPr>
              <a:t>.</a:t>
            </a:r>
          </a:p>
        </p:txBody>
      </p:sp>
    </p:spTree>
    <p:extLst>
      <p:ext uri="{BB962C8B-B14F-4D97-AF65-F5344CB8AC3E}">
        <p14:creationId xmlns:p14="http://schemas.microsoft.com/office/powerpoint/2010/main" val="149790178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Що можна знайти в дампі ОЗП</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221673" y="887029"/>
            <a:ext cx="8465127" cy="36156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Активні драйвери пристроїв </a:t>
            </a:r>
            <a:r>
              <a:rPr lang="uk-UA" dirty="0">
                <a:latin typeface="Arial Narrow" panose="020B0606020202030204" pitchFamily="34" charset="0"/>
              </a:rPr>
              <a:t>- можуть вказувати на легітимні або шкідливі модулі.</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Потенційні </a:t>
            </a:r>
            <a:r>
              <a:rPr lang="uk-UA" dirty="0">
                <a:solidFill>
                  <a:schemeClr val="accent1"/>
                </a:solidFill>
                <a:latin typeface="Arial Narrow" panose="020B0606020202030204" pitchFamily="34" charset="0"/>
              </a:rPr>
              <a:t>руткіти (</a:t>
            </a:r>
            <a:r>
              <a:rPr lang="en-US" dirty="0">
                <a:solidFill>
                  <a:schemeClr val="accent1"/>
                </a:solidFill>
                <a:latin typeface="Arial Narrow" panose="020B0606020202030204" pitchFamily="34" charset="0"/>
              </a:rPr>
              <a:t>rootkits</a:t>
            </a:r>
            <a:r>
              <a:rPr lang="uk-UA" dirty="0">
                <a:solidFill>
                  <a:schemeClr val="accent1"/>
                </a:solidFill>
                <a:latin typeface="Arial Narrow" panose="020B0606020202030204" pitchFamily="34" charset="0"/>
              </a:rPr>
              <a:t>) </a:t>
            </a:r>
            <a:r>
              <a:rPr lang="uk-UA" dirty="0">
                <a:latin typeface="Arial Narrow" panose="020B0606020202030204" pitchFamily="34" charset="0"/>
              </a:rPr>
              <a:t>- підозрілі модулі, що маскуються під системні.</a:t>
            </a:r>
          </a:p>
          <a:p>
            <a:pPr marL="457200" indent="-330200">
              <a:buClr>
                <a:schemeClr val="accent1"/>
              </a:buClr>
              <a:buSzPts val="1600"/>
              <a:buFont typeface="Barlow Semi Condensed"/>
              <a:buChar char="●"/>
            </a:pPr>
            <a:r>
              <a:rPr lang="uk-UA" dirty="0">
                <a:latin typeface="Arial Narrow" panose="020B0606020202030204" pitchFamily="34" charset="0"/>
              </a:rPr>
              <a:t>Мережеві з'єднання: </a:t>
            </a:r>
            <a:r>
              <a:rPr lang="uk-UA" dirty="0">
                <a:solidFill>
                  <a:schemeClr val="accent1"/>
                </a:solidFill>
                <a:latin typeface="Arial Narrow" panose="020B0606020202030204" pitchFamily="34" charset="0"/>
              </a:rPr>
              <a:t>IP-адреси, порти, активні сесії</a:t>
            </a:r>
            <a:r>
              <a:rPr lang="uk-UA" dirty="0">
                <a:latin typeface="Arial Narrow" panose="020B0606020202030204" pitchFamily="34" charset="0"/>
              </a:rPr>
              <a:t>, встановлені </a:t>
            </a:r>
            <a:r>
              <a:rPr lang="uk-UA" dirty="0">
                <a:solidFill>
                  <a:schemeClr val="accent1"/>
                </a:solidFill>
                <a:latin typeface="Arial Narrow" panose="020B0606020202030204" pitchFamily="34" charset="0"/>
              </a:rPr>
              <a:t>з'єднання</a:t>
            </a:r>
            <a:r>
              <a:rPr lang="uk-UA" dirty="0">
                <a:latin typeface="Arial Narrow" panose="020B0606020202030204" pitchFamily="34" charset="0"/>
              </a:rPr>
              <a:t> TCP/UDP.</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Процеси</a:t>
            </a:r>
            <a:r>
              <a:rPr lang="uk-UA" dirty="0">
                <a:latin typeface="Arial Narrow" panose="020B0606020202030204" pitchFamily="34" charset="0"/>
              </a:rPr>
              <a:t> (поточні і завершені) (</a:t>
            </a:r>
            <a:r>
              <a:rPr lang="en-US" dirty="0">
                <a:latin typeface="Arial Narrow" panose="020B0606020202030204" pitchFamily="34" charset="0"/>
              </a:rPr>
              <a:t>processes</a:t>
            </a:r>
            <a:r>
              <a:rPr lang="uk-UA" dirty="0">
                <a:latin typeface="Arial Narrow" panose="020B0606020202030204" pitchFamily="34" charset="0"/>
              </a:rPr>
              <a:t>). </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Імена користувачів, паролі </a:t>
            </a:r>
            <a:r>
              <a:rPr lang="uk-UA" dirty="0">
                <a:latin typeface="Arial Narrow" panose="020B0606020202030204" pitchFamily="34" charset="0"/>
              </a:rPr>
              <a:t>(</a:t>
            </a:r>
            <a:r>
              <a:rPr lang="en-US" dirty="0">
                <a:latin typeface="Arial Narrow" panose="020B0606020202030204" pitchFamily="34" charset="0"/>
              </a:rPr>
              <a:t>Usernames, passwords</a:t>
            </a:r>
            <a:r>
              <a:rPr lang="uk-UA" dirty="0">
                <a:latin typeface="Arial Narrow" panose="020B0606020202030204" pitchFamily="34" charset="0"/>
              </a:rPr>
              <a:t>) - у незашифрованому вигляді (в буферах, сесіях, браузерах)</a:t>
            </a:r>
          </a:p>
          <a:p>
            <a:pPr marL="457200" indent="-330200">
              <a:buClr>
                <a:schemeClr val="accent1"/>
              </a:buClr>
              <a:buSzPts val="1600"/>
              <a:buFont typeface="Barlow Semi Condensed"/>
              <a:buChar char="●"/>
            </a:pPr>
            <a:r>
              <a:rPr lang="uk-UA" dirty="0">
                <a:latin typeface="Arial Narrow" panose="020B0606020202030204" pitchFamily="34" charset="0"/>
              </a:rPr>
              <a:t>Завантажені </a:t>
            </a:r>
            <a:r>
              <a:rPr lang="uk-UA" dirty="0">
                <a:solidFill>
                  <a:schemeClr val="accent1"/>
                </a:solidFill>
                <a:latin typeface="Arial Narrow" panose="020B0606020202030204" pitchFamily="34" charset="0"/>
              </a:rPr>
              <a:t>DLL бібліотеки</a:t>
            </a:r>
            <a:r>
              <a:rPr lang="uk-UA" dirty="0">
                <a:latin typeface="Arial Narrow" panose="020B0606020202030204" pitchFamily="34" charset="0"/>
              </a:rPr>
              <a:t>, часто вказують на шкідливу активність.</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Буфер клавіатури </a:t>
            </a:r>
            <a:r>
              <a:rPr lang="uk-UA" dirty="0">
                <a:latin typeface="Arial Narrow" panose="020B0606020202030204" pitchFamily="34" charset="0"/>
              </a:rPr>
              <a:t>(</a:t>
            </a:r>
            <a:r>
              <a:rPr lang="en-US" dirty="0">
                <a:latin typeface="Arial Narrow" panose="020B0606020202030204" pitchFamily="34" charset="0"/>
              </a:rPr>
              <a:t>Keyboard buffer</a:t>
            </a:r>
            <a:r>
              <a:rPr lang="uk-UA" dirty="0">
                <a:latin typeface="Arial Narrow" panose="020B0606020202030204" pitchFamily="34" charset="0"/>
              </a:rPr>
              <a:t>) - останні натискання клавіш, можуть містити паролі.</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Буфера обміну </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Clipboard</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Ключі шифрування </a:t>
            </a:r>
            <a:r>
              <a:rPr lang="uk-UA" dirty="0">
                <a:latin typeface="Arial Narrow" panose="020B0606020202030204" pitchFamily="34" charset="0"/>
              </a:rPr>
              <a:t>(</a:t>
            </a:r>
            <a:r>
              <a:rPr lang="en-US" dirty="0">
                <a:latin typeface="Arial Narrow" panose="020B0606020202030204" pitchFamily="34" charset="0"/>
              </a:rPr>
              <a:t>Keys for encrypted drives/files</a:t>
            </a:r>
            <a:r>
              <a:rPr lang="uk-UA" dirty="0">
                <a:latin typeface="Arial Narrow" panose="020B0606020202030204" pitchFamily="34" charset="0"/>
              </a:rPr>
              <a:t>) - </a:t>
            </a:r>
            <a:r>
              <a:rPr lang="en-US" dirty="0">
                <a:latin typeface="Arial Narrow" panose="020B0606020202030204" pitchFamily="34" charset="0"/>
              </a:rPr>
              <a:t>BitLocker</a:t>
            </a:r>
            <a:r>
              <a:rPr lang="uk-UA" dirty="0">
                <a:latin typeface="Arial Narrow" panose="020B0606020202030204" pitchFamily="34" charset="0"/>
              </a:rPr>
              <a:t> ключі.</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Сесії (</a:t>
            </a:r>
            <a:r>
              <a:rPr lang="en-US" dirty="0">
                <a:solidFill>
                  <a:schemeClr val="accent1"/>
                </a:solidFill>
                <a:latin typeface="Arial Narrow" panose="020B0606020202030204" pitchFamily="34" charset="0"/>
              </a:rPr>
              <a:t>sessions</a:t>
            </a:r>
            <a:r>
              <a:rPr lang="uk-UA" dirty="0">
                <a:solidFill>
                  <a:schemeClr val="accent1"/>
                </a:solidFill>
                <a:latin typeface="Arial Narrow" panose="020B0606020202030204" pitchFamily="34" charset="0"/>
              </a:rPr>
              <a:t>) </a:t>
            </a:r>
            <a:r>
              <a:rPr lang="uk-UA" dirty="0">
                <a:latin typeface="Arial Narrow" panose="020B0606020202030204" pitchFamily="34" charset="0"/>
              </a:rPr>
              <a:t>- вміст месенджерів (</a:t>
            </a:r>
            <a:r>
              <a:rPr lang="en-US" dirty="0">
                <a:latin typeface="Arial Narrow" panose="020B0606020202030204" pitchFamily="34" charset="0"/>
              </a:rPr>
              <a:t>Telegram, Discord</a:t>
            </a:r>
            <a:r>
              <a:rPr lang="uk-UA" dirty="0">
                <a:latin typeface="Arial Narrow" panose="020B0606020202030204" pitchFamily="34" charset="0"/>
              </a:rPr>
              <a:t>) - активні діалоги. </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Відкриті файли </a:t>
            </a:r>
            <a:r>
              <a:rPr lang="uk-UA" dirty="0">
                <a:latin typeface="Arial Narrow" panose="020B0606020202030204" pitchFamily="34" charset="0"/>
              </a:rPr>
              <a:t>- повний шлях.</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Розпаковані файли </a:t>
            </a:r>
            <a:r>
              <a:rPr lang="uk-UA" dirty="0">
                <a:latin typeface="Arial Narrow" panose="020B0606020202030204" pitchFamily="34" charset="0"/>
              </a:rPr>
              <a:t>- шкідливі файли, які завантажені в пам’ять у розпакованому вигляді </a:t>
            </a:r>
          </a:p>
          <a:p>
            <a:pPr marL="127000">
              <a:buClr>
                <a:schemeClr val="accent1"/>
              </a:buClr>
              <a:buSzPts val="1600"/>
            </a:pPr>
            <a:r>
              <a:rPr lang="uk-UA" dirty="0">
                <a:latin typeface="Arial Narrow" panose="020B0606020202030204" pitchFamily="34" charset="0"/>
              </a:rPr>
              <a:t>       (обхід антивірусу).</a:t>
            </a:r>
          </a:p>
        </p:txBody>
      </p:sp>
    </p:spTree>
    <p:extLst>
      <p:ext uri="{BB962C8B-B14F-4D97-AF65-F5344CB8AC3E}">
        <p14:creationId xmlns:p14="http://schemas.microsoft.com/office/powerpoint/2010/main" val="38801243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1953490" y="398877"/>
            <a:ext cx="6480613"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Volatility</a:t>
            </a:r>
            <a:endParaRPr dirty="0"/>
          </a:p>
        </p:txBody>
      </p:sp>
      <p:pic>
        <p:nvPicPr>
          <p:cNvPr id="2" name="Рисунок 1">
            <a:extLst>
              <a:ext uri="{FF2B5EF4-FFF2-40B4-BE49-F238E27FC236}">
                <a16:creationId xmlns:a16="http://schemas.microsoft.com/office/drawing/2014/main" id="{E3C5CC85-486B-4C7C-AAAC-AE9DAE4463B7}"/>
              </a:ext>
            </a:extLst>
          </p:cNvPr>
          <p:cNvPicPr>
            <a:picLocks noChangeAspect="1"/>
          </p:cNvPicPr>
          <p:nvPr/>
        </p:nvPicPr>
        <p:blipFill>
          <a:blip r:embed="rId3"/>
          <a:stretch>
            <a:fillRect/>
          </a:stretch>
        </p:blipFill>
        <p:spPr>
          <a:xfrm>
            <a:off x="162305" y="1325384"/>
            <a:ext cx="8437987" cy="3419239"/>
          </a:xfrm>
          <a:prstGeom prst="rect">
            <a:avLst/>
          </a:prstGeom>
        </p:spPr>
      </p:pic>
      <p:pic>
        <p:nvPicPr>
          <p:cNvPr id="3" name="Рисунок 2">
            <a:extLst>
              <a:ext uri="{FF2B5EF4-FFF2-40B4-BE49-F238E27FC236}">
                <a16:creationId xmlns:a16="http://schemas.microsoft.com/office/drawing/2014/main" id="{CD88B8D7-96C2-4BF5-8895-D81CAD58B069}"/>
              </a:ext>
            </a:extLst>
          </p:cNvPr>
          <p:cNvPicPr>
            <a:picLocks noChangeAspect="1"/>
          </p:cNvPicPr>
          <p:nvPr/>
        </p:nvPicPr>
        <p:blipFill>
          <a:blip r:embed="rId4"/>
          <a:stretch>
            <a:fillRect/>
          </a:stretch>
        </p:blipFill>
        <p:spPr>
          <a:xfrm>
            <a:off x="3323876" y="142226"/>
            <a:ext cx="1057423" cy="1086002"/>
          </a:xfrm>
          <a:prstGeom prst="rect">
            <a:avLst/>
          </a:prstGeom>
        </p:spPr>
      </p:pic>
    </p:spTree>
    <p:extLst>
      <p:ext uri="{BB962C8B-B14F-4D97-AF65-F5344CB8AC3E}">
        <p14:creationId xmlns:p14="http://schemas.microsoft.com/office/powerpoint/2010/main" val="16405975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Volatility</a:t>
            </a:r>
            <a:endParaRPr dirty="0"/>
          </a:p>
        </p:txBody>
      </p:sp>
      <p:pic>
        <p:nvPicPr>
          <p:cNvPr id="3" name="Рисунок 2">
            <a:extLst>
              <a:ext uri="{FF2B5EF4-FFF2-40B4-BE49-F238E27FC236}">
                <a16:creationId xmlns:a16="http://schemas.microsoft.com/office/drawing/2014/main" id="{A0986F4F-2376-43B8-9036-206F4CC409E9}"/>
              </a:ext>
            </a:extLst>
          </p:cNvPr>
          <p:cNvPicPr>
            <a:picLocks noChangeAspect="1"/>
          </p:cNvPicPr>
          <p:nvPr/>
        </p:nvPicPr>
        <p:blipFill>
          <a:blip r:embed="rId3"/>
          <a:stretch>
            <a:fillRect/>
          </a:stretch>
        </p:blipFill>
        <p:spPr>
          <a:xfrm>
            <a:off x="2481569" y="1127082"/>
            <a:ext cx="6055860" cy="3858985"/>
          </a:xfrm>
          <a:prstGeom prst="rect">
            <a:avLst/>
          </a:prstGeom>
        </p:spPr>
      </p:pic>
      <p:pic>
        <p:nvPicPr>
          <p:cNvPr id="5" name="Рисунок 4">
            <a:extLst>
              <a:ext uri="{FF2B5EF4-FFF2-40B4-BE49-F238E27FC236}">
                <a16:creationId xmlns:a16="http://schemas.microsoft.com/office/drawing/2014/main" id="{6D30CF66-8AEF-4F93-A0F6-C05301AA0521}"/>
              </a:ext>
            </a:extLst>
          </p:cNvPr>
          <p:cNvPicPr>
            <a:picLocks noChangeAspect="1"/>
          </p:cNvPicPr>
          <p:nvPr/>
        </p:nvPicPr>
        <p:blipFill rotWithShape="1">
          <a:blip r:embed="rId3"/>
          <a:srcRect r="17844" b="96042"/>
          <a:stretch/>
        </p:blipFill>
        <p:spPr>
          <a:xfrm>
            <a:off x="110836" y="967243"/>
            <a:ext cx="8426593" cy="258683"/>
          </a:xfrm>
          <a:prstGeom prst="rect">
            <a:avLst/>
          </a:prstGeom>
        </p:spPr>
      </p:pic>
      <p:pic>
        <p:nvPicPr>
          <p:cNvPr id="6" name="Рисунок 5">
            <a:extLst>
              <a:ext uri="{FF2B5EF4-FFF2-40B4-BE49-F238E27FC236}">
                <a16:creationId xmlns:a16="http://schemas.microsoft.com/office/drawing/2014/main" id="{52E2A959-2CB8-431A-A1A8-ED62123A6EE5}"/>
              </a:ext>
            </a:extLst>
          </p:cNvPr>
          <p:cNvPicPr>
            <a:picLocks noChangeAspect="1"/>
          </p:cNvPicPr>
          <p:nvPr/>
        </p:nvPicPr>
        <p:blipFill rotWithShape="1">
          <a:blip r:embed="rId3"/>
          <a:srcRect t="91284" r="62647" b="2557"/>
          <a:stretch/>
        </p:blipFill>
        <p:spPr>
          <a:xfrm>
            <a:off x="1034086" y="4592919"/>
            <a:ext cx="3741961" cy="393148"/>
          </a:xfrm>
          <a:prstGeom prst="rect">
            <a:avLst/>
          </a:prstGeom>
        </p:spPr>
      </p:pic>
    </p:spTree>
    <p:extLst>
      <p:ext uri="{BB962C8B-B14F-4D97-AF65-F5344CB8AC3E}">
        <p14:creationId xmlns:p14="http://schemas.microsoft.com/office/powerpoint/2010/main" val="106830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Кіберзлочини</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1236353"/>
            <a:ext cx="4677225" cy="2670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Спам</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Ботнет</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Крадіжка акаунтів</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DDoS </a:t>
            </a:r>
            <a:r>
              <a:rPr lang="ru-RU" dirty="0">
                <a:solidFill>
                  <a:schemeClr val="tx1"/>
                </a:solidFill>
                <a:latin typeface="Arial Narrow" panose="020B0606020202030204" pitchFamily="34" charset="0"/>
              </a:rPr>
              <a:t>атаки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ШПЗ (шкідливе програмне забезпечення)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Експлойти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Дитяча порнографія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Кардінг (крадіжка даних платіжних карток)</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Крадіжка грошей</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Вимагання грошей з допомогою шифрувальників</a:t>
            </a:r>
          </a:p>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4801694" y="1236353"/>
            <a:ext cx="4342306" cy="24260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Фішинг, соціальна інженерія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Несанкціонований доступ (хакінг)</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Скам (криптовалютні шахрайства)</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Кібербулінг</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Harassment</a:t>
            </a:r>
            <a:r>
              <a:rPr lang="uk-UA"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rPr>
              <a:t>stalking</a:t>
            </a:r>
            <a:r>
              <a:rPr lang="uk-UA" dirty="0">
                <a:solidFill>
                  <a:schemeClr val="tx1"/>
                </a:solidFill>
                <a:latin typeface="Arial Narrow" panose="020B0606020202030204" pitchFamily="34" charset="0"/>
              </a:rPr>
              <a:t> – онлайн переслідування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Кібертороризм</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Кібервійна</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Кіберрозвідка</a:t>
            </a:r>
          </a:p>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63933694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Volatility</a:t>
            </a:r>
            <a:endParaRPr dirty="0"/>
          </a:p>
        </p:txBody>
      </p:sp>
      <p:pic>
        <p:nvPicPr>
          <p:cNvPr id="5" name="Рисунок 4">
            <a:extLst>
              <a:ext uri="{FF2B5EF4-FFF2-40B4-BE49-F238E27FC236}">
                <a16:creationId xmlns:a16="http://schemas.microsoft.com/office/drawing/2014/main" id="{2208662A-72C8-4EBB-88F8-F5402FC84979}"/>
              </a:ext>
            </a:extLst>
          </p:cNvPr>
          <p:cNvPicPr>
            <a:picLocks noChangeAspect="1"/>
          </p:cNvPicPr>
          <p:nvPr/>
        </p:nvPicPr>
        <p:blipFill>
          <a:blip r:embed="rId3"/>
          <a:stretch>
            <a:fillRect/>
          </a:stretch>
        </p:blipFill>
        <p:spPr>
          <a:xfrm>
            <a:off x="0" y="2197299"/>
            <a:ext cx="9144000" cy="748902"/>
          </a:xfrm>
          <a:prstGeom prst="rect">
            <a:avLst/>
          </a:prstGeom>
        </p:spPr>
      </p:pic>
      <p:pic>
        <p:nvPicPr>
          <p:cNvPr id="7" name="Рисунок 6">
            <a:extLst>
              <a:ext uri="{FF2B5EF4-FFF2-40B4-BE49-F238E27FC236}">
                <a16:creationId xmlns:a16="http://schemas.microsoft.com/office/drawing/2014/main" id="{28C98C9A-A132-4209-B284-554EEE330869}"/>
              </a:ext>
            </a:extLst>
          </p:cNvPr>
          <p:cNvPicPr>
            <a:picLocks noChangeAspect="1"/>
          </p:cNvPicPr>
          <p:nvPr/>
        </p:nvPicPr>
        <p:blipFill rotWithShape="1">
          <a:blip r:embed="rId3"/>
          <a:srcRect l="41970" r="47727" b="65956"/>
          <a:stretch/>
        </p:blipFill>
        <p:spPr>
          <a:xfrm>
            <a:off x="3394363" y="1344501"/>
            <a:ext cx="1753619" cy="474567"/>
          </a:xfrm>
          <a:prstGeom prst="rect">
            <a:avLst/>
          </a:prstGeom>
        </p:spPr>
      </p:pic>
      <p:pic>
        <p:nvPicPr>
          <p:cNvPr id="8" name="Рисунок 7">
            <a:extLst>
              <a:ext uri="{FF2B5EF4-FFF2-40B4-BE49-F238E27FC236}">
                <a16:creationId xmlns:a16="http://schemas.microsoft.com/office/drawing/2014/main" id="{1E372FB4-50E2-4245-9CA4-B63A88676671}"/>
              </a:ext>
            </a:extLst>
          </p:cNvPr>
          <p:cNvPicPr>
            <a:picLocks noChangeAspect="1"/>
          </p:cNvPicPr>
          <p:nvPr/>
        </p:nvPicPr>
        <p:blipFill rotWithShape="1">
          <a:blip r:embed="rId3"/>
          <a:srcRect l="34091" t="35894" r="45000"/>
          <a:stretch/>
        </p:blipFill>
        <p:spPr>
          <a:xfrm>
            <a:off x="3033308" y="3337907"/>
            <a:ext cx="3369788" cy="846166"/>
          </a:xfrm>
          <a:prstGeom prst="rect">
            <a:avLst/>
          </a:prstGeom>
        </p:spPr>
      </p:pic>
      <p:pic>
        <p:nvPicPr>
          <p:cNvPr id="9" name="Рисунок 8">
            <a:extLst>
              <a:ext uri="{FF2B5EF4-FFF2-40B4-BE49-F238E27FC236}">
                <a16:creationId xmlns:a16="http://schemas.microsoft.com/office/drawing/2014/main" id="{83CA333F-3D27-4A1E-9F98-EDA4E3AD3E5A}"/>
              </a:ext>
            </a:extLst>
          </p:cNvPr>
          <p:cNvPicPr>
            <a:picLocks noChangeAspect="1"/>
          </p:cNvPicPr>
          <p:nvPr/>
        </p:nvPicPr>
        <p:blipFill rotWithShape="1">
          <a:blip r:embed="rId3"/>
          <a:srcRect l="73637" r="20000" b="70350"/>
          <a:stretch/>
        </p:blipFill>
        <p:spPr>
          <a:xfrm>
            <a:off x="6470073" y="1344501"/>
            <a:ext cx="1208305" cy="461092"/>
          </a:xfrm>
          <a:prstGeom prst="rect">
            <a:avLst/>
          </a:prstGeom>
        </p:spPr>
      </p:pic>
    </p:spTree>
    <p:extLst>
      <p:ext uri="{BB962C8B-B14F-4D97-AF65-F5344CB8AC3E}">
        <p14:creationId xmlns:p14="http://schemas.microsoft.com/office/powerpoint/2010/main" val="675903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5</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Інструменти цифрової криміналістики</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20647854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Віртуальна машина для аналізу</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339436" y="1067138"/>
            <a:ext cx="8465127" cy="21332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Платформа: </a:t>
            </a:r>
            <a:r>
              <a:rPr lang="en-US" dirty="0">
                <a:solidFill>
                  <a:schemeClr val="tx1"/>
                </a:solidFill>
                <a:latin typeface="Arial Narrow" panose="020B0606020202030204" pitchFamily="34" charset="0"/>
              </a:rPr>
              <a:t>VMware Workstation, VirtualBox, Hyper-V</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ОС для аналізу: </a:t>
            </a:r>
            <a:r>
              <a:rPr lang="en-US" dirty="0">
                <a:solidFill>
                  <a:schemeClr val="tx1"/>
                </a:solidFill>
                <a:latin typeface="Arial Narrow" panose="020B0606020202030204" pitchFamily="34" charset="0"/>
              </a:rPr>
              <a:t>Windows 10</a:t>
            </a:r>
            <a:r>
              <a:rPr lang="uk-UA"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rPr>
              <a:t>Kali Linux</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Образ жорсткого диска.</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Мережа: </a:t>
            </a:r>
            <a:r>
              <a:rPr lang="en-US" dirty="0">
                <a:solidFill>
                  <a:schemeClr val="tx1"/>
                </a:solidFill>
                <a:latin typeface="Arial Narrow" panose="020B0606020202030204" pitchFamily="34" charset="0"/>
              </a:rPr>
              <a:t>Host-only </a:t>
            </a:r>
            <a:r>
              <a:rPr lang="uk-UA" dirty="0">
                <a:solidFill>
                  <a:schemeClr val="tx1"/>
                </a:solidFill>
                <a:latin typeface="Arial Narrow" panose="020B0606020202030204" pitchFamily="34" charset="0"/>
              </a:rPr>
              <a:t>або </a:t>
            </a:r>
            <a:r>
              <a:rPr lang="en-US" dirty="0">
                <a:solidFill>
                  <a:schemeClr val="tx1"/>
                </a:solidFill>
                <a:latin typeface="Arial Narrow" panose="020B0606020202030204" pitchFamily="34" charset="0"/>
              </a:rPr>
              <a:t>Internal Network (</a:t>
            </a:r>
            <a:r>
              <a:rPr lang="uk-UA" dirty="0">
                <a:solidFill>
                  <a:schemeClr val="tx1"/>
                </a:solidFill>
                <a:latin typeface="Arial Narrow" panose="020B0606020202030204" pitchFamily="34" charset="0"/>
              </a:rPr>
              <a:t>запобігає витоку даних).</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USB / Drag&amp;Drop</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Вимкнені, щоб уникнути несанкціонованої передачі.</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Інструменти: </a:t>
            </a:r>
            <a:r>
              <a:rPr lang="en-US" dirty="0">
                <a:solidFill>
                  <a:schemeClr val="tx1"/>
                </a:solidFill>
                <a:latin typeface="Arial Narrow" panose="020B0606020202030204" pitchFamily="34" charset="0"/>
              </a:rPr>
              <a:t>Volatility, Autopsy, FTK Imager, Wireshark</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Часова зона: Синхронізована або змінена відповідно до артефактів, які аналізуються.</a:t>
            </a:r>
          </a:p>
        </p:txBody>
      </p:sp>
    </p:spTree>
    <p:extLst>
      <p:ext uri="{BB962C8B-B14F-4D97-AF65-F5344CB8AC3E}">
        <p14:creationId xmlns:p14="http://schemas.microsoft.com/office/powerpoint/2010/main" val="13014626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Криміналістичні інструменти</a:t>
            </a:r>
            <a:endParaRPr lang="uk-UA" dirty="0"/>
          </a:p>
        </p:txBody>
      </p:sp>
      <p:pic>
        <p:nvPicPr>
          <p:cNvPr id="6" name="Рисунок 5">
            <a:extLst>
              <a:ext uri="{FF2B5EF4-FFF2-40B4-BE49-F238E27FC236}">
                <a16:creationId xmlns:a16="http://schemas.microsoft.com/office/drawing/2014/main" id="{62E6487A-9902-473C-8C12-9F8416143010}"/>
              </a:ext>
            </a:extLst>
          </p:cNvPr>
          <p:cNvPicPr>
            <a:picLocks noChangeAspect="1"/>
          </p:cNvPicPr>
          <p:nvPr/>
        </p:nvPicPr>
        <p:blipFill>
          <a:blip r:embed="rId3"/>
          <a:stretch>
            <a:fillRect/>
          </a:stretch>
        </p:blipFill>
        <p:spPr>
          <a:xfrm>
            <a:off x="3042868" y="1169048"/>
            <a:ext cx="2676119" cy="834752"/>
          </a:xfrm>
          <a:prstGeom prst="rect">
            <a:avLst/>
          </a:prstGeom>
        </p:spPr>
      </p:pic>
      <p:pic>
        <p:nvPicPr>
          <p:cNvPr id="5" name="Рисунок 4">
            <a:extLst>
              <a:ext uri="{FF2B5EF4-FFF2-40B4-BE49-F238E27FC236}">
                <a16:creationId xmlns:a16="http://schemas.microsoft.com/office/drawing/2014/main" id="{C747FC5C-3BCD-4D41-9840-8F33284985D0}"/>
              </a:ext>
            </a:extLst>
          </p:cNvPr>
          <p:cNvPicPr>
            <a:picLocks noChangeAspect="1"/>
          </p:cNvPicPr>
          <p:nvPr/>
        </p:nvPicPr>
        <p:blipFill>
          <a:blip r:embed="rId4"/>
          <a:stretch>
            <a:fillRect/>
          </a:stretch>
        </p:blipFill>
        <p:spPr>
          <a:xfrm>
            <a:off x="433604" y="3562764"/>
            <a:ext cx="2550233" cy="1128141"/>
          </a:xfrm>
          <a:prstGeom prst="rect">
            <a:avLst/>
          </a:prstGeom>
        </p:spPr>
      </p:pic>
      <p:grpSp>
        <p:nvGrpSpPr>
          <p:cNvPr id="15" name="Группа 14">
            <a:extLst>
              <a:ext uri="{FF2B5EF4-FFF2-40B4-BE49-F238E27FC236}">
                <a16:creationId xmlns:a16="http://schemas.microsoft.com/office/drawing/2014/main" id="{CEC305C3-8593-4F6F-9595-735FC504CCBF}"/>
              </a:ext>
            </a:extLst>
          </p:cNvPr>
          <p:cNvGrpSpPr/>
          <p:nvPr/>
        </p:nvGrpSpPr>
        <p:grpSpPr>
          <a:xfrm>
            <a:off x="6703509" y="874188"/>
            <a:ext cx="826436" cy="985293"/>
            <a:chOff x="6703509" y="874188"/>
            <a:chExt cx="826436" cy="985293"/>
          </a:xfrm>
        </p:grpSpPr>
        <p:grpSp>
          <p:nvGrpSpPr>
            <p:cNvPr id="11" name="Группа 10">
              <a:extLst>
                <a:ext uri="{FF2B5EF4-FFF2-40B4-BE49-F238E27FC236}">
                  <a16:creationId xmlns:a16="http://schemas.microsoft.com/office/drawing/2014/main" id="{3B1CB8C6-9CEE-4368-96AC-CBF3014B3D4D}"/>
                </a:ext>
              </a:extLst>
            </p:cNvPr>
            <p:cNvGrpSpPr/>
            <p:nvPr/>
          </p:nvGrpSpPr>
          <p:grpSpPr>
            <a:xfrm>
              <a:off x="6703509" y="1221009"/>
              <a:ext cx="826436" cy="638472"/>
              <a:chOff x="6242213" y="3007019"/>
              <a:chExt cx="1867161" cy="1514686"/>
            </a:xfrm>
          </p:grpSpPr>
          <p:pic>
            <p:nvPicPr>
              <p:cNvPr id="2" name="Рисунок 1">
                <a:extLst>
                  <a:ext uri="{FF2B5EF4-FFF2-40B4-BE49-F238E27FC236}">
                    <a16:creationId xmlns:a16="http://schemas.microsoft.com/office/drawing/2014/main" id="{AE262881-948D-4335-99B2-D734FAD51AC1}"/>
                  </a:ext>
                </a:extLst>
              </p:cNvPr>
              <p:cNvPicPr>
                <a:picLocks noChangeAspect="1"/>
              </p:cNvPicPr>
              <p:nvPr/>
            </p:nvPicPr>
            <p:blipFill>
              <a:blip r:embed="rId5"/>
              <a:stretch>
                <a:fillRect/>
              </a:stretch>
            </p:blipFill>
            <p:spPr>
              <a:xfrm>
                <a:off x="6242213" y="3054651"/>
                <a:ext cx="952633" cy="819264"/>
              </a:xfrm>
              <a:prstGeom prst="rect">
                <a:avLst/>
              </a:prstGeom>
            </p:spPr>
          </p:pic>
          <p:pic>
            <p:nvPicPr>
              <p:cNvPr id="9" name="Рисунок 8">
                <a:extLst>
                  <a:ext uri="{FF2B5EF4-FFF2-40B4-BE49-F238E27FC236}">
                    <a16:creationId xmlns:a16="http://schemas.microsoft.com/office/drawing/2014/main" id="{0BB3D088-D267-4C8B-874E-87213A7C78A6}"/>
                  </a:ext>
                </a:extLst>
              </p:cNvPr>
              <p:cNvPicPr>
                <a:picLocks noChangeAspect="1"/>
              </p:cNvPicPr>
              <p:nvPr/>
            </p:nvPicPr>
            <p:blipFill>
              <a:blip r:embed="rId6"/>
              <a:stretch>
                <a:fillRect/>
              </a:stretch>
            </p:blipFill>
            <p:spPr>
              <a:xfrm>
                <a:off x="7190083" y="3007019"/>
                <a:ext cx="895475" cy="866896"/>
              </a:xfrm>
              <a:prstGeom prst="rect">
                <a:avLst/>
              </a:prstGeom>
            </p:spPr>
          </p:pic>
          <p:pic>
            <p:nvPicPr>
              <p:cNvPr id="10" name="Рисунок 9">
                <a:extLst>
                  <a:ext uri="{FF2B5EF4-FFF2-40B4-BE49-F238E27FC236}">
                    <a16:creationId xmlns:a16="http://schemas.microsoft.com/office/drawing/2014/main" id="{EBEB82AA-45C6-4453-BDEE-8A59B5788E75}"/>
                  </a:ext>
                </a:extLst>
              </p:cNvPr>
              <p:cNvPicPr>
                <a:picLocks noChangeAspect="1"/>
              </p:cNvPicPr>
              <p:nvPr/>
            </p:nvPicPr>
            <p:blipFill>
              <a:blip r:embed="rId7"/>
              <a:stretch>
                <a:fillRect/>
              </a:stretch>
            </p:blipFill>
            <p:spPr>
              <a:xfrm>
                <a:off x="6270792" y="3873915"/>
                <a:ext cx="1838582" cy="647790"/>
              </a:xfrm>
              <a:prstGeom prst="rect">
                <a:avLst/>
              </a:prstGeom>
            </p:spPr>
          </p:pic>
        </p:grpSp>
        <p:pic>
          <p:nvPicPr>
            <p:cNvPr id="14" name="Рисунок 13">
              <a:extLst>
                <a:ext uri="{FF2B5EF4-FFF2-40B4-BE49-F238E27FC236}">
                  <a16:creationId xmlns:a16="http://schemas.microsoft.com/office/drawing/2014/main" id="{7D3CA5EA-E281-4516-8A43-23F770124A06}"/>
                </a:ext>
              </a:extLst>
            </p:cNvPr>
            <p:cNvPicPr>
              <a:picLocks noChangeAspect="1"/>
            </p:cNvPicPr>
            <p:nvPr/>
          </p:nvPicPr>
          <p:blipFill>
            <a:blip r:embed="rId8"/>
            <a:stretch>
              <a:fillRect/>
            </a:stretch>
          </p:blipFill>
          <p:spPr>
            <a:xfrm>
              <a:off x="6716159" y="874188"/>
              <a:ext cx="803245" cy="309990"/>
            </a:xfrm>
            <a:prstGeom prst="rect">
              <a:avLst/>
            </a:prstGeom>
          </p:spPr>
        </p:pic>
      </p:grpSp>
      <p:pic>
        <p:nvPicPr>
          <p:cNvPr id="1026" name="Picture 2" descr="FTK Imager">
            <a:extLst>
              <a:ext uri="{FF2B5EF4-FFF2-40B4-BE49-F238E27FC236}">
                <a16:creationId xmlns:a16="http://schemas.microsoft.com/office/drawing/2014/main" id="{A94F0D29-3C5E-4C12-9F25-FB935AD4135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0905" t="25470" r="30818" b="23611"/>
          <a:stretch/>
        </p:blipFill>
        <p:spPr bwMode="auto">
          <a:xfrm>
            <a:off x="643553" y="1293414"/>
            <a:ext cx="1750542" cy="18629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miro.medium.com/v2/resize:fit:700/1*gS1sM2qYOwS4Nr52FRoiFA.png">
            <a:extLst>
              <a:ext uri="{FF2B5EF4-FFF2-40B4-BE49-F238E27FC236}">
                <a16:creationId xmlns:a16="http://schemas.microsoft.com/office/drawing/2014/main" id="{9D9D575F-1AEA-477F-8C7B-A735D7C4868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265" r="23281" b="4651"/>
          <a:stretch/>
        </p:blipFill>
        <p:spPr bwMode="auto">
          <a:xfrm>
            <a:off x="3573580" y="2901466"/>
            <a:ext cx="1614698" cy="1617056"/>
          </a:xfrm>
          <a:prstGeom prst="rect">
            <a:avLst/>
          </a:prstGeom>
          <a:noFill/>
          <a:extLst>
            <a:ext uri="{909E8E84-426E-40DD-AFC4-6F175D3DCCD1}">
              <a14:hiddenFill xmlns:a14="http://schemas.microsoft.com/office/drawing/2010/main">
                <a:solidFill>
                  <a:srgbClr val="FFFFFF"/>
                </a:solidFill>
              </a14:hiddenFill>
            </a:ext>
          </a:extLst>
        </p:spPr>
      </p:pic>
      <p:pic>
        <p:nvPicPr>
          <p:cNvPr id="19" name="Рисунок 18">
            <a:extLst>
              <a:ext uri="{FF2B5EF4-FFF2-40B4-BE49-F238E27FC236}">
                <a16:creationId xmlns:a16="http://schemas.microsoft.com/office/drawing/2014/main" id="{69B33B05-C86A-4E7E-BAE8-0736263EB345}"/>
              </a:ext>
            </a:extLst>
          </p:cNvPr>
          <p:cNvPicPr>
            <a:picLocks noChangeAspect="1"/>
          </p:cNvPicPr>
          <p:nvPr/>
        </p:nvPicPr>
        <p:blipFill>
          <a:blip r:embed="rId11"/>
          <a:stretch>
            <a:fillRect/>
          </a:stretch>
        </p:blipFill>
        <p:spPr>
          <a:xfrm>
            <a:off x="6080527" y="3183425"/>
            <a:ext cx="2074508" cy="620638"/>
          </a:xfrm>
          <a:prstGeom prst="rect">
            <a:avLst/>
          </a:prstGeom>
        </p:spPr>
      </p:pic>
      <p:pic>
        <p:nvPicPr>
          <p:cNvPr id="1032" name="Picture 8" descr="Немає опису світлини.">
            <a:extLst>
              <a:ext uri="{FF2B5EF4-FFF2-40B4-BE49-F238E27FC236}">
                <a16:creationId xmlns:a16="http://schemas.microsoft.com/office/drawing/2014/main" id="{909D24F1-E55B-4C1E-A105-41652CE647F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35108" b="35199"/>
          <a:stretch/>
        </p:blipFill>
        <p:spPr bwMode="auto">
          <a:xfrm>
            <a:off x="6306507" y="2224896"/>
            <a:ext cx="1876269" cy="557132"/>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E489DD5C-E9CA-4819-B681-9779A73E2562}"/>
              </a:ext>
            </a:extLst>
          </p:cNvPr>
          <p:cNvPicPr>
            <a:picLocks noChangeAspect="1"/>
          </p:cNvPicPr>
          <p:nvPr/>
        </p:nvPicPr>
        <p:blipFill>
          <a:blip r:embed="rId13"/>
          <a:stretch>
            <a:fillRect/>
          </a:stretch>
        </p:blipFill>
        <p:spPr>
          <a:xfrm>
            <a:off x="3618822" y="2298646"/>
            <a:ext cx="1524213" cy="409632"/>
          </a:xfrm>
          <a:prstGeom prst="rect">
            <a:avLst/>
          </a:prstGeom>
        </p:spPr>
      </p:pic>
    </p:spTree>
    <p:extLst>
      <p:ext uri="{BB962C8B-B14F-4D97-AF65-F5344CB8AC3E}">
        <p14:creationId xmlns:p14="http://schemas.microsoft.com/office/powerpoint/2010/main" val="34625957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PALADIN</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6810659" y="2101033"/>
            <a:ext cx="2410691" cy="1362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PALADIN</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 спеціалізований </a:t>
            </a:r>
            <a:r>
              <a:rPr lang="en-US" dirty="0">
                <a:solidFill>
                  <a:schemeClr val="tx1"/>
                </a:solidFill>
                <a:latin typeface="Arial Narrow" panose="020B0606020202030204" pitchFamily="34" charset="0"/>
              </a:rPr>
              <a:t>Linux-</a:t>
            </a:r>
            <a:r>
              <a:rPr lang="uk-UA" dirty="0">
                <a:solidFill>
                  <a:schemeClr val="tx1"/>
                </a:solidFill>
                <a:latin typeface="Arial Narrow" panose="020B0606020202030204" pitchFamily="34" charset="0"/>
              </a:rPr>
              <a:t>дистрибутив</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для потреб цифрової криміналістики.</a:t>
            </a:r>
          </a:p>
        </p:txBody>
      </p:sp>
      <p:pic>
        <p:nvPicPr>
          <p:cNvPr id="2" name="Рисунок 1">
            <a:extLst>
              <a:ext uri="{FF2B5EF4-FFF2-40B4-BE49-F238E27FC236}">
                <a16:creationId xmlns:a16="http://schemas.microsoft.com/office/drawing/2014/main" id="{CBC780EF-6234-473E-BBAE-BEEA5515899D}"/>
              </a:ext>
            </a:extLst>
          </p:cNvPr>
          <p:cNvPicPr>
            <a:picLocks noChangeAspect="1"/>
          </p:cNvPicPr>
          <p:nvPr/>
        </p:nvPicPr>
        <p:blipFill>
          <a:blip r:embed="rId3"/>
          <a:stretch>
            <a:fillRect/>
          </a:stretch>
        </p:blipFill>
        <p:spPr>
          <a:xfrm>
            <a:off x="0" y="1177636"/>
            <a:ext cx="6810659" cy="3965864"/>
          </a:xfrm>
          <a:prstGeom prst="rect">
            <a:avLst/>
          </a:prstGeom>
        </p:spPr>
      </p:pic>
    </p:spTree>
    <p:extLst>
      <p:ext uri="{BB962C8B-B14F-4D97-AF65-F5344CB8AC3E}">
        <p14:creationId xmlns:p14="http://schemas.microsoft.com/office/powerpoint/2010/main" val="2463318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Основні можливості </a:t>
            </a:r>
            <a:r>
              <a:rPr lang="en-US" dirty="0">
                <a:latin typeface="Bahnschrift SemiBold Condensed" panose="020B0502040204020203" pitchFamily="34" charset="0"/>
              </a:rPr>
              <a:t>PALADIN</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404735" y="1304145"/>
            <a:ext cx="7944786" cy="2743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Працює без встановлення на диск – завантажується з USB/DVD.</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Безкоштовний та відкритий.</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Не змінює дані на досліджуваному носії.</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Підтримка широкого спектру файлових систем (NTFS, FAT, EXT, HFS+ тощо).</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Вилучення, клонування та створення образів носіїв.</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Збір артефактів з операційних систем Windows, </a:t>
            </a:r>
            <a:r>
              <a:rPr lang="uk-UA" dirty="0" err="1">
                <a:solidFill>
                  <a:schemeClr val="tx1"/>
                </a:solidFill>
                <a:latin typeface="Arial Narrow" panose="020B0606020202030204" pitchFamily="34" charset="0"/>
              </a:rPr>
              <a:t>macOS</a:t>
            </a:r>
            <a:r>
              <a:rPr lang="uk-UA" dirty="0">
                <a:solidFill>
                  <a:schemeClr val="tx1"/>
                </a:solidFill>
                <a:latin typeface="Arial Narrow" panose="020B0606020202030204" pitchFamily="34" charset="0"/>
              </a:rPr>
              <a:t> та </a:t>
            </a:r>
            <a:r>
              <a:rPr lang="uk-UA" dirty="0" err="1">
                <a:solidFill>
                  <a:schemeClr val="tx1"/>
                </a:solidFill>
                <a:latin typeface="Arial Narrow" panose="020B0606020202030204" pitchFamily="34" charset="0"/>
              </a:rPr>
              <a:t>Linux</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Пошук видалених файлів, журналів подій, історії браузера тощо.</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Можливість роботи з </a:t>
            </a:r>
            <a:r>
              <a:rPr lang="uk-UA" dirty="0" err="1">
                <a:solidFill>
                  <a:schemeClr val="tx1"/>
                </a:solidFill>
                <a:latin typeface="Arial Narrow" panose="020B0606020202030204" pitchFamily="34" charset="0"/>
              </a:rPr>
              <a:t>BitLocker</a:t>
            </a:r>
            <a:r>
              <a:rPr lang="uk-UA" dirty="0">
                <a:solidFill>
                  <a:schemeClr val="tx1"/>
                </a:solidFill>
                <a:latin typeface="Arial Narrow" panose="020B0606020202030204" pitchFamily="34" charset="0"/>
              </a:rPr>
              <a:t>-зашифрованими дисками.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Підтримка RAID-масивів.</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Аналіз артефактів користувача (логіни, історія браузера, листування).</a:t>
            </a:r>
          </a:p>
        </p:txBody>
      </p:sp>
    </p:spTree>
    <p:extLst>
      <p:ext uri="{BB962C8B-B14F-4D97-AF65-F5344CB8AC3E}">
        <p14:creationId xmlns:p14="http://schemas.microsoft.com/office/powerpoint/2010/main" val="182653745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4572000" y="202682"/>
            <a:ext cx="3310116"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PALADIN</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4664550" y="751382"/>
            <a:ext cx="4047344" cy="35050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err="1">
                <a:solidFill>
                  <a:schemeClr val="tx1"/>
                </a:solidFill>
                <a:latin typeface="Arial Narrow" panose="020B0606020202030204" pitchFamily="34" charset="0"/>
              </a:rPr>
              <a:t>Guymager</a:t>
            </a:r>
            <a:r>
              <a:rPr lang="en-US" dirty="0">
                <a:solidFill>
                  <a:schemeClr val="tx1"/>
                </a:solidFill>
                <a:latin typeface="Arial Narrow" panose="020B0606020202030204" pitchFamily="34" charset="0"/>
              </a:rPr>
              <a:t> – </a:t>
            </a:r>
            <a:r>
              <a:rPr lang="uk-UA" dirty="0">
                <a:solidFill>
                  <a:schemeClr val="tx1"/>
                </a:solidFill>
                <a:latin typeface="Arial Narrow" panose="020B0606020202030204" pitchFamily="34" charset="0"/>
              </a:rPr>
              <a:t>для створення криміналістичних образів дисків.</a:t>
            </a:r>
          </a:p>
          <a:p>
            <a:pPr marL="457200" indent="-330200">
              <a:buClr>
                <a:schemeClr val="accent1"/>
              </a:buClr>
              <a:buSzPts val="1600"/>
              <a:buFont typeface="Barlow Semi Condensed"/>
              <a:buChar char="●"/>
            </a:pPr>
            <a:r>
              <a:rPr lang="en-US" dirty="0" err="1">
                <a:solidFill>
                  <a:schemeClr val="tx1"/>
                </a:solidFill>
                <a:latin typeface="Arial Narrow" panose="020B0606020202030204" pitchFamily="34" charset="0"/>
              </a:rPr>
              <a:t>Photorec</a:t>
            </a:r>
            <a:r>
              <a:rPr lang="en-US" dirty="0">
                <a:solidFill>
                  <a:schemeClr val="tx1"/>
                </a:solidFill>
                <a:latin typeface="Arial Narrow" panose="020B0606020202030204" pitchFamily="34" charset="0"/>
              </a:rPr>
              <a:t> &amp; </a:t>
            </a:r>
            <a:r>
              <a:rPr lang="en-US" dirty="0" err="1">
                <a:solidFill>
                  <a:schemeClr val="tx1"/>
                </a:solidFill>
                <a:latin typeface="Arial Narrow" panose="020B0606020202030204" pitchFamily="34" charset="0"/>
              </a:rPr>
              <a:t>TestDisk</a:t>
            </a:r>
            <a:r>
              <a:rPr lang="en-US" dirty="0">
                <a:solidFill>
                  <a:schemeClr val="tx1"/>
                </a:solidFill>
                <a:latin typeface="Arial Narrow" panose="020B0606020202030204" pitchFamily="34" charset="0"/>
              </a:rPr>
              <a:t> – </a:t>
            </a:r>
            <a:r>
              <a:rPr lang="uk-UA" dirty="0">
                <a:solidFill>
                  <a:schemeClr val="tx1"/>
                </a:solidFill>
                <a:latin typeface="Arial Narrow" panose="020B0606020202030204" pitchFamily="34" charset="0"/>
              </a:rPr>
              <a:t>для відновлення файлів.</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Autopsy – </a:t>
            </a:r>
            <a:r>
              <a:rPr lang="uk-UA" dirty="0">
                <a:solidFill>
                  <a:schemeClr val="tx1"/>
                </a:solidFill>
                <a:latin typeface="Arial Narrow" panose="020B0606020202030204" pitchFamily="34" charset="0"/>
              </a:rPr>
              <a:t>інтерфейс до інструменту </a:t>
            </a:r>
            <a:r>
              <a:rPr lang="en-US" dirty="0">
                <a:solidFill>
                  <a:schemeClr val="tx1"/>
                </a:solidFill>
                <a:latin typeface="Arial Narrow" panose="020B0606020202030204" pitchFamily="34" charset="0"/>
              </a:rPr>
              <a:t>The Sleuth Kit.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dd, dc3dd, </a:t>
            </a:r>
            <a:r>
              <a:rPr lang="en-US" dirty="0" err="1">
                <a:solidFill>
                  <a:schemeClr val="tx1"/>
                </a:solidFill>
                <a:latin typeface="Arial Narrow" panose="020B0606020202030204" pitchFamily="34" charset="0"/>
              </a:rPr>
              <a:t>dcfldd</a:t>
            </a:r>
            <a:r>
              <a:rPr lang="en-US" dirty="0">
                <a:solidFill>
                  <a:schemeClr val="tx1"/>
                </a:solidFill>
                <a:latin typeface="Arial Narrow" panose="020B0606020202030204" pitchFamily="34" charset="0"/>
              </a:rPr>
              <a:t> – </a:t>
            </a:r>
            <a:r>
              <a:rPr lang="uk-UA" dirty="0">
                <a:solidFill>
                  <a:schemeClr val="tx1"/>
                </a:solidFill>
                <a:latin typeface="Arial Narrow" panose="020B0606020202030204" pitchFamily="34" charset="0"/>
              </a:rPr>
              <a:t>для копіювання та хешування.</a:t>
            </a:r>
          </a:p>
          <a:p>
            <a:pPr marL="457200" indent="-330200">
              <a:buClr>
                <a:schemeClr val="accent1"/>
              </a:buClr>
              <a:buSzPts val="1600"/>
              <a:buFont typeface="Barlow Semi Condensed"/>
              <a:buChar char="●"/>
            </a:pPr>
            <a:r>
              <a:rPr lang="en-US" dirty="0" err="1">
                <a:solidFill>
                  <a:schemeClr val="tx1"/>
                </a:solidFill>
                <a:latin typeface="Arial Narrow" panose="020B0606020202030204" pitchFamily="34" charset="0"/>
              </a:rPr>
              <a:t>Exiftags</a:t>
            </a:r>
            <a:r>
              <a:rPr lang="en-US" dirty="0">
                <a:solidFill>
                  <a:schemeClr val="tx1"/>
                </a:solidFill>
                <a:latin typeface="Arial Narrow" panose="020B0606020202030204" pitchFamily="34" charset="0"/>
              </a:rPr>
              <a:t>, Bulk Extractor, </a:t>
            </a:r>
            <a:r>
              <a:rPr lang="en-US" dirty="0" err="1">
                <a:solidFill>
                  <a:schemeClr val="tx1"/>
                </a:solidFill>
                <a:latin typeface="Arial Narrow" panose="020B0606020202030204" pitchFamily="34" charset="0"/>
              </a:rPr>
              <a:t>Plaso</a:t>
            </a:r>
            <a:r>
              <a:rPr lang="en-US" dirty="0">
                <a:solidFill>
                  <a:schemeClr val="tx1"/>
                </a:solidFill>
                <a:latin typeface="Arial Narrow" panose="020B0606020202030204" pitchFamily="34" charset="0"/>
              </a:rPr>
              <a:t> – </a:t>
            </a:r>
            <a:r>
              <a:rPr lang="uk-UA" dirty="0">
                <a:solidFill>
                  <a:schemeClr val="tx1"/>
                </a:solidFill>
                <a:latin typeface="Arial Narrow" panose="020B0606020202030204" pitchFamily="34" charset="0"/>
              </a:rPr>
              <a:t>аналіз метаданих, тимчасових даних, </a:t>
            </a:r>
            <a:r>
              <a:rPr lang="uk-UA" dirty="0" err="1">
                <a:solidFill>
                  <a:schemeClr val="tx1"/>
                </a:solidFill>
                <a:latin typeface="Arial Narrow" panose="020B0606020202030204" pitchFamily="34" charset="0"/>
              </a:rPr>
              <a:t>таймлайнів</a:t>
            </a:r>
            <a:r>
              <a:rPr lang="uk-UA" dirty="0">
                <a:solidFill>
                  <a:schemeClr val="tx1"/>
                </a:solidFill>
                <a:latin typeface="Arial Narrow" panose="020B0606020202030204" pitchFamily="34" charset="0"/>
              </a:rPr>
              <a:t>.</a:t>
            </a:r>
          </a:p>
        </p:txBody>
      </p:sp>
      <p:pic>
        <p:nvPicPr>
          <p:cNvPr id="3" name="Рисунок 2">
            <a:extLst>
              <a:ext uri="{FF2B5EF4-FFF2-40B4-BE49-F238E27FC236}">
                <a16:creationId xmlns:a16="http://schemas.microsoft.com/office/drawing/2014/main" id="{960ECB7D-2482-4EF9-B064-ADB85F1257CE}"/>
              </a:ext>
            </a:extLst>
          </p:cNvPr>
          <p:cNvPicPr>
            <a:picLocks noChangeAspect="1"/>
          </p:cNvPicPr>
          <p:nvPr/>
        </p:nvPicPr>
        <p:blipFill>
          <a:blip r:embed="rId3"/>
          <a:stretch>
            <a:fillRect/>
          </a:stretch>
        </p:blipFill>
        <p:spPr>
          <a:xfrm>
            <a:off x="0" y="0"/>
            <a:ext cx="4664550" cy="5143500"/>
          </a:xfrm>
          <a:prstGeom prst="rect">
            <a:avLst/>
          </a:prstGeom>
        </p:spPr>
      </p:pic>
    </p:spTree>
    <p:extLst>
      <p:ext uri="{BB962C8B-B14F-4D97-AF65-F5344CB8AC3E}">
        <p14:creationId xmlns:p14="http://schemas.microsoft.com/office/powerpoint/2010/main" val="215044852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3787059" y="143184"/>
            <a:ext cx="4095057"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Kali Linux</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6209197" y="925878"/>
            <a:ext cx="2872671" cy="14462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Kali Linux</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 спеціалізований дистрибутив</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для тестування </a:t>
            </a:r>
          </a:p>
          <a:p>
            <a:pPr marL="127000">
              <a:buClr>
                <a:schemeClr val="accent1"/>
              </a:buClr>
              <a:buSzPts val="1600"/>
            </a:pPr>
            <a:r>
              <a:rPr lang="uk-UA" dirty="0">
                <a:solidFill>
                  <a:schemeClr val="tx1"/>
                </a:solidFill>
                <a:latin typeface="Arial Narrow" panose="020B0606020202030204" pitchFamily="34" charset="0"/>
              </a:rPr>
              <a:t>на проникнення.</a:t>
            </a:r>
            <a:endParaRPr lang="en-US"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Він також має меню інструментів </a:t>
            </a:r>
            <a:r>
              <a:rPr lang="en-US" dirty="0">
                <a:solidFill>
                  <a:schemeClr val="accent1"/>
                </a:solidFill>
                <a:latin typeface="Arial Narrow" panose="020B0606020202030204" pitchFamily="34" charset="0"/>
              </a:rPr>
              <a:t>Kali Linux Forensics</a:t>
            </a:r>
            <a:endParaRPr lang="uk-UA" dirty="0">
              <a:solidFill>
                <a:schemeClr val="accent1"/>
              </a:solidFill>
              <a:latin typeface="Arial Narrow" panose="020B0606020202030204" pitchFamily="34" charset="0"/>
            </a:endParaRPr>
          </a:p>
        </p:txBody>
      </p:sp>
      <p:pic>
        <p:nvPicPr>
          <p:cNvPr id="5" name="Рисунок 4">
            <a:extLst>
              <a:ext uri="{FF2B5EF4-FFF2-40B4-BE49-F238E27FC236}">
                <a16:creationId xmlns:a16="http://schemas.microsoft.com/office/drawing/2014/main" id="{9C99587D-C416-4244-A395-9FA21AFEB729}"/>
              </a:ext>
            </a:extLst>
          </p:cNvPr>
          <p:cNvPicPr>
            <a:picLocks noChangeAspect="1"/>
          </p:cNvPicPr>
          <p:nvPr/>
        </p:nvPicPr>
        <p:blipFill>
          <a:blip r:embed="rId3"/>
          <a:stretch>
            <a:fillRect/>
          </a:stretch>
        </p:blipFill>
        <p:spPr>
          <a:xfrm>
            <a:off x="3991662" y="887028"/>
            <a:ext cx="1943643" cy="1446255"/>
          </a:xfrm>
          <a:prstGeom prst="rect">
            <a:avLst/>
          </a:prstGeom>
        </p:spPr>
      </p:pic>
      <p:pic>
        <p:nvPicPr>
          <p:cNvPr id="6" name="Рисунок 5">
            <a:extLst>
              <a:ext uri="{FF2B5EF4-FFF2-40B4-BE49-F238E27FC236}">
                <a16:creationId xmlns:a16="http://schemas.microsoft.com/office/drawing/2014/main" id="{5CE379A3-B47C-4430-BDAA-79F30A6F6B14}"/>
              </a:ext>
            </a:extLst>
          </p:cNvPr>
          <p:cNvPicPr>
            <a:picLocks noChangeAspect="1"/>
          </p:cNvPicPr>
          <p:nvPr/>
        </p:nvPicPr>
        <p:blipFill>
          <a:blip r:embed="rId4"/>
          <a:stretch>
            <a:fillRect/>
          </a:stretch>
        </p:blipFill>
        <p:spPr>
          <a:xfrm>
            <a:off x="0" y="0"/>
            <a:ext cx="3787059" cy="5143500"/>
          </a:xfrm>
          <a:prstGeom prst="rect">
            <a:avLst/>
          </a:prstGeom>
        </p:spPr>
      </p:pic>
      <p:sp>
        <p:nvSpPr>
          <p:cNvPr id="9" name="Google Shape;3214;p57">
            <a:extLst>
              <a:ext uri="{FF2B5EF4-FFF2-40B4-BE49-F238E27FC236}">
                <a16:creationId xmlns:a16="http://schemas.microsoft.com/office/drawing/2014/main" id="{8921C5F1-1FD9-4F89-AAEC-BA64D69F9A0F}"/>
              </a:ext>
            </a:extLst>
          </p:cNvPr>
          <p:cNvSpPr txBox="1">
            <a:spLocks/>
          </p:cNvSpPr>
          <p:nvPr/>
        </p:nvSpPr>
        <p:spPr>
          <a:xfrm>
            <a:off x="3787059" y="2381079"/>
            <a:ext cx="5294809" cy="18365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Magicrescue </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це утиліта для відновлення видалених файлів.</a:t>
            </a:r>
          </a:p>
          <a:p>
            <a:pPr marL="127000">
              <a:buClr>
                <a:schemeClr val="accent1"/>
              </a:buClr>
              <a:buSzPts val="1600"/>
            </a:pPr>
            <a:r>
              <a:rPr lang="en-US" dirty="0">
                <a:solidFill>
                  <a:schemeClr val="accent1"/>
                </a:solidFill>
                <a:latin typeface="Arial Narrow" panose="020B0606020202030204" pitchFamily="34" charset="0"/>
              </a:rPr>
              <a:t>Scalpel</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це  утиліта для карвінгу файлів (</a:t>
            </a:r>
            <a:r>
              <a:rPr lang="en-US" dirty="0">
                <a:solidFill>
                  <a:schemeClr val="tx1"/>
                </a:solidFill>
                <a:latin typeface="Arial Narrow" panose="020B0606020202030204" pitchFamily="34" charset="0"/>
              </a:rPr>
              <a:t>file carving)</a:t>
            </a:r>
            <a:r>
              <a:rPr lang="uk-UA" dirty="0">
                <a:solidFill>
                  <a:schemeClr val="tx1"/>
                </a:solidFill>
                <a:latin typeface="Arial Narrow" panose="020B0606020202030204" pitchFamily="34" charset="0"/>
              </a:rPr>
              <a:t> та відновлення даних.</a:t>
            </a:r>
          </a:p>
          <a:p>
            <a:pPr marL="127000">
              <a:buClr>
                <a:schemeClr val="accent1"/>
              </a:buClr>
              <a:buSzPts val="1600"/>
            </a:pPr>
            <a:r>
              <a:rPr lang="en-US" dirty="0">
                <a:solidFill>
                  <a:schemeClr val="accent1"/>
                </a:solidFill>
                <a:latin typeface="Arial Narrow" panose="020B0606020202030204" pitchFamily="34" charset="0"/>
              </a:rPr>
              <a:t>Bulk Extractor </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це інструмент для відновлення артефактів з образів дисків, файлів, дампів.</a:t>
            </a:r>
          </a:p>
          <a:p>
            <a:pPr marL="127000">
              <a:buClr>
                <a:schemeClr val="accent1"/>
              </a:buClr>
              <a:buSzPts val="1600"/>
            </a:pPr>
            <a:r>
              <a:rPr lang="ru-RU" dirty="0">
                <a:solidFill>
                  <a:schemeClr val="accent1"/>
                </a:solidFill>
                <a:latin typeface="Arial Narrow" panose="020B0606020202030204" pitchFamily="34" charset="0"/>
              </a:rPr>
              <a:t>Scrounge‑NTFS </a:t>
            </a:r>
            <a:r>
              <a:rPr lang="ru-RU"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це інструмент для відновлення даних з NTFS.</a:t>
            </a:r>
          </a:p>
        </p:txBody>
      </p:sp>
    </p:spTree>
    <p:extLst>
      <p:ext uri="{BB962C8B-B14F-4D97-AF65-F5344CB8AC3E}">
        <p14:creationId xmlns:p14="http://schemas.microsoft.com/office/powerpoint/2010/main" val="163479692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6</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Аналіз мобільних пристроїв</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168130122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7"/>
            <a:ext cx="6611100" cy="1060981"/>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Труднощі отримання доказів </a:t>
            </a:r>
            <a:br>
              <a:rPr lang="uk-UA" dirty="0">
                <a:latin typeface="Bahnschrift SemiBold Condensed" panose="020B0502040204020203" pitchFamily="34" charset="0"/>
              </a:rPr>
            </a:br>
            <a:r>
              <a:rPr lang="uk-UA" dirty="0">
                <a:latin typeface="Bahnschrift SemiBold Condensed" panose="020B0502040204020203" pitchFamily="34" charset="0"/>
              </a:rPr>
              <a:t>з мобільних пристроїв</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339436" y="1538193"/>
            <a:ext cx="8465127" cy="29229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Різниця в апаратному забезпеченні: (різні типи мобільних пристроїв),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Мобільні операційні системи (</a:t>
            </a:r>
            <a:r>
              <a:rPr lang="en-US" dirty="0">
                <a:solidFill>
                  <a:schemeClr val="tx1"/>
                </a:solidFill>
                <a:latin typeface="Arial Narrow" panose="020B0606020202030204" pitchFamily="34" charset="0"/>
              </a:rPr>
              <a:t>iOS, Android, BlackBerry OS, Windows Phone OS, webOS </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HP</a:t>
            </a:r>
            <a:r>
              <a:rPr lang="uk-UA" dirty="0">
                <a:solidFill>
                  <a:schemeClr val="tx1"/>
                </a:solidFill>
                <a:latin typeface="Arial Narrow" panose="020B0606020202030204" pitchFamily="34" charset="0"/>
              </a:rPr>
              <a:t>)),</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Функції безпеки мобільних платформ (шифрування),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Запобігання модифікації даних (практично неможливо з мобільними телефонами),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Протидія криміналістичним методам (приховування, обфускація, стирання даних),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Блокування пристрою,</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Кількість інструментів дослідження (ПЗ, кабелі, акумулятори, зарядні пристрої),</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Випадкове скидання налаштувань,</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Захист зв'язку (стільникові мережі, </a:t>
            </a:r>
            <a:r>
              <a:rPr lang="en-US" dirty="0">
                <a:solidFill>
                  <a:schemeClr val="tx1"/>
                </a:solidFill>
                <a:latin typeface="Arial Narrow" panose="020B0606020202030204" pitchFamily="34" charset="0"/>
              </a:rPr>
              <a:t>Wi-Fi, Bluetooth </a:t>
            </a:r>
            <a:r>
              <a:rPr lang="uk-UA" dirty="0">
                <a:solidFill>
                  <a:schemeClr val="tx1"/>
                </a:solidFill>
                <a:latin typeface="Arial Narrow" panose="020B0606020202030204" pitchFamily="34" charset="0"/>
              </a:rPr>
              <a:t>та інфрачервоний порт),</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Шкідливі програми.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Правові питання (юрисдикція).</a:t>
            </a:r>
          </a:p>
        </p:txBody>
      </p:sp>
    </p:spTree>
    <p:extLst>
      <p:ext uri="{BB962C8B-B14F-4D97-AF65-F5344CB8AC3E}">
        <p14:creationId xmlns:p14="http://schemas.microsoft.com/office/powerpoint/2010/main" val="1590079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61"/>
        <p:cNvGrpSpPr/>
        <p:nvPr/>
      </p:nvGrpSpPr>
      <p:grpSpPr>
        <a:xfrm>
          <a:off x="0" y="0"/>
          <a:ext cx="0" cy="0"/>
          <a:chOff x="0" y="0"/>
          <a:chExt cx="0" cy="0"/>
        </a:xfrm>
      </p:grpSpPr>
      <p:sp>
        <p:nvSpPr>
          <p:cNvPr id="3462" name="Google Shape;3462;p59"/>
          <p:cNvSpPr txBox="1">
            <a:spLocks noGrp="1"/>
          </p:cNvSpPr>
          <p:nvPr>
            <p:ph type="title"/>
          </p:nvPr>
        </p:nvSpPr>
        <p:spPr>
          <a:xfrm>
            <a:off x="577736" y="446137"/>
            <a:ext cx="683382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Condensed" panose="020B0502040204020203" pitchFamily="34" charset="0"/>
              </a:rPr>
              <a:t>Базові навички потрібні криміналісту-досліднику</a:t>
            </a:r>
            <a:endParaRPr dirty="0">
              <a:latin typeface="Bahnschrift Condensed" panose="020B0502040204020203" pitchFamily="34" charset="0"/>
            </a:endParaRPr>
          </a:p>
          <a:p>
            <a:pPr marL="0" lvl="0" indent="0" algn="ctr" rtl="0">
              <a:spcBef>
                <a:spcPts val="0"/>
              </a:spcBef>
              <a:spcAft>
                <a:spcPts val="0"/>
              </a:spcAft>
              <a:buNone/>
            </a:pPr>
            <a:endParaRPr dirty="0"/>
          </a:p>
        </p:txBody>
      </p:sp>
      <p:grpSp>
        <p:nvGrpSpPr>
          <p:cNvPr id="3" name="Группа 2">
            <a:extLst>
              <a:ext uri="{FF2B5EF4-FFF2-40B4-BE49-F238E27FC236}">
                <a16:creationId xmlns:a16="http://schemas.microsoft.com/office/drawing/2014/main" id="{4A749480-7570-470F-9194-A66C252BBA99}"/>
              </a:ext>
            </a:extLst>
          </p:cNvPr>
          <p:cNvGrpSpPr/>
          <p:nvPr/>
        </p:nvGrpSpPr>
        <p:grpSpPr>
          <a:xfrm>
            <a:off x="2201611" y="1107255"/>
            <a:ext cx="3957343" cy="3580080"/>
            <a:chOff x="2588600" y="1195120"/>
            <a:chExt cx="3188305" cy="2873763"/>
          </a:xfrm>
        </p:grpSpPr>
        <p:sp>
          <p:nvSpPr>
            <p:cNvPr id="2" name="Овал 1">
              <a:extLst>
                <a:ext uri="{FF2B5EF4-FFF2-40B4-BE49-F238E27FC236}">
                  <a16:creationId xmlns:a16="http://schemas.microsoft.com/office/drawing/2014/main" id="{00F45275-F7E6-484A-BB1F-F2135266FE26}"/>
                </a:ext>
              </a:extLst>
            </p:cNvPr>
            <p:cNvSpPr/>
            <p:nvPr/>
          </p:nvSpPr>
          <p:spPr>
            <a:xfrm>
              <a:off x="3282207" y="1195120"/>
              <a:ext cx="1801091" cy="1759527"/>
            </a:xfrm>
            <a:prstGeom prst="ellipse">
              <a:avLst/>
            </a:prstGeom>
            <a:solidFill>
              <a:schemeClr val="accent4">
                <a:alpha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14" name="Овал 13">
              <a:extLst>
                <a:ext uri="{FF2B5EF4-FFF2-40B4-BE49-F238E27FC236}">
                  <a16:creationId xmlns:a16="http://schemas.microsoft.com/office/drawing/2014/main" id="{B206737D-8AF1-450B-A505-5552949B9ABF}"/>
                </a:ext>
              </a:extLst>
            </p:cNvPr>
            <p:cNvSpPr/>
            <p:nvPr/>
          </p:nvSpPr>
          <p:spPr>
            <a:xfrm>
              <a:off x="2588600" y="2309356"/>
              <a:ext cx="1801091" cy="1759527"/>
            </a:xfrm>
            <a:prstGeom prst="ellipse">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Овал 14">
              <a:extLst>
                <a:ext uri="{FF2B5EF4-FFF2-40B4-BE49-F238E27FC236}">
                  <a16:creationId xmlns:a16="http://schemas.microsoft.com/office/drawing/2014/main" id="{9B19FE19-C9BE-495A-86DD-986D140ECFBD}"/>
                </a:ext>
              </a:extLst>
            </p:cNvPr>
            <p:cNvSpPr/>
            <p:nvPr/>
          </p:nvSpPr>
          <p:spPr>
            <a:xfrm>
              <a:off x="3975814" y="2304820"/>
              <a:ext cx="1801091" cy="1759527"/>
            </a:xfrm>
            <a:prstGeom prst="ellipse">
              <a:avLst/>
            </a:prstGeom>
            <a:solidFill>
              <a:schemeClr val="dk1">
                <a:alpha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uk-UA"/>
            </a:p>
          </p:txBody>
        </p:sp>
      </p:grpSp>
      <p:sp>
        <p:nvSpPr>
          <p:cNvPr id="3472" name="Google Shape;3472;p59"/>
          <p:cNvSpPr txBox="1">
            <a:spLocks noGrp="1"/>
          </p:cNvSpPr>
          <p:nvPr>
            <p:ph type="subTitle" idx="4"/>
          </p:nvPr>
        </p:nvSpPr>
        <p:spPr>
          <a:xfrm>
            <a:off x="2342443" y="3485856"/>
            <a:ext cx="1440153" cy="365700"/>
          </a:xfrm>
          <a:prstGeom prst="rect">
            <a:avLst/>
          </a:prstGeom>
          <a:noFill/>
          <a:ln>
            <a:noFill/>
          </a:ln>
        </p:spPr>
        <p:txBody>
          <a:bodyPr spcFirstLastPara="1" wrap="square" lIns="91425" tIns="91425" rIns="91425" bIns="91425" anchor="ctr" anchorCtr="0">
            <a:noAutofit/>
          </a:bodyPr>
          <a:lstStyle/>
          <a:p>
            <a:pPr algn="ctr"/>
            <a:r>
              <a:rPr lang="uk-UA" dirty="0">
                <a:solidFill>
                  <a:schemeClr val="lt1"/>
                </a:solidFill>
                <a:sym typeface="Barlow Semi Condensed Medium"/>
              </a:rPr>
              <a:t>Комунікативні</a:t>
            </a:r>
            <a:endParaRPr dirty="0">
              <a:solidFill>
                <a:schemeClr val="lt1"/>
              </a:solidFill>
              <a:latin typeface="Barlow Semi Condensed Medium"/>
              <a:sym typeface="Barlow Semi Condensed Medium"/>
            </a:endParaRPr>
          </a:p>
        </p:txBody>
      </p:sp>
      <p:sp>
        <p:nvSpPr>
          <p:cNvPr id="3470" name="Google Shape;3470;p59"/>
          <p:cNvSpPr txBox="1">
            <a:spLocks noGrp="1"/>
          </p:cNvSpPr>
          <p:nvPr>
            <p:ph type="subTitle" idx="4294967295"/>
          </p:nvPr>
        </p:nvSpPr>
        <p:spPr>
          <a:xfrm>
            <a:off x="3499816" y="1789116"/>
            <a:ext cx="1360931" cy="37311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UA" dirty="0">
                <a:solidFill>
                  <a:schemeClr val="lt1"/>
                </a:solidFill>
                <a:sym typeface="Barlow Semi Condensed Medium"/>
              </a:rPr>
              <a:t>Дослідницькі</a:t>
            </a:r>
            <a:endParaRPr dirty="0">
              <a:solidFill>
                <a:schemeClr val="lt1"/>
              </a:solidFill>
              <a:sym typeface="Barlow Semi Condensed Medium"/>
            </a:endParaRPr>
          </a:p>
        </p:txBody>
      </p:sp>
      <p:sp>
        <p:nvSpPr>
          <p:cNvPr id="3468" name="Google Shape;3468;p59"/>
          <p:cNvSpPr txBox="1">
            <a:spLocks noGrp="1"/>
          </p:cNvSpPr>
          <p:nvPr>
            <p:ph type="subTitle" idx="1"/>
          </p:nvPr>
        </p:nvSpPr>
        <p:spPr>
          <a:xfrm>
            <a:off x="4795859" y="3481317"/>
            <a:ext cx="1009092"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uk-UA" dirty="0">
                <a:solidFill>
                  <a:schemeClr val="lt1"/>
                </a:solidFill>
                <a:sym typeface="Barlow Semi Condensed Medium"/>
              </a:rPr>
              <a:t>Технічні</a:t>
            </a:r>
            <a:endParaRPr dirty="0">
              <a:solidFill>
                <a:schemeClr val="lt1"/>
              </a:solidFill>
              <a:sym typeface="Barlow Semi Condensed Medium"/>
            </a:endParaRPr>
          </a:p>
        </p:txBody>
      </p:sp>
    </p:spTree>
    <p:extLst>
      <p:ext uri="{BB962C8B-B14F-4D97-AF65-F5344CB8AC3E}">
        <p14:creationId xmlns:p14="http://schemas.microsoft.com/office/powerpoint/2010/main" val="15055029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Методи дослідження мобільних пристроїв</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138546" y="1195291"/>
            <a:ext cx="4932218" cy="35706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Ручне вилучення </a:t>
            </a:r>
            <a:r>
              <a:rPr lang="uk-UA" dirty="0">
                <a:solidFill>
                  <a:schemeClr val="tx1"/>
                </a:solidFill>
                <a:latin typeface="Arial Narrow" panose="020B0606020202030204" pitchFamily="34" charset="0"/>
              </a:rPr>
              <a:t>– перегляд даних безпосередньо на телефоні. </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виявлена ​​інформація фотографується,</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працюватиме майже на кожному телефоні,</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метод схильний до людських помилок,</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неможливо відновити видалену інформацію.</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Логічний аналіз </a:t>
            </a:r>
            <a:r>
              <a:rPr lang="uk-UA" dirty="0">
                <a:solidFill>
                  <a:schemeClr val="tx1"/>
                </a:solidFill>
                <a:latin typeface="Arial Narrow" panose="020B0606020202030204" pitchFamily="34" charset="0"/>
              </a:rPr>
              <a:t>– підключення  мобільного пристрою до апаратного забезпечення для аналізу через </a:t>
            </a:r>
            <a:r>
              <a:rPr lang="en-US" dirty="0">
                <a:solidFill>
                  <a:schemeClr val="tx1"/>
                </a:solidFill>
                <a:latin typeface="Arial Narrow" panose="020B0606020202030204" pitchFamily="34" charset="0"/>
              </a:rPr>
              <a:t>USB-</a:t>
            </a:r>
            <a:r>
              <a:rPr lang="uk-UA" dirty="0">
                <a:solidFill>
                  <a:schemeClr val="tx1"/>
                </a:solidFill>
                <a:latin typeface="Arial Narrow" panose="020B0606020202030204" pitchFamily="34" charset="0"/>
              </a:rPr>
              <a:t>кабель, кабель </a:t>
            </a:r>
            <a:r>
              <a:rPr lang="en-US" dirty="0">
                <a:solidFill>
                  <a:schemeClr val="tx1"/>
                </a:solidFill>
                <a:latin typeface="Arial Narrow" panose="020B0606020202030204" pitchFamily="34" charset="0"/>
              </a:rPr>
              <a:t>RJ-45, </a:t>
            </a:r>
            <a:r>
              <a:rPr lang="uk-UA" dirty="0">
                <a:solidFill>
                  <a:schemeClr val="tx1"/>
                </a:solidFill>
                <a:latin typeface="Arial Narrow" panose="020B0606020202030204" pitchFamily="34" charset="0"/>
              </a:rPr>
              <a:t>інфрачервоний порт, </a:t>
            </a:r>
            <a:r>
              <a:rPr lang="en-US" dirty="0">
                <a:solidFill>
                  <a:schemeClr val="tx1"/>
                </a:solidFill>
                <a:latin typeface="Arial Narrow" panose="020B0606020202030204" pitchFamily="34" charset="0"/>
              </a:rPr>
              <a:t>Bluetooth. </a:t>
            </a:r>
            <a:endParaRPr lang="uk-UA" dirty="0">
              <a:solidFill>
                <a:schemeClr val="tx1"/>
              </a:solidFill>
              <a:latin typeface="Arial Narrow" panose="020B0606020202030204" pitchFamily="34" charset="0"/>
            </a:endParaRP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дані отримуються з пам'яті пристрою,</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більшість інструментів працюють так, </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швидко і просто,</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може записувати і змінювати дані, </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видалені дані зазвичай недоступні.</a:t>
            </a:r>
          </a:p>
        </p:txBody>
      </p:sp>
      <p:sp>
        <p:nvSpPr>
          <p:cNvPr id="4" name="Google Shape;3214;p57">
            <a:extLst>
              <a:ext uri="{FF2B5EF4-FFF2-40B4-BE49-F238E27FC236}">
                <a16:creationId xmlns:a16="http://schemas.microsoft.com/office/drawing/2014/main" id="{9D520229-08C6-4027-9F8C-AB72D57DBD7B}"/>
              </a:ext>
            </a:extLst>
          </p:cNvPr>
          <p:cNvSpPr txBox="1">
            <a:spLocks/>
          </p:cNvSpPr>
          <p:nvPr/>
        </p:nvSpPr>
        <p:spPr>
          <a:xfrm>
            <a:off x="4572000" y="1195291"/>
            <a:ext cx="4724400" cy="29749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Дамп пам’яті </a:t>
            </a:r>
            <a:r>
              <a:rPr lang="uk-UA" dirty="0">
                <a:solidFill>
                  <a:schemeClr val="tx1"/>
                </a:solidFill>
                <a:latin typeface="Arial Narrow" panose="020B0606020202030204" pitchFamily="34" charset="0"/>
              </a:rPr>
              <a:t>– фізичне вилучення. </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потрібні технічні знання,</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більше даних,</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дозволяє відновлювати видалені дані.</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Отримання даних безпосередньо з мікросхеми. </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мікросхема фізично видаляється з пристрою,</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використовується зчитувач мікросхем або інший телефон,</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більш технічно складно і дорого,</a:t>
            </a:r>
          </a:p>
          <a:p>
            <a:pPr marL="900113" indent="-330200">
              <a:buClr>
                <a:schemeClr val="accent1"/>
              </a:buClr>
              <a:buSzPts val="1600"/>
              <a:buFont typeface="Barlow Semi Condensed"/>
              <a:buChar char="●"/>
            </a:pPr>
            <a:r>
              <a:rPr lang="uk-UA" dirty="0">
                <a:solidFill>
                  <a:schemeClr val="tx1"/>
                </a:solidFill>
                <a:latin typeface="Arial Narrow" panose="020B0606020202030204" pitchFamily="34" charset="0"/>
              </a:rPr>
              <a:t>можна пошкодити мікросхему.</a:t>
            </a:r>
          </a:p>
          <a:p>
            <a:pPr marL="442913" indent="-330200" defTabSz="900113">
              <a:buClr>
                <a:schemeClr val="accent1"/>
              </a:buClr>
              <a:buSzPts val="1600"/>
              <a:buFont typeface="Barlow Semi Condensed"/>
              <a:buChar char="●"/>
            </a:pPr>
            <a:r>
              <a:rPr lang="uk-UA" dirty="0">
                <a:solidFill>
                  <a:schemeClr val="accent1"/>
                </a:solidFill>
                <a:latin typeface="Arial Narrow" panose="020B0606020202030204" pitchFamily="34" charset="0"/>
              </a:rPr>
              <a:t>Перегляд даних на мікросхемі з мікроскопом.</a:t>
            </a:r>
          </a:p>
        </p:txBody>
      </p:sp>
    </p:spTree>
    <p:extLst>
      <p:ext uri="{BB962C8B-B14F-4D97-AF65-F5344CB8AC3E}">
        <p14:creationId xmlns:p14="http://schemas.microsoft.com/office/powerpoint/2010/main" val="13295319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Докази на мобільних пристроях</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1652154" y="1195291"/>
            <a:ext cx="5839691" cy="28779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Адресна книга: (контакти, номери телефонів, адреси ел.пошти).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Історія дзвінків (набрані, отримані, пропущені, їх тривалість).</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Фотографії, відео, аудіо.</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Електронні листи.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Історія браузера.</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Документи.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Календар.</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Місцезнаходження (</a:t>
            </a:r>
            <a:r>
              <a:rPr lang="en-US" dirty="0">
                <a:solidFill>
                  <a:schemeClr val="tx1"/>
                </a:solidFill>
                <a:latin typeface="Arial Narrow" panose="020B0606020202030204" pitchFamily="34" charset="0"/>
              </a:rPr>
              <a:t>GPS</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Завантажені карти.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Дані соціальних мереж (</a:t>
            </a:r>
            <a:r>
              <a:rPr lang="en-US" dirty="0">
                <a:solidFill>
                  <a:schemeClr val="tx1"/>
                </a:solidFill>
                <a:latin typeface="Arial Narrow" panose="020B0606020202030204" pitchFamily="34" charset="0"/>
              </a:rPr>
              <a:t>Facebook, Twitter, LinkedIn, WhatsApp</a:t>
            </a:r>
            <a:r>
              <a:rPr lang="uk-UA" dirty="0">
                <a:solidFill>
                  <a:schemeClr val="tx1"/>
                </a:solidFill>
                <a:latin typeface="Arial Narrow" panose="020B0606020202030204" pitchFamily="34" charset="0"/>
              </a:rPr>
              <a:t>)</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Видалені дані.</a:t>
            </a:r>
          </a:p>
        </p:txBody>
      </p:sp>
    </p:spTree>
    <p:extLst>
      <p:ext uri="{BB962C8B-B14F-4D97-AF65-F5344CB8AC3E}">
        <p14:creationId xmlns:p14="http://schemas.microsoft.com/office/powerpoint/2010/main" val="7692885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Визначення моделі</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4267200" y="2151086"/>
            <a:ext cx="4568537" cy="8413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Версію прошивки iPhone можна знайти, перейшовши:</a:t>
            </a:r>
          </a:p>
          <a:p>
            <a:pPr marL="127000">
              <a:buClr>
                <a:schemeClr val="accent1"/>
              </a:buClr>
              <a:buSzPts val="1600"/>
            </a:pPr>
            <a:r>
              <a:rPr lang="uk-UA" dirty="0">
                <a:solidFill>
                  <a:schemeClr val="tx1"/>
                </a:solidFill>
                <a:latin typeface="Arial Narrow" panose="020B0606020202030204" pitchFamily="34" charset="0"/>
              </a:rPr>
              <a:t>Налаштування – Загальні – Про пристрій – Версія ПЗ</a:t>
            </a:r>
          </a:p>
        </p:txBody>
      </p:sp>
      <p:pic>
        <p:nvPicPr>
          <p:cNvPr id="1026" name="bc3b21fd-b272-4a8a-8982-08baade4747f.png" descr="bc3b21fd-b272-4a8a-8982-08baade4747f.png">
            <a:extLst>
              <a:ext uri="{FF2B5EF4-FFF2-40B4-BE49-F238E27FC236}">
                <a16:creationId xmlns:a16="http://schemas.microsoft.com/office/drawing/2014/main" id="{EBEC0A3E-64F1-4961-A5BD-0119E73DB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496" y="1653453"/>
            <a:ext cx="32258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209175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Доступ до </a:t>
            </a:r>
            <a:r>
              <a:rPr lang="en-US" dirty="0">
                <a:latin typeface="Bahnschrift SemiBold Condensed" panose="020B0502040204020203" pitchFamily="34" charset="0"/>
              </a:rPr>
              <a:t>iPhone</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779318" y="1312577"/>
            <a:ext cx="3543301" cy="10075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Коди доступу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Touch ID </a:t>
            </a:r>
            <a:r>
              <a:rPr lang="uk-UA" dirty="0">
                <a:solidFill>
                  <a:schemeClr val="tx1"/>
                </a:solidFill>
                <a:latin typeface="Arial Narrow" panose="020B0606020202030204" pitchFamily="34" charset="0"/>
              </a:rPr>
              <a:t>– відбитки  пальців.</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Face ID </a:t>
            </a:r>
            <a:r>
              <a:rPr lang="uk-UA" dirty="0">
                <a:solidFill>
                  <a:schemeClr val="tx1"/>
                </a:solidFill>
                <a:latin typeface="Arial Narrow" panose="020B0606020202030204" pitchFamily="34" charset="0"/>
              </a:rPr>
              <a:t>– обличчя як код доступу.</a:t>
            </a:r>
          </a:p>
        </p:txBody>
      </p:sp>
      <p:pic>
        <p:nvPicPr>
          <p:cNvPr id="3074" name="Picture 2" descr="iPhone просить ввести код допуску замість Face ID. Що робити">
            <a:extLst>
              <a:ext uri="{FF2B5EF4-FFF2-40B4-BE49-F238E27FC236}">
                <a16:creationId xmlns:a16="http://schemas.microsoft.com/office/drawing/2014/main" id="{6C45A32D-C416-462C-90C2-4BFC84BDF5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1382" y="1019081"/>
            <a:ext cx="2978727" cy="16258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ouch ID that spans the entire iPhone display in the works at Apple |  AppleInsider">
            <a:extLst>
              <a:ext uri="{FF2B5EF4-FFF2-40B4-BE49-F238E27FC236}">
                <a16:creationId xmlns:a16="http://schemas.microsoft.com/office/drawing/2014/main" id="{DB8302A9-4AED-492A-948D-E8F43EBBCC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032" y="2785555"/>
            <a:ext cx="3143251" cy="211931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ow to Use Face ID With a Face Mask on iPhone in iOS 15.4 - Tech Advisor">
            <a:extLst>
              <a:ext uri="{FF2B5EF4-FFF2-40B4-BE49-F238E27FC236}">
                <a16:creationId xmlns:a16="http://schemas.microsoft.com/office/drawing/2014/main" id="{AAB12A9E-F2CE-469C-A27E-E5A8E49004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382" y="2785555"/>
            <a:ext cx="4322618" cy="2431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87622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Захист даних в </a:t>
            </a:r>
            <a:r>
              <a:rPr lang="en-US" dirty="0">
                <a:latin typeface="Bahnschrift SemiBold Condensed" panose="020B0502040204020203" pitchFamily="34" charset="0"/>
              </a:rPr>
              <a:t>iPhone</a:t>
            </a:r>
            <a:r>
              <a:rPr lang="uk-UA" dirty="0">
                <a:latin typeface="Bahnschrift SemiBold Condensed" panose="020B0502040204020203" pitchFamily="34" charset="0"/>
              </a:rPr>
              <a:t> та </a:t>
            </a:r>
            <a:r>
              <a:rPr lang="en-US" dirty="0">
                <a:latin typeface="Bahnschrift SemiBold Condensed" panose="020B0502040204020203" pitchFamily="34" charset="0"/>
              </a:rPr>
              <a:t>Android</a:t>
            </a:r>
            <a:endParaRPr lang="uk-UA"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1266450" y="1157628"/>
            <a:ext cx="6611100" cy="2555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Програми запускаються у пісочниці.</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Файлова система шифрується.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Принцип найменших привілеїв (</a:t>
            </a:r>
            <a:r>
              <a:rPr lang="en-US" dirty="0">
                <a:solidFill>
                  <a:schemeClr val="tx1"/>
                </a:solidFill>
                <a:latin typeface="Arial Narrow" panose="020B0606020202030204" pitchFamily="34" charset="0"/>
              </a:rPr>
              <a:t>root</a:t>
            </a:r>
            <a:r>
              <a:rPr lang="uk-UA"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rPr>
              <a:t>mobile</a:t>
            </a:r>
            <a:r>
              <a:rPr lang="uk-UA" dirty="0">
                <a:solidFill>
                  <a:schemeClr val="tx1"/>
                </a:solidFill>
                <a:latin typeface="Arial Narrow" panose="020B0606020202030204" pitchFamily="34" charset="0"/>
              </a:rPr>
              <a:t>).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Опція – стерти весь вміст і налаштування, </a:t>
            </a:r>
          </a:p>
          <a:p>
            <a:pPr marL="127000">
              <a:buClr>
                <a:schemeClr val="accent1"/>
              </a:buClr>
              <a:buSzPts val="1600"/>
            </a:pPr>
            <a:r>
              <a:rPr lang="uk-UA" dirty="0">
                <a:solidFill>
                  <a:schemeClr val="tx1"/>
                </a:solidFill>
                <a:latin typeface="Arial Narrow" panose="020B0606020202030204" pitchFamily="34" charset="0"/>
              </a:rPr>
              <a:t>       ключі шифрування стираються – відновити дані неможливо</a:t>
            </a:r>
            <a:r>
              <a:rPr lang="en-US" dirty="0">
                <a:solidFill>
                  <a:schemeClr val="tx1"/>
                </a:solidFill>
                <a:latin typeface="Arial Narrow" panose="020B0606020202030204" pitchFamily="34" charset="0"/>
              </a:rPr>
              <a:t>.</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До </a:t>
            </a:r>
            <a:r>
              <a:rPr lang="en-US" dirty="0">
                <a:solidFill>
                  <a:schemeClr val="tx1"/>
                </a:solidFill>
                <a:latin typeface="Arial Narrow" panose="020B0606020202030204" pitchFamily="34" charset="0"/>
              </a:rPr>
              <a:t>Android</a:t>
            </a:r>
            <a:r>
              <a:rPr lang="uk-UA" dirty="0">
                <a:solidFill>
                  <a:schemeClr val="tx1"/>
                </a:solidFill>
                <a:latin typeface="Arial Narrow" panose="020B0606020202030204" pitchFamily="34" charset="0"/>
              </a:rPr>
              <a:t> можна підключитися по </a:t>
            </a:r>
            <a:r>
              <a:rPr lang="en-US" dirty="0">
                <a:solidFill>
                  <a:schemeClr val="tx1"/>
                </a:solidFill>
                <a:latin typeface="Arial Narrow" panose="020B0606020202030204" pitchFamily="34" charset="0"/>
              </a:rPr>
              <a:t>USB</a:t>
            </a:r>
            <a:r>
              <a:rPr lang="uk-UA" dirty="0">
                <a:solidFill>
                  <a:schemeClr val="tx1"/>
                </a:solidFill>
                <a:latin typeface="Arial Narrow" panose="020B0606020202030204" pitchFamily="34" charset="0"/>
              </a:rPr>
              <a:t> </a:t>
            </a:r>
          </a:p>
          <a:p>
            <a:pPr marL="127000">
              <a:buClr>
                <a:schemeClr val="accent1"/>
              </a:buClr>
              <a:buSzPts val="1600"/>
            </a:pPr>
            <a:r>
              <a:rPr lang="uk-UA" dirty="0">
                <a:solidFill>
                  <a:schemeClr val="tx1"/>
                </a:solidFill>
                <a:latin typeface="Arial Narrow" panose="020B0606020202030204" pitchFamily="34" charset="0"/>
              </a:rPr>
              <a:t>      (для отримання повного доступу потрібно увімкнути режим налагодження).</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Якщо ви знаєте ім’я користувача та пароль основної адреси </a:t>
            </a:r>
            <a:r>
              <a:rPr lang="en-US" dirty="0">
                <a:solidFill>
                  <a:schemeClr val="tx1"/>
                </a:solidFill>
                <a:latin typeface="Arial Narrow" panose="020B0606020202030204" pitchFamily="34" charset="0"/>
              </a:rPr>
              <a:t>Gmail, </a:t>
            </a:r>
            <a:r>
              <a:rPr lang="uk-UA" dirty="0">
                <a:solidFill>
                  <a:schemeClr val="tx1"/>
                </a:solidFill>
                <a:latin typeface="Arial Narrow" panose="020B0606020202030204" pitchFamily="34" charset="0"/>
              </a:rPr>
              <a:t>налаштованої на пристрої, ви можете змінити </a:t>
            </a:r>
            <a:r>
              <a:rPr lang="en-US" dirty="0">
                <a:solidFill>
                  <a:schemeClr val="tx1"/>
                </a:solidFill>
                <a:latin typeface="Arial Narrow" panose="020B0606020202030204" pitchFamily="34" charset="0"/>
              </a:rPr>
              <a:t>PIN-</a:t>
            </a:r>
            <a:r>
              <a:rPr lang="uk-UA" dirty="0">
                <a:solidFill>
                  <a:schemeClr val="tx1"/>
                </a:solidFill>
                <a:latin typeface="Arial Narrow" panose="020B0606020202030204" pitchFamily="34" charset="0"/>
              </a:rPr>
              <a:t>код, пароль.</a:t>
            </a:r>
          </a:p>
        </p:txBody>
      </p:sp>
    </p:spTree>
    <p:extLst>
      <p:ext uri="{BB962C8B-B14F-4D97-AF65-F5344CB8AC3E}">
        <p14:creationId xmlns:p14="http://schemas.microsoft.com/office/powerpoint/2010/main" val="9115273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5" name="Google Shape;3213;p57">
            <a:extLst>
              <a:ext uri="{FF2B5EF4-FFF2-40B4-BE49-F238E27FC236}">
                <a16:creationId xmlns:a16="http://schemas.microsoft.com/office/drawing/2014/main" id="{E4C48A54-8DF4-416A-9796-49BF5E56FC90}"/>
              </a:ext>
            </a:extLst>
          </p:cNvPr>
          <p:cNvSpPr txBox="1">
            <a:spLocks/>
          </p:cNvSpPr>
          <p:nvPr/>
        </p:nvSpPr>
        <p:spPr>
          <a:xfrm>
            <a:off x="1585105" y="356087"/>
            <a:ext cx="6611100" cy="6415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pPr>
            <a:r>
              <a:rPr lang="uk-UA" dirty="0">
                <a:latin typeface="Bahnschrift SemiBold Condensed" panose="020B0502040204020203" pitchFamily="34" charset="0"/>
              </a:rPr>
              <a:t>Отримання даних з резервних копій </a:t>
            </a:r>
            <a:r>
              <a:rPr lang="en-US" dirty="0">
                <a:latin typeface="Bahnschrift SemiBold Condensed" panose="020B0502040204020203" pitchFamily="34" charset="0"/>
              </a:rPr>
              <a:t>iOS</a:t>
            </a:r>
            <a:endParaRPr lang="en-US" dirty="0"/>
          </a:p>
        </p:txBody>
      </p:sp>
      <p:sp>
        <p:nvSpPr>
          <p:cNvPr id="6" name="Google Shape;3214;p57">
            <a:extLst>
              <a:ext uri="{FF2B5EF4-FFF2-40B4-BE49-F238E27FC236}">
                <a16:creationId xmlns:a16="http://schemas.microsoft.com/office/drawing/2014/main" id="{8D05E002-0690-4DC5-8AB7-5FB84206BCF7}"/>
              </a:ext>
            </a:extLst>
          </p:cNvPr>
          <p:cNvSpPr txBox="1">
            <a:spLocks/>
          </p:cNvSpPr>
          <p:nvPr/>
        </p:nvSpPr>
        <p:spPr>
          <a:xfrm>
            <a:off x="1705840" y="1274724"/>
            <a:ext cx="5732320" cy="18461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Варіантів резервного копіювання даних:</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iTunes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iCloud. </a:t>
            </a: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Користувач може визначити, що міститься в резервній копії.</a:t>
            </a:r>
          </a:p>
          <a:p>
            <a:pPr marL="127000">
              <a:buClr>
                <a:schemeClr val="accent1"/>
              </a:buClr>
              <a:buSzPts val="1600"/>
            </a:pPr>
            <a:r>
              <a:rPr lang="uk-UA" dirty="0">
                <a:solidFill>
                  <a:schemeClr val="tx1"/>
                </a:solidFill>
                <a:latin typeface="Arial Narrow" panose="020B0606020202030204" pitchFamily="34" charset="0"/>
              </a:rPr>
              <a:t>Щоб вилучити резервну копію з </a:t>
            </a:r>
            <a:r>
              <a:rPr lang="en-US" dirty="0">
                <a:solidFill>
                  <a:schemeClr val="tx1"/>
                </a:solidFill>
                <a:latin typeface="Arial Narrow" panose="020B0606020202030204" pitchFamily="34" charset="0"/>
              </a:rPr>
              <a:t>iCloud, </a:t>
            </a:r>
            <a:r>
              <a:rPr lang="uk-UA" dirty="0">
                <a:solidFill>
                  <a:schemeClr val="tx1"/>
                </a:solidFill>
                <a:latin typeface="Arial Narrow" panose="020B0606020202030204" pitchFamily="34" charset="0"/>
              </a:rPr>
              <a:t>ви повинні знати:</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Apple ID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Пароль користувача.</a:t>
            </a:r>
          </a:p>
        </p:txBody>
      </p:sp>
    </p:spTree>
    <p:extLst>
      <p:ext uri="{BB962C8B-B14F-4D97-AF65-F5344CB8AC3E}">
        <p14:creationId xmlns:p14="http://schemas.microsoft.com/office/powerpoint/2010/main" val="35784343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50" y="377536"/>
            <a:ext cx="6611100" cy="64154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Криміналістичні інструменти</a:t>
            </a:r>
            <a:endParaRPr lang="en-US" dirty="0"/>
          </a:p>
        </p:txBody>
      </p:sp>
      <p:pic>
        <p:nvPicPr>
          <p:cNvPr id="2" name="Рисунок 1">
            <a:extLst>
              <a:ext uri="{FF2B5EF4-FFF2-40B4-BE49-F238E27FC236}">
                <a16:creationId xmlns:a16="http://schemas.microsoft.com/office/drawing/2014/main" id="{42D82DD8-49E0-4B0C-997F-D9F91A244F21}"/>
              </a:ext>
            </a:extLst>
          </p:cNvPr>
          <p:cNvPicPr>
            <a:picLocks noChangeAspect="1"/>
          </p:cNvPicPr>
          <p:nvPr/>
        </p:nvPicPr>
        <p:blipFill>
          <a:blip r:embed="rId3"/>
          <a:stretch>
            <a:fillRect/>
          </a:stretch>
        </p:blipFill>
        <p:spPr>
          <a:xfrm>
            <a:off x="584582" y="1260692"/>
            <a:ext cx="2118288" cy="1339021"/>
          </a:xfrm>
          <a:prstGeom prst="rect">
            <a:avLst/>
          </a:prstGeom>
        </p:spPr>
      </p:pic>
      <p:pic>
        <p:nvPicPr>
          <p:cNvPr id="3" name="Рисунок 2">
            <a:extLst>
              <a:ext uri="{FF2B5EF4-FFF2-40B4-BE49-F238E27FC236}">
                <a16:creationId xmlns:a16="http://schemas.microsoft.com/office/drawing/2014/main" id="{4F12C31A-0089-4F25-851E-C61216EE9A6F}"/>
              </a:ext>
            </a:extLst>
          </p:cNvPr>
          <p:cNvPicPr>
            <a:picLocks noChangeAspect="1"/>
          </p:cNvPicPr>
          <p:nvPr/>
        </p:nvPicPr>
        <p:blipFill>
          <a:blip r:embed="rId4"/>
          <a:stretch>
            <a:fillRect/>
          </a:stretch>
        </p:blipFill>
        <p:spPr>
          <a:xfrm>
            <a:off x="4392180" y="1499754"/>
            <a:ext cx="2615450" cy="919291"/>
          </a:xfrm>
          <a:prstGeom prst="rect">
            <a:avLst/>
          </a:prstGeom>
        </p:spPr>
      </p:pic>
      <p:pic>
        <p:nvPicPr>
          <p:cNvPr id="4" name="Рисунок 3">
            <a:extLst>
              <a:ext uri="{FF2B5EF4-FFF2-40B4-BE49-F238E27FC236}">
                <a16:creationId xmlns:a16="http://schemas.microsoft.com/office/drawing/2014/main" id="{AC9802C2-4431-4250-9B57-0B216BB688B2}"/>
              </a:ext>
            </a:extLst>
          </p:cNvPr>
          <p:cNvPicPr>
            <a:picLocks noChangeAspect="1"/>
          </p:cNvPicPr>
          <p:nvPr/>
        </p:nvPicPr>
        <p:blipFill>
          <a:blip r:embed="rId5"/>
          <a:stretch>
            <a:fillRect/>
          </a:stretch>
        </p:blipFill>
        <p:spPr>
          <a:xfrm>
            <a:off x="5935745" y="2974532"/>
            <a:ext cx="2615450" cy="998403"/>
          </a:xfrm>
          <a:prstGeom prst="rect">
            <a:avLst/>
          </a:prstGeom>
        </p:spPr>
      </p:pic>
      <p:pic>
        <p:nvPicPr>
          <p:cNvPr id="5" name="Рисунок 4">
            <a:extLst>
              <a:ext uri="{FF2B5EF4-FFF2-40B4-BE49-F238E27FC236}">
                <a16:creationId xmlns:a16="http://schemas.microsoft.com/office/drawing/2014/main" id="{2A697346-ACA0-4D4E-BF43-BDEC58DA475F}"/>
              </a:ext>
            </a:extLst>
          </p:cNvPr>
          <p:cNvPicPr>
            <a:picLocks noChangeAspect="1"/>
          </p:cNvPicPr>
          <p:nvPr/>
        </p:nvPicPr>
        <p:blipFill>
          <a:blip r:embed="rId6"/>
          <a:stretch>
            <a:fillRect/>
          </a:stretch>
        </p:blipFill>
        <p:spPr>
          <a:xfrm>
            <a:off x="276341" y="3762969"/>
            <a:ext cx="3622230" cy="834752"/>
          </a:xfrm>
          <a:prstGeom prst="rect">
            <a:avLst/>
          </a:prstGeom>
        </p:spPr>
      </p:pic>
      <p:pic>
        <p:nvPicPr>
          <p:cNvPr id="7" name="Рисунок 6">
            <a:extLst>
              <a:ext uri="{FF2B5EF4-FFF2-40B4-BE49-F238E27FC236}">
                <a16:creationId xmlns:a16="http://schemas.microsoft.com/office/drawing/2014/main" id="{B9853237-D8F1-448B-85EC-35FB94ABEDAF}"/>
              </a:ext>
            </a:extLst>
          </p:cNvPr>
          <p:cNvPicPr>
            <a:picLocks noChangeAspect="1"/>
          </p:cNvPicPr>
          <p:nvPr/>
        </p:nvPicPr>
        <p:blipFill>
          <a:blip r:embed="rId7"/>
          <a:stretch>
            <a:fillRect/>
          </a:stretch>
        </p:blipFill>
        <p:spPr>
          <a:xfrm>
            <a:off x="2807507" y="2707400"/>
            <a:ext cx="2676119" cy="834752"/>
          </a:xfrm>
          <a:prstGeom prst="rect">
            <a:avLst/>
          </a:prstGeom>
        </p:spPr>
      </p:pic>
    </p:spTree>
    <p:extLst>
      <p:ext uri="{BB962C8B-B14F-4D97-AF65-F5344CB8AC3E}">
        <p14:creationId xmlns:p14="http://schemas.microsoft.com/office/powerpoint/2010/main" val="26317347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7</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Мережева криміналістика </a:t>
            </a:r>
          </a:p>
          <a:p>
            <a:pPr algn="ctr"/>
            <a:r>
              <a:rPr lang="uk-UA" sz="2400" dirty="0">
                <a:latin typeface="Arial Narrow" panose="020B0606020202030204" pitchFamily="34" charset="0"/>
              </a:rPr>
              <a:t>та аналіз інтернет-активності</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76880752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0"/>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Модель </a:t>
            </a:r>
            <a:r>
              <a:rPr lang="en-US" dirty="0">
                <a:latin typeface="Bahnschrift SemiBold Condensed" panose="020B0502040204020203" pitchFamily="34" charset="0"/>
              </a:rPr>
              <a:t>OSI</a:t>
            </a:r>
          </a:p>
        </p:txBody>
      </p:sp>
      <p:graphicFrame>
        <p:nvGraphicFramePr>
          <p:cNvPr id="4" name="Google Shape;3493;p60">
            <a:extLst>
              <a:ext uri="{FF2B5EF4-FFF2-40B4-BE49-F238E27FC236}">
                <a16:creationId xmlns:a16="http://schemas.microsoft.com/office/drawing/2014/main" id="{29626053-050B-479C-B86C-0BE161225CA7}"/>
              </a:ext>
            </a:extLst>
          </p:cNvPr>
          <p:cNvGraphicFramePr/>
          <p:nvPr>
            <p:extLst>
              <p:ext uri="{D42A27DB-BD31-4B8C-83A1-F6EECF244321}">
                <p14:modId xmlns:p14="http://schemas.microsoft.com/office/powerpoint/2010/main" val="3745940004"/>
              </p:ext>
            </p:extLst>
          </p:nvPr>
        </p:nvGraphicFramePr>
        <p:xfrm>
          <a:off x="1102535" y="548700"/>
          <a:ext cx="7148792" cy="3444000"/>
        </p:xfrm>
        <a:graphic>
          <a:graphicData uri="http://schemas.openxmlformats.org/drawingml/2006/table">
            <a:tbl>
              <a:tblPr>
                <a:noFill/>
                <a:tableStyleId>{38E3BCCB-9313-457D-9F71-D81FAAE90DCB}</a:tableStyleId>
              </a:tblPr>
              <a:tblGrid>
                <a:gridCol w="2350908">
                  <a:extLst>
                    <a:ext uri="{9D8B030D-6E8A-4147-A177-3AD203B41FA5}">
                      <a16:colId xmlns:a16="http://schemas.microsoft.com/office/drawing/2014/main" val="20003"/>
                    </a:ext>
                  </a:extLst>
                </a:gridCol>
                <a:gridCol w="1843827">
                  <a:extLst>
                    <a:ext uri="{9D8B030D-6E8A-4147-A177-3AD203B41FA5}">
                      <a16:colId xmlns:a16="http://schemas.microsoft.com/office/drawing/2014/main" val="1490371305"/>
                    </a:ext>
                  </a:extLst>
                </a:gridCol>
                <a:gridCol w="2954057">
                  <a:extLst>
                    <a:ext uri="{9D8B030D-6E8A-4147-A177-3AD203B41FA5}">
                      <a16:colId xmlns:a16="http://schemas.microsoft.com/office/drawing/2014/main" val="3492529509"/>
                    </a:ext>
                  </a:extLst>
                </a:gridCol>
              </a:tblGrid>
              <a:tr h="360454">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Рівень</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b="0" i="0" u="none" strike="noStrike" cap="none" dirty="0">
                          <a:solidFill>
                            <a:schemeClr val="dk2"/>
                          </a:solidFill>
                          <a:latin typeface="Arial Narrow" panose="020B0606020202030204" pitchFamily="34" charset="0"/>
                          <a:ea typeface="Barlow Semi Condensed Medium"/>
                          <a:cs typeface="Barlow Semi Condensed Medium"/>
                          <a:sym typeface="Barlow Semi Condensed Medium"/>
                        </a:rPr>
                        <a:t>Тип даних (</a:t>
                      </a:r>
                      <a:r>
                        <a:rPr lang="en-US" sz="1800" b="0" i="0" u="none" strike="noStrike" cap="none" dirty="0">
                          <a:solidFill>
                            <a:schemeClr val="dk2"/>
                          </a:solidFill>
                          <a:latin typeface="Arial Narrow" panose="020B0606020202030204" pitchFamily="34" charset="0"/>
                          <a:ea typeface="Barlow Semi Condensed Medium"/>
                          <a:cs typeface="Barlow Semi Condensed Medium"/>
                          <a:sym typeface="Barlow Semi Condensed Medium"/>
                        </a:rPr>
                        <a:t>PDU)</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b="0" i="0" u="none" strike="noStrike" cap="none" dirty="0">
                          <a:solidFill>
                            <a:schemeClr val="dk2"/>
                          </a:solidFill>
                          <a:latin typeface="Arial Narrow" panose="020B0606020202030204" pitchFamily="34" charset="0"/>
                          <a:ea typeface="Barlow Semi Condensed Medium"/>
                          <a:cs typeface="Barlow Semi Condensed Medium"/>
                          <a:sym typeface="Barlow Semi Condensed Medium"/>
                        </a:rPr>
                        <a:t>Приклади</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7. Прикладний (</a:t>
                      </a:r>
                      <a:r>
                        <a:rPr lang="en-US" sz="1400" dirty="0">
                          <a:solidFill>
                            <a:schemeClr val="tx1"/>
                          </a:solidFill>
                          <a:latin typeface="Arial Narrow" panose="020B0606020202030204" pitchFamily="34" charset="0"/>
                          <a:ea typeface="Barlow Semi Condensed"/>
                          <a:cs typeface="Barlow Semi Condensed"/>
                          <a:sym typeface="Barlow Semi Condensed"/>
                        </a:rPr>
                        <a:t>application)</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Дані</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HTTP, FTP, POP3, SMTP</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6. Представлення (</a:t>
                      </a:r>
                      <a:r>
                        <a:rPr lang="en-US" sz="1400" dirty="0">
                          <a:solidFill>
                            <a:schemeClr val="tx1"/>
                          </a:solidFill>
                          <a:latin typeface="Arial Narrow" panose="020B0606020202030204" pitchFamily="34" charset="0"/>
                          <a:ea typeface="Barlow Semi Condensed"/>
                          <a:cs typeface="Barlow Semi Condensed"/>
                          <a:sym typeface="Barlow Semi Condensed"/>
                        </a:rPr>
                        <a:t>presentation)</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ASCII, SSL/TLS, gzip</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5. Сеансовий (</a:t>
                      </a:r>
                      <a:r>
                        <a:rPr lang="en-US" sz="1400" dirty="0">
                          <a:solidFill>
                            <a:schemeClr val="tx1"/>
                          </a:solidFill>
                          <a:latin typeface="Arial Narrow" panose="020B0606020202030204" pitchFamily="34" charset="0"/>
                          <a:ea typeface="Barlow Semi Condensed"/>
                          <a:cs typeface="Barlow Semi Condensed"/>
                          <a:sym typeface="Barlow Semi Condensed"/>
                        </a:rPr>
                        <a:t>session)</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RPC (remote procedure call)</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754741890"/>
                  </a:ext>
                </a:extLst>
              </a:tr>
              <a:tr h="280419">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4. Транспортний (</a:t>
                      </a:r>
                      <a:r>
                        <a:rPr lang="en-US" sz="1400" dirty="0">
                          <a:solidFill>
                            <a:schemeClr val="tx1"/>
                          </a:solidFill>
                          <a:latin typeface="Arial Narrow" panose="020B0606020202030204" pitchFamily="34" charset="0"/>
                          <a:ea typeface="Barlow Semi Condensed"/>
                          <a:cs typeface="Barlow Semi Condensed"/>
                          <a:sym typeface="Barlow Semi Condensed"/>
                        </a:rPr>
                        <a:t>transport)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Сегменти (</a:t>
                      </a:r>
                      <a:r>
                        <a:rPr lang="en-US" sz="1400" noProof="0" dirty="0">
                          <a:solidFill>
                            <a:schemeClr val="dk2"/>
                          </a:solidFill>
                          <a:latin typeface="Arial Narrow" panose="020B0606020202030204" pitchFamily="34" charset="0"/>
                          <a:ea typeface="Barlow Semi Condensed"/>
                          <a:cs typeface="Barlow Semi Condensed"/>
                          <a:sym typeface="Barlow Semi Condensed"/>
                        </a:rPr>
                        <a:t>segment)</a:t>
                      </a:r>
                    </a:p>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Датаграми (</a:t>
                      </a:r>
                      <a:r>
                        <a:rPr lang="en-US" sz="1400" noProof="0" dirty="0">
                          <a:solidFill>
                            <a:schemeClr val="dk2"/>
                          </a:solidFill>
                          <a:latin typeface="Arial Narrow" panose="020B0606020202030204" pitchFamily="34" charset="0"/>
                          <a:ea typeface="Barlow Semi Condensed"/>
                          <a:cs typeface="Barlow Semi Condensed"/>
                          <a:sym typeface="Barlow Semi Condensed"/>
                        </a:rPr>
                        <a:t>datagram)</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TCP, UDP, ports</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772490698"/>
                  </a:ext>
                </a:extLst>
              </a:tr>
              <a:tr h="280419">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3. Мережевий (</a:t>
                      </a:r>
                      <a:r>
                        <a:rPr lang="en-US" sz="1400" dirty="0">
                          <a:solidFill>
                            <a:schemeClr val="tx1"/>
                          </a:solidFill>
                          <a:latin typeface="Arial Narrow" panose="020B0606020202030204" pitchFamily="34" charset="0"/>
                          <a:ea typeface="Barlow Semi Condensed"/>
                          <a:cs typeface="Barlow Semi Condensed"/>
                          <a:sym typeface="Barlow Semi Condensed"/>
                        </a:rPr>
                        <a:t>network)</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Пакети (</a:t>
                      </a:r>
                      <a:r>
                        <a:rPr lang="en-US" sz="1400" noProof="0" dirty="0">
                          <a:solidFill>
                            <a:schemeClr val="dk2"/>
                          </a:solidFill>
                          <a:latin typeface="Arial Narrow" panose="020B0606020202030204" pitchFamily="34" charset="0"/>
                          <a:ea typeface="Barlow Semi Condensed"/>
                          <a:cs typeface="Barlow Semi Condensed"/>
                          <a:sym typeface="Barlow Semi Condensed"/>
                        </a:rPr>
                        <a:t>packet)</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IPv4, IPv6, IPsec, ICMP, hosts</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79180705"/>
                  </a:ext>
                </a:extLst>
              </a:tr>
              <a:tr h="280419">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2. Канальний</a:t>
                      </a:r>
                      <a:r>
                        <a:rPr lang="en-US" sz="1400" dirty="0">
                          <a:solidFill>
                            <a:schemeClr val="tx1"/>
                          </a:solidFill>
                          <a:latin typeface="Arial Narrow" panose="020B0606020202030204" pitchFamily="34" charset="0"/>
                          <a:ea typeface="Barlow Semi Condensed"/>
                          <a:cs typeface="Barlow Semi Condensed"/>
                          <a:sym typeface="Barlow Semi Condensed"/>
                        </a:rPr>
                        <a:t> </a:t>
                      </a:r>
                      <a:r>
                        <a:rPr lang="uk-UA" sz="1400" dirty="0">
                          <a:solidFill>
                            <a:schemeClr val="tx1"/>
                          </a:solidFill>
                          <a:latin typeface="Arial Narrow" panose="020B0606020202030204" pitchFamily="34" charset="0"/>
                          <a:ea typeface="Barlow Semi Condensed"/>
                          <a:cs typeface="Barlow Semi Condensed"/>
                          <a:sym typeface="Barlow Semi Condensed"/>
                        </a:rPr>
                        <a:t>(</a:t>
                      </a:r>
                      <a:r>
                        <a:rPr lang="en-US" sz="1400" dirty="0">
                          <a:solidFill>
                            <a:schemeClr val="tx1"/>
                          </a:solidFill>
                          <a:latin typeface="Arial Narrow" panose="020B0606020202030204" pitchFamily="34" charset="0"/>
                          <a:ea typeface="Barlow Semi Condensed"/>
                          <a:cs typeface="Barlow Semi Condensed"/>
                          <a:sym typeface="Barlow Semi Condensed"/>
                        </a:rPr>
                        <a:t>data link)</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Кадри (</a:t>
                      </a:r>
                      <a:r>
                        <a:rPr lang="en-US" sz="1400" noProof="0" dirty="0">
                          <a:solidFill>
                            <a:schemeClr val="dk2"/>
                          </a:solidFill>
                          <a:latin typeface="Arial Narrow" panose="020B0606020202030204" pitchFamily="34" charset="0"/>
                          <a:ea typeface="Barlow Semi Condensed"/>
                          <a:cs typeface="Barlow Semi Condensed"/>
                          <a:sym typeface="Barlow Semi Condensed"/>
                        </a:rPr>
                        <a:t>frame)</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Ethernet, Wi-Fi</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098988044"/>
                  </a:ext>
                </a:extLst>
              </a:tr>
              <a:tr h="280419">
                <a:tc>
                  <a:txBody>
                    <a:bodyPr/>
                    <a:lstStyle/>
                    <a:p>
                      <a:pPr marL="0" lvl="0" indent="0" algn="l"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1. Фізичний (</a:t>
                      </a:r>
                      <a:r>
                        <a:rPr lang="en-US" sz="1400" dirty="0">
                          <a:solidFill>
                            <a:schemeClr val="tx1"/>
                          </a:solidFill>
                          <a:latin typeface="Arial Narrow" panose="020B0606020202030204" pitchFamily="34" charset="0"/>
                          <a:ea typeface="Barlow Semi Condensed"/>
                          <a:cs typeface="Barlow Semi Condensed"/>
                          <a:sym typeface="Barlow Semi Condensed"/>
                        </a:rPr>
                        <a:t>physical)</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Біти (</a:t>
                      </a:r>
                      <a:r>
                        <a:rPr lang="en-US" sz="1400" noProof="0" dirty="0">
                          <a:solidFill>
                            <a:schemeClr val="dk2"/>
                          </a:solidFill>
                          <a:latin typeface="Arial Narrow" panose="020B0606020202030204" pitchFamily="34" charset="0"/>
                          <a:ea typeface="Barlow Semi Condensed"/>
                          <a:cs typeface="Barlow Semi Condensed"/>
                          <a:sym typeface="Barlow Semi Condensed"/>
                        </a:rPr>
                        <a:t>bit)</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USB,  RJ, </a:t>
                      </a:r>
                      <a:r>
                        <a:rPr lang="uk-UA" sz="1400" noProof="0" dirty="0">
                          <a:solidFill>
                            <a:schemeClr val="dk2"/>
                          </a:solidFill>
                          <a:latin typeface="Arial Narrow" panose="020B0606020202030204" pitchFamily="34" charset="0"/>
                          <a:ea typeface="Barlow Semi Condensed"/>
                          <a:cs typeface="Barlow Semi Condensed"/>
                          <a:sym typeface="Barlow Semi Condensed"/>
                        </a:rPr>
                        <a:t>радіоканал</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4016062498"/>
                  </a:ext>
                </a:extLst>
              </a:tr>
            </a:tbl>
          </a:graphicData>
        </a:graphic>
      </p:graphicFrame>
      <p:pic>
        <p:nvPicPr>
          <p:cNvPr id="2" name="Рисунок 1">
            <a:extLst>
              <a:ext uri="{FF2B5EF4-FFF2-40B4-BE49-F238E27FC236}">
                <a16:creationId xmlns:a16="http://schemas.microsoft.com/office/drawing/2014/main" id="{FBE35599-7D8F-40B3-AEE3-24B57A786ED8}"/>
              </a:ext>
            </a:extLst>
          </p:cNvPr>
          <p:cNvPicPr>
            <a:picLocks noChangeAspect="1"/>
          </p:cNvPicPr>
          <p:nvPr/>
        </p:nvPicPr>
        <p:blipFill>
          <a:blip r:embed="rId3"/>
          <a:stretch>
            <a:fillRect/>
          </a:stretch>
        </p:blipFill>
        <p:spPr>
          <a:xfrm>
            <a:off x="1676097" y="4055332"/>
            <a:ext cx="5191866" cy="1078935"/>
          </a:xfrm>
          <a:prstGeom prst="rect">
            <a:avLst/>
          </a:prstGeom>
        </p:spPr>
      </p:pic>
    </p:spTree>
    <p:extLst>
      <p:ext uri="{BB962C8B-B14F-4D97-AF65-F5344CB8AC3E}">
        <p14:creationId xmlns:p14="http://schemas.microsoft.com/office/powerpoint/2010/main" val="95059929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5021704" y="170828"/>
            <a:ext cx="2860411"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MAC-</a:t>
            </a:r>
            <a:r>
              <a:rPr lang="uk-UA" dirty="0">
                <a:latin typeface="Bahnschrift SemiBold Condensed" panose="020B0502040204020203" pitchFamily="34" charset="0"/>
              </a:rPr>
              <a:t>адреса</a:t>
            </a: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104932" y="719528"/>
            <a:ext cx="8738028" cy="44239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MAC-</a:t>
            </a:r>
            <a:r>
              <a:rPr lang="uk-UA" dirty="0">
                <a:solidFill>
                  <a:schemeClr val="accent1"/>
                </a:solidFill>
                <a:latin typeface="Arial Narrow" panose="020B0606020202030204" pitchFamily="34" charset="0"/>
              </a:rPr>
              <a:t>адреса </a:t>
            </a:r>
            <a:r>
              <a:rPr lang="uk-UA" dirty="0">
                <a:latin typeface="Arial Narrow" panose="020B0606020202030204" pitchFamily="34" charset="0"/>
              </a:rPr>
              <a:t>– унікальний</a:t>
            </a:r>
          </a:p>
          <a:p>
            <a:pPr marL="127000">
              <a:buClr>
                <a:schemeClr val="accent1"/>
              </a:buClr>
              <a:buSzPts val="1600"/>
            </a:pPr>
            <a:r>
              <a:rPr lang="uk-UA" dirty="0">
                <a:latin typeface="Arial Narrow" panose="020B0606020202030204" pitchFamily="34" charset="0"/>
              </a:rPr>
              <a:t>                                                                                                                 ідентифікатор мережевого інтерфейсу.</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Формат: </a:t>
            </a:r>
            <a:r>
              <a:rPr lang="ru-RU" dirty="0">
                <a:latin typeface="Arial Narrow" panose="020B0606020202030204" pitchFamily="34" charset="0"/>
              </a:rPr>
              <a:t>6 байт (</a:t>
            </a:r>
            <a:r>
              <a:rPr lang="uk-UA" dirty="0">
                <a:latin typeface="Arial Narrow" panose="020B0606020202030204" pitchFamily="34" charset="0"/>
              </a:rPr>
              <a:t>наприклад</a:t>
            </a:r>
            <a:r>
              <a:rPr lang="ru-RU" dirty="0">
                <a:latin typeface="Arial Narrow" panose="020B0606020202030204" pitchFamily="34" charset="0"/>
              </a:rPr>
              <a:t>, </a:t>
            </a:r>
            <a:r>
              <a:rPr lang="ru-RU" dirty="0">
                <a:solidFill>
                  <a:schemeClr val="accent1"/>
                </a:solidFill>
                <a:latin typeface="Arial Narrow" panose="020B0606020202030204" pitchFamily="34" charset="0"/>
              </a:rPr>
              <a:t>00:1A:2B:3C:4D:5E</a:t>
            </a:r>
            <a:r>
              <a:rPr lang="ru-RU" dirty="0">
                <a:latin typeface="Arial Narrow" panose="020B0606020202030204" pitchFamily="34" charset="0"/>
              </a:rPr>
              <a:t>).</a:t>
            </a:r>
          </a:p>
          <a:p>
            <a:pPr marL="901700" indent="-330200">
              <a:buClr>
                <a:schemeClr val="accent1"/>
              </a:buClr>
              <a:buSzPts val="1600"/>
              <a:buFont typeface="Barlow Semi Condensed"/>
              <a:buChar char="●"/>
            </a:pPr>
            <a:r>
              <a:rPr lang="uk-UA" dirty="0">
                <a:latin typeface="Arial Narrow" panose="020B0606020202030204" pitchFamily="34" charset="0"/>
              </a:rPr>
              <a:t>Перші 3 байти - ідентифікатор виробника (</a:t>
            </a:r>
            <a:r>
              <a:rPr lang="en-US" dirty="0">
                <a:latin typeface="Arial Narrow" panose="020B0606020202030204" pitchFamily="34" charset="0"/>
              </a:rPr>
              <a:t>OUI).</a:t>
            </a:r>
            <a:endParaRPr lang="uk-UA" dirty="0">
              <a:latin typeface="Arial Narrow" panose="020B0606020202030204" pitchFamily="34" charset="0"/>
            </a:endParaRPr>
          </a:p>
          <a:p>
            <a:pPr marL="901700" indent="-330200">
              <a:buClr>
                <a:schemeClr val="accent1"/>
              </a:buClr>
              <a:buSzPts val="1600"/>
              <a:buFont typeface="Barlow Semi Condensed"/>
              <a:buChar char="●"/>
            </a:pPr>
            <a:r>
              <a:rPr lang="uk-UA" dirty="0">
                <a:latin typeface="Arial Narrow" panose="020B0606020202030204" pitchFamily="34" charset="0"/>
              </a:rPr>
              <a:t>Останні 3 байти - унікальний ідентифікатор пристрою.</a:t>
            </a:r>
          </a:p>
          <a:p>
            <a:pPr marL="457200" indent="-330200">
              <a:buClr>
                <a:schemeClr val="accent1"/>
              </a:buClr>
              <a:buSzPts val="1600"/>
              <a:buFont typeface="Barlow Semi Condensed"/>
              <a:buChar char="●"/>
            </a:pPr>
            <a:r>
              <a:rPr lang="uk-UA" dirty="0">
                <a:latin typeface="Arial Narrow" panose="020B0606020202030204" pitchFamily="34" charset="0"/>
              </a:rPr>
              <a:t>Вшита в мережеву карту на заводі (може бути змінена програмно).</a:t>
            </a:r>
          </a:p>
          <a:p>
            <a:pPr marL="457200" indent="-330200">
              <a:buClr>
                <a:schemeClr val="accent1"/>
              </a:buClr>
              <a:buSzPts val="1600"/>
              <a:buFont typeface="Barlow Semi Condensed"/>
              <a:buChar char="●"/>
            </a:pPr>
            <a:r>
              <a:rPr lang="uk-UA" dirty="0">
                <a:latin typeface="Arial Narrow" panose="020B0606020202030204" pitchFamily="34" charset="0"/>
              </a:rPr>
              <a:t>MAC-адреса не передається через Інтернет, лише в локальній мережі.</a:t>
            </a:r>
          </a:p>
          <a:p>
            <a:pPr marL="457200" indent="-330200">
              <a:buClr>
                <a:schemeClr val="accent1"/>
              </a:buClr>
              <a:buSzPts val="1600"/>
              <a:buFont typeface="Barlow Semi Condensed"/>
              <a:buChar char="●"/>
            </a:pPr>
            <a:r>
              <a:rPr lang="uk-UA" dirty="0">
                <a:latin typeface="Arial Narrow" panose="020B0606020202030204" pitchFamily="34" charset="0"/>
              </a:rPr>
              <a:t>Джерела фіксації:</a:t>
            </a:r>
          </a:p>
          <a:p>
            <a:pPr marL="901700" indent="-330200">
              <a:buClr>
                <a:schemeClr val="accent1"/>
              </a:buClr>
              <a:buSzPts val="1600"/>
              <a:buFont typeface="Barlow Semi Condensed"/>
              <a:buChar char="●"/>
            </a:pPr>
            <a:r>
              <a:rPr lang="uk-UA" dirty="0">
                <a:latin typeface="Arial Narrow" panose="020B0606020202030204" pitchFamily="34" charset="0"/>
              </a:rPr>
              <a:t>DHCP-сервери</a:t>
            </a:r>
          </a:p>
          <a:p>
            <a:pPr marL="901700" indent="-330200">
              <a:buClr>
                <a:schemeClr val="accent1"/>
              </a:buClr>
              <a:buSzPts val="1600"/>
              <a:buFont typeface="Barlow Semi Condensed"/>
              <a:buChar char="●"/>
            </a:pPr>
            <a:r>
              <a:rPr lang="uk-UA" dirty="0">
                <a:latin typeface="Arial Narrow" panose="020B0606020202030204" pitchFamily="34" charset="0"/>
              </a:rPr>
              <a:t>Wi-Fi контролери</a:t>
            </a:r>
          </a:p>
          <a:p>
            <a:pPr marL="901700" indent="-330200">
              <a:buClr>
                <a:schemeClr val="accent1"/>
              </a:buClr>
              <a:buSzPts val="1600"/>
              <a:buFont typeface="Barlow Semi Condensed"/>
              <a:buChar char="●"/>
            </a:pPr>
            <a:r>
              <a:rPr lang="uk-UA" dirty="0">
                <a:latin typeface="Arial Narrow" panose="020B0606020202030204" pitchFamily="34" charset="0"/>
              </a:rPr>
              <a:t>Журнали маршрутизаторів / комутаторів</a:t>
            </a:r>
          </a:p>
          <a:p>
            <a:pPr marL="901700" indent="-330200">
              <a:buClr>
                <a:schemeClr val="accent1"/>
              </a:buClr>
              <a:buSzPts val="1600"/>
              <a:buFont typeface="Barlow Semi Condensed"/>
              <a:buChar char="●"/>
            </a:pPr>
            <a:r>
              <a:rPr lang="uk-UA" dirty="0">
                <a:latin typeface="Arial Narrow" panose="020B0606020202030204" pitchFamily="34" charset="0"/>
              </a:rPr>
              <a:t>Пам’ять системи (наприклад, </a:t>
            </a:r>
            <a:r>
              <a:rPr lang="en-US" dirty="0">
                <a:solidFill>
                  <a:schemeClr val="accent1"/>
                </a:solidFill>
                <a:latin typeface="Arial Narrow" panose="020B0606020202030204" pitchFamily="34" charset="0"/>
              </a:rPr>
              <a:t>arp -a, ipconfig /all</a:t>
            </a:r>
            <a:r>
              <a:rPr lang="en-US" dirty="0">
                <a:latin typeface="Arial Narrow" panose="020B0606020202030204" pitchFamily="34" charset="0"/>
              </a:rPr>
              <a:t>)</a:t>
            </a:r>
            <a:endParaRPr lang="uk-UA" dirty="0">
              <a:latin typeface="Arial Narrow" panose="020B0606020202030204" pitchFamily="34" charset="0"/>
            </a:endParaRPr>
          </a:p>
        </p:txBody>
      </p:sp>
      <p:pic>
        <p:nvPicPr>
          <p:cNvPr id="1026" name="Picture 2" descr="What is MAC Address">
            <a:extLst>
              <a:ext uri="{FF2B5EF4-FFF2-40B4-BE49-F238E27FC236}">
                <a16:creationId xmlns:a16="http://schemas.microsoft.com/office/drawing/2014/main" id="{09E65C61-7C07-4777-B3F2-6A8A24AC7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5441431" cy="2451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93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61"/>
        <p:cNvGrpSpPr/>
        <p:nvPr/>
      </p:nvGrpSpPr>
      <p:grpSpPr>
        <a:xfrm>
          <a:off x="0" y="0"/>
          <a:ext cx="0" cy="0"/>
          <a:chOff x="0" y="0"/>
          <a:chExt cx="0" cy="0"/>
        </a:xfrm>
      </p:grpSpPr>
      <p:sp>
        <p:nvSpPr>
          <p:cNvPr id="3462" name="Google Shape;3462;p59"/>
          <p:cNvSpPr txBox="1">
            <a:spLocks noGrp="1"/>
          </p:cNvSpPr>
          <p:nvPr>
            <p:ph type="title"/>
          </p:nvPr>
        </p:nvSpPr>
        <p:spPr>
          <a:xfrm>
            <a:off x="577736" y="446137"/>
            <a:ext cx="683382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Condensed" panose="020B0502040204020203" pitchFamily="34" charset="0"/>
              </a:rPr>
              <a:t>Базові навички потрібні криміналісту-досліднику</a:t>
            </a:r>
            <a:endParaRPr dirty="0">
              <a:latin typeface="Bahnschrift Condensed" panose="020B0502040204020203" pitchFamily="34" charset="0"/>
            </a:endParaRPr>
          </a:p>
          <a:p>
            <a:pPr marL="0" lvl="0" indent="0" algn="ctr" rtl="0">
              <a:spcBef>
                <a:spcPts val="0"/>
              </a:spcBef>
              <a:spcAft>
                <a:spcPts val="0"/>
              </a:spcAft>
              <a:buNone/>
            </a:pPr>
            <a:endParaRPr dirty="0"/>
          </a:p>
        </p:txBody>
      </p:sp>
      <p:sp>
        <p:nvSpPr>
          <p:cNvPr id="3468" name="Google Shape;3468;p59"/>
          <p:cNvSpPr txBox="1">
            <a:spLocks noGrp="1"/>
          </p:cNvSpPr>
          <p:nvPr>
            <p:ph type="subTitle" idx="1"/>
          </p:nvPr>
        </p:nvSpPr>
        <p:spPr>
          <a:xfrm>
            <a:off x="5612173" y="3519685"/>
            <a:ext cx="1009092"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uk-UA" sz="1800" dirty="0">
                <a:solidFill>
                  <a:schemeClr val="accent1"/>
                </a:solidFill>
                <a:latin typeface="Arial Narrow" panose="020B0606020202030204" pitchFamily="34" charset="0"/>
                <a:ea typeface="Barlow Semi Condensed Medium"/>
                <a:cs typeface="Barlow Semi Condensed Medium"/>
                <a:sym typeface="Barlow Semi Condensed Medium"/>
              </a:rPr>
              <a:t>Технічні</a:t>
            </a:r>
            <a:endParaRPr sz="1800" dirty="0">
              <a:solidFill>
                <a:schemeClr val="accent1"/>
              </a:solidFill>
              <a:latin typeface="Arial Narrow" panose="020B0606020202030204" pitchFamily="34" charset="0"/>
              <a:ea typeface="Barlow Semi Condensed Medium"/>
              <a:cs typeface="Barlow Semi Condensed Medium"/>
              <a:sym typeface="Barlow Semi Condensed Medium"/>
            </a:endParaRPr>
          </a:p>
        </p:txBody>
      </p:sp>
      <p:sp>
        <p:nvSpPr>
          <p:cNvPr id="3470" name="Google Shape;3470;p59"/>
          <p:cNvSpPr txBox="1">
            <a:spLocks noGrp="1"/>
          </p:cNvSpPr>
          <p:nvPr>
            <p:ph type="subTitle" idx="4294967295"/>
          </p:nvPr>
        </p:nvSpPr>
        <p:spPr>
          <a:xfrm>
            <a:off x="2717125" y="3479567"/>
            <a:ext cx="1345401" cy="30417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UA" sz="1800" dirty="0">
                <a:solidFill>
                  <a:schemeClr val="accent1"/>
                </a:solidFill>
                <a:latin typeface="Arial Narrow" panose="020B0606020202030204" pitchFamily="34" charset="0"/>
                <a:ea typeface="Barlow Semi Condensed Medium"/>
                <a:cs typeface="Barlow Semi Condensed Medium"/>
                <a:sym typeface="Barlow Semi Condensed Medium"/>
              </a:rPr>
              <a:t>Дослідницькі</a:t>
            </a:r>
            <a:endParaRPr sz="1800" dirty="0">
              <a:solidFill>
                <a:schemeClr val="accent1"/>
              </a:solidFill>
              <a:latin typeface="Arial Narrow" panose="020B0606020202030204" pitchFamily="34" charset="0"/>
              <a:ea typeface="Barlow Semi Condensed Medium"/>
              <a:cs typeface="Barlow Semi Condensed Medium"/>
              <a:sym typeface="Barlow Semi Condensed Medium"/>
            </a:endParaRPr>
          </a:p>
        </p:txBody>
      </p:sp>
      <p:sp>
        <p:nvSpPr>
          <p:cNvPr id="12" name="Google Shape;5084;p69" descr="Timeline background shape">
            <a:extLst>
              <a:ext uri="{FF2B5EF4-FFF2-40B4-BE49-F238E27FC236}">
                <a16:creationId xmlns:a16="http://schemas.microsoft.com/office/drawing/2014/main" id="{CEFD414C-D368-47C6-A525-C58E2FA6C11A}"/>
              </a:ext>
            </a:extLst>
          </p:cNvPr>
          <p:cNvSpPr/>
          <p:nvPr/>
        </p:nvSpPr>
        <p:spPr>
          <a:xfrm>
            <a:off x="4837234" y="3519686"/>
            <a:ext cx="2879747" cy="365699"/>
          </a:xfrm>
          <a:prstGeom prst="homePlate">
            <a:avLst>
              <a:gd name="adj" fmla="val 50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084;p69" descr="Timeline background shape">
            <a:extLst>
              <a:ext uri="{FF2B5EF4-FFF2-40B4-BE49-F238E27FC236}">
                <a16:creationId xmlns:a16="http://schemas.microsoft.com/office/drawing/2014/main" id="{3853CE9D-8565-4188-B893-C3659D73B85E}"/>
              </a:ext>
            </a:extLst>
          </p:cNvPr>
          <p:cNvSpPr/>
          <p:nvPr/>
        </p:nvSpPr>
        <p:spPr>
          <a:xfrm rot="10800000">
            <a:off x="1957718" y="3519686"/>
            <a:ext cx="2879747" cy="365699"/>
          </a:xfrm>
          <a:prstGeom prst="homePlate">
            <a:avLst>
              <a:gd name="adj" fmla="val 50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Группа 13">
            <a:extLst>
              <a:ext uri="{FF2B5EF4-FFF2-40B4-BE49-F238E27FC236}">
                <a16:creationId xmlns:a16="http://schemas.microsoft.com/office/drawing/2014/main" id="{7767D93F-8C65-49F0-A68A-2991099DA1FD}"/>
              </a:ext>
            </a:extLst>
          </p:cNvPr>
          <p:cNvGrpSpPr/>
          <p:nvPr/>
        </p:nvGrpSpPr>
        <p:grpSpPr>
          <a:xfrm>
            <a:off x="812564" y="1907794"/>
            <a:ext cx="1245900" cy="1245900"/>
            <a:chOff x="6188127" y="1004706"/>
            <a:chExt cx="1245900" cy="1245900"/>
          </a:xfrm>
        </p:grpSpPr>
        <p:sp>
          <p:nvSpPr>
            <p:cNvPr id="15" name="Google Shape;2315;p43">
              <a:extLst>
                <a:ext uri="{FF2B5EF4-FFF2-40B4-BE49-F238E27FC236}">
                  <a16:creationId xmlns:a16="http://schemas.microsoft.com/office/drawing/2014/main" id="{CC99CD16-2DDA-4471-8827-989B707154B4}"/>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16;p43">
              <a:extLst>
                <a:ext uri="{FF2B5EF4-FFF2-40B4-BE49-F238E27FC236}">
                  <a16:creationId xmlns:a16="http://schemas.microsoft.com/office/drawing/2014/main" id="{BF8F0BA7-ADCD-44F6-AA11-3B156C760F26}"/>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17;p43">
              <a:extLst>
                <a:ext uri="{FF2B5EF4-FFF2-40B4-BE49-F238E27FC236}">
                  <a16:creationId xmlns:a16="http://schemas.microsoft.com/office/drawing/2014/main" id="{F5D534CD-70BF-43B6-BD79-54D0039BDA07}"/>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Контр-розвідка</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18" name="Группа 17">
            <a:extLst>
              <a:ext uri="{FF2B5EF4-FFF2-40B4-BE49-F238E27FC236}">
                <a16:creationId xmlns:a16="http://schemas.microsoft.com/office/drawing/2014/main" id="{E6C3D771-D8BF-4CE2-BEA7-432E500E798D}"/>
              </a:ext>
            </a:extLst>
          </p:cNvPr>
          <p:cNvGrpSpPr/>
          <p:nvPr/>
        </p:nvGrpSpPr>
        <p:grpSpPr>
          <a:xfrm>
            <a:off x="2166314" y="1907794"/>
            <a:ext cx="1245900" cy="1245900"/>
            <a:chOff x="6188127" y="1004706"/>
            <a:chExt cx="1245900" cy="1245900"/>
          </a:xfrm>
        </p:grpSpPr>
        <p:sp>
          <p:nvSpPr>
            <p:cNvPr id="19" name="Google Shape;2315;p43">
              <a:extLst>
                <a:ext uri="{FF2B5EF4-FFF2-40B4-BE49-F238E27FC236}">
                  <a16:creationId xmlns:a16="http://schemas.microsoft.com/office/drawing/2014/main" id="{8FE3F60D-9966-43D0-AB43-E29AA221BB17}"/>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16;p43">
              <a:extLst>
                <a:ext uri="{FF2B5EF4-FFF2-40B4-BE49-F238E27FC236}">
                  <a16:creationId xmlns:a16="http://schemas.microsoft.com/office/drawing/2014/main" id="{8E12B2CB-980F-4594-8844-5E0C0D725B09}"/>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17;p43">
              <a:extLst>
                <a:ext uri="{FF2B5EF4-FFF2-40B4-BE49-F238E27FC236}">
                  <a16:creationId xmlns:a16="http://schemas.microsoft.com/office/drawing/2014/main" id="{9458C956-90D8-4461-8BC8-078300AEE64A}"/>
                </a:ext>
              </a:extLst>
            </p:cNvPr>
            <p:cNvSpPr txBox="1"/>
            <p:nvPr/>
          </p:nvSpPr>
          <p:spPr>
            <a:xfrm>
              <a:off x="6244457" y="1362456"/>
              <a:ext cx="113323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Анти-тероризм</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22" name="Группа 21">
            <a:extLst>
              <a:ext uri="{FF2B5EF4-FFF2-40B4-BE49-F238E27FC236}">
                <a16:creationId xmlns:a16="http://schemas.microsoft.com/office/drawing/2014/main" id="{B0E027DB-97CB-4F7A-8519-D6A5954E41E3}"/>
              </a:ext>
            </a:extLst>
          </p:cNvPr>
          <p:cNvGrpSpPr/>
          <p:nvPr/>
        </p:nvGrpSpPr>
        <p:grpSpPr>
          <a:xfrm>
            <a:off x="3520064" y="1907794"/>
            <a:ext cx="1245900" cy="1245900"/>
            <a:chOff x="6188127" y="1004706"/>
            <a:chExt cx="1245900" cy="1245900"/>
          </a:xfrm>
        </p:grpSpPr>
        <p:sp>
          <p:nvSpPr>
            <p:cNvPr id="23" name="Google Shape;2315;p43">
              <a:extLst>
                <a:ext uri="{FF2B5EF4-FFF2-40B4-BE49-F238E27FC236}">
                  <a16:creationId xmlns:a16="http://schemas.microsoft.com/office/drawing/2014/main" id="{1B9C63C5-B2F0-4743-B5D1-8A7974EEE660}"/>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16;p43">
              <a:extLst>
                <a:ext uri="{FF2B5EF4-FFF2-40B4-BE49-F238E27FC236}">
                  <a16:creationId xmlns:a16="http://schemas.microsoft.com/office/drawing/2014/main" id="{321C506C-F7F6-4298-835A-8B1006C620FA}"/>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17;p43">
              <a:extLst>
                <a:ext uri="{FF2B5EF4-FFF2-40B4-BE49-F238E27FC236}">
                  <a16:creationId xmlns:a16="http://schemas.microsoft.com/office/drawing/2014/main" id="{3943104B-FC9C-4013-A556-3D0130BD7BA2}"/>
                </a:ext>
              </a:extLst>
            </p:cNvPr>
            <p:cNvSpPr txBox="1"/>
            <p:nvPr/>
          </p:nvSpPr>
          <p:spPr>
            <a:xfrm>
              <a:off x="6215837" y="1362456"/>
              <a:ext cx="118566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Цифрова</a:t>
              </a:r>
            </a:p>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криміна-лістика</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26" name="Группа 25">
            <a:extLst>
              <a:ext uri="{FF2B5EF4-FFF2-40B4-BE49-F238E27FC236}">
                <a16:creationId xmlns:a16="http://schemas.microsoft.com/office/drawing/2014/main" id="{ADBD581D-B985-4DE7-BDAC-C73903435C59}"/>
              </a:ext>
            </a:extLst>
          </p:cNvPr>
          <p:cNvGrpSpPr/>
          <p:nvPr/>
        </p:nvGrpSpPr>
        <p:grpSpPr>
          <a:xfrm>
            <a:off x="4873814" y="1912523"/>
            <a:ext cx="1245900" cy="1245900"/>
            <a:chOff x="6188127" y="1004706"/>
            <a:chExt cx="1245900" cy="1245900"/>
          </a:xfrm>
        </p:grpSpPr>
        <p:sp>
          <p:nvSpPr>
            <p:cNvPr id="27" name="Google Shape;2315;p43">
              <a:extLst>
                <a:ext uri="{FF2B5EF4-FFF2-40B4-BE49-F238E27FC236}">
                  <a16:creationId xmlns:a16="http://schemas.microsoft.com/office/drawing/2014/main" id="{9D55EF3F-DD1F-4BD2-BE3C-5D6B08D96040}"/>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16;p43">
              <a:extLst>
                <a:ext uri="{FF2B5EF4-FFF2-40B4-BE49-F238E27FC236}">
                  <a16:creationId xmlns:a16="http://schemas.microsoft.com/office/drawing/2014/main" id="{9961C080-1C60-4AA1-BD48-0B51BE4D68CC}"/>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17;p43">
              <a:extLst>
                <a:ext uri="{FF2B5EF4-FFF2-40B4-BE49-F238E27FC236}">
                  <a16:creationId xmlns:a16="http://schemas.microsoft.com/office/drawing/2014/main" id="{58FF7DE4-DB3E-44BC-9C07-CAB24D23C4A1}"/>
                </a:ext>
              </a:extLst>
            </p:cNvPr>
            <p:cNvSpPr txBox="1"/>
            <p:nvPr/>
          </p:nvSpPr>
          <p:spPr>
            <a:xfrm>
              <a:off x="6238612" y="1347245"/>
              <a:ext cx="1128428"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Пошук цифрових доказів</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36" name="Группа 35">
            <a:extLst>
              <a:ext uri="{FF2B5EF4-FFF2-40B4-BE49-F238E27FC236}">
                <a16:creationId xmlns:a16="http://schemas.microsoft.com/office/drawing/2014/main" id="{E34AD23A-80CE-4FD8-A99E-923009858364}"/>
              </a:ext>
            </a:extLst>
          </p:cNvPr>
          <p:cNvGrpSpPr/>
          <p:nvPr/>
        </p:nvGrpSpPr>
        <p:grpSpPr>
          <a:xfrm>
            <a:off x="6222753" y="1907794"/>
            <a:ext cx="1245900" cy="1245900"/>
            <a:chOff x="6188127" y="1004706"/>
            <a:chExt cx="1245900" cy="1245900"/>
          </a:xfrm>
        </p:grpSpPr>
        <p:sp>
          <p:nvSpPr>
            <p:cNvPr id="37" name="Google Shape;2315;p43">
              <a:extLst>
                <a:ext uri="{FF2B5EF4-FFF2-40B4-BE49-F238E27FC236}">
                  <a16:creationId xmlns:a16="http://schemas.microsoft.com/office/drawing/2014/main" id="{C9EBE778-963A-4326-9CEC-CC74584B4AA6}"/>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16;p43">
              <a:extLst>
                <a:ext uri="{FF2B5EF4-FFF2-40B4-BE49-F238E27FC236}">
                  <a16:creationId xmlns:a16="http://schemas.microsoft.com/office/drawing/2014/main" id="{F9D40458-74D8-42BC-AA8B-1EE594C474C1}"/>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17;p43">
              <a:extLst>
                <a:ext uri="{FF2B5EF4-FFF2-40B4-BE49-F238E27FC236}">
                  <a16:creationId xmlns:a16="http://schemas.microsoft.com/office/drawing/2014/main" id="{48C00EA2-41CC-4DC2-98A7-BA509288E711}"/>
                </a:ext>
              </a:extLst>
            </p:cNvPr>
            <p:cNvSpPr txBox="1"/>
            <p:nvPr/>
          </p:nvSpPr>
          <p:spPr>
            <a:xfrm>
              <a:off x="6197749" y="1347245"/>
              <a:ext cx="121819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Аналіз кіберінци-дентів</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40" name="Группа 39">
            <a:extLst>
              <a:ext uri="{FF2B5EF4-FFF2-40B4-BE49-F238E27FC236}">
                <a16:creationId xmlns:a16="http://schemas.microsoft.com/office/drawing/2014/main" id="{8C1DEB03-AC63-4D3D-918A-14193749E9DF}"/>
              </a:ext>
            </a:extLst>
          </p:cNvPr>
          <p:cNvGrpSpPr/>
          <p:nvPr/>
        </p:nvGrpSpPr>
        <p:grpSpPr>
          <a:xfrm>
            <a:off x="7581314" y="1907794"/>
            <a:ext cx="1245900" cy="1245900"/>
            <a:chOff x="6188127" y="1004706"/>
            <a:chExt cx="1245900" cy="1245900"/>
          </a:xfrm>
        </p:grpSpPr>
        <p:sp>
          <p:nvSpPr>
            <p:cNvPr id="41" name="Google Shape;2315;p43">
              <a:extLst>
                <a:ext uri="{FF2B5EF4-FFF2-40B4-BE49-F238E27FC236}">
                  <a16:creationId xmlns:a16="http://schemas.microsoft.com/office/drawing/2014/main" id="{867B06CD-5462-4B1D-8123-7BA4412DAA72}"/>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16;p43">
              <a:extLst>
                <a:ext uri="{FF2B5EF4-FFF2-40B4-BE49-F238E27FC236}">
                  <a16:creationId xmlns:a16="http://schemas.microsoft.com/office/drawing/2014/main" id="{96166866-159F-412E-B7FE-ECAE9D3427D5}"/>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17;p43">
              <a:extLst>
                <a:ext uri="{FF2B5EF4-FFF2-40B4-BE49-F238E27FC236}">
                  <a16:creationId xmlns:a16="http://schemas.microsoft.com/office/drawing/2014/main" id="{BA3B043E-453E-4E6F-9BD4-54645A5F8A6B}"/>
                </a:ext>
              </a:extLst>
            </p:cNvPr>
            <p:cNvSpPr txBox="1"/>
            <p:nvPr/>
          </p:nvSpPr>
          <p:spPr>
            <a:xfrm>
              <a:off x="6295977" y="1346214"/>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Аналіз ШПЗ</a:t>
              </a:r>
              <a:endParaRPr dirty="0">
                <a:solidFill>
                  <a:schemeClr val="lt1"/>
                </a:solidFill>
                <a:latin typeface="Barlow Semi Condensed Medium"/>
                <a:ea typeface="Barlow Semi Condensed Medium"/>
                <a:cs typeface="Barlow Semi Condensed Medium"/>
                <a:sym typeface="Barlow Semi Condensed Medium"/>
              </a:endParaRPr>
            </a:p>
          </p:txBody>
        </p:sp>
      </p:grpSp>
    </p:spTree>
    <p:extLst>
      <p:ext uri="{BB962C8B-B14F-4D97-AF65-F5344CB8AC3E}">
        <p14:creationId xmlns:p14="http://schemas.microsoft.com/office/powerpoint/2010/main" val="163708822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6006" y="147937"/>
            <a:ext cx="472505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IP-</a:t>
            </a:r>
            <a:r>
              <a:rPr lang="uk-UA" dirty="0">
                <a:latin typeface="Bahnschrift SemiBold Condensed" panose="020B0502040204020203" pitchFamily="34" charset="0"/>
              </a:rPr>
              <a:t>адреса</a:t>
            </a: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0" y="796636"/>
            <a:ext cx="8842959" cy="42524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IP-</a:t>
            </a:r>
            <a:r>
              <a:rPr lang="uk-UA" dirty="0">
                <a:solidFill>
                  <a:schemeClr val="accent1"/>
                </a:solidFill>
                <a:latin typeface="Arial Narrow" panose="020B0606020202030204" pitchFamily="34" charset="0"/>
              </a:rPr>
              <a:t>адреса </a:t>
            </a:r>
            <a:r>
              <a:rPr lang="uk-UA" dirty="0">
                <a:latin typeface="Arial Narrow" panose="020B0606020202030204" pitchFamily="34" charset="0"/>
              </a:rPr>
              <a:t>– унікальний ідентифікатор пристрою в мережі.</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r>
              <a:rPr lang="en-US" dirty="0">
                <a:solidFill>
                  <a:schemeClr val="accent1"/>
                </a:solidFill>
                <a:latin typeface="Arial Narrow" panose="020B0606020202030204" pitchFamily="34" charset="0"/>
              </a:rPr>
              <a:t>IPv4</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Формат: 32 біти, (приклад: 192.168.0.1).</a:t>
            </a:r>
          </a:p>
          <a:p>
            <a:pPr marL="457200" indent="-330200">
              <a:buClr>
                <a:schemeClr val="accent1"/>
              </a:buClr>
              <a:buSzPts val="1600"/>
              <a:buFont typeface="Barlow Semi Condensed"/>
              <a:buChar char="●"/>
            </a:pPr>
            <a:r>
              <a:rPr lang="uk-UA" dirty="0">
                <a:latin typeface="Arial Narrow" panose="020B0606020202030204" pitchFamily="34" charset="0"/>
              </a:rPr>
              <a:t>Кількість адрес: ≈ 4,3 мільярда.</a:t>
            </a:r>
          </a:p>
          <a:p>
            <a:pPr marL="457200" indent="-330200">
              <a:buClr>
                <a:schemeClr val="accent1"/>
              </a:buClr>
              <a:buSzPts val="1600"/>
              <a:buFont typeface="Barlow Semi Condensed"/>
              <a:buChar char="●"/>
            </a:pPr>
            <a:r>
              <a:rPr lang="uk-UA" dirty="0">
                <a:latin typeface="Arial Narrow" panose="020B0606020202030204" pitchFamily="34" charset="0"/>
              </a:rPr>
              <a:t>Типи:</a:t>
            </a:r>
          </a:p>
          <a:p>
            <a:pPr marL="901700" indent="-330200">
              <a:buClr>
                <a:schemeClr val="accent1"/>
              </a:buClr>
              <a:buSzPts val="1600"/>
              <a:buFont typeface="Barlow Semi Condensed"/>
              <a:buChar char="●"/>
            </a:pPr>
            <a:r>
              <a:rPr lang="uk-UA" dirty="0">
                <a:latin typeface="Arial Narrow" panose="020B0606020202030204" pitchFamily="34" charset="0"/>
              </a:rPr>
              <a:t>Публічні – доступні з Інтернету.</a:t>
            </a:r>
          </a:p>
          <a:p>
            <a:pPr marL="901700" indent="-330200">
              <a:buClr>
                <a:schemeClr val="accent1"/>
              </a:buClr>
              <a:buSzPts val="1600"/>
              <a:buFont typeface="Barlow Semi Condensed"/>
              <a:buChar char="●"/>
            </a:pPr>
            <a:r>
              <a:rPr lang="uk-UA" dirty="0">
                <a:latin typeface="Arial Narrow" panose="020B0606020202030204" pitchFamily="34" charset="0"/>
              </a:rPr>
              <a:t>Приватні – внутрішні  мережі (</a:t>
            </a:r>
            <a:r>
              <a:rPr lang="uk-UA" dirty="0">
                <a:solidFill>
                  <a:schemeClr val="accent1"/>
                </a:solidFill>
                <a:latin typeface="Arial Narrow" panose="020B0606020202030204" pitchFamily="34" charset="0"/>
              </a:rPr>
              <a:t>192.168.x.x, 10.x.x.x, 172.16.x.x–172.31.x.x</a:t>
            </a:r>
            <a:r>
              <a:rPr lang="uk-UA" dirty="0">
                <a:latin typeface="Arial Narrow" panose="020B0606020202030204" pitchFamily="34" charset="0"/>
              </a:rPr>
              <a:t>).</a:t>
            </a:r>
          </a:p>
          <a:p>
            <a:pPr marL="901700" indent="-330200">
              <a:buClr>
                <a:schemeClr val="accent1"/>
              </a:buClr>
              <a:buSzPts val="1600"/>
              <a:buFont typeface="Barlow Semi Condensed"/>
              <a:buChar char="●"/>
            </a:pPr>
            <a:r>
              <a:rPr lang="en-US" dirty="0">
                <a:latin typeface="Arial Narrow" panose="020B0606020202030204" pitchFamily="34" charset="0"/>
              </a:rPr>
              <a:t>Loopback-</a:t>
            </a:r>
            <a:r>
              <a:rPr lang="uk-UA" dirty="0">
                <a:latin typeface="Arial Narrow" panose="020B0606020202030204" pitchFamily="34" charset="0"/>
              </a:rPr>
              <a:t>адреса – самотестування мережевого інтерфейсу (</a:t>
            </a:r>
            <a:r>
              <a:rPr lang="uk-UA" dirty="0">
                <a:solidFill>
                  <a:schemeClr val="accent1"/>
                </a:solidFill>
                <a:latin typeface="Arial Narrow" panose="020B0606020202030204" pitchFamily="34" charset="0"/>
              </a:rPr>
              <a:t>127.0.0.1</a:t>
            </a:r>
            <a:r>
              <a:rPr lang="uk-UA" dirty="0">
                <a:latin typeface="Arial Narrow" panose="020B0606020202030204" pitchFamily="34" charset="0"/>
              </a:rPr>
              <a:t>).</a:t>
            </a:r>
          </a:p>
          <a:p>
            <a:pPr marL="571500">
              <a:buClr>
                <a:schemeClr val="accent1"/>
              </a:buClr>
              <a:buSzPts val="1600"/>
            </a:pPr>
            <a:endParaRPr lang="uk-UA" dirty="0">
              <a:latin typeface="Arial Narrow" panose="020B0606020202030204" pitchFamily="34" charset="0"/>
            </a:endParaRPr>
          </a:p>
          <a:p>
            <a:pPr marL="127000">
              <a:buClr>
                <a:schemeClr val="accent1"/>
              </a:buClr>
              <a:buSzPts val="1600"/>
            </a:pPr>
            <a:r>
              <a:rPr lang="en-US" dirty="0">
                <a:solidFill>
                  <a:schemeClr val="accent1"/>
                </a:solidFill>
                <a:latin typeface="Arial Narrow" panose="020B0606020202030204" pitchFamily="34" charset="0"/>
              </a:rPr>
              <a:t>IPv</a:t>
            </a:r>
            <a:r>
              <a:rPr lang="uk-UA" dirty="0">
                <a:solidFill>
                  <a:schemeClr val="accent1"/>
                </a:solidFill>
                <a:latin typeface="Arial Narrow" panose="020B0606020202030204" pitchFamily="34" charset="0"/>
              </a:rPr>
              <a:t>6</a:t>
            </a:r>
          </a:p>
          <a:p>
            <a:pPr marL="457200" indent="-330200">
              <a:buClr>
                <a:schemeClr val="accent1"/>
              </a:buClr>
              <a:buSzPts val="1600"/>
              <a:buFont typeface="Barlow Semi Condensed"/>
              <a:buChar char="●"/>
            </a:pPr>
            <a:r>
              <a:rPr lang="uk-UA" dirty="0">
                <a:latin typeface="Arial Narrow" panose="020B0606020202030204" pitchFamily="34" charset="0"/>
              </a:rPr>
              <a:t>Формат: 128 бітів, </a:t>
            </a:r>
          </a:p>
          <a:p>
            <a:pPr marL="127000">
              <a:buClr>
                <a:schemeClr val="accent1"/>
              </a:buClr>
              <a:buSzPts val="1600"/>
            </a:pPr>
            <a:r>
              <a:rPr lang="uk-UA" dirty="0">
                <a:latin typeface="Arial Narrow" panose="020B0606020202030204" pitchFamily="34" charset="0"/>
              </a:rPr>
              <a:t>       (приклад: </a:t>
            </a:r>
            <a:r>
              <a:rPr lang="en-US" dirty="0">
                <a:solidFill>
                  <a:schemeClr val="accent1"/>
                </a:solidFill>
                <a:latin typeface="Arial Narrow" panose="020B0606020202030204" pitchFamily="34" charset="0"/>
              </a:rPr>
              <a:t>2001:0db8:85a3::8a2e:0370:7334</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Кількість адрес: величезна.</a:t>
            </a:r>
          </a:p>
          <a:p>
            <a:pPr marL="571500">
              <a:buClr>
                <a:schemeClr val="accent1"/>
              </a:buClr>
              <a:buSzPts val="1600"/>
            </a:pP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Ускладнюють визначення справжнього джерела:</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NAT, DHCP, VPN, TOR.</a:t>
            </a:r>
            <a:endParaRPr lang="uk-UA" dirty="0">
              <a:solidFill>
                <a:schemeClr val="accent1"/>
              </a:solidFill>
              <a:latin typeface="Arial Narrow" panose="020B0606020202030204" pitchFamily="34" charset="0"/>
            </a:endParaRPr>
          </a:p>
        </p:txBody>
      </p:sp>
      <p:pic>
        <p:nvPicPr>
          <p:cNvPr id="2050" name="Picture 2" descr="Как понять правильно IP- адреса и подсети маски? | FS сообщество">
            <a:extLst>
              <a:ext uri="{FF2B5EF4-FFF2-40B4-BE49-F238E27FC236}">
                <a16:creationId xmlns:a16="http://schemas.microsoft.com/office/drawing/2014/main" id="{AFD72CF2-CE1F-48ED-873F-1CEE537B322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113000"/>
                    </a14:imgEffect>
                  </a14:imgLayer>
                </a14:imgProps>
              </a:ext>
              <a:ext uri="{28A0092B-C50C-407E-A947-70E740481C1C}">
                <a14:useLocalDpi xmlns:a14="http://schemas.microsoft.com/office/drawing/2010/main" val="0"/>
              </a:ext>
            </a:extLst>
          </a:blip>
          <a:srcRect/>
          <a:stretch>
            <a:fillRect/>
          </a:stretch>
        </p:blipFill>
        <p:spPr bwMode="auto">
          <a:xfrm>
            <a:off x="4946753" y="0"/>
            <a:ext cx="4197247" cy="2308486"/>
          </a:xfrm>
          <a:prstGeom prst="rect">
            <a:avLst/>
          </a:prstGeom>
          <a:solidFill>
            <a:schemeClr val="bg1"/>
          </a:solidFill>
          <a:extLst/>
        </p:spPr>
      </p:pic>
      <p:pic>
        <p:nvPicPr>
          <p:cNvPr id="2" name="Рисунок 1">
            <a:extLst>
              <a:ext uri="{FF2B5EF4-FFF2-40B4-BE49-F238E27FC236}">
                <a16:creationId xmlns:a16="http://schemas.microsoft.com/office/drawing/2014/main" id="{A868E45E-B61B-407D-848F-506BF6994A3A}"/>
              </a:ext>
            </a:extLst>
          </p:cNvPr>
          <p:cNvPicPr>
            <a:picLocks noChangeAspect="1"/>
          </p:cNvPicPr>
          <p:nvPr/>
        </p:nvPicPr>
        <p:blipFill rotWithShape="1">
          <a:blip r:embed="rId5"/>
          <a:srcRect t="4720"/>
          <a:stretch/>
        </p:blipFill>
        <p:spPr>
          <a:xfrm>
            <a:off x="4946753" y="3088507"/>
            <a:ext cx="4197247" cy="2054993"/>
          </a:xfrm>
          <a:prstGeom prst="rect">
            <a:avLst/>
          </a:prstGeom>
        </p:spPr>
      </p:pic>
    </p:spTree>
    <p:extLst>
      <p:ext uri="{BB962C8B-B14F-4D97-AF65-F5344CB8AC3E}">
        <p14:creationId xmlns:p14="http://schemas.microsoft.com/office/powerpoint/2010/main" val="370553630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nvPr>
        </p:nvGraphicFramePr>
        <p:xfrm>
          <a:off x="3441109" y="838822"/>
          <a:ext cx="4828247" cy="1645800"/>
        </p:xfrm>
        <a:graphic>
          <a:graphicData uri="http://schemas.openxmlformats.org/drawingml/2006/table">
            <a:tbl>
              <a:tblPr>
                <a:noFill/>
                <a:tableStyleId>{38E3BCCB-9313-457D-9F71-D81FAAE90DCB}</a:tableStyleId>
              </a:tblPr>
              <a:tblGrid>
                <a:gridCol w="1700734">
                  <a:extLst>
                    <a:ext uri="{9D8B030D-6E8A-4147-A177-3AD203B41FA5}">
                      <a16:colId xmlns:a16="http://schemas.microsoft.com/office/drawing/2014/main" val="20003"/>
                    </a:ext>
                  </a:extLst>
                </a:gridCol>
                <a:gridCol w="3127513">
                  <a:extLst>
                    <a:ext uri="{9D8B030D-6E8A-4147-A177-3AD203B41FA5}">
                      <a16:colId xmlns:a16="http://schemas.microsoft.com/office/drawing/2014/main" val="1490371305"/>
                    </a:ext>
                  </a:extLst>
                </a:gridCol>
              </a:tblGrid>
              <a:tr h="360454">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Діапазон</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Тип порту</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US" sz="1400" dirty="0">
                          <a:solidFill>
                            <a:schemeClr val="tx1"/>
                          </a:solidFill>
                          <a:latin typeface="Arial Narrow" panose="020B0606020202030204" pitchFamily="34" charset="0"/>
                          <a:ea typeface="Barlow Semi Condensed"/>
                          <a:cs typeface="Barlow Semi Condensed"/>
                          <a:sym typeface="Barlow Semi Condensed"/>
                        </a:rPr>
                        <a:t>0 – 1023</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Загальновідомі</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tx1"/>
                          </a:solidFill>
                          <a:latin typeface="Arial Narrow" panose="020B0606020202030204" pitchFamily="34" charset="0"/>
                          <a:ea typeface="Barlow Semi Condensed"/>
                          <a:cs typeface="Barlow Semi Condensed"/>
                          <a:sym typeface="Barlow Semi Condensed"/>
                        </a:rPr>
                        <a:t>1024 – 49151</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Зареєстровані</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ctr" rtl="0">
                        <a:spcBef>
                          <a:spcPts val="0"/>
                        </a:spcBef>
                        <a:spcAft>
                          <a:spcPts val="0"/>
                        </a:spcAft>
                        <a:buNone/>
                      </a:pPr>
                      <a:r>
                        <a:rPr lang="en-US" sz="1400" dirty="0">
                          <a:solidFill>
                            <a:schemeClr val="tx1"/>
                          </a:solidFill>
                          <a:latin typeface="Arial Narrow" panose="020B0606020202030204" pitchFamily="34" charset="0"/>
                          <a:ea typeface="Barlow Semi Condensed"/>
                          <a:cs typeface="Barlow Semi Condensed"/>
                          <a:sym typeface="Barlow Semi Condensed"/>
                        </a:rPr>
                        <a:t>49152 – 65535</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Динамічні / приватні</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Порти</a:t>
            </a:r>
            <a:endParaRPr dirty="0"/>
          </a:p>
        </p:txBody>
      </p:sp>
      <p:graphicFrame>
        <p:nvGraphicFramePr>
          <p:cNvPr id="4" name="Google Shape;3493;p60">
            <a:extLst>
              <a:ext uri="{FF2B5EF4-FFF2-40B4-BE49-F238E27FC236}">
                <a16:creationId xmlns:a16="http://schemas.microsoft.com/office/drawing/2014/main" id="{29626053-050B-479C-B86C-0BE161225CA7}"/>
              </a:ext>
            </a:extLst>
          </p:cNvPr>
          <p:cNvGraphicFramePr/>
          <p:nvPr>
            <p:extLst/>
          </p:nvPr>
        </p:nvGraphicFramePr>
        <p:xfrm>
          <a:off x="1236399" y="2599083"/>
          <a:ext cx="6671201" cy="2438220"/>
        </p:xfrm>
        <a:graphic>
          <a:graphicData uri="http://schemas.openxmlformats.org/drawingml/2006/table">
            <a:tbl>
              <a:tblPr>
                <a:noFill/>
                <a:tableStyleId>{38E3BCCB-9313-457D-9F71-D81FAAE90DCB}</a:tableStyleId>
              </a:tblPr>
              <a:tblGrid>
                <a:gridCol w="747479">
                  <a:extLst>
                    <a:ext uri="{9D8B030D-6E8A-4147-A177-3AD203B41FA5}">
                      <a16:colId xmlns:a16="http://schemas.microsoft.com/office/drawing/2014/main" val="20003"/>
                    </a:ext>
                  </a:extLst>
                </a:gridCol>
                <a:gridCol w="1630018">
                  <a:extLst>
                    <a:ext uri="{9D8B030D-6E8A-4147-A177-3AD203B41FA5}">
                      <a16:colId xmlns:a16="http://schemas.microsoft.com/office/drawing/2014/main" val="1490371305"/>
                    </a:ext>
                  </a:extLst>
                </a:gridCol>
                <a:gridCol w="4293704">
                  <a:extLst>
                    <a:ext uri="{9D8B030D-6E8A-4147-A177-3AD203B41FA5}">
                      <a16:colId xmlns:a16="http://schemas.microsoft.com/office/drawing/2014/main" val="3492529509"/>
                    </a:ext>
                  </a:extLst>
                </a:gridCol>
              </a:tblGrid>
              <a:tr h="360454">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Порт</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Протокол</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21</a:t>
                      </a:r>
                      <a:endParaRPr lang="en-US"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FTP</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                         Передача файлів</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22</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SSH</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                         Віддалене управління</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ctr"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80</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HTTP</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                         Вебтрафік без шифрування</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754741890"/>
                  </a:ext>
                </a:extLst>
              </a:tr>
              <a:tr h="280419">
                <a:tc>
                  <a:txBody>
                    <a:bodyPr/>
                    <a:lstStyle/>
                    <a:p>
                      <a:pPr marL="0" lvl="0" indent="0" algn="ctr"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443</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HTTPS</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                         Захищений веб-трафік</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772490698"/>
                  </a:ext>
                </a:extLst>
              </a:tr>
              <a:tr h="280419">
                <a:tc>
                  <a:txBody>
                    <a:bodyPr/>
                    <a:lstStyle/>
                    <a:p>
                      <a:pPr marL="0" lvl="0" indent="0" algn="ctr" rtl="0">
                        <a:spcBef>
                          <a:spcPts val="0"/>
                        </a:spcBef>
                        <a:spcAft>
                          <a:spcPts val="0"/>
                        </a:spcAft>
                        <a:buNone/>
                      </a:pPr>
                      <a:r>
                        <a:rPr lang="uk-UA" sz="1400" dirty="0">
                          <a:solidFill>
                            <a:schemeClr val="tx1"/>
                          </a:solidFill>
                          <a:latin typeface="Arial Narrow" panose="020B0606020202030204" pitchFamily="34" charset="0"/>
                          <a:ea typeface="Barlow Semi Condensed"/>
                          <a:cs typeface="Barlow Semi Condensed"/>
                          <a:sym typeface="Barlow Semi Condensed"/>
                        </a:rPr>
                        <a:t>3389</a:t>
                      </a:r>
                      <a:endParaRPr sz="1400" dirty="0">
                        <a:solidFill>
                          <a:schemeClr val="tx1"/>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noProof="0" dirty="0">
                          <a:solidFill>
                            <a:schemeClr val="dk2"/>
                          </a:solidFill>
                          <a:latin typeface="Arial Narrow" panose="020B0606020202030204" pitchFamily="34" charset="0"/>
                          <a:ea typeface="Barlow Semi Condensed"/>
                          <a:cs typeface="Barlow Semi Condensed"/>
                          <a:sym typeface="Barlow Semi Condensed"/>
                        </a:rPr>
                        <a:t>RDP</a:t>
                      </a:r>
                      <a:endParaRPr lang="uk-UA" sz="1400" noProof="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                         Віддалений робочий стіл</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79180705"/>
                  </a:ext>
                </a:extLst>
              </a:tr>
            </a:tbl>
          </a:graphicData>
        </a:graphic>
      </p:graphicFrame>
      <p:sp>
        <p:nvSpPr>
          <p:cNvPr id="5" name="Google Shape;3214;p57">
            <a:extLst>
              <a:ext uri="{FF2B5EF4-FFF2-40B4-BE49-F238E27FC236}">
                <a16:creationId xmlns:a16="http://schemas.microsoft.com/office/drawing/2014/main" id="{03B89631-D167-4D73-AB0D-E53235072A16}"/>
              </a:ext>
            </a:extLst>
          </p:cNvPr>
          <p:cNvSpPr txBox="1">
            <a:spLocks/>
          </p:cNvSpPr>
          <p:nvPr/>
        </p:nvSpPr>
        <p:spPr>
          <a:xfrm>
            <a:off x="874644" y="724361"/>
            <a:ext cx="2566464" cy="16457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Порт </a:t>
            </a:r>
            <a:r>
              <a:rPr lang="uk-UA" dirty="0">
                <a:latin typeface="Arial Narrow" panose="020B0606020202030204" pitchFamily="34" charset="0"/>
              </a:rPr>
              <a:t>– кінцева точка зв’язку в комп’ютерній мережі, дозволяє одній </a:t>
            </a:r>
            <a:r>
              <a:rPr lang="en-US" dirty="0">
                <a:latin typeface="Arial Narrow" panose="020B0606020202030204" pitchFamily="34" charset="0"/>
              </a:rPr>
              <a:t>IP-</a:t>
            </a:r>
            <a:r>
              <a:rPr lang="uk-UA" dirty="0">
                <a:latin typeface="Arial Narrow" panose="020B0606020202030204" pitchFamily="34" charset="0"/>
              </a:rPr>
              <a:t>адресі обслуговувати кілька мережевих служб одночасно.</a:t>
            </a:r>
          </a:p>
        </p:txBody>
      </p:sp>
    </p:spTree>
    <p:extLst>
      <p:ext uri="{BB962C8B-B14F-4D97-AF65-F5344CB8AC3E}">
        <p14:creationId xmlns:p14="http://schemas.microsoft.com/office/powerpoint/2010/main" val="37912708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DNS</a:t>
            </a: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602081" y="1113577"/>
            <a:ext cx="7378137" cy="29163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DNS</a:t>
            </a:r>
            <a:r>
              <a:rPr lang="uk-UA" dirty="0">
                <a:solidFill>
                  <a:schemeClr val="accent1"/>
                </a:solidFill>
                <a:latin typeface="Arial Narrow" panose="020B0606020202030204" pitchFamily="34" charset="0"/>
              </a:rPr>
              <a:t> </a:t>
            </a:r>
            <a:r>
              <a:rPr lang="en-US" dirty="0">
                <a:solidFill>
                  <a:schemeClr val="tx1"/>
                </a:solidFill>
                <a:latin typeface="Arial Narrow" panose="020B0606020202030204" pitchFamily="34" charset="0"/>
              </a:rPr>
              <a:t>(Domain Name System) </a:t>
            </a:r>
            <a:r>
              <a:rPr lang="uk-UA" dirty="0">
                <a:latin typeface="Arial Narrow" panose="020B0606020202030204" pitchFamily="34" charset="0"/>
              </a:rPr>
              <a:t>– "телефонна книга Інтернету".</a:t>
            </a:r>
            <a:endParaRPr lang="en-US"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Перетворює доменні імена (</a:t>
            </a:r>
            <a:r>
              <a:rPr lang="uk-UA" dirty="0">
                <a:solidFill>
                  <a:schemeClr val="accent1"/>
                </a:solidFill>
                <a:latin typeface="Arial Narrow" panose="020B0606020202030204" pitchFamily="34" charset="0"/>
              </a:rPr>
              <a:t>example.com</a:t>
            </a:r>
            <a:r>
              <a:rPr lang="uk-UA" dirty="0">
                <a:latin typeface="Arial Narrow" panose="020B0606020202030204" pitchFamily="34" charset="0"/>
              </a:rPr>
              <a:t>) на IP-адреси (</a:t>
            </a:r>
            <a:r>
              <a:rPr lang="uk-UA" dirty="0">
                <a:solidFill>
                  <a:schemeClr val="accent1"/>
                </a:solidFill>
                <a:latin typeface="Arial Narrow" panose="020B0606020202030204" pitchFamily="34" charset="0"/>
              </a:rPr>
              <a:t>93.184.216.34</a:t>
            </a:r>
            <a:r>
              <a:rPr lang="uk-UA" dirty="0">
                <a:latin typeface="Arial Narrow" panose="020B0606020202030204" pitchFamily="34" charset="0"/>
              </a:rPr>
              <a:t>).</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Джерела </a:t>
            </a:r>
            <a:r>
              <a:rPr lang="en-US" dirty="0">
                <a:solidFill>
                  <a:schemeClr val="tx1"/>
                </a:solidFill>
                <a:latin typeface="Arial Narrow" panose="020B0606020202030204" pitchFamily="34" charset="0"/>
              </a:rPr>
              <a:t>DNS-</a:t>
            </a:r>
            <a:r>
              <a:rPr lang="uk-UA" dirty="0">
                <a:solidFill>
                  <a:schemeClr val="tx1"/>
                </a:solidFill>
                <a:latin typeface="Arial Narrow" panose="020B0606020202030204" pitchFamily="34" charset="0"/>
              </a:rPr>
              <a:t>логів:</a:t>
            </a:r>
          </a:p>
          <a:p>
            <a:pPr marL="457200" indent="-330200">
              <a:buClr>
                <a:schemeClr val="accent1"/>
              </a:buClr>
              <a:buSzPts val="1600"/>
              <a:buFont typeface="Barlow Semi Condensed"/>
              <a:buChar char="●"/>
            </a:pPr>
            <a:r>
              <a:rPr lang="en-US" dirty="0">
                <a:latin typeface="Arial Narrow" panose="020B0606020202030204" pitchFamily="34" charset="0"/>
              </a:rPr>
              <a:t>DNS-</a:t>
            </a:r>
            <a:r>
              <a:rPr lang="uk-UA" dirty="0">
                <a:latin typeface="Arial Narrow" panose="020B0606020202030204" pitchFamily="34" charset="0"/>
              </a:rPr>
              <a:t>сервери (внутрішні або провайдера).</a:t>
            </a:r>
          </a:p>
          <a:p>
            <a:pPr marL="457200" indent="-330200">
              <a:buClr>
                <a:schemeClr val="accent1"/>
              </a:buClr>
              <a:buSzPts val="1600"/>
              <a:buFont typeface="Barlow Semi Condensed"/>
              <a:buChar char="●"/>
            </a:pPr>
            <a:r>
              <a:rPr lang="uk-UA" dirty="0">
                <a:latin typeface="Arial Narrow" panose="020B0606020202030204" pitchFamily="34" charset="0"/>
              </a:rPr>
              <a:t>Кеш </a:t>
            </a:r>
            <a:r>
              <a:rPr lang="en-US" dirty="0">
                <a:latin typeface="Arial Narrow" panose="020B0606020202030204" pitchFamily="34" charset="0"/>
              </a:rPr>
              <a:t>DNS </a:t>
            </a:r>
            <a:r>
              <a:rPr lang="uk-UA" dirty="0">
                <a:latin typeface="Arial Narrow" panose="020B0606020202030204" pitchFamily="34" charset="0"/>
              </a:rPr>
              <a:t>на клієнті (</a:t>
            </a:r>
            <a:r>
              <a:rPr lang="en-US" dirty="0">
                <a:solidFill>
                  <a:schemeClr val="accent1"/>
                </a:solidFill>
                <a:latin typeface="Arial Narrow" panose="020B0606020202030204" pitchFamily="34" charset="0"/>
              </a:rPr>
              <a:t>ipconfig /displaydns</a:t>
            </a:r>
            <a:r>
              <a:rPr lang="uk-UA" dirty="0">
                <a:latin typeface="Arial Narrow" panose="020B0606020202030204" pitchFamily="34" charset="0"/>
              </a:rPr>
              <a:t>).</a:t>
            </a:r>
          </a:p>
          <a:p>
            <a:pPr marL="457200" indent="-330200">
              <a:buClr>
                <a:schemeClr val="accent1"/>
              </a:buClr>
              <a:buSzPts val="1600"/>
              <a:buFont typeface="Barlow Semi Condensed"/>
              <a:buChar char="●"/>
            </a:pPr>
            <a:r>
              <a:rPr lang="en-US" dirty="0">
                <a:latin typeface="Arial Narrow" panose="020B0606020202030204" pitchFamily="34" charset="0"/>
              </a:rPr>
              <a:t>PCAP-</a:t>
            </a:r>
            <a:r>
              <a:rPr lang="uk-UA" dirty="0">
                <a:latin typeface="Arial Narrow" panose="020B0606020202030204" pitchFamily="34" charset="0"/>
              </a:rPr>
              <a:t>записи (мережевий трафік, </a:t>
            </a:r>
            <a:r>
              <a:rPr lang="en-US" dirty="0">
                <a:latin typeface="Arial Narrow" panose="020B0606020202030204" pitchFamily="34" charset="0"/>
              </a:rPr>
              <a:t>Wireshark</a:t>
            </a:r>
            <a:r>
              <a:rPr lang="uk-UA" dirty="0">
                <a:latin typeface="Arial Narrow" panose="020B0606020202030204" pitchFamily="34" charset="0"/>
              </a:rPr>
              <a:t>).</a:t>
            </a:r>
          </a:p>
          <a:p>
            <a:pPr marL="457200" indent="-330200">
              <a:buClr>
                <a:schemeClr val="accent1"/>
              </a:buClr>
              <a:buSzPts val="1600"/>
              <a:buFont typeface="Barlow Semi Condensed"/>
              <a:buChar char="●"/>
            </a:pPr>
            <a:r>
              <a:rPr lang="en-US" dirty="0">
                <a:latin typeface="Arial Narrow" panose="020B0606020202030204" pitchFamily="34" charset="0"/>
              </a:rPr>
              <a:t>IDS/IPS </a:t>
            </a:r>
            <a:r>
              <a:rPr lang="uk-UA" dirty="0">
                <a:latin typeface="Arial Narrow" panose="020B0606020202030204" pitchFamily="34" charset="0"/>
              </a:rPr>
              <a:t>системи (</a:t>
            </a:r>
            <a:r>
              <a:rPr lang="en-US" dirty="0">
                <a:latin typeface="Arial Narrow" panose="020B0606020202030204" pitchFamily="34" charset="0"/>
              </a:rPr>
              <a:t>Suricata)</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Журнали DNS від зовнішніх сервісів (</a:t>
            </a:r>
            <a:r>
              <a:rPr lang="en-US" dirty="0">
                <a:latin typeface="Arial Narrow" panose="020B0606020202030204" pitchFamily="34" charset="0"/>
              </a:rPr>
              <a:t>Google Public DNS, Cloudflare</a:t>
            </a:r>
            <a:r>
              <a:rPr lang="uk-UA" dirty="0">
                <a:latin typeface="Arial Narrow" panose="020B0606020202030204" pitchFamily="34" charset="0"/>
              </a:rPr>
              <a:t>).</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EDR</a:t>
            </a:r>
            <a:r>
              <a:rPr lang="uk-UA" dirty="0">
                <a:latin typeface="Arial Narrow" panose="020B0606020202030204" pitchFamily="34" charset="0"/>
              </a:rPr>
              <a:t> </a:t>
            </a:r>
            <a:r>
              <a:rPr lang="en-US" dirty="0">
                <a:latin typeface="Arial Narrow" panose="020B0606020202030204" pitchFamily="34" charset="0"/>
              </a:rPr>
              <a:t>/</a:t>
            </a:r>
            <a:r>
              <a:rPr lang="uk-UA" dirty="0">
                <a:latin typeface="Arial Narrow" panose="020B0606020202030204" pitchFamily="34" charset="0"/>
              </a:rPr>
              <a:t> </a:t>
            </a:r>
            <a:r>
              <a:rPr lang="en-US" dirty="0">
                <a:latin typeface="Arial Narrow" panose="020B0606020202030204" pitchFamily="34" charset="0"/>
              </a:rPr>
              <a:t>SIEM </a:t>
            </a:r>
            <a:r>
              <a:rPr lang="uk-UA" dirty="0">
                <a:latin typeface="Arial Narrow" panose="020B0606020202030204" pitchFamily="34" charset="0"/>
              </a:rPr>
              <a:t>системи (</a:t>
            </a:r>
            <a:r>
              <a:rPr lang="en-US" dirty="0">
                <a:latin typeface="Arial Narrow" panose="020B0606020202030204" pitchFamily="34" charset="0"/>
              </a:rPr>
              <a:t>ESET, CrowdStrike, Defender</a:t>
            </a:r>
            <a:r>
              <a:rPr lang="uk-UA" dirty="0">
                <a:latin typeface="Arial Narrow" panose="020B0606020202030204" pitchFamily="34" charset="0"/>
              </a:rPr>
              <a:t>).</a:t>
            </a:r>
          </a:p>
        </p:txBody>
      </p:sp>
    </p:spTree>
    <p:extLst>
      <p:ext uri="{BB962C8B-B14F-4D97-AF65-F5344CB8AC3E}">
        <p14:creationId xmlns:p14="http://schemas.microsoft.com/office/powerpoint/2010/main" val="133315437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74139EB3-DABB-42BD-96FE-DF8EA96B3D9F}"/>
              </a:ext>
            </a:extLst>
          </p:cNvPr>
          <p:cNvSpPr txBox="1">
            <a:spLocks noGrp="1"/>
          </p:cNvSpPr>
          <p:nvPr>
            <p:ph type="title"/>
          </p:nvPr>
        </p:nvSpPr>
        <p:spPr>
          <a:xfrm>
            <a:off x="1266450" y="180170"/>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URL</a:t>
            </a:r>
            <a:endParaRPr dirty="0"/>
          </a:p>
        </p:txBody>
      </p:sp>
      <p:sp>
        <p:nvSpPr>
          <p:cNvPr id="7" name="Google Shape;3214;p57">
            <a:extLst>
              <a:ext uri="{FF2B5EF4-FFF2-40B4-BE49-F238E27FC236}">
                <a16:creationId xmlns:a16="http://schemas.microsoft.com/office/drawing/2014/main" id="{C5807FFD-E6A4-469B-904F-78A062867B1D}"/>
              </a:ext>
            </a:extLst>
          </p:cNvPr>
          <p:cNvSpPr txBox="1">
            <a:spLocks/>
          </p:cNvSpPr>
          <p:nvPr/>
        </p:nvSpPr>
        <p:spPr>
          <a:xfrm>
            <a:off x="0" y="728871"/>
            <a:ext cx="9024729" cy="44146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URL</a:t>
            </a:r>
            <a:r>
              <a:rPr lang="uk-UA" dirty="0">
                <a:solidFill>
                  <a:schemeClr val="accent1"/>
                </a:solidFill>
                <a:latin typeface="Arial Narrow" panose="020B0606020202030204" pitchFamily="34" charset="0"/>
              </a:rPr>
              <a:t> </a:t>
            </a:r>
            <a:r>
              <a:rPr lang="en-US" dirty="0">
                <a:solidFill>
                  <a:schemeClr val="tx1"/>
                </a:solidFill>
                <a:latin typeface="Arial Narrow" panose="020B0606020202030204" pitchFamily="34" charset="0"/>
              </a:rPr>
              <a:t>(Uniform Resource Locator) </a:t>
            </a:r>
            <a:r>
              <a:rPr lang="uk-UA" dirty="0">
                <a:latin typeface="Arial Narrow" panose="020B0606020202030204" pitchFamily="34" charset="0"/>
              </a:rPr>
              <a:t>– унікальний адресний рядок, який використовується для ідентифікації та доступу до ресурсів в Інтернеті або в локальній мережі.</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endParaRPr lang="uk-UA" sz="2400"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Основні складові </a:t>
            </a:r>
            <a:r>
              <a:rPr lang="en-US" dirty="0">
                <a:latin typeface="Arial Narrow" panose="020B0606020202030204" pitchFamily="34" charset="0"/>
              </a:rPr>
              <a:t>URL:</a:t>
            </a:r>
          </a:p>
          <a:p>
            <a:pPr marL="457200" indent="-330200">
              <a:buClr>
                <a:schemeClr val="accent1"/>
              </a:buClr>
              <a:buSzPts val="1600"/>
              <a:buFont typeface="Barlow Semi Condensed"/>
              <a:buChar char="●"/>
            </a:pPr>
            <a:r>
              <a:rPr lang="uk-UA" dirty="0">
                <a:latin typeface="Arial Narrow" panose="020B0606020202030204" pitchFamily="34" charset="0"/>
              </a:rPr>
              <a:t>Протокол (</a:t>
            </a:r>
            <a:r>
              <a:rPr lang="en-US" dirty="0">
                <a:latin typeface="Arial Narrow" panose="020B0606020202030204" pitchFamily="34" charset="0"/>
              </a:rPr>
              <a:t>Scheme) –</a:t>
            </a:r>
            <a:r>
              <a:rPr lang="uk-UA" dirty="0">
                <a:latin typeface="Arial Narrow" panose="020B0606020202030204" pitchFamily="34" charset="0"/>
              </a:rPr>
              <a:t> </a:t>
            </a:r>
            <a:r>
              <a:rPr lang="en-US" dirty="0">
                <a:solidFill>
                  <a:schemeClr val="accent1"/>
                </a:solidFill>
                <a:latin typeface="Arial Narrow" panose="020B0606020202030204" pitchFamily="34" charset="0"/>
              </a:rPr>
              <a:t>http://, https://, ftp://</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Користувач (</a:t>
            </a:r>
            <a:r>
              <a:rPr lang="en-US" dirty="0">
                <a:latin typeface="Arial Narrow" panose="020B0606020202030204" pitchFamily="34" charset="0"/>
              </a:rPr>
              <a:t>User) – </a:t>
            </a:r>
            <a:r>
              <a:rPr lang="uk-UA" dirty="0">
                <a:latin typeface="Arial Narrow" panose="020B0606020202030204" pitchFamily="34" charset="0"/>
              </a:rPr>
              <a:t> у деяких протоколах (</a:t>
            </a:r>
            <a:r>
              <a:rPr lang="en-US" dirty="0">
                <a:latin typeface="Arial Narrow" panose="020B0606020202030204" pitchFamily="34" charset="0"/>
              </a:rPr>
              <a:t>FTP </a:t>
            </a:r>
            <a:r>
              <a:rPr lang="uk-UA" dirty="0">
                <a:latin typeface="Arial Narrow" panose="020B0606020202030204" pitchFamily="34" charset="0"/>
              </a:rPr>
              <a:t>або </a:t>
            </a:r>
            <a:r>
              <a:rPr lang="en-US" dirty="0">
                <a:latin typeface="Arial Narrow" panose="020B0606020202030204" pitchFamily="34" charset="0"/>
              </a:rPr>
              <a:t>HTTP</a:t>
            </a:r>
            <a:r>
              <a:rPr lang="uk-UA" dirty="0">
                <a:latin typeface="Arial Narrow" panose="020B0606020202030204" pitchFamily="34" charset="0"/>
              </a:rPr>
              <a:t>)</a:t>
            </a:r>
            <a:r>
              <a:rPr lang="en-US" dirty="0">
                <a:latin typeface="Arial Narrow" panose="020B0606020202030204" pitchFamily="34" charset="0"/>
              </a:rPr>
              <a:t> </a:t>
            </a:r>
            <a:r>
              <a:rPr lang="uk-UA" dirty="0">
                <a:latin typeface="Arial Narrow" panose="020B0606020202030204" pitchFamily="34" charset="0"/>
              </a:rPr>
              <a:t>може включати ім'я користувача та пароль для аутентифікації. </a:t>
            </a:r>
            <a:r>
              <a:rPr lang="en-US" dirty="0">
                <a:solidFill>
                  <a:schemeClr val="accent1"/>
                </a:solidFill>
                <a:latin typeface="Arial Narrow" panose="020B0606020202030204" pitchFamily="34" charset="0"/>
              </a:rPr>
              <a:t>ftp://user:password@ftp.example.com/ </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Доменне ім'я (</a:t>
            </a:r>
            <a:r>
              <a:rPr lang="en-US" dirty="0">
                <a:latin typeface="Arial Narrow" panose="020B0606020202030204" pitchFamily="34" charset="0"/>
              </a:rPr>
              <a:t>Host/Domain) –</a:t>
            </a:r>
            <a:r>
              <a:rPr lang="uk-UA" dirty="0">
                <a:latin typeface="Arial Narrow" panose="020B0606020202030204" pitchFamily="34" charset="0"/>
              </a:rPr>
              <a:t> визначає адресу сервера, на якому розміщений ресурс, </a:t>
            </a:r>
            <a:r>
              <a:rPr lang="en-US" dirty="0">
                <a:solidFill>
                  <a:schemeClr val="accent1"/>
                </a:solidFill>
                <a:latin typeface="Arial Narrow" panose="020B0606020202030204" pitchFamily="34" charset="0"/>
              </a:rPr>
              <a:t>example.com </a:t>
            </a:r>
            <a:r>
              <a:rPr lang="uk-UA" dirty="0">
                <a:latin typeface="Arial Narrow" panose="020B0606020202030204" pitchFamily="34" charset="0"/>
              </a:rPr>
              <a:t>може включати субдомени, </a:t>
            </a:r>
            <a:r>
              <a:rPr lang="en-US" dirty="0">
                <a:solidFill>
                  <a:schemeClr val="accent1"/>
                </a:solidFill>
                <a:latin typeface="Arial Narrow" panose="020B0606020202030204" pitchFamily="34" charset="0"/>
              </a:rPr>
              <a:t>blog.example.com.</a:t>
            </a:r>
          </a:p>
          <a:p>
            <a:pPr marL="457200" indent="-330200">
              <a:buClr>
                <a:schemeClr val="accent1"/>
              </a:buClr>
              <a:buSzPts val="1600"/>
              <a:buFont typeface="Barlow Semi Condensed"/>
              <a:buChar char="●"/>
            </a:pPr>
            <a:r>
              <a:rPr lang="uk-UA" dirty="0">
                <a:latin typeface="Arial Narrow" panose="020B0606020202030204" pitchFamily="34" charset="0"/>
              </a:rPr>
              <a:t>Порт (</a:t>
            </a:r>
            <a:r>
              <a:rPr lang="en-US" dirty="0">
                <a:latin typeface="Arial Narrow" panose="020B0606020202030204" pitchFamily="34" charset="0"/>
              </a:rPr>
              <a:t>Port) – </a:t>
            </a:r>
            <a:r>
              <a:rPr lang="uk-UA" dirty="0">
                <a:latin typeface="Arial Narrow" panose="020B0606020202030204" pitchFamily="34" charset="0"/>
              </a:rPr>
              <a:t>необов'язковий, за замовчуванням: </a:t>
            </a:r>
            <a:r>
              <a:rPr lang="en-US" dirty="0">
                <a:latin typeface="Arial Narrow" panose="020B0606020202030204" pitchFamily="34" charset="0"/>
              </a:rPr>
              <a:t>HTTP </a:t>
            </a:r>
            <a:r>
              <a:rPr lang="uk-UA" dirty="0">
                <a:latin typeface="Arial Narrow" panose="020B0606020202030204" pitchFamily="34" charset="0"/>
              </a:rPr>
              <a:t>– порт 80, а </a:t>
            </a:r>
            <a:r>
              <a:rPr lang="en-US" dirty="0">
                <a:latin typeface="Arial Narrow" panose="020B0606020202030204" pitchFamily="34" charset="0"/>
              </a:rPr>
              <a:t>HTTPS – </a:t>
            </a:r>
            <a:r>
              <a:rPr lang="uk-UA" dirty="0">
                <a:latin typeface="Arial Narrow" panose="020B0606020202030204" pitchFamily="34" charset="0"/>
              </a:rPr>
              <a:t>порт 443</a:t>
            </a:r>
            <a:r>
              <a:rPr lang="en-US"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Шлях до ресурсу (</a:t>
            </a:r>
            <a:r>
              <a:rPr lang="en-US" dirty="0">
                <a:latin typeface="Arial Narrow" panose="020B0606020202030204" pitchFamily="34" charset="0"/>
              </a:rPr>
              <a:t>Path) –</a:t>
            </a:r>
            <a:r>
              <a:rPr lang="uk-UA" dirty="0">
                <a:latin typeface="Arial Narrow" panose="020B0606020202030204" pitchFamily="34" charset="0"/>
              </a:rPr>
              <a:t> місцезнаходження файлу на сервері. </a:t>
            </a:r>
            <a:r>
              <a:rPr lang="en-US" dirty="0">
                <a:solidFill>
                  <a:schemeClr val="accent1"/>
                </a:solidFill>
                <a:latin typeface="Arial Narrow" panose="020B0606020202030204" pitchFamily="34" charset="0"/>
              </a:rPr>
              <a:t>/about</a:t>
            </a:r>
            <a:r>
              <a:rPr lang="en-US"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Параметри запиту (</a:t>
            </a:r>
            <a:r>
              <a:rPr lang="en-US" dirty="0">
                <a:latin typeface="Arial Narrow" panose="020B0606020202030204" pitchFamily="34" charset="0"/>
              </a:rPr>
              <a:t>Query String) –</a:t>
            </a:r>
            <a:r>
              <a:rPr lang="uk-UA" dirty="0">
                <a:latin typeface="Arial Narrow" panose="020B0606020202030204" pitchFamily="34" charset="0"/>
              </a:rPr>
              <a:t> додаткові дані, зазвичай у формі пари "ключ-значення". </a:t>
            </a:r>
          </a:p>
          <a:p>
            <a:pPr marL="127000">
              <a:buClr>
                <a:schemeClr val="accent1"/>
              </a:buClr>
              <a:buSzPts val="1600"/>
            </a:pPr>
            <a:r>
              <a:rPr lang="uk-UA" dirty="0">
                <a:latin typeface="Arial Narrow" panose="020B0606020202030204" pitchFamily="34" charset="0"/>
              </a:rPr>
              <a:t>Після знаку </a:t>
            </a:r>
            <a:r>
              <a:rPr lang="uk-UA" dirty="0">
                <a:solidFill>
                  <a:schemeClr val="accent1"/>
                </a:solidFill>
                <a:latin typeface="Arial Narrow" panose="020B0606020202030204" pitchFamily="34" charset="0"/>
              </a:rPr>
              <a:t>?</a:t>
            </a:r>
            <a:r>
              <a:rPr lang="uk-UA" dirty="0">
                <a:latin typeface="Arial Narrow" panose="020B0606020202030204" pitchFamily="34" charset="0"/>
              </a:rPr>
              <a:t> і розділяються між собою знаком </a:t>
            </a:r>
            <a:r>
              <a:rPr lang="uk-UA" dirty="0">
                <a:solidFill>
                  <a:schemeClr val="accent1"/>
                </a:solidFill>
                <a:latin typeface="Arial Narrow" panose="020B0606020202030204" pitchFamily="34" charset="0"/>
              </a:rPr>
              <a:t>&amp;</a:t>
            </a:r>
            <a:r>
              <a:rPr lang="uk-UA" dirty="0">
                <a:latin typeface="Arial Narrow" panose="020B0606020202030204" pitchFamily="34" charset="0"/>
              </a:rPr>
              <a:t>. </a:t>
            </a:r>
          </a:p>
        </p:txBody>
      </p:sp>
      <p:pic>
        <p:nvPicPr>
          <p:cNvPr id="8" name="Picture 4">
            <a:extLst>
              <a:ext uri="{FF2B5EF4-FFF2-40B4-BE49-F238E27FC236}">
                <a16:creationId xmlns:a16="http://schemas.microsoft.com/office/drawing/2014/main" id="{3160748A-6FE8-407E-B198-913898D69AE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0835" y="1277570"/>
            <a:ext cx="6361043" cy="1637908"/>
          </a:xfrm>
          <a:prstGeom prst="rect">
            <a:avLst/>
          </a:prstGeom>
          <a:noFill/>
          <a:ln>
            <a:noFill/>
          </a:ln>
          <a:extLst/>
        </p:spPr>
      </p:pic>
    </p:spTree>
    <p:extLst>
      <p:ext uri="{BB962C8B-B14F-4D97-AF65-F5344CB8AC3E}">
        <p14:creationId xmlns:p14="http://schemas.microsoft.com/office/powerpoint/2010/main" val="37651916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Аналіз активності в </a:t>
            </a:r>
            <a:r>
              <a:rPr lang="en-US" dirty="0">
                <a:latin typeface="Bahnschrift SemiBold Condensed" panose="020B0502040204020203" pitchFamily="34" charset="0"/>
              </a:rPr>
              <a:t>Internet</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427907" y="887028"/>
            <a:ext cx="8541919" cy="37811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Активність користувача в мережі </a:t>
            </a:r>
            <a:r>
              <a:rPr lang="en-US" dirty="0">
                <a:latin typeface="Arial Narrow" panose="020B0606020202030204" pitchFamily="34" charset="0"/>
              </a:rPr>
              <a:t>Internet</a:t>
            </a:r>
            <a:r>
              <a:rPr lang="uk-UA" dirty="0">
                <a:latin typeface="Arial Narrow" panose="020B0606020202030204" pitchFamily="34" charset="0"/>
              </a:rPr>
              <a:t> може бути відновлена</a:t>
            </a:r>
            <a:r>
              <a:rPr lang="en-US" dirty="0">
                <a:latin typeface="Arial Narrow" panose="020B0606020202030204" pitchFamily="34" charset="0"/>
              </a:rPr>
              <a:t> </a:t>
            </a:r>
            <a:r>
              <a:rPr lang="uk-UA" dirty="0">
                <a:latin typeface="Arial Narrow" panose="020B0606020202030204" pitchFamily="34" charset="0"/>
              </a:rPr>
              <a:t>через історію браузера.</a:t>
            </a:r>
          </a:p>
          <a:p>
            <a:pPr marL="127000">
              <a:buClr>
                <a:schemeClr val="accent1"/>
              </a:buClr>
              <a:buSzPts val="1600"/>
            </a:pPr>
            <a:r>
              <a:rPr lang="uk-UA" dirty="0">
                <a:latin typeface="Arial Narrow" panose="020B0606020202030204" pitchFamily="34" charset="0"/>
              </a:rPr>
              <a:t>Ця інформація може включати:</a:t>
            </a:r>
          </a:p>
          <a:p>
            <a:pPr marL="457200" indent="-330200">
              <a:buClr>
                <a:schemeClr val="accent1"/>
              </a:buClr>
              <a:buSzPts val="1600"/>
              <a:buFont typeface="Barlow Semi Condensed"/>
              <a:buChar char="●"/>
            </a:pPr>
            <a:r>
              <a:rPr lang="uk-UA" dirty="0">
                <a:latin typeface="Arial Narrow" panose="020B0606020202030204" pitchFamily="34" charset="0"/>
              </a:rPr>
              <a:t>Пошукові запити.</a:t>
            </a:r>
          </a:p>
          <a:p>
            <a:pPr marL="457200" indent="-330200">
              <a:buClr>
                <a:schemeClr val="accent1"/>
              </a:buClr>
              <a:buSzPts val="1600"/>
              <a:buFont typeface="Barlow Semi Condensed"/>
              <a:buChar char="●"/>
            </a:pPr>
            <a:r>
              <a:rPr lang="uk-UA" dirty="0">
                <a:latin typeface="Arial Narrow" panose="020B0606020202030204" pitchFamily="34" charset="0"/>
              </a:rPr>
              <a:t>Завантажені файли.</a:t>
            </a:r>
          </a:p>
          <a:p>
            <a:pPr marL="457200" indent="-330200">
              <a:buClr>
                <a:schemeClr val="accent1"/>
              </a:buClr>
              <a:buSzPts val="1600"/>
              <a:buFont typeface="Barlow Semi Condensed"/>
              <a:buChar char="●"/>
            </a:pPr>
            <a:r>
              <a:rPr lang="uk-UA" dirty="0">
                <a:latin typeface="Arial Narrow" panose="020B0606020202030204" pitchFamily="34" charset="0"/>
              </a:rPr>
              <a:t>Сервіс вебпошти.</a:t>
            </a:r>
          </a:p>
          <a:p>
            <a:pPr marL="457200" indent="-330200">
              <a:buClr>
                <a:schemeClr val="accent1"/>
              </a:buClr>
              <a:buSzPts val="1600"/>
              <a:buFont typeface="Barlow Semi Condensed"/>
              <a:buChar char="●"/>
            </a:pPr>
            <a:r>
              <a:rPr lang="uk-UA" dirty="0">
                <a:latin typeface="Arial Narrow" panose="020B0606020202030204" pitchFamily="34" charset="0"/>
              </a:rPr>
              <a:t>Соціальні мережі.</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Приблизний шлях до файлів в </a:t>
            </a:r>
            <a:r>
              <a:rPr lang="en-US" dirty="0">
                <a:latin typeface="Arial Narrow" panose="020B0606020202030204" pitchFamily="34" charset="0"/>
              </a:rPr>
              <a:t>Chrome</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Історія (база даних </a:t>
            </a:r>
            <a:r>
              <a:rPr lang="en-US" dirty="0">
                <a:latin typeface="Arial Narrow" panose="020B0606020202030204" pitchFamily="34" charset="0"/>
              </a:rPr>
              <a:t>SQLite</a:t>
            </a:r>
            <a:r>
              <a:rPr lang="uk-UA" dirty="0">
                <a:latin typeface="Arial Narrow" panose="020B0606020202030204" pitchFamily="34" charset="0"/>
              </a:rPr>
              <a:t>): </a:t>
            </a: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C:\Users\&lt;UserName&gt;\AppData\Local\Google\Chrome\User Data\&lt;Profile&gt;\History</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Cache</a:t>
            </a:r>
            <a:r>
              <a:rPr lang="uk-UA" dirty="0">
                <a:latin typeface="Arial Narrow" panose="020B0606020202030204" pitchFamily="34" charset="0"/>
              </a:rPr>
              <a:t>: </a:t>
            </a:r>
            <a:r>
              <a:rPr lang="en-US" dirty="0">
                <a:solidFill>
                  <a:schemeClr val="accent1"/>
                </a:solidFill>
                <a:latin typeface="Arial Narrow" panose="020B0606020202030204" pitchFamily="34" charset="0"/>
              </a:rPr>
              <a:t>C:\Users\&lt;UserName&gt;\AppData\Local\Google\Chrome\User Data\&lt;Profile&gt;\Cache\Cache_Data\</a:t>
            </a:r>
          </a:p>
          <a:p>
            <a:pPr marL="457200" indent="-330200">
              <a:buClr>
                <a:schemeClr val="accent1"/>
              </a:buClr>
              <a:buSzPts val="1600"/>
              <a:buFont typeface="Barlow Semi Condensed"/>
              <a:buChar char="●"/>
            </a:pPr>
            <a:r>
              <a:rPr lang="en-US" dirty="0">
                <a:latin typeface="Arial Narrow" panose="020B0606020202030204" pitchFamily="34" charset="0"/>
              </a:rPr>
              <a:t>Cookies</a:t>
            </a:r>
            <a:r>
              <a:rPr lang="uk-UA" dirty="0">
                <a:latin typeface="Arial Narrow" panose="020B0606020202030204" pitchFamily="34" charset="0"/>
              </a:rPr>
              <a:t>: </a:t>
            </a:r>
            <a:r>
              <a:rPr lang="en-US" dirty="0">
                <a:solidFill>
                  <a:schemeClr val="accent1"/>
                </a:solidFill>
                <a:latin typeface="Arial Narrow" panose="020B0606020202030204" pitchFamily="34" charset="0"/>
              </a:rPr>
              <a:t>C:\Users\&lt;UserName&gt;\AppData\Local\Google\Chrome\User Data\&lt;Profile&gt;\Network\Cookies</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Закладки: </a:t>
            </a:r>
            <a:r>
              <a:rPr lang="en-US" dirty="0">
                <a:solidFill>
                  <a:schemeClr val="accent1"/>
                </a:solidFill>
                <a:latin typeface="Arial Narrow" panose="020B0606020202030204" pitchFamily="34" charset="0"/>
              </a:rPr>
              <a:t>C:\Users\&lt;UserName&gt;\AppData\Local\Google\Chrome\User Data\&lt;Profile&gt;\Bookmarks</a:t>
            </a:r>
          </a:p>
          <a:p>
            <a:pPr marL="457200" indent="-330200">
              <a:buClr>
                <a:schemeClr val="accent1"/>
              </a:buClr>
              <a:buSzPts val="1600"/>
              <a:buFont typeface="Barlow Semi Condensed"/>
              <a:buChar char="●"/>
            </a:pPr>
            <a:r>
              <a:rPr lang="uk-UA" dirty="0">
                <a:latin typeface="Arial Narrow" panose="020B0606020202030204" pitchFamily="34" charset="0"/>
              </a:rPr>
              <a:t>Завантаження: </a:t>
            </a:r>
            <a:r>
              <a:rPr lang="en-US" dirty="0">
                <a:solidFill>
                  <a:schemeClr val="accent1"/>
                </a:solidFill>
                <a:latin typeface="Arial Narrow" panose="020B0606020202030204" pitchFamily="34" charset="0"/>
              </a:rPr>
              <a:t>C:\Users\&lt;UserName&gt;\Downloads\</a:t>
            </a:r>
          </a:p>
          <a:p>
            <a:pPr marL="457200" indent="-330200">
              <a:buClr>
                <a:schemeClr val="accent1"/>
              </a:buClr>
              <a:buSzPts val="1600"/>
              <a:buFont typeface="Barlow Semi Condensed"/>
              <a:buChar char="●"/>
            </a:pPr>
            <a:endParaRPr lang="uk-UA" dirty="0">
              <a:solidFill>
                <a:schemeClr val="accent1"/>
              </a:solidFill>
              <a:latin typeface="Arial Narrow" panose="020B0606020202030204" pitchFamily="34" charset="0"/>
            </a:endParaRPr>
          </a:p>
        </p:txBody>
      </p:sp>
    </p:spTree>
    <p:extLst>
      <p:ext uri="{BB962C8B-B14F-4D97-AF65-F5344CB8AC3E}">
        <p14:creationId xmlns:p14="http://schemas.microsoft.com/office/powerpoint/2010/main" val="33651767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Історія</a:t>
            </a:r>
            <a:endParaRPr dirty="0"/>
          </a:p>
        </p:txBody>
      </p:sp>
      <p:pic>
        <p:nvPicPr>
          <p:cNvPr id="2" name="Рисунок 1">
            <a:extLst>
              <a:ext uri="{FF2B5EF4-FFF2-40B4-BE49-F238E27FC236}">
                <a16:creationId xmlns:a16="http://schemas.microsoft.com/office/drawing/2014/main" id="{076D72AA-D7A3-480B-BDBB-85BB14E9174B}"/>
              </a:ext>
            </a:extLst>
          </p:cNvPr>
          <p:cNvPicPr>
            <a:picLocks noChangeAspect="1"/>
          </p:cNvPicPr>
          <p:nvPr/>
        </p:nvPicPr>
        <p:blipFill>
          <a:blip r:embed="rId3"/>
          <a:stretch>
            <a:fillRect/>
          </a:stretch>
        </p:blipFill>
        <p:spPr>
          <a:xfrm>
            <a:off x="526773" y="1390867"/>
            <a:ext cx="8090454" cy="2849829"/>
          </a:xfrm>
          <a:prstGeom prst="rect">
            <a:avLst/>
          </a:prstGeom>
        </p:spPr>
      </p:pic>
    </p:spTree>
    <p:extLst>
      <p:ext uri="{BB962C8B-B14F-4D97-AF65-F5344CB8AC3E}">
        <p14:creationId xmlns:p14="http://schemas.microsoft.com/office/powerpoint/2010/main" val="618574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Cache</a:t>
            </a:r>
            <a:endParaRPr dirty="0"/>
          </a:p>
        </p:txBody>
      </p:sp>
      <p:pic>
        <p:nvPicPr>
          <p:cNvPr id="3" name="Рисунок 2">
            <a:extLst>
              <a:ext uri="{FF2B5EF4-FFF2-40B4-BE49-F238E27FC236}">
                <a16:creationId xmlns:a16="http://schemas.microsoft.com/office/drawing/2014/main" id="{28189877-5377-427B-8916-BB43D65DAC0E}"/>
              </a:ext>
            </a:extLst>
          </p:cNvPr>
          <p:cNvPicPr>
            <a:picLocks noChangeAspect="1"/>
          </p:cNvPicPr>
          <p:nvPr/>
        </p:nvPicPr>
        <p:blipFill>
          <a:blip r:embed="rId3"/>
          <a:stretch>
            <a:fillRect/>
          </a:stretch>
        </p:blipFill>
        <p:spPr>
          <a:xfrm>
            <a:off x="1941759" y="895981"/>
            <a:ext cx="5890275" cy="4090086"/>
          </a:xfrm>
          <a:prstGeom prst="rect">
            <a:avLst/>
          </a:prstGeom>
        </p:spPr>
      </p:pic>
    </p:spTree>
    <p:extLst>
      <p:ext uri="{BB962C8B-B14F-4D97-AF65-F5344CB8AC3E}">
        <p14:creationId xmlns:p14="http://schemas.microsoft.com/office/powerpoint/2010/main" val="32388687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Cookies</a:t>
            </a:r>
          </a:p>
        </p:txBody>
      </p:sp>
      <p:pic>
        <p:nvPicPr>
          <p:cNvPr id="4" name="Рисунок 3">
            <a:extLst>
              <a:ext uri="{FF2B5EF4-FFF2-40B4-BE49-F238E27FC236}">
                <a16:creationId xmlns:a16="http://schemas.microsoft.com/office/drawing/2014/main" id="{DA67C459-9B3F-40FE-ADA4-3404E5B842B0}"/>
              </a:ext>
            </a:extLst>
          </p:cNvPr>
          <p:cNvPicPr>
            <a:picLocks noChangeAspect="1"/>
          </p:cNvPicPr>
          <p:nvPr/>
        </p:nvPicPr>
        <p:blipFill>
          <a:blip r:embed="rId3"/>
          <a:stretch>
            <a:fillRect/>
          </a:stretch>
        </p:blipFill>
        <p:spPr>
          <a:xfrm>
            <a:off x="332395" y="1183976"/>
            <a:ext cx="8289432" cy="3388024"/>
          </a:xfrm>
          <a:prstGeom prst="rect">
            <a:avLst/>
          </a:prstGeom>
        </p:spPr>
      </p:pic>
    </p:spTree>
    <p:extLst>
      <p:ext uri="{BB962C8B-B14F-4D97-AF65-F5344CB8AC3E}">
        <p14:creationId xmlns:p14="http://schemas.microsoft.com/office/powerpoint/2010/main" val="142765777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568251"/>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Закладки</a:t>
            </a:r>
            <a:endParaRPr lang="en-US" dirty="0">
              <a:latin typeface="Bahnschrift SemiBold Condensed" panose="020B0502040204020203" pitchFamily="34" charset="0"/>
            </a:endParaRPr>
          </a:p>
        </p:txBody>
      </p:sp>
      <p:pic>
        <p:nvPicPr>
          <p:cNvPr id="2" name="Рисунок 1">
            <a:extLst>
              <a:ext uri="{FF2B5EF4-FFF2-40B4-BE49-F238E27FC236}">
                <a16:creationId xmlns:a16="http://schemas.microsoft.com/office/drawing/2014/main" id="{62F64B24-95F2-452F-A173-6FA5FE2B3218}"/>
              </a:ext>
            </a:extLst>
          </p:cNvPr>
          <p:cNvPicPr>
            <a:picLocks noChangeAspect="1"/>
          </p:cNvPicPr>
          <p:nvPr/>
        </p:nvPicPr>
        <p:blipFill>
          <a:blip r:embed="rId3"/>
          <a:stretch>
            <a:fillRect/>
          </a:stretch>
        </p:blipFill>
        <p:spPr>
          <a:xfrm>
            <a:off x="-1" y="1666873"/>
            <a:ext cx="9144000" cy="2763909"/>
          </a:xfrm>
          <a:prstGeom prst="rect">
            <a:avLst/>
          </a:prstGeom>
        </p:spPr>
      </p:pic>
    </p:spTree>
    <p:extLst>
      <p:ext uri="{BB962C8B-B14F-4D97-AF65-F5344CB8AC3E}">
        <p14:creationId xmlns:p14="http://schemas.microsoft.com/office/powerpoint/2010/main" val="355181134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568251"/>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Завантаження</a:t>
            </a:r>
            <a:endParaRPr lang="en-US" dirty="0">
              <a:latin typeface="Bahnschrift SemiBold Condensed" panose="020B0502040204020203" pitchFamily="34" charset="0"/>
            </a:endParaRPr>
          </a:p>
        </p:txBody>
      </p:sp>
      <p:pic>
        <p:nvPicPr>
          <p:cNvPr id="3" name="Рисунок 2">
            <a:extLst>
              <a:ext uri="{FF2B5EF4-FFF2-40B4-BE49-F238E27FC236}">
                <a16:creationId xmlns:a16="http://schemas.microsoft.com/office/drawing/2014/main" id="{8B9BAB50-ABDC-46A8-BC47-D52B99E21C92}"/>
              </a:ext>
            </a:extLst>
          </p:cNvPr>
          <p:cNvPicPr>
            <a:picLocks noChangeAspect="1"/>
          </p:cNvPicPr>
          <p:nvPr/>
        </p:nvPicPr>
        <p:blipFill>
          <a:blip r:embed="rId3"/>
          <a:stretch>
            <a:fillRect/>
          </a:stretch>
        </p:blipFill>
        <p:spPr>
          <a:xfrm>
            <a:off x="74505" y="1782329"/>
            <a:ext cx="8994990" cy="2792920"/>
          </a:xfrm>
          <a:prstGeom prst="rect">
            <a:avLst/>
          </a:prstGeom>
        </p:spPr>
      </p:pic>
    </p:spTree>
    <p:extLst>
      <p:ext uri="{BB962C8B-B14F-4D97-AF65-F5344CB8AC3E}">
        <p14:creationId xmlns:p14="http://schemas.microsoft.com/office/powerpoint/2010/main" val="48457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Хто використовує?</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561473" y="1243847"/>
            <a:ext cx="4874835" cy="295725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Кіберполіція, ДБР, СБУ</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Інспектори</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Оперативні працівники</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Слідчі</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Криміналісти</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Експерти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Громадські розслідувачі</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Детективні агенти</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Журналісти</a:t>
            </a:r>
          </a:p>
          <a:p>
            <a:pPr marL="801688" indent="-330200">
              <a:buClr>
                <a:schemeClr val="accent1"/>
              </a:buClr>
              <a:buSzPts val="1600"/>
              <a:buFont typeface="Barlow Semi Condensed"/>
              <a:buChar char="●"/>
            </a:pPr>
            <a:r>
              <a:rPr lang="uk-UA" dirty="0">
                <a:solidFill>
                  <a:schemeClr val="tx1"/>
                </a:solidFill>
                <a:latin typeface="Arial Narrow" panose="020B0606020202030204" pitchFamily="34" charset="0"/>
              </a:rPr>
              <a:t>Правозахисники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ДССТЗІ</a:t>
            </a:r>
          </a:p>
          <a:p>
            <a:pPr marL="801688" indent="-330200">
              <a:buClr>
                <a:schemeClr val="accent1"/>
              </a:buClr>
              <a:buSzPts val="1600"/>
              <a:buFont typeface="Barlow Semi Condensed"/>
              <a:buChar char="●"/>
            </a:pPr>
            <a:r>
              <a:rPr lang="en-US" dirty="0">
                <a:solidFill>
                  <a:schemeClr val="tx1"/>
                </a:solidFill>
                <a:latin typeface="Arial Narrow" panose="020B0606020202030204" pitchFamily="34" charset="0"/>
              </a:rPr>
              <a:t>Computer emergency response teams (CERTs)</a:t>
            </a:r>
            <a:endParaRPr lang="uk-UA" dirty="0">
              <a:solidFill>
                <a:schemeClr val="tx1"/>
              </a:solidFill>
              <a:latin typeface="Arial Narrow" panose="020B0606020202030204" pitchFamily="34" charset="0"/>
            </a:endParaRP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4571999" y="1243847"/>
            <a:ext cx="4010526" cy="14204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Служба безпеки організації</a:t>
            </a:r>
          </a:p>
          <a:p>
            <a:pPr marL="898525" indent="-330200">
              <a:buClr>
                <a:schemeClr val="accent1"/>
              </a:buClr>
              <a:buSzPts val="1600"/>
              <a:buFont typeface="Barlow Semi Condensed"/>
              <a:buChar char="●"/>
            </a:pPr>
            <a:r>
              <a:rPr lang="uk-UA" dirty="0">
                <a:solidFill>
                  <a:schemeClr val="tx1"/>
                </a:solidFill>
                <a:latin typeface="Arial Narrow" panose="020B0606020202030204" pitchFamily="34" charset="0"/>
              </a:rPr>
              <a:t>Фахівець з безпеки підприємства</a:t>
            </a:r>
          </a:p>
          <a:p>
            <a:pPr marL="898525" indent="-330200">
              <a:buClr>
                <a:schemeClr val="accent1"/>
              </a:buClr>
              <a:buSzPts val="1600"/>
              <a:buFont typeface="Barlow Semi Condensed"/>
              <a:buChar char="●"/>
            </a:pPr>
            <a:r>
              <a:rPr lang="uk-UA" dirty="0">
                <a:solidFill>
                  <a:schemeClr val="tx1"/>
                </a:solidFill>
                <a:latin typeface="Arial Narrow" panose="020B0606020202030204" pitchFamily="34" charset="0"/>
              </a:rPr>
              <a:t>Фахівець з інформаційної безпеки</a:t>
            </a:r>
          </a:p>
          <a:p>
            <a:pPr marL="898525" indent="-330200">
              <a:buClr>
                <a:schemeClr val="accent1"/>
              </a:buClr>
              <a:buSzPts val="1600"/>
              <a:buFont typeface="Barlow Semi Condensed"/>
              <a:buChar char="●"/>
            </a:pPr>
            <a:r>
              <a:rPr lang="uk-UA" dirty="0">
                <a:solidFill>
                  <a:schemeClr val="tx1"/>
                </a:solidFill>
                <a:latin typeface="Arial Narrow" panose="020B0606020202030204" pitchFamily="34" charset="0"/>
              </a:rPr>
              <a:t>Інженер з кібербезпеки</a:t>
            </a:r>
          </a:p>
          <a:p>
            <a:pPr marL="898525" indent="-330200">
              <a:buClr>
                <a:schemeClr val="accent1"/>
              </a:buClr>
              <a:buSzPts val="1600"/>
              <a:buFont typeface="Barlow Semi Condensed"/>
              <a:buChar char="●"/>
            </a:pPr>
            <a:r>
              <a:rPr lang="uk-UA" dirty="0">
                <a:solidFill>
                  <a:schemeClr val="tx1"/>
                </a:solidFill>
                <a:latin typeface="Arial Narrow" panose="020B0606020202030204" pitchFamily="34" charset="0"/>
              </a:rPr>
              <a:t>Аналітик </a:t>
            </a:r>
            <a:r>
              <a:rPr lang="en-US" dirty="0">
                <a:solidFill>
                  <a:schemeClr val="tx1"/>
                </a:solidFill>
                <a:latin typeface="Arial Narrow" panose="020B0606020202030204" pitchFamily="34" charset="0"/>
              </a:rPr>
              <a:t>SOC</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92101689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322F134C-B019-47AC-B13D-8E6ABF804CBB}"/>
              </a:ext>
            </a:extLst>
          </p:cNvPr>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Аналіз мережевої активності</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7" name="Google Shape;3214;p57">
            <a:extLst>
              <a:ext uri="{FF2B5EF4-FFF2-40B4-BE49-F238E27FC236}">
                <a16:creationId xmlns:a16="http://schemas.microsoft.com/office/drawing/2014/main" id="{0593EA62-C863-4F5E-83A5-862FAFE5EACB}"/>
              </a:ext>
            </a:extLst>
          </p:cNvPr>
          <p:cNvSpPr txBox="1">
            <a:spLocks/>
          </p:cNvSpPr>
          <p:nvPr/>
        </p:nvSpPr>
        <p:spPr>
          <a:xfrm>
            <a:off x="467664" y="1014913"/>
            <a:ext cx="6383710" cy="24525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Активність користувача в мережі може бути відновлена журнал (логи, дані):</a:t>
            </a:r>
          </a:p>
          <a:p>
            <a:pPr marL="457200" indent="-330200">
              <a:buClr>
                <a:schemeClr val="accent1"/>
              </a:buClr>
              <a:buSzPts val="1600"/>
              <a:buFont typeface="Barlow Semi Condensed"/>
              <a:buChar char="●"/>
            </a:pPr>
            <a:r>
              <a:rPr lang="ru-RU" dirty="0">
                <a:latin typeface="Arial Narrow" panose="020B0606020202030204" pitchFamily="34" charset="0"/>
              </a:rPr>
              <a:t>DNS сервера,</a:t>
            </a:r>
          </a:p>
          <a:p>
            <a:pPr marL="457200" indent="-330200">
              <a:buClr>
                <a:schemeClr val="accent1"/>
              </a:buClr>
              <a:buSzPts val="1600"/>
              <a:buFont typeface="Barlow Semi Condensed"/>
              <a:buChar char="●"/>
            </a:pPr>
            <a:r>
              <a:rPr lang="ru-RU" dirty="0">
                <a:latin typeface="Arial Narrow" panose="020B0606020202030204" pitchFamily="34" charset="0"/>
              </a:rPr>
              <a:t>Маршрутизатор,</a:t>
            </a:r>
          </a:p>
          <a:p>
            <a:pPr marL="457200" indent="-330200">
              <a:buClr>
                <a:schemeClr val="accent1"/>
              </a:buClr>
              <a:buSzPts val="1600"/>
              <a:buFont typeface="Barlow Semi Condensed"/>
              <a:buChar char="●"/>
            </a:pPr>
            <a:r>
              <a:rPr lang="ru-RU" dirty="0">
                <a:latin typeface="Arial Narrow" panose="020B0606020202030204" pitchFamily="34" charset="0"/>
              </a:rPr>
              <a:t>Файєрвол,</a:t>
            </a:r>
          </a:p>
          <a:p>
            <a:pPr marL="457200" indent="-330200">
              <a:buClr>
                <a:schemeClr val="accent1"/>
              </a:buClr>
              <a:buSzPts val="1600"/>
              <a:buFont typeface="Barlow Semi Condensed"/>
              <a:buChar char="●"/>
            </a:pPr>
            <a:r>
              <a:rPr lang="ru-RU" dirty="0">
                <a:latin typeface="Arial Narrow" panose="020B0606020202030204" pitchFamily="34" charset="0"/>
              </a:rPr>
              <a:t>IDS</a:t>
            </a:r>
            <a:r>
              <a:rPr lang="en-US" dirty="0">
                <a:latin typeface="Arial Narrow" panose="020B0606020202030204" pitchFamily="34" charset="0"/>
              </a:rPr>
              <a:t> </a:t>
            </a:r>
            <a:r>
              <a:rPr lang="ru-RU" dirty="0">
                <a:latin typeface="Arial Narrow" panose="020B0606020202030204" pitchFamily="34" charset="0"/>
              </a:rPr>
              <a:t>/</a:t>
            </a:r>
            <a:r>
              <a:rPr lang="en-US" dirty="0">
                <a:latin typeface="Arial Narrow" panose="020B0606020202030204" pitchFamily="34" charset="0"/>
              </a:rPr>
              <a:t> IPS</a:t>
            </a:r>
            <a:r>
              <a:rPr lang="ru-RU" dirty="0">
                <a:latin typeface="Arial Narrow" panose="020B0606020202030204" pitchFamily="34" charset="0"/>
              </a:rPr>
              <a:t>,</a:t>
            </a:r>
          </a:p>
          <a:p>
            <a:pPr marL="457200" indent="-330200">
              <a:buClr>
                <a:schemeClr val="accent1"/>
              </a:buClr>
              <a:buSzPts val="1600"/>
              <a:buFont typeface="Barlow Semi Condensed"/>
              <a:buChar char="●"/>
            </a:pPr>
            <a:r>
              <a:rPr lang="ru-RU" dirty="0">
                <a:latin typeface="Arial Narrow" panose="020B0606020202030204" pitchFamily="34" charset="0"/>
              </a:rPr>
              <a:t>Вебсервера,</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DHCP</a:t>
            </a:r>
            <a:r>
              <a:rPr lang="uk-UA" dirty="0">
                <a:latin typeface="Arial Narrow" panose="020B0606020202030204" pitchFamily="34" charset="0"/>
              </a:rPr>
              <a:t>,</a:t>
            </a:r>
          </a:p>
          <a:p>
            <a:pPr marL="457200" indent="-330200">
              <a:buClr>
                <a:schemeClr val="accent1"/>
              </a:buClr>
              <a:buSzPts val="1600"/>
              <a:buFont typeface="Barlow Semi Condensed"/>
              <a:buChar char="●"/>
            </a:pPr>
            <a:r>
              <a:rPr lang="en-US" dirty="0">
                <a:latin typeface="Arial Narrow" panose="020B0606020202030204" pitchFamily="34" charset="0"/>
              </a:rPr>
              <a:t>VPN</a:t>
            </a:r>
            <a:r>
              <a:rPr lang="uk-UA" dirty="0">
                <a:latin typeface="Arial Narrow" panose="020B0606020202030204" pitchFamily="34" charset="0"/>
              </a:rPr>
              <a:t>,</a:t>
            </a:r>
          </a:p>
          <a:p>
            <a:pPr marL="457200" indent="-330200">
              <a:buClr>
                <a:schemeClr val="accent1"/>
              </a:buClr>
              <a:buSzPts val="1600"/>
              <a:buFont typeface="Barlow Semi Condensed"/>
              <a:buChar char="●"/>
            </a:pPr>
            <a:r>
              <a:rPr lang="en-US" dirty="0">
                <a:latin typeface="Arial Narrow" panose="020B0606020202030204" pitchFamily="34" charset="0"/>
              </a:rPr>
              <a:t>NetFlow</a:t>
            </a:r>
            <a:r>
              <a:rPr lang="uk-UA" dirty="0">
                <a:latin typeface="Arial Narrow" panose="020B0606020202030204" pitchFamily="34" charset="0"/>
              </a:rPr>
              <a:t> (</a:t>
            </a:r>
            <a:r>
              <a:rPr lang="en-US" dirty="0">
                <a:latin typeface="Arial Narrow" panose="020B0606020202030204" pitchFamily="34" charset="0"/>
              </a:rPr>
              <a:t>Cisco</a:t>
            </a:r>
            <a:r>
              <a:rPr lang="uk-UA" dirty="0">
                <a:latin typeface="Arial Narrow" panose="020B0606020202030204" pitchFamily="34" charset="0"/>
              </a:rPr>
              <a:t>).</a:t>
            </a:r>
            <a:endParaRPr lang="en-US" dirty="0">
              <a:latin typeface="Arial Narrow" panose="020B0606020202030204" pitchFamily="34" charset="0"/>
            </a:endParaRPr>
          </a:p>
        </p:txBody>
      </p:sp>
      <p:sp>
        <p:nvSpPr>
          <p:cNvPr id="8" name="Google Shape;3214;p57">
            <a:extLst>
              <a:ext uri="{FF2B5EF4-FFF2-40B4-BE49-F238E27FC236}">
                <a16:creationId xmlns:a16="http://schemas.microsoft.com/office/drawing/2014/main" id="{A36A3491-B3FA-43C2-BE35-28D72066594B}"/>
              </a:ext>
            </a:extLst>
          </p:cNvPr>
          <p:cNvSpPr txBox="1">
            <a:spLocks/>
          </p:cNvSpPr>
          <p:nvPr/>
        </p:nvSpPr>
        <p:spPr>
          <a:xfrm>
            <a:off x="2546930" y="1500606"/>
            <a:ext cx="6383710" cy="31826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Приклад запису вебсервера:</a:t>
            </a:r>
          </a:p>
          <a:p>
            <a:pPr marL="127000">
              <a:buClr>
                <a:schemeClr val="accent1"/>
              </a:buClr>
              <a:buSzPts val="1600"/>
            </a:pPr>
            <a:r>
              <a:rPr lang="en-US" dirty="0">
                <a:solidFill>
                  <a:srgbClr val="FF0000"/>
                </a:solidFill>
                <a:latin typeface="Arial Narrow" panose="020B0606020202030204" pitchFamily="34" charset="0"/>
              </a:rPr>
              <a:t>2020-09-09 17:38:25 192.168.1.10 </a:t>
            </a:r>
            <a:r>
              <a:rPr lang="en-US" dirty="0">
                <a:solidFill>
                  <a:schemeClr val="accent1"/>
                </a:solidFill>
                <a:latin typeface="Arial Narrow" panose="020B0606020202030204" pitchFamily="34" charset="0"/>
              </a:rPr>
              <a:t>GET </a:t>
            </a:r>
            <a:r>
              <a:rPr lang="en-US" dirty="0">
                <a:solidFill>
                  <a:srgbClr val="FF0000"/>
                </a:solidFill>
                <a:latin typeface="Arial Narrow" panose="020B0606020202030204" pitchFamily="34" charset="0"/>
              </a:rPr>
              <a:t>/welcome.png</a:t>
            </a:r>
            <a:r>
              <a:rPr lang="en-US" dirty="0">
                <a:solidFill>
                  <a:schemeClr val="accent1"/>
                </a:solidFill>
                <a:latin typeface="Arial Narrow" panose="020B0606020202030204" pitchFamily="34" charset="0"/>
              </a:rPr>
              <a:t> - 80 - ::1</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Mozilla/5.0+(</a:t>
            </a:r>
            <a:r>
              <a:rPr lang="en-US" dirty="0">
                <a:solidFill>
                  <a:srgbClr val="FF0000"/>
                </a:solidFill>
                <a:latin typeface="Arial Narrow" panose="020B0606020202030204" pitchFamily="34" charset="0"/>
              </a:rPr>
              <a:t>Windows</a:t>
            </a:r>
            <a:r>
              <a:rPr lang="en-US" dirty="0">
                <a:solidFill>
                  <a:schemeClr val="accent1"/>
                </a:solidFill>
                <a:latin typeface="Arial Narrow" panose="020B0606020202030204" pitchFamily="34" charset="0"/>
              </a:rPr>
              <a:t>+NT+</a:t>
            </a:r>
            <a:r>
              <a:rPr lang="en-US" dirty="0">
                <a:solidFill>
                  <a:srgbClr val="FF0000"/>
                </a:solidFill>
                <a:latin typeface="Arial Narrow" panose="020B0606020202030204" pitchFamily="34" charset="0"/>
              </a:rPr>
              <a:t>10</a:t>
            </a:r>
            <a:r>
              <a:rPr lang="en-US" dirty="0">
                <a:solidFill>
                  <a:schemeClr val="accent1"/>
                </a:solidFill>
                <a:latin typeface="Arial Narrow" panose="020B0606020202030204" pitchFamily="34" charset="0"/>
              </a:rPr>
              <a:t>.0;+Win64;+x64;+rv:69.0)</a:t>
            </a:r>
            <a:endParaRPr lang="uk-UA" dirty="0">
              <a:solidFill>
                <a:schemeClr val="accent1"/>
              </a:solidFill>
              <a:latin typeface="Arial Narrow" panose="020B0606020202030204" pitchFamily="34" charset="0"/>
            </a:endParaRPr>
          </a:p>
          <a:p>
            <a:pPr marL="127000">
              <a:buClr>
                <a:schemeClr val="accent1"/>
              </a:buClr>
              <a:buSzPts val="1600"/>
            </a:pPr>
            <a:r>
              <a:rPr lang="en-US" dirty="0">
                <a:solidFill>
                  <a:schemeClr val="accent1"/>
                </a:solidFill>
                <a:latin typeface="Arial Narrow" panose="020B0606020202030204" pitchFamily="34" charset="0"/>
              </a:rPr>
              <a:t>+Gecko/20100101+</a:t>
            </a:r>
            <a:r>
              <a:rPr lang="en-US" dirty="0">
                <a:solidFill>
                  <a:srgbClr val="FF0000"/>
                </a:solidFill>
                <a:latin typeface="Arial Narrow" panose="020B0606020202030204" pitchFamily="34" charset="0"/>
              </a:rPr>
              <a:t>Firefox</a:t>
            </a:r>
            <a:r>
              <a:rPr lang="en-US" dirty="0">
                <a:solidFill>
                  <a:schemeClr val="accent1"/>
                </a:solidFill>
                <a:latin typeface="Arial Narrow" panose="020B0606020202030204" pitchFamily="34" charset="0"/>
              </a:rPr>
              <a:t>/69.0 http://localhost/ </a:t>
            </a:r>
            <a:r>
              <a:rPr lang="en-US" dirty="0">
                <a:solidFill>
                  <a:srgbClr val="FF0000"/>
                </a:solidFill>
                <a:latin typeface="Arial Narrow" panose="020B0606020202030204" pitchFamily="34" charset="0"/>
              </a:rPr>
              <a:t>200</a:t>
            </a:r>
            <a:r>
              <a:rPr lang="en-US" dirty="0">
                <a:solidFill>
                  <a:schemeClr val="accent1"/>
                </a:solidFill>
                <a:latin typeface="Arial Narrow" panose="020B0606020202030204" pitchFamily="34" charset="0"/>
              </a:rPr>
              <a:t> 0 0 11</a:t>
            </a:r>
            <a:endParaRPr lang="uk-UA" dirty="0">
              <a:solidFill>
                <a:schemeClr val="accent1"/>
              </a:solidFill>
              <a:latin typeface="Arial Narrow" panose="020B0606020202030204" pitchFamily="34" charset="0"/>
            </a:endParaRPr>
          </a:p>
          <a:p>
            <a:pPr marL="127000">
              <a:buClr>
                <a:schemeClr val="accent1"/>
              </a:buClr>
              <a:buSzPts val="1600"/>
            </a:pPr>
            <a:endParaRPr lang="en-US"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ru-RU" dirty="0">
                <a:latin typeface="Arial Narrow" panose="020B0606020202030204" pitchFamily="34" charset="0"/>
              </a:rPr>
              <a:t>Приклад </a:t>
            </a:r>
            <a:r>
              <a:rPr lang="uk-UA" dirty="0">
                <a:latin typeface="Arial Narrow" panose="020B0606020202030204" pitchFamily="34" charset="0"/>
              </a:rPr>
              <a:t>запису </a:t>
            </a:r>
            <a:r>
              <a:rPr lang="ru-RU" dirty="0">
                <a:latin typeface="Arial Narrow" panose="020B0606020202030204" pitchFamily="34" charset="0"/>
              </a:rPr>
              <a:t>файєрволу:</a:t>
            </a:r>
          </a:p>
          <a:p>
            <a:pPr marL="127000">
              <a:buClr>
                <a:schemeClr val="accent1"/>
              </a:buClr>
              <a:buSzPts val="1600"/>
            </a:pPr>
            <a:r>
              <a:rPr lang="en-US" dirty="0">
                <a:solidFill>
                  <a:srgbClr val="FF0000"/>
                </a:solidFill>
                <a:latin typeface="Arial Narrow" panose="020B0606020202030204" pitchFamily="34" charset="0"/>
              </a:rPr>
              <a:t>Jan 7 14:13:22 </a:t>
            </a:r>
            <a:r>
              <a:rPr lang="en-US" dirty="0">
                <a:latin typeface="Arial Narrow" panose="020B0606020202030204" pitchFamily="34" charset="0"/>
              </a:rPr>
              <a:t>quichelorraine kernel: [12167.418837] IN=ens33 OUT=</a:t>
            </a:r>
          </a:p>
          <a:p>
            <a:pPr marL="127000">
              <a:buClr>
                <a:schemeClr val="accent1"/>
              </a:buClr>
              <a:buSzPts val="1600"/>
            </a:pPr>
            <a:r>
              <a:rPr lang="en-US" dirty="0">
                <a:solidFill>
                  <a:srgbClr val="FF0000"/>
                </a:solidFill>
                <a:latin typeface="Arial Narrow" panose="020B0606020202030204" pitchFamily="34" charset="0"/>
              </a:rPr>
              <a:t>MAC=00:0c:29:bd:3d:3e:f4:5c:89:b7:2c:89:08:00 SRC=192.168.86.21</a:t>
            </a:r>
          </a:p>
          <a:p>
            <a:pPr marL="127000">
              <a:buClr>
                <a:schemeClr val="accent1"/>
              </a:buClr>
              <a:buSzPts val="1600"/>
            </a:pPr>
            <a:r>
              <a:rPr lang="en-US" dirty="0">
                <a:solidFill>
                  <a:srgbClr val="FF0000"/>
                </a:solidFill>
                <a:latin typeface="Arial Narrow" panose="020B0606020202030204" pitchFamily="34" charset="0"/>
              </a:rPr>
              <a:t>DST=192.168.86.34 </a:t>
            </a:r>
            <a:r>
              <a:rPr lang="en-US" dirty="0">
                <a:latin typeface="Arial Narrow" panose="020B0606020202030204" pitchFamily="34" charset="0"/>
              </a:rPr>
              <a:t>LEN=52 TOS=0x00 PREC=0x00 TTL=64 ID=44256 DF</a:t>
            </a:r>
          </a:p>
          <a:p>
            <a:pPr marL="127000">
              <a:buClr>
                <a:schemeClr val="accent1"/>
              </a:buClr>
              <a:buSzPts val="1600"/>
            </a:pPr>
            <a:r>
              <a:rPr lang="en-US" dirty="0">
                <a:latin typeface="Arial Narrow" panose="020B0606020202030204" pitchFamily="34" charset="0"/>
              </a:rPr>
              <a:t>PROTO=TCP SPT=53542 DPT=80 WINDOW=4096 RES=0x00 ACK URGP=0</a:t>
            </a:r>
            <a:endParaRPr lang="uk-UA" dirty="0">
              <a:latin typeface="Arial Narrow" panose="020B0606020202030204" pitchFamily="34" charset="0"/>
            </a:endParaRPr>
          </a:p>
          <a:p>
            <a:pPr marL="127000">
              <a:buClr>
                <a:schemeClr val="accent1"/>
              </a:buClr>
              <a:buSzPts val="1600"/>
            </a:pPr>
            <a:endParaRPr lang="ru-RU" dirty="0">
              <a:latin typeface="Arial Narrow" panose="020B0606020202030204" pitchFamily="34" charset="0"/>
            </a:endParaRPr>
          </a:p>
          <a:p>
            <a:pPr marL="457200" indent="-330200">
              <a:buClr>
                <a:schemeClr val="accent1"/>
              </a:buClr>
              <a:buSzPts val="1600"/>
              <a:buFont typeface="Barlow Semi Condensed"/>
              <a:buChar char="●"/>
            </a:pPr>
            <a:r>
              <a:rPr lang="ru-RU" dirty="0">
                <a:latin typeface="Arial Narrow" panose="020B0606020202030204" pitchFamily="34" charset="0"/>
              </a:rPr>
              <a:t>Приклад </a:t>
            </a:r>
            <a:r>
              <a:rPr lang="uk-UA" dirty="0">
                <a:latin typeface="Arial Narrow" panose="020B0606020202030204" pitchFamily="34" charset="0"/>
              </a:rPr>
              <a:t>запису </a:t>
            </a:r>
            <a:r>
              <a:rPr lang="en-US" dirty="0"/>
              <a:t>Windows Server </a:t>
            </a:r>
            <a:r>
              <a:rPr lang="en-US" dirty="0">
                <a:latin typeface="Arial Narrow" panose="020B0606020202030204" pitchFamily="34" charset="0"/>
              </a:rPr>
              <a:t>DHCP</a:t>
            </a:r>
            <a:r>
              <a:rPr lang="uk-UA" dirty="0">
                <a:latin typeface="Arial Narrow" panose="020B0606020202030204" pitchFamily="34" charset="0"/>
              </a:rPr>
              <a:t> </a:t>
            </a:r>
          </a:p>
          <a:p>
            <a:pPr marL="127000">
              <a:buClr>
                <a:schemeClr val="accent1"/>
              </a:buClr>
              <a:buSzPts val="1600"/>
            </a:pPr>
            <a:r>
              <a:rPr lang="uk-UA" dirty="0">
                <a:latin typeface="Arial Narrow" panose="020B0606020202030204" pitchFamily="34" charset="0"/>
              </a:rPr>
              <a:t>(</a:t>
            </a:r>
            <a:r>
              <a:rPr lang="en-US" dirty="0">
                <a:solidFill>
                  <a:schemeClr val="accent1"/>
                </a:solidFill>
              </a:rPr>
              <a:t>C:\Windows\System32\dhcp\dhcpserver.log</a:t>
            </a:r>
            <a:r>
              <a:rPr lang="uk-UA" dirty="0"/>
              <a:t>):</a:t>
            </a:r>
          </a:p>
          <a:p>
            <a:pPr marL="127000">
              <a:buClr>
                <a:schemeClr val="accent1"/>
              </a:buClr>
              <a:buSzPts val="1600"/>
            </a:pPr>
            <a:r>
              <a:rPr lang="en-US" dirty="0">
                <a:solidFill>
                  <a:schemeClr val="accent1"/>
                </a:solidFill>
                <a:latin typeface="Arial Narrow" panose="020B0606020202030204" pitchFamily="34" charset="0"/>
              </a:rPr>
              <a:t>10/09/2024 15:32:45 Assign </a:t>
            </a:r>
            <a:r>
              <a:rPr lang="en-US" dirty="0">
                <a:solidFill>
                  <a:srgbClr val="FF0000"/>
                </a:solidFill>
                <a:latin typeface="Arial Narrow" panose="020B0606020202030204" pitchFamily="34" charset="0"/>
              </a:rPr>
              <a:t>192.168.1.10</a:t>
            </a:r>
            <a:r>
              <a:rPr lang="uk-UA" dirty="0">
                <a:solidFill>
                  <a:srgbClr val="FF0000"/>
                </a:solidFill>
                <a:latin typeface="Arial Narrow" panose="020B0606020202030204" pitchFamily="34" charset="0"/>
              </a:rPr>
              <a:t>  </a:t>
            </a:r>
            <a:r>
              <a:rPr lang="en-US" dirty="0">
                <a:solidFill>
                  <a:srgbClr val="FF0000"/>
                </a:solidFill>
                <a:latin typeface="Arial Narrow" panose="020B0606020202030204" pitchFamily="34" charset="0"/>
              </a:rPr>
              <a:t> 00:1A:2B:3C:4D:5E</a:t>
            </a:r>
            <a:r>
              <a:rPr lang="en-US" dirty="0">
                <a:solidFill>
                  <a:schemeClr val="accent1"/>
                </a:solidFill>
                <a:latin typeface="Arial Narrow" panose="020B0606020202030204" pitchFamily="34" charset="0"/>
              </a:rPr>
              <a:t> HostName-PC</a:t>
            </a:r>
            <a:endParaRPr lang="uk-UA" dirty="0">
              <a:solidFill>
                <a:schemeClr val="accent1"/>
              </a:solidFill>
              <a:latin typeface="Arial Narrow" panose="020B0606020202030204" pitchFamily="34" charset="0"/>
            </a:endParaRPr>
          </a:p>
        </p:txBody>
      </p:sp>
    </p:spTree>
    <p:extLst>
      <p:ext uri="{BB962C8B-B14F-4D97-AF65-F5344CB8AC3E}">
        <p14:creationId xmlns:p14="http://schemas.microsoft.com/office/powerpoint/2010/main" val="342960292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50" y="182880"/>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Диспетчер завдань</a:t>
            </a:r>
            <a:endParaRPr dirty="0"/>
          </a:p>
        </p:txBody>
      </p:sp>
      <p:pic>
        <p:nvPicPr>
          <p:cNvPr id="6" name="Рисунок 5">
            <a:extLst>
              <a:ext uri="{FF2B5EF4-FFF2-40B4-BE49-F238E27FC236}">
                <a16:creationId xmlns:a16="http://schemas.microsoft.com/office/drawing/2014/main" id="{7BD9252A-9810-4D4D-A9F5-B3A32EE34DC6}"/>
              </a:ext>
            </a:extLst>
          </p:cNvPr>
          <p:cNvPicPr>
            <a:picLocks noChangeAspect="1"/>
          </p:cNvPicPr>
          <p:nvPr/>
        </p:nvPicPr>
        <p:blipFill>
          <a:blip r:embed="rId3"/>
          <a:stretch>
            <a:fillRect/>
          </a:stretch>
        </p:blipFill>
        <p:spPr>
          <a:xfrm>
            <a:off x="2309379" y="755580"/>
            <a:ext cx="5369429" cy="4387920"/>
          </a:xfrm>
          <a:prstGeom prst="rect">
            <a:avLst/>
          </a:prstGeom>
        </p:spPr>
      </p:pic>
    </p:spTree>
    <p:extLst>
      <p:ext uri="{BB962C8B-B14F-4D97-AF65-F5344CB8AC3E}">
        <p14:creationId xmlns:p14="http://schemas.microsoft.com/office/powerpoint/2010/main" val="262795850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Кеш </a:t>
            </a:r>
            <a:r>
              <a:rPr lang="en-US" dirty="0">
                <a:latin typeface="Bahnschrift SemiBold Condensed" panose="020B0502040204020203" pitchFamily="34" charset="0"/>
              </a:rPr>
              <a:t>DNS </a:t>
            </a:r>
            <a:r>
              <a:rPr lang="uk-UA" dirty="0">
                <a:latin typeface="Bahnschrift SemiBold Condensed" panose="020B0502040204020203" pitchFamily="34" charset="0"/>
              </a:rPr>
              <a:t>на клієнті</a:t>
            </a:r>
            <a:endParaRPr dirty="0"/>
          </a:p>
        </p:txBody>
      </p:sp>
      <p:pic>
        <p:nvPicPr>
          <p:cNvPr id="4" name="Рисунок 3">
            <a:extLst>
              <a:ext uri="{FF2B5EF4-FFF2-40B4-BE49-F238E27FC236}">
                <a16:creationId xmlns:a16="http://schemas.microsoft.com/office/drawing/2014/main" id="{F9EE9837-63BF-4B82-A5EA-C33FAB506767}"/>
              </a:ext>
            </a:extLst>
          </p:cNvPr>
          <p:cNvPicPr>
            <a:picLocks noChangeAspect="1"/>
          </p:cNvPicPr>
          <p:nvPr/>
        </p:nvPicPr>
        <p:blipFill>
          <a:blip r:embed="rId3"/>
          <a:stretch>
            <a:fillRect/>
          </a:stretch>
        </p:blipFill>
        <p:spPr>
          <a:xfrm>
            <a:off x="2102545" y="730133"/>
            <a:ext cx="5298671" cy="4085424"/>
          </a:xfrm>
          <a:prstGeom prst="rect">
            <a:avLst/>
          </a:prstGeom>
        </p:spPr>
      </p:pic>
    </p:spTree>
    <p:extLst>
      <p:ext uri="{BB962C8B-B14F-4D97-AF65-F5344CB8AC3E}">
        <p14:creationId xmlns:p14="http://schemas.microsoft.com/office/powerpoint/2010/main" val="16501538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5250331"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Whois</a:t>
            </a:r>
            <a:endParaRPr dirty="0"/>
          </a:p>
        </p:txBody>
      </p:sp>
      <p:pic>
        <p:nvPicPr>
          <p:cNvPr id="2" name="Рисунок 1">
            <a:extLst>
              <a:ext uri="{FF2B5EF4-FFF2-40B4-BE49-F238E27FC236}">
                <a16:creationId xmlns:a16="http://schemas.microsoft.com/office/drawing/2014/main" id="{17F05575-B703-4BDB-B2AD-934F79A574D2}"/>
              </a:ext>
            </a:extLst>
          </p:cNvPr>
          <p:cNvPicPr>
            <a:picLocks noChangeAspect="1"/>
          </p:cNvPicPr>
          <p:nvPr/>
        </p:nvPicPr>
        <p:blipFill>
          <a:blip r:embed="rId3"/>
          <a:stretch>
            <a:fillRect/>
          </a:stretch>
        </p:blipFill>
        <p:spPr>
          <a:xfrm>
            <a:off x="0" y="1539240"/>
            <a:ext cx="4711186" cy="3604260"/>
          </a:xfrm>
          <a:prstGeom prst="rect">
            <a:avLst/>
          </a:prstGeom>
        </p:spPr>
      </p:pic>
      <p:pic>
        <p:nvPicPr>
          <p:cNvPr id="3" name="Рисунок 2">
            <a:extLst>
              <a:ext uri="{FF2B5EF4-FFF2-40B4-BE49-F238E27FC236}">
                <a16:creationId xmlns:a16="http://schemas.microsoft.com/office/drawing/2014/main" id="{B75DB77A-D2B8-485C-B428-BA04CF0FF0F5}"/>
              </a:ext>
            </a:extLst>
          </p:cNvPr>
          <p:cNvPicPr>
            <a:picLocks noChangeAspect="1"/>
          </p:cNvPicPr>
          <p:nvPr/>
        </p:nvPicPr>
        <p:blipFill>
          <a:blip r:embed="rId4"/>
          <a:stretch>
            <a:fillRect/>
          </a:stretch>
        </p:blipFill>
        <p:spPr>
          <a:xfrm>
            <a:off x="5753491" y="0"/>
            <a:ext cx="3519658" cy="5143500"/>
          </a:xfrm>
          <a:prstGeom prst="rect">
            <a:avLst/>
          </a:prstGeom>
        </p:spPr>
      </p:pic>
    </p:spTree>
    <p:extLst>
      <p:ext uri="{BB962C8B-B14F-4D97-AF65-F5344CB8AC3E}">
        <p14:creationId xmlns:p14="http://schemas.microsoft.com/office/powerpoint/2010/main" val="335561692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50" y="228600"/>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ARP cache</a:t>
            </a:r>
            <a:endParaRPr dirty="0"/>
          </a:p>
        </p:txBody>
      </p:sp>
      <p:sp>
        <p:nvSpPr>
          <p:cNvPr id="5" name="Google Shape;3214;p57">
            <a:extLst>
              <a:ext uri="{FF2B5EF4-FFF2-40B4-BE49-F238E27FC236}">
                <a16:creationId xmlns:a16="http://schemas.microsoft.com/office/drawing/2014/main" id="{22560C51-CA7E-4867-9F8E-655E492848BC}"/>
              </a:ext>
            </a:extLst>
          </p:cNvPr>
          <p:cNvSpPr txBox="1">
            <a:spLocks/>
          </p:cNvSpPr>
          <p:nvPr/>
        </p:nvSpPr>
        <p:spPr>
          <a:xfrm>
            <a:off x="513384" y="1571172"/>
            <a:ext cx="3296616" cy="890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ARP cache </a:t>
            </a:r>
            <a:r>
              <a:rPr lang="en-US" dirty="0">
                <a:latin typeface="Arial Narrow" panose="020B0606020202030204" pitchFamily="34" charset="0"/>
              </a:rPr>
              <a:t>– </a:t>
            </a:r>
            <a:r>
              <a:rPr lang="uk-UA" dirty="0">
                <a:latin typeface="Arial Narrow" panose="020B0606020202030204" pitchFamily="34" charset="0"/>
              </a:rPr>
              <a:t>таблиця відповідності </a:t>
            </a:r>
          </a:p>
          <a:p>
            <a:pPr marL="127000">
              <a:buClr>
                <a:schemeClr val="accent1"/>
              </a:buClr>
              <a:buSzPts val="1600"/>
            </a:pPr>
            <a:r>
              <a:rPr lang="en-US" dirty="0">
                <a:latin typeface="Arial Narrow" panose="020B0606020202030204" pitchFamily="34" charset="0"/>
              </a:rPr>
              <a:t>IP</a:t>
            </a:r>
            <a:r>
              <a:rPr lang="uk-UA" dirty="0">
                <a:latin typeface="Arial Narrow" panose="020B0606020202030204" pitchFamily="34" charset="0"/>
              </a:rPr>
              <a:t>-адрес</a:t>
            </a:r>
            <a:r>
              <a:rPr lang="en-US" dirty="0">
                <a:latin typeface="Arial Narrow" panose="020B0606020202030204" pitchFamily="34" charset="0"/>
              </a:rPr>
              <a:t> </a:t>
            </a:r>
            <a:r>
              <a:rPr lang="uk-UA" dirty="0">
                <a:latin typeface="Arial Narrow" panose="020B0606020202030204" pitchFamily="34" charset="0"/>
              </a:rPr>
              <a:t>та МАС-адрес.</a:t>
            </a:r>
            <a:endParaRPr lang="en-US" dirty="0">
              <a:latin typeface="Arial Narrow" panose="020B0606020202030204" pitchFamily="34" charset="0"/>
            </a:endParaRPr>
          </a:p>
        </p:txBody>
      </p:sp>
      <p:pic>
        <p:nvPicPr>
          <p:cNvPr id="7" name="Рисунок 6">
            <a:extLst>
              <a:ext uri="{FF2B5EF4-FFF2-40B4-BE49-F238E27FC236}">
                <a16:creationId xmlns:a16="http://schemas.microsoft.com/office/drawing/2014/main" id="{E7799C54-AB39-428C-AFB3-562F3F186DED}"/>
              </a:ext>
            </a:extLst>
          </p:cNvPr>
          <p:cNvPicPr>
            <a:picLocks noChangeAspect="1"/>
          </p:cNvPicPr>
          <p:nvPr/>
        </p:nvPicPr>
        <p:blipFill>
          <a:blip r:embed="rId3"/>
          <a:stretch>
            <a:fillRect/>
          </a:stretch>
        </p:blipFill>
        <p:spPr>
          <a:xfrm>
            <a:off x="4273215" y="1463040"/>
            <a:ext cx="4870785" cy="3661410"/>
          </a:xfrm>
          <a:prstGeom prst="rect">
            <a:avLst/>
          </a:prstGeom>
        </p:spPr>
      </p:pic>
    </p:spTree>
    <p:extLst>
      <p:ext uri="{BB962C8B-B14F-4D97-AF65-F5344CB8AC3E}">
        <p14:creationId xmlns:p14="http://schemas.microsoft.com/office/powerpoint/2010/main" val="365733980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50" y="0"/>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netstat</a:t>
            </a:r>
            <a:endParaRPr dirty="0"/>
          </a:p>
        </p:txBody>
      </p:sp>
      <p:sp>
        <p:nvSpPr>
          <p:cNvPr id="5" name="Google Shape;3214;p57">
            <a:extLst>
              <a:ext uri="{FF2B5EF4-FFF2-40B4-BE49-F238E27FC236}">
                <a16:creationId xmlns:a16="http://schemas.microsoft.com/office/drawing/2014/main" id="{22560C51-CA7E-4867-9F8E-655E492848BC}"/>
              </a:ext>
            </a:extLst>
          </p:cNvPr>
          <p:cNvSpPr txBox="1">
            <a:spLocks/>
          </p:cNvSpPr>
          <p:nvPr/>
        </p:nvSpPr>
        <p:spPr>
          <a:xfrm>
            <a:off x="467664" y="1152072"/>
            <a:ext cx="3296616" cy="23226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Команда</a:t>
            </a:r>
            <a:r>
              <a:rPr lang="en-US" dirty="0">
                <a:latin typeface="Arial Narrow" panose="020B0606020202030204" pitchFamily="34" charset="0"/>
              </a:rPr>
              <a:t> </a:t>
            </a:r>
            <a:r>
              <a:rPr lang="en-US" dirty="0">
                <a:solidFill>
                  <a:schemeClr val="accent1"/>
                </a:solidFill>
                <a:latin typeface="Arial Narrow" panose="020B0606020202030204" pitchFamily="34" charset="0"/>
              </a:rPr>
              <a:t>netstat –a</a:t>
            </a:r>
            <a:r>
              <a:rPr lang="en-US" dirty="0">
                <a:latin typeface="Arial Narrow" panose="020B0606020202030204" pitchFamily="34" charset="0"/>
              </a:rPr>
              <a:t> – </a:t>
            </a:r>
            <a:r>
              <a:rPr lang="uk-UA" dirty="0">
                <a:latin typeface="Arial Narrow" panose="020B0606020202030204" pitchFamily="34" charset="0"/>
              </a:rPr>
              <a:t>відображає</a:t>
            </a:r>
            <a:r>
              <a:rPr lang="en-US" dirty="0">
                <a:latin typeface="Arial Narrow" panose="020B0606020202030204" pitchFamily="34" charset="0"/>
              </a:rPr>
              <a:t> </a:t>
            </a:r>
            <a:r>
              <a:rPr lang="uk-UA" dirty="0">
                <a:latin typeface="Arial Narrow" panose="020B0606020202030204" pitchFamily="34" charset="0"/>
              </a:rPr>
              <a:t> всі існуючі та активні зв'язки, включаючи їхній стан.</a:t>
            </a:r>
            <a:endParaRPr lang="en-US" dirty="0">
              <a:latin typeface="Arial Narrow" panose="020B0606020202030204" pitchFamily="34" charset="0"/>
            </a:endParaRPr>
          </a:p>
        </p:txBody>
      </p:sp>
      <p:pic>
        <p:nvPicPr>
          <p:cNvPr id="3" name="Рисунок 2">
            <a:extLst>
              <a:ext uri="{FF2B5EF4-FFF2-40B4-BE49-F238E27FC236}">
                <a16:creationId xmlns:a16="http://schemas.microsoft.com/office/drawing/2014/main" id="{44179C3D-2EDB-49C6-B907-BAE07FA2C12C}"/>
              </a:ext>
            </a:extLst>
          </p:cNvPr>
          <p:cNvPicPr>
            <a:picLocks noChangeAspect="1"/>
          </p:cNvPicPr>
          <p:nvPr/>
        </p:nvPicPr>
        <p:blipFill>
          <a:blip r:embed="rId3"/>
          <a:stretch>
            <a:fillRect/>
          </a:stretch>
        </p:blipFill>
        <p:spPr>
          <a:xfrm>
            <a:off x="3923571" y="694704"/>
            <a:ext cx="5220429" cy="4448796"/>
          </a:xfrm>
          <a:prstGeom prst="rect">
            <a:avLst/>
          </a:prstGeom>
        </p:spPr>
      </p:pic>
    </p:spTree>
    <p:extLst>
      <p:ext uri="{BB962C8B-B14F-4D97-AF65-F5344CB8AC3E}">
        <p14:creationId xmlns:p14="http://schemas.microsoft.com/office/powerpoint/2010/main" val="213875101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Сканування портів </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616527" y="812223"/>
            <a:ext cx="7910945" cy="3854403"/>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latin typeface="Arial Narrow" panose="020B0606020202030204" pitchFamily="34" charset="0"/>
              </a:rPr>
              <a:t>На місці події необхідно виявити всі підключені пристрої.</a:t>
            </a:r>
          </a:p>
          <a:p>
            <a:pPr marL="412750" lvl="0" indent="-285750">
              <a:buClr>
                <a:schemeClr val="accent1"/>
              </a:buClr>
              <a:buSzPts val="1600"/>
              <a:buFont typeface="Arial" panose="020B0604020202020204" pitchFamily="34" charset="0"/>
              <a:buChar char="•"/>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Сканування дозволяє:</a:t>
            </a:r>
          </a:p>
          <a:p>
            <a:pPr marL="457200" lvl="0" indent="-330200">
              <a:buClr>
                <a:schemeClr val="accent1"/>
              </a:buClr>
              <a:buSzPts val="1600"/>
              <a:buFont typeface="Barlow Semi Condensed"/>
              <a:buChar char="●"/>
            </a:pPr>
            <a:r>
              <a:rPr lang="uk-UA" dirty="0">
                <a:latin typeface="Arial Narrow" panose="020B0606020202030204" pitchFamily="34" charset="0"/>
              </a:rPr>
              <a:t>Знайти активні пристрої у локальній мережі або через Інтернет.</a:t>
            </a:r>
          </a:p>
          <a:p>
            <a:pPr marL="457200" lvl="0" indent="-330200">
              <a:buClr>
                <a:schemeClr val="accent1"/>
              </a:buClr>
              <a:buSzPts val="1600"/>
              <a:buFont typeface="Barlow Semi Condensed"/>
              <a:buChar char="●"/>
            </a:pPr>
            <a:r>
              <a:rPr lang="uk-UA" dirty="0">
                <a:latin typeface="Arial Narrow" panose="020B0606020202030204" pitchFamily="34" charset="0"/>
              </a:rPr>
              <a:t>Визначити відкриті порти та сервіси.</a:t>
            </a:r>
          </a:p>
          <a:p>
            <a:pPr marL="457200" lvl="0" indent="-330200">
              <a:buClr>
                <a:schemeClr val="accent1"/>
              </a:buClr>
              <a:buSzPts val="1600"/>
              <a:buFont typeface="Barlow Semi Condensed"/>
              <a:buChar char="●"/>
            </a:pPr>
            <a:r>
              <a:rPr lang="uk-UA" dirty="0">
                <a:latin typeface="Arial Narrow" panose="020B0606020202030204" pitchFamily="34" charset="0"/>
              </a:rPr>
              <a:t>Встановити виробника пристроїв та її ПЗ (протоколи, MAC).</a:t>
            </a:r>
          </a:p>
          <a:p>
            <a:pPr marL="412750" lvl="0" indent="-285750">
              <a:buClr>
                <a:schemeClr val="accent1"/>
              </a:buClr>
              <a:buSzPts val="1600"/>
              <a:buFont typeface="Arial" panose="020B0604020202020204" pitchFamily="34" charset="0"/>
              <a:buChar char="•"/>
            </a:pPr>
            <a:endParaRPr lang="en-US" dirty="0">
              <a:latin typeface="Arial Narrow" panose="020B0606020202030204" pitchFamily="34" charset="0"/>
            </a:endParaRPr>
          </a:p>
          <a:p>
            <a:pPr marL="127000" lvl="0">
              <a:buClr>
                <a:schemeClr val="accent1"/>
              </a:buClr>
              <a:buSzPts val="1600"/>
            </a:pPr>
            <a:r>
              <a:rPr lang="en-US" dirty="0">
                <a:solidFill>
                  <a:schemeClr val="accent1"/>
                </a:solidFill>
                <a:latin typeface="Arial Narrow" panose="020B0606020202030204" pitchFamily="34" charset="0"/>
              </a:rPr>
              <a:t>Nmap (Network Mapper) </a:t>
            </a:r>
            <a:r>
              <a:rPr lang="en-US" dirty="0">
                <a:latin typeface="Arial Narrow" panose="020B0606020202030204" pitchFamily="34" charset="0"/>
              </a:rPr>
              <a:t>– </a:t>
            </a:r>
            <a:r>
              <a:rPr lang="uk-UA" dirty="0">
                <a:latin typeface="Arial Narrow" panose="020B0606020202030204" pitchFamily="34" charset="0"/>
              </a:rPr>
              <a:t>сканер мереж.</a:t>
            </a:r>
            <a:endParaRPr lang="en-US" dirty="0">
              <a:latin typeface="Arial Narrow" panose="020B0606020202030204" pitchFamily="34" charset="0"/>
            </a:endParaRP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en-US" dirty="0">
                <a:solidFill>
                  <a:schemeClr val="accent1"/>
                </a:solidFill>
                <a:latin typeface="Arial Narrow" panose="020B0606020202030204" pitchFamily="34" charset="0"/>
              </a:rPr>
              <a:t>nmap -p 80,554,8000 --open -sV 192.168.1.0/24</a:t>
            </a:r>
          </a:p>
          <a:p>
            <a:pPr marL="412750" lvl="0" indent="-285750">
              <a:buClr>
                <a:schemeClr val="accent1"/>
              </a:buClr>
              <a:buSzPts val="1600"/>
              <a:buFont typeface="Arial" panose="020B0604020202020204" pitchFamily="34" charset="0"/>
              <a:buChar char="•"/>
            </a:pPr>
            <a:endParaRPr lang="en-US" dirty="0">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-p 80,554,8000 – </a:t>
            </a:r>
            <a:r>
              <a:rPr lang="uk-UA" dirty="0">
                <a:latin typeface="Arial Narrow" panose="020B0606020202030204" pitchFamily="34" charset="0"/>
              </a:rPr>
              <a:t>сканує порти, що часто використовуються.</a:t>
            </a:r>
          </a:p>
          <a:p>
            <a:pPr marL="457200" indent="-330200">
              <a:buClr>
                <a:schemeClr val="accent1"/>
              </a:buClr>
              <a:buSzPts val="1600"/>
              <a:buFont typeface="Barlow Semi Condensed"/>
              <a:buChar char="●"/>
            </a:pPr>
            <a:r>
              <a:rPr lang="uk-UA" dirty="0">
                <a:latin typeface="Arial Narrow" panose="020B0606020202030204" pitchFamily="34" charset="0"/>
              </a:rPr>
              <a:t>--</a:t>
            </a:r>
            <a:r>
              <a:rPr lang="en-US" dirty="0">
                <a:latin typeface="Arial Narrow" panose="020B0606020202030204" pitchFamily="34" charset="0"/>
              </a:rPr>
              <a:t>open – </a:t>
            </a:r>
            <a:r>
              <a:rPr lang="uk-UA" dirty="0">
                <a:latin typeface="Arial Narrow" panose="020B0606020202030204" pitchFamily="34" charset="0"/>
              </a:rPr>
              <a:t>показує лише активні (відкриті) порти.</a:t>
            </a:r>
          </a:p>
          <a:p>
            <a:pPr marL="457200" indent="-330200">
              <a:buClr>
                <a:schemeClr val="accent1"/>
              </a:buClr>
              <a:buSzPts val="1600"/>
              <a:buFont typeface="Barlow Semi Condensed"/>
              <a:buChar char="●"/>
            </a:pPr>
            <a:r>
              <a:rPr lang="uk-UA" dirty="0">
                <a:latin typeface="Arial Narrow" panose="020B0606020202030204" pitchFamily="34" charset="0"/>
              </a:rPr>
              <a:t>-</a:t>
            </a:r>
            <a:r>
              <a:rPr lang="en-US" dirty="0" err="1">
                <a:latin typeface="Arial Narrow" panose="020B0606020202030204" pitchFamily="34" charset="0"/>
              </a:rPr>
              <a:t>sV</a:t>
            </a:r>
            <a:r>
              <a:rPr lang="en-US" dirty="0">
                <a:latin typeface="Arial Narrow" panose="020B0606020202030204" pitchFamily="34" charset="0"/>
              </a:rPr>
              <a:t> – </a:t>
            </a:r>
            <a:r>
              <a:rPr lang="uk-UA" dirty="0">
                <a:latin typeface="Arial Narrow" panose="020B0606020202030204" pitchFamily="34" charset="0"/>
              </a:rPr>
              <a:t>визначає версію сервісу, що працює на порту.</a:t>
            </a:r>
          </a:p>
          <a:p>
            <a:pPr marL="457200" indent="-330200">
              <a:buClr>
                <a:schemeClr val="accent1"/>
              </a:buClr>
              <a:buSzPts val="1600"/>
              <a:buFont typeface="Barlow Semi Condensed"/>
              <a:buChar char="●"/>
            </a:pPr>
            <a:r>
              <a:rPr lang="uk-UA" dirty="0">
                <a:latin typeface="Arial Narrow" panose="020B0606020202030204" pitchFamily="34" charset="0"/>
              </a:rPr>
              <a:t>192.168.1.0/24 – перевіряє всі пристрої у підмережі.</a:t>
            </a:r>
          </a:p>
          <a:p>
            <a:pPr marL="412750" lvl="0" indent="-285750">
              <a:buClr>
                <a:schemeClr val="accent1"/>
              </a:buClr>
              <a:buSzPts val="1600"/>
              <a:buFont typeface="Arial" panose="020B0604020202020204" pitchFamily="34" charset="0"/>
              <a:buChar char="•"/>
            </a:pPr>
            <a:endParaRPr lang="uk-UA" dirty="0">
              <a:latin typeface="Arial Narrow" panose="020B0606020202030204" pitchFamily="34" charset="0"/>
            </a:endParaRPr>
          </a:p>
        </p:txBody>
      </p:sp>
      <p:pic>
        <p:nvPicPr>
          <p:cNvPr id="4" name="Picture 2" descr="Nmap — Вікіпедія">
            <a:extLst>
              <a:ext uri="{FF2B5EF4-FFF2-40B4-BE49-F238E27FC236}">
                <a16:creationId xmlns:a16="http://schemas.microsoft.com/office/drawing/2014/main" id="{51ED8D26-D4BB-425B-B29B-42480D4FE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7499" y="2355674"/>
            <a:ext cx="2420872" cy="1296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6417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Аналіз мережевого трафіку</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595745" y="978479"/>
            <a:ext cx="7931727" cy="1648256"/>
          </a:xfrm>
          <a:prstGeom prst="rect">
            <a:avLst/>
          </a:prstGeom>
        </p:spPr>
        <p:txBody>
          <a:bodyPr spcFirstLastPara="1" wrap="square" lIns="91425" tIns="91425" rIns="91425" bIns="91425" anchor="t" anchorCtr="0">
            <a:noAutofit/>
          </a:bodyPr>
          <a:lstStyle/>
          <a:p>
            <a:pPr marL="127000" lvl="0">
              <a:buClr>
                <a:schemeClr val="accent1"/>
              </a:buClr>
              <a:buSzPts val="1600"/>
            </a:pPr>
            <a:r>
              <a:rPr lang="en-US" dirty="0">
                <a:solidFill>
                  <a:schemeClr val="accent1"/>
                </a:solidFill>
                <a:latin typeface="Arial Narrow" panose="020B0606020202030204" pitchFamily="34" charset="0"/>
              </a:rPr>
              <a:t>Wireshark</a:t>
            </a:r>
            <a:r>
              <a:rPr lang="en-US" dirty="0">
                <a:latin typeface="Arial Narrow" panose="020B0606020202030204" pitchFamily="34" charset="0"/>
              </a:rPr>
              <a:t> </a:t>
            </a:r>
            <a:r>
              <a:rPr lang="ru-RU" dirty="0">
                <a:latin typeface="Arial Narrow" panose="020B0606020202030204" pitchFamily="34" charset="0"/>
              </a:rPr>
              <a:t>– </a:t>
            </a:r>
            <a:r>
              <a:rPr lang="uk-UA" dirty="0">
                <a:latin typeface="Arial Narrow" panose="020B0606020202030204" pitchFamily="34" charset="0"/>
              </a:rPr>
              <a:t>інструментів аналізу мережевого трафіку.</a:t>
            </a: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Використання фільтрів для виділення трафіку:</a:t>
            </a:r>
          </a:p>
          <a:p>
            <a:pPr marL="457200" indent="-330200">
              <a:buClr>
                <a:schemeClr val="accent1"/>
              </a:buClr>
              <a:buSzPts val="1600"/>
              <a:buFont typeface="Barlow Semi Condensed"/>
              <a:buChar char="●"/>
            </a:pPr>
            <a:r>
              <a:rPr lang="en-US" dirty="0">
                <a:latin typeface="Arial Narrow" panose="020B0606020202030204" pitchFamily="34" charset="0"/>
              </a:rPr>
              <a:t>http: </a:t>
            </a:r>
            <a:r>
              <a:rPr lang="uk-UA" dirty="0">
                <a:latin typeface="Arial Narrow" panose="020B0606020202030204" pitchFamily="34" charset="0"/>
              </a:rPr>
              <a:t>Фільтрує трафік </a:t>
            </a:r>
            <a:r>
              <a:rPr lang="en-US" dirty="0">
                <a:latin typeface="Arial Narrow" panose="020B0606020202030204" pitchFamily="34" charset="0"/>
              </a:rPr>
              <a:t>HTTP-</a:t>
            </a:r>
            <a:r>
              <a:rPr lang="uk-UA" dirty="0">
                <a:latin typeface="Arial Narrow" panose="020B0606020202030204" pitchFamily="34" charset="0"/>
              </a:rPr>
              <a:t>протоколу (вебінтерфейс).</a:t>
            </a:r>
          </a:p>
          <a:p>
            <a:pPr marL="457200" indent="-330200">
              <a:buClr>
                <a:schemeClr val="accent1"/>
              </a:buClr>
              <a:buSzPts val="1600"/>
              <a:buFont typeface="Barlow Semi Condensed"/>
              <a:buChar char="●"/>
            </a:pPr>
            <a:r>
              <a:rPr lang="en-US" dirty="0">
                <a:latin typeface="Arial Narrow" panose="020B0606020202030204" pitchFamily="34" charset="0"/>
              </a:rPr>
              <a:t>rtsp: </a:t>
            </a:r>
            <a:r>
              <a:rPr lang="uk-UA" dirty="0">
                <a:latin typeface="Arial Narrow" panose="020B0606020202030204" pitchFamily="34" charset="0"/>
              </a:rPr>
              <a:t>Фільтрує трафік </a:t>
            </a:r>
            <a:r>
              <a:rPr lang="en-US" dirty="0">
                <a:latin typeface="Arial Narrow" panose="020B0606020202030204" pitchFamily="34" charset="0"/>
              </a:rPr>
              <a:t>RTSP-</a:t>
            </a:r>
            <a:r>
              <a:rPr lang="uk-UA" dirty="0">
                <a:latin typeface="Arial Narrow" panose="020B0606020202030204" pitchFamily="34" charset="0"/>
              </a:rPr>
              <a:t>протоколу (передача відео).</a:t>
            </a:r>
            <a:r>
              <a:rPr lang="en-US" dirty="0">
                <a:latin typeface="Arial Narrow" panose="020B0606020202030204" pitchFamily="34" charset="0"/>
              </a:rPr>
              <a:t> </a:t>
            </a:r>
            <a:endParaRPr lang="uk-UA" dirty="0">
              <a:latin typeface="Arial Narrow" panose="020B0606020202030204" pitchFamily="34" charset="0"/>
            </a:endParaRPr>
          </a:p>
          <a:p>
            <a:pPr marL="457200" lvl="0" indent="-330200">
              <a:buClr>
                <a:schemeClr val="accent1"/>
              </a:buClr>
              <a:buSzPts val="1600"/>
              <a:buFont typeface="Barlow Semi Condensed"/>
              <a:buChar char="●"/>
            </a:pPr>
            <a:r>
              <a:rPr lang="en-US" dirty="0">
                <a:latin typeface="Arial Narrow" panose="020B0606020202030204" pitchFamily="34" charset="0"/>
              </a:rPr>
              <a:t>ip.addr==192.168.1.10: </a:t>
            </a:r>
            <a:r>
              <a:rPr lang="uk-UA" dirty="0">
                <a:latin typeface="Arial Narrow" panose="020B0606020202030204" pitchFamily="34" charset="0"/>
              </a:rPr>
              <a:t>Фільтрація за </a:t>
            </a:r>
            <a:r>
              <a:rPr lang="en-US" dirty="0">
                <a:latin typeface="Arial Narrow" panose="020B0606020202030204" pitchFamily="34" charset="0"/>
              </a:rPr>
              <a:t>IP-</a:t>
            </a:r>
            <a:r>
              <a:rPr lang="uk-UA" dirty="0">
                <a:latin typeface="Arial Narrow" panose="020B0606020202030204" pitchFamily="34" charset="0"/>
              </a:rPr>
              <a:t>адресою.</a:t>
            </a:r>
          </a:p>
        </p:txBody>
      </p:sp>
      <p:pic>
        <p:nvPicPr>
          <p:cNvPr id="5" name="Picture 2" descr="Wireshark 3.0.0: обзор нововведений / Хабр">
            <a:extLst>
              <a:ext uri="{FF2B5EF4-FFF2-40B4-BE49-F238E27FC236}">
                <a16:creationId xmlns:a16="http://schemas.microsoft.com/office/drawing/2014/main" id="{9345DBCB-A07C-4217-9D48-5316F9BDB4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8216" y="2792991"/>
            <a:ext cx="5296039" cy="133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5475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50" y="182880"/>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Wireshark</a:t>
            </a:r>
            <a:endParaRPr dirty="0"/>
          </a:p>
        </p:txBody>
      </p:sp>
      <p:pic>
        <p:nvPicPr>
          <p:cNvPr id="7" name="Рисунок 6">
            <a:extLst>
              <a:ext uri="{FF2B5EF4-FFF2-40B4-BE49-F238E27FC236}">
                <a16:creationId xmlns:a16="http://schemas.microsoft.com/office/drawing/2014/main" id="{04062395-D040-492D-B87B-02CFA69EDABD}"/>
              </a:ext>
            </a:extLst>
          </p:cNvPr>
          <p:cNvPicPr>
            <a:picLocks noChangeAspect="1"/>
          </p:cNvPicPr>
          <p:nvPr/>
        </p:nvPicPr>
        <p:blipFill>
          <a:blip r:embed="rId3"/>
          <a:stretch>
            <a:fillRect/>
          </a:stretch>
        </p:blipFill>
        <p:spPr>
          <a:xfrm>
            <a:off x="831273" y="857260"/>
            <a:ext cx="7588978" cy="4287834"/>
          </a:xfrm>
          <a:prstGeom prst="rect">
            <a:avLst/>
          </a:prstGeom>
        </p:spPr>
      </p:pic>
    </p:spTree>
    <p:extLst>
      <p:ext uri="{BB962C8B-B14F-4D97-AF65-F5344CB8AC3E}">
        <p14:creationId xmlns:p14="http://schemas.microsoft.com/office/powerpoint/2010/main" val="168520100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Honeypot </a:t>
            </a:r>
            <a:r>
              <a:rPr lang="uk-UA" dirty="0">
                <a:latin typeface="Bahnschrift SemiBold Condensed" panose="020B0502040204020203" pitchFamily="34" charset="0"/>
              </a:rPr>
              <a:t>та </a:t>
            </a:r>
            <a:r>
              <a:rPr lang="en-US" dirty="0">
                <a:latin typeface="Bahnschrift SemiBold Condensed" panose="020B0502040204020203" pitchFamily="34" charset="0"/>
              </a:rPr>
              <a:t>Canarytokens</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545690" y="812224"/>
            <a:ext cx="8052620" cy="3096100"/>
          </a:xfrm>
          <a:prstGeom prst="rect">
            <a:avLst/>
          </a:prstGeom>
        </p:spPr>
        <p:txBody>
          <a:bodyPr spcFirstLastPara="1" wrap="square" lIns="91425" tIns="91425" rIns="91425" bIns="91425" anchor="t" anchorCtr="0">
            <a:noAutofit/>
          </a:bodyPr>
          <a:lstStyle/>
          <a:p>
            <a:pPr marL="127000" lvl="0">
              <a:buClr>
                <a:schemeClr val="accent1"/>
              </a:buClr>
              <a:buSzPts val="1600"/>
            </a:pPr>
            <a:r>
              <a:rPr lang="ru-RU" dirty="0">
                <a:solidFill>
                  <a:schemeClr val="accent1"/>
                </a:solidFill>
                <a:latin typeface="Arial Narrow" panose="020B0606020202030204" pitchFamily="34" charset="0"/>
              </a:rPr>
              <a:t>Honeypot </a:t>
            </a:r>
            <a:r>
              <a:rPr lang="ru-RU" dirty="0">
                <a:solidFill>
                  <a:schemeClr val="tx1"/>
                </a:solidFill>
                <a:latin typeface="Arial Narrow" panose="020B0606020202030204" pitchFamily="34" charset="0"/>
              </a:rPr>
              <a:t>(</a:t>
            </a:r>
            <a:r>
              <a:rPr lang="uk-UA" dirty="0">
                <a:solidFill>
                  <a:schemeClr val="tx1"/>
                </a:solidFill>
                <a:latin typeface="Arial Narrow" panose="020B0606020202030204" pitchFamily="34" charset="0"/>
              </a:rPr>
              <a:t>пастка для зловмисників)</a:t>
            </a:r>
            <a:r>
              <a:rPr lang="en-US" dirty="0">
                <a:solidFill>
                  <a:schemeClr val="tx1"/>
                </a:solidFill>
                <a:latin typeface="Arial Narrow" panose="020B0606020202030204" pitchFamily="34" charset="0"/>
              </a:rPr>
              <a:t> – </a:t>
            </a:r>
            <a:r>
              <a:rPr lang="uk-UA" dirty="0">
                <a:solidFill>
                  <a:schemeClr val="tx1"/>
                </a:solidFill>
                <a:latin typeface="Arial Narrow" panose="020B0606020202030204" pitchFamily="34" charset="0"/>
              </a:rPr>
              <a:t>спеціально налаштований пристрій або сервіс, що імітує вразливу систему з метою спостереження за діями зловмисника.</a:t>
            </a: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Призначення:</a:t>
            </a:r>
          </a:p>
          <a:p>
            <a:pPr marL="457200" indent="-330200">
              <a:buClr>
                <a:schemeClr val="accent1"/>
              </a:buClr>
              <a:buSzPts val="1600"/>
              <a:buFont typeface="Barlow Semi Condensed"/>
              <a:buChar char="●"/>
            </a:pPr>
            <a:r>
              <a:rPr lang="uk-UA" dirty="0">
                <a:latin typeface="Arial Narrow" panose="020B0606020202030204" pitchFamily="34" charset="0"/>
              </a:rPr>
              <a:t>Виявлення шкідливої активності (сканування, експлойти).</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Збір тактик, технік, процедур (</a:t>
            </a:r>
            <a:r>
              <a:rPr lang="en-US" dirty="0">
                <a:latin typeface="Arial Narrow" panose="020B0606020202030204" pitchFamily="34" charset="0"/>
              </a:rPr>
              <a:t>TTPs) </a:t>
            </a:r>
            <a:r>
              <a:rPr lang="uk-UA" dirty="0">
                <a:latin typeface="Arial Narrow" panose="020B0606020202030204" pitchFamily="34" charset="0"/>
              </a:rPr>
              <a:t>зловмисника.</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Створення цифрових артефактів для подальшого аналізу.</a:t>
            </a:r>
            <a:endParaRPr lang="en-US" dirty="0">
              <a:latin typeface="Arial Narrow" panose="020B0606020202030204" pitchFamily="34" charset="0"/>
            </a:endParaRPr>
          </a:p>
          <a:p>
            <a:pPr marL="457200" indent="-330200">
              <a:buClr>
                <a:schemeClr val="accent1"/>
              </a:buClr>
              <a:buSzPts val="1600"/>
              <a:buFont typeface="Barlow Semi Condensed"/>
              <a:buChar char="●"/>
            </a:pPr>
            <a:endParaRPr lang="en-US" dirty="0">
              <a:latin typeface="Arial Narrow" panose="020B0606020202030204" pitchFamily="34" charset="0"/>
            </a:endParaRPr>
          </a:p>
          <a:p>
            <a:pPr marL="127000">
              <a:buClr>
                <a:schemeClr val="accent1"/>
              </a:buClr>
              <a:buSzPts val="1600"/>
            </a:pPr>
            <a:r>
              <a:rPr lang="en-US" dirty="0">
                <a:solidFill>
                  <a:schemeClr val="accent1"/>
                </a:solidFill>
                <a:latin typeface="Arial Narrow" panose="020B0606020202030204" pitchFamily="34" charset="0"/>
              </a:rPr>
              <a:t>Canarytokens</a:t>
            </a:r>
            <a:r>
              <a:rPr lang="en-US" dirty="0">
                <a:latin typeface="Arial Narrow" panose="020B0606020202030204" pitchFamily="34" charset="0"/>
              </a:rPr>
              <a:t> – </a:t>
            </a:r>
            <a:r>
              <a:rPr lang="uk-UA" dirty="0">
                <a:latin typeface="Arial Narrow" panose="020B0606020202030204" pitchFamily="34" charset="0"/>
              </a:rPr>
              <a:t>сигнальні "пастки" для виявлення доступу: файли, </a:t>
            </a:r>
            <a:r>
              <a:rPr lang="en-US" dirty="0">
                <a:latin typeface="Arial Narrow" panose="020B0606020202030204" pitchFamily="34" charset="0"/>
              </a:rPr>
              <a:t>URL </a:t>
            </a:r>
            <a:r>
              <a:rPr lang="uk-UA" dirty="0">
                <a:latin typeface="Arial Narrow" panose="020B0606020202030204" pitchFamily="34" charset="0"/>
              </a:rPr>
              <a:t>або об'єкти, які сповіщають, коли хтось їх відкрив, завантажив чи перемістив.</a:t>
            </a:r>
          </a:p>
          <a:p>
            <a:pPr marL="127000">
              <a:buClr>
                <a:schemeClr val="accent1"/>
              </a:buClr>
              <a:buSzPts val="1600"/>
            </a:pPr>
            <a:r>
              <a:rPr lang="en-US" dirty="0">
                <a:latin typeface="Arial Narrow" panose="020B0606020202030204" pitchFamily="34" charset="0"/>
              </a:rPr>
              <a:t>Token </a:t>
            </a:r>
            <a:r>
              <a:rPr lang="uk-UA" dirty="0">
                <a:latin typeface="Arial Narrow" panose="020B0606020202030204" pitchFamily="34" charset="0"/>
              </a:rPr>
              <a:t>містить посилання або дію, що при активації надсилає тривожне повідомлення</a:t>
            </a:r>
            <a:r>
              <a:rPr lang="en-US" dirty="0">
                <a:latin typeface="Arial Narrow" panose="020B0606020202030204" pitchFamily="34" charset="0"/>
              </a:rPr>
              <a:t>.</a:t>
            </a:r>
            <a:endParaRPr lang="uk-UA" dirty="0">
              <a:latin typeface="Arial Narrow" panose="020B0606020202030204" pitchFamily="34" charset="0"/>
            </a:endParaRPr>
          </a:p>
        </p:txBody>
      </p:sp>
      <p:pic>
        <p:nvPicPr>
          <p:cNvPr id="2" name="Рисунок 1">
            <a:extLst>
              <a:ext uri="{FF2B5EF4-FFF2-40B4-BE49-F238E27FC236}">
                <a16:creationId xmlns:a16="http://schemas.microsoft.com/office/drawing/2014/main" id="{229906AA-D705-4E3D-BDD4-2F71BE236A19}"/>
              </a:ext>
            </a:extLst>
          </p:cNvPr>
          <p:cNvPicPr>
            <a:picLocks noChangeAspect="1"/>
          </p:cNvPicPr>
          <p:nvPr/>
        </p:nvPicPr>
        <p:blipFill>
          <a:blip r:embed="rId3"/>
          <a:stretch>
            <a:fillRect/>
          </a:stretch>
        </p:blipFill>
        <p:spPr>
          <a:xfrm>
            <a:off x="781664" y="3908324"/>
            <a:ext cx="2048161" cy="466790"/>
          </a:xfrm>
          <a:prstGeom prst="rect">
            <a:avLst/>
          </a:prstGeom>
        </p:spPr>
      </p:pic>
    </p:spTree>
    <p:extLst>
      <p:ext uri="{BB962C8B-B14F-4D97-AF65-F5344CB8AC3E}">
        <p14:creationId xmlns:p14="http://schemas.microsoft.com/office/powerpoint/2010/main" val="3994054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grpSp>
        <p:nvGrpSpPr>
          <p:cNvPr id="2326" name="Google Shape;2326;p44"/>
          <p:cNvGrpSpPr/>
          <p:nvPr/>
        </p:nvGrpSpPr>
        <p:grpSpPr>
          <a:xfrm>
            <a:off x="4572000" y="631954"/>
            <a:ext cx="3879489" cy="3879489"/>
            <a:chOff x="4522050" y="622650"/>
            <a:chExt cx="3898200" cy="3898200"/>
          </a:xfrm>
        </p:grpSpPr>
        <p:sp>
          <p:nvSpPr>
            <p:cNvPr id="2327" name="Google Shape;2327;p44"/>
            <p:cNvSpPr/>
            <p:nvPr/>
          </p:nvSpPr>
          <p:spPr>
            <a:xfrm>
              <a:off x="4522050" y="622650"/>
              <a:ext cx="3898200" cy="38982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4"/>
            <p:cNvSpPr/>
            <p:nvPr/>
          </p:nvSpPr>
          <p:spPr>
            <a:xfrm>
              <a:off x="4698900" y="799500"/>
              <a:ext cx="3544500" cy="35445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9" name="Google Shape;2329;p44"/>
          <p:cNvSpPr txBox="1">
            <a:spLocks noGrp="1"/>
          </p:cNvSpPr>
          <p:nvPr>
            <p:ph type="title"/>
          </p:nvPr>
        </p:nvSpPr>
        <p:spPr>
          <a:xfrm>
            <a:off x="1286885" y="1440549"/>
            <a:ext cx="2653104" cy="40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uk-UA" sz="2000" dirty="0">
                <a:latin typeface="Arial Narrow" panose="020B0606020202030204" pitchFamily="34" charset="0"/>
                <a:sym typeface="Barlow Semi Condensed Medium"/>
              </a:rPr>
              <a:t>Цифрова криміналістика</a:t>
            </a:r>
            <a:endParaRPr sz="2000" dirty="0">
              <a:latin typeface="Arial Narrow" panose="020B0606020202030204" pitchFamily="34" charset="0"/>
              <a:sym typeface="Barlow Semi Condensed Medium"/>
            </a:endParaRPr>
          </a:p>
        </p:txBody>
      </p:sp>
      <p:sp>
        <p:nvSpPr>
          <p:cNvPr id="2330" name="Google Shape;2330;p44"/>
          <p:cNvSpPr txBox="1">
            <a:spLocks noGrp="1"/>
          </p:cNvSpPr>
          <p:nvPr>
            <p:ph type="subTitle" idx="1"/>
          </p:nvPr>
        </p:nvSpPr>
        <p:spPr>
          <a:xfrm>
            <a:off x="463597" y="1710281"/>
            <a:ext cx="3996093" cy="1722833"/>
          </a:xfrm>
          <a:prstGeom prst="rect">
            <a:avLst/>
          </a:prstGeom>
        </p:spPr>
        <p:txBody>
          <a:bodyPr spcFirstLastPara="1" wrap="square" lIns="91425" tIns="91425" rIns="91425" bIns="91425" anchor="t" anchorCtr="0">
            <a:noAutofit/>
          </a:bodyPr>
          <a:lstStyle/>
          <a:p>
            <a:pPr lvl="0"/>
            <a:r>
              <a:rPr lang="uk-UA" sz="1600" dirty="0">
                <a:latin typeface="Arial Narrow" panose="020B0606020202030204" pitchFamily="34" charset="0"/>
              </a:rPr>
              <a:t>це галузь криміналістики, яка займається збереженням, збором, дослідженням та аналізом електронних даних для розслідування злочинів та інцидентів, пов'язаних з цифровими технологіями.</a:t>
            </a:r>
            <a:endParaRPr sz="1600" dirty="0">
              <a:latin typeface="Arial Narrow" panose="020B0606020202030204" pitchFamily="34" charset="0"/>
              <a:sym typeface="Barlow Semi Condensed"/>
            </a:endParaRPr>
          </a:p>
        </p:txBody>
      </p:sp>
      <p:pic>
        <p:nvPicPr>
          <p:cNvPr id="2331" name="Google Shape;2331;p44"/>
          <p:cNvPicPr preferRelativeResize="0"/>
          <p:nvPr/>
        </p:nvPicPr>
        <p:blipFill rotWithShape="1">
          <a:blip r:embed="rId3">
            <a:alphaModFix/>
          </a:blip>
          <a:srcRect l="34985" r="2674"/>
          <a:stretch/>
        </p:blipFill>
        <p:spPr>
          <a:xfrm>
            <a:off x="4953820" y="995198"/>
            <a:ext cx="3144600" cy="3153000"/>
          </a:xfrm>
          <a:prstGeom prst="ellipse">
            <a:avLst/>
          </a:prstGeom>
          <a:noFill/>
          <a:ln>
            <a:noFill/>
          </a:ln>
        </p:spPr>
      </p:pic>
      <p:sp>
        <p:nvSpPr>
          <p:cNvPr id="8" name="Google Shape;3214;p57">
            <a:extLst>
              <a:ext uri="{FF2B5EF4-FFF2-40B4-BE49-F238E27FC236}">
                <a16:creationId xmlns:a16="http://schemas.microsoft.com/office/drawing/2014/main" id="{6FC289F7-90A4-4AD4-A313-FF177898C2E3}"/>
              </a:ext>
            </a:extLst>
          </p:cNvPr>
          <p:cNvSpPr txBox="1">
            <a:spLocks/>
          </p:cNvSpPr>
          <p:nvPr/>
        </p:nvSpPr>
        <p:spPr>
          <a:xfrm>
            <a:off x="1892639" y="2930281"/>
            <a:ext cx="2598010" cy="17365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sz="1600" dirty="0">
                <a:latin typeface="Arial Narrow" panose="020B0606020202030204" pitchFamily="34" charset="0"/>
              </a:rPr>
              <a:t>Ціль - відповісти на питання:</a:t>
            </a:r>
          </a:p>
          <a:p>
            <a:pPr marL="457200" indent="-330200">
              <a:buClr>
                <a:schemeClr val="accent1"/>
              </a:buClr>
              <a:buSzPts val="1600"/>
              <a:buFont typeface="Barlow Semi Condensed"/>
              <a:buChar char="●"/>
            </a:pPr>
            <a:r>
              <a:rPr lang="uk-UA" sz="1600" dirty="0">
                <a:latin typeface="Arial Narrow" panose="020B0606020202030204" pitchFamily="34" charset="0"/>
              </a:rPr>
              <a:t>Що сталося?</a:t>
            </a:r>
          </a:p>
          <a:p>
            <a:pPr marL="457200" indent="-330200">
              <a:buClr>
                <a:schemeClr val="accent1"/>
              </a:buClr>
              <a:buSzPts val="1600"/>
              <a:buFont typeface="Barlow Semi Condensed"/>
              <a:buChar char="●"/>
            </a:pPr>
            <a:r>
              <a:rPr lang="uk-UA" sz="1600" dirty="0">
                <a:latin typeface="Arial Narrow" panose="020B0606020202030204" pitchFamily="34" charset="0"/>
              </a:rPr>
              <a:t>Де це сталося?</a:t>
            </a:r>
          </a:p>
          <a:p>
            <a:pPr marL="457200" indent="-330200">
              <a:buClr>
                <a:schemeClr val="accent1"/>
              </a:buClr>
              <a:buSzPts val="1600"/>
              <a:buFont typeface="Barlow Semi Condensed"/>
              <a:buChar char="●"/>
            </a:pPr>
            <a:r>
              <a:rPr lang="uk-UA" sz="1600" dirty="0">
                <a:latin typeface="Arial Narrow" panose="020B0606020202030204" pitchFamily="34" charset="0"/>
              </a:rPr>
              <a:t>Хто це зробив?*</a:t>
            </a:r>
          </a:p>
          <a:p>
            <a:pPr marL="457200" indent="-330200">
              <a:buClr>
                <a:schemeClr val="accent1"/>
              </a:buClr>
              <a:buSzPts val="1600"/>
              <a:buFont typeface="Barlow Semi Condensed"/>
              <a:buChar char="●"/>
            </a:pPr>
            <a:r>
              <a:rPr lang="uk-UA" sz="1600" dirty="0">
                <a:latin typeface="Arial Narrow" panose="020B0606020202030204" pitchFamily="34" charset="0"/>
              </a:rPr>
              <a:t>Коли це сталося?</a:t>
            </a:r>
          </a:p>
          <a:p>
            <a:pPr marL="457200" indent="-330200">
              <a:buClr>
                <a:schemeClr val="accent1"/>
              </a:buClr>
              <a:buSzPts val="1600"/>
              <a:buFont typeface="Barlow Semi Condensed"/>
              <a:buChar char="●"/>
            </a:pPr>
            <a:r>
              <a:rPr lang="uk-UA" sz="1600" dirty="0">
                <a:latin typeface="Arial Narrow" panose="020B0606020202030204" pitchFamily="34" charset="0"/>
              </a:rPr>
              <a:t>Як це сталося</a:t>
            </a:r>
          </a:p>
        </p:txBody>
      </p:sp>
    </p:spTree>
    <p:extLst>
      <p:ext uri="{BB962C8B-B14F-4D97-AF65-F5344CB8AC3E}">
        <p14:creationId xmlns:p14="http://schemas.microsoft.com/office/powerpoint/2010/main" val="287339441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Структура електронного листа</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840658" y="1268362"/>
            <a:ext cx="8303341" cy="2359742"/>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Заголовки (</a:t>
            </a:r>
            <a:r>
              <a:rPr lang="en-US" dirty="0">
                <a:solidFill>
                  <a:schemeClr val="accent1"/>
                </a:solidFill>
                <a:latin typeface="Arial Narrow" panose="020B0606020202030204" pitchFamily="34" charset="0"/>
              </a:rPr>
              <a:t>Headers)</a:t>
            </a:r>
            <a:r>
              <a:rPr lang="en-US" dirty="0">
                <a:latin typeface="Arial Narrow" panose="020B0606020202030204" pitchFamily="34" charset="0"/>
              </a:rPr>
              <a:t>: </a:t>
            </a:r>
            <a:r>
              <a:rPr lang="uk-UA" dirty="0">
                <a:latin typeface="Arial Narrow" panose="020B0606020202030204" pitchFamily="34" charset="0"/>
              </a:rPr>
              <a:t>містять інформацію про:</a:t>
            </a:r>
          </a:p>
          <a:p>
            <a:pPr marL="811213" indent="-330200">
              <a:buClr>
                <a:schemeClr val="accent1"/>
              </a:buClr>
              <a:buSzPts val="1600"/>
              <a:buFont typeface="Barlow Semi Condensed"/>
              <a:buChar char="●"/>
            </a:pPr>
            <a:r>
              <a:rPr lang="uk-UA" dirty="0">
                <a:latin typeface="Arial Narrow" panose="020B0606020202030204" pitchFamily="34" charset="0"/>
              </a:rPr>
              <a:t>відправника, </a:t>
            </a:r>
          </a:p>
          <a:p>
            <a:pPr marL="811213" indent="-330200">
              <a:buClr>
                <a:schemeClr val="accent1"/>
              </a:buClr>
              <a:buSzPts val="1600"/>
              <a:buFont typeface="Barlow Semi Condensed"/>
              <a:buChar char="●"/>
            </a:pPr>
            <a:r>
              <a:rPr lang="uk-UA" dirty="0">
                <a:latin typeface="Arial Narrow" panose="020B0606020202030204" pitchFamily="34" charset="0"/>
              </a:rPr>
              <a:t>одержувача, </a:t>
            </a:r>
          </a:p>
          <a:p>
            <a:pPr marL="811213" indent="-330200">
              <a:buClr>
                <a:schemeClr val="accent1"/>
              </a:buClr>
              <a:buSzPts val="1600"/>
              <a:buFont typeface="Barlow Semi Condensed"/>
              <a:buChar char="●"/>
            </a:pPr>
            <a:r>
              <a:rPr lang="uk-UA" dirty="0">
                <a:latin typeface="Arial Narrow" panose="020B0606020202030204" pitchFamily="34" charset="0"/>
              </a:rPr>
              <a:t>сервери, через які проходив лист,</a:t>
            </a:r>
          </a:p>
          <a:p>
            <a:pPr marL="811213" indent="-330200">
              <a:buClr>
                <a:schemeClr val="accent1"/>
              </a:buClr>
              <a:buSzPts val="1600"/>
              <a:buFont typeface="Barlow Semi Condensed"/>
              <a:buChar char="●"/>
            </a:pPr>
            <a:r>
              <a:rPr lang="uk-UA" dirty="0">
                <a:latin typeface="Arial Narrow" panose="020B0606020202030204" pitchFamily="34" charset="0"/>
              </a:rPr>
              <a:t>дату.</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Тіло повідомлення (</a:t>
            </a:r>
            <a:r>
              <a:rPr lang="en-US" dirty="0">
                <a:solidFill>
                  <a:schemeClr val="accent1"/>
                </a:solidFill>
                <a:latin typeface="Arial Narrow" panose="020B0606020202030204" pitchFamily="34" charset="0"/>
              </a:rPr>
              <a:t>Body)</a:t>
            </a:r>
            <a:r>
              <a:rPr lang="en-US" dirty="0">
                <a:latin typeface="Arial Narrow" panose="020B0606020202030204" pitchFamily="34" charset="0"/>
              </a:rPr>
              <a:t>: </a:t>
            </a:r>
            <a:r>
              <a:rPr lang="uk-UA" dirty="0">
                <a:latin typeface="Arial Narrow" panose="020B0606020202030204" pitchFamily="34" charset="0"/>
              </a:rPr>
              <a:t>власне текст повідомлення.</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Мультимедійні вкладення</a:t>
            </a:r>
            <a:r>
              <a:rPr lang="uk-UA" dirty="0">
                <a:latin typeface="Arial Narrow" panose="020B0606020202030204" pitchFamily="34" charset="0"/>
              </a:rPr>
              <a:t>: зображення, документи, тощо.</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Метадані вкладень</a:t>
            </a:r>
            <a:r>
              <a:rPr lang="uk-UA" dirty="0">
                <a:latin typeface="Arial Narrow" panose="020B0606020202030204" pitchFamily="34" charset="0"/>
              </a:rPr>
              <a:t>: дата, час, автор, ПЗ, геодані.</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127000">
              <a:buClr>
                <a:schemeClr val="accent1"/>
              </a:buClr>
              <a:buSzPts val="1600"/>
            </a:pPr>
            <a:endParaRPr lang="uk-UA" dirty="0">
              <a:latin typeface="Arial Narrow" panose="020B0606020202030204" pitchFamily="34" charset="0"/>
            </a:endParaRPr>
          </a:p>
        </p:txBody>
      </p:sp>
    </p:spTree>
    <p:extLst>
      <p:ext uri="{BB962C8B-B14F-4D97-AF65-F5344CB8AC3E}">
        <p14:creationId xmlns:p14="http://schemas.microsoft.com/office/powerpoint/2010/main" val="397832412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Заголовок електронного листа</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0" y="1032386"/>
            <a:ext cx="9143999" cy="3583859"/>
          </a:xfrm>
          <a:prstGeom prst="rect">
            <a:avLst/>
          </a:prstGeom>
        </p:spPr>
        <p:txBody>
          <a:bodyPr spcFirstLastPara="1" wrap="square" lIns="91425" tIns="91425" rIns="91425" bIns="91425" anchor="t" anchorCtr="0">
            <a:noAutofit/>
          </a:bodyPr>
          <a:lstStyle/>
          <a:p>
            <a:pPr marL="127000">
              <a:buClr>
                <a:schemeClr val="accent1"/>
              </a:buClr>
              <a:buSzPts val="1600"/>
            </a:pPr>
            <a:r>
              <a:rPr lang="en-US" dirty="0">
                <a:latin typeface="Arial Narrow" panose="020B0606020202030204" pitchFamily="34" charset="0"/>
              </a:rPr>
              <a:t>Return-Path: &lt;</a:t>
            </a:r>
            <a:r>
              <a:rPr lang="en-US" dirty="0">
                <a:solidFill>
                  <a:schemeClr val="accent1"/>
                </a:solidFill>
                <a:latin typeface="Arial Narrow" panose="020B0606020202030204" pitchFamily="34" charset="0"/>
              </a:rPr>
              <a:t>attacker@example.com</a:t>
            </a:r>
            <a:r>
              <a:rPr lang="en-US" dirty="0">
                <a:latin typeface="Arial Narrow" panose="020B0606020202030204" pitchFamily="34" charset="0"/>
              </a:rPr>
              <a:t>&gt;</a:t>
            </a:r>
            <a:r>
              <a:rPr lang="uk-UA" dirty="0">
                <a:latin typeface="Arial Narrow" panose="020B0606020202030204" pitchFamily="34" charset="0"/>
              </a:rPr>
              <a:t> 			// Зворотна адреса відправника</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Received: from </a:t>
            </a:r>
            <a:r>
              <a:rPr lang="en-US" dirty="0">
                <a:solidFill>
                  <a:schemeClr val="accent1"/>
                </a:solidFill>
                <a:latin typeface="Arial Narrow" panose="020B0606020202030204" pitchFamily="34" charset="0"/>
              </a:rPr>
              <a:t>mail.example.com </a:t>
            </a:r>
            <a:r>
              <a:rPr lang="en-US" dirty="0">
                <a:latin typeface="Arial Narrow" panose="020B0606020202030204" pitchFamily="34" charset="0"/>
              </a:rPr>
              <a:t>(mail.example.com. [</a:t>
            </a:r>
            <a:r>
              <a:rPr lang="en-US" dirty="0">
                <a:solidFill>
                  <a:schemeClr val="accent1"/>
                </a:solidFill>
                <a:latin typeface="Arial Narrow" panose="020B0606020202030204" pitchFamily="34" charset="0"/>
              </a:rPr>
              <a:t>203.0.113.10</a:t>
            </a:r>
            <a:r>
              <a:rPr lang="en-US" dirty="0">
                <a:latin typeface="Arial Narrow" panose="020B0606020202030204" pitchFamily="34" charset="0"/>
              </a:rPr>
              <a:t>])</a:t>
            </a:r>
            <a:r>
              <a:rPr lang="uk-UA" dirty="0">
                <a:latin typeface="Arial Narrow" panose="020B0606020202030204" pitchFamily="34" charset="0"/>
              </a:rPr>
              <a:t>    // Детальний маршрут проходження листа </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        by </a:t>
            </a:r>
            <a:r>
              <a:rPr lang="en-US" dirty="0">
                <a:solidFill>
                  <a:schemeClr val="accent1"/>
                </a:solidFill>
                <a:latin typeface="Arial Narrow" panose="020B0606020202030204" pitchFamily="34" charset="0"/>
              </a:rPr>
              <a:t>mx.google.com</a:t>
            </a:r>
            <a:r>
              <a:rPr lang="en-US" dirty="0">
                <a:latin typeface="Arial Narrow" panose="020B0606020202030204" pitchFamily="34" charset="0"/>
              </a:rPr>
              <a:t> with ESMTPS id u2si5197228qke.</a:t>
            </a:r>
            <a:r>
              <a:rPr lang="en-US" dirty="0">
                <a:solidFill>
                  <a:schemeClr val="accent1"/>
                </a:solidFill>
                <a:latin typeface="Arial Narrow" panose="020B0606020202030204" pitchFamily="34" charset="0"/>
              </a:rPr>
              <a:t>208.2024.06.01.10.13.22</a:t>
            </a:r>
            <a:r>
              <a:rPr lang="uk-UA" dirty="0">
                <a:latin typeface="Arial Narrow" panose="020B0606020202030204" pitchFamily="34" charset="0"/>
              </a:rPr>
              <a:t> </a:t>
            </a:r>
            <a:r>
              <a:rPr lang="en-US" dirty="0">
                <a:latin typeface="Arial Narrow" panose="020B0606020202030204" pitchFamily="34" charset="0"/>
              </a:rPr>
              <a:t>// (IP-</a:t>
            </a:r>
            <a:r>
              <a:rPr lang="uk-UA" dirty="0">
                <a:latin typeface="Arial Narrow" panose="020B0606020202030204" pitchFamily="34" charset="0"/>
              </a:rPr>
              <a:t>адреси, сервери, дати).</a:t>
            </a:r>
          </a:p>
          <a:p>
            <a:pPr marL="127000">
              <a:buClr>
                <a:schemeClr val="accent1"/>
              </a:buClr>
              <a:buSzPts val="1600"/>
            </a:pPr>
            <a:r>
              <a:rPr lang="en-US" dirty="0">
                <a:latin typeface="Arial Narrow" panose="020B0606020202030204" pitchFamily="34" charset="0"/>
              </a:rPr>
              <a:t> </a:t>
            </a:r>
            <a:r>
              <a:rPr lang="uk-UA" dirty="0">
                <a:latin typeface="Arial Narrow" panose="020B0606020202030204" pitchFamily="34" charset="0"/>
              </a:rPr>
              <a:t>       </a:t>
            </a:r>
            <a:r>
              <a:rPr lang="en-US" dirty="0">
                <a:latin typeface="Arial Narrow" panose="020B0606020202030204" pitchFamily="34" charset="0"/>
              </a:rPr>
              <a:t>for &lt;victim@gmail.com&gt;</a:t>
            </a:r>
            <a:r>
              <a:rPr lang="uk-UA" dirty="0">
                <a:latin typeface="Arial Narrow" panose="020B0606020202030204" pitchFamily="34" charset="0"/>
              </a:rPr>
              <a:t>			</a:t>
            </a:r>
          </a:p>
          <a:p>
            <a:pPr marL="127000">
              <a:buClr>
                <a:schemeClr val="accent1"/>
              </a:buClr>
              <a:buSzPts val="1600"/>
            </a:pPr>
            <a:r>
              <a:rPr lang="en-US" dirty="0">
                <a:latin typeface="Arial Narrow" panose="020B0606020202030204" pitchFamily="34" charset="0"/>
              </a:rPr>
              <a:t>        (version=TLS1_3 cipher=TLS_AES_256_GCM_SHA384 bits=256/256);</a:t>
            </a:r>
          </a:p>
          <a:p>
            <a:pPr marL="127000">
              <a:buClr>
                <a:schemeClr val="accent1"/>
              </a:buClr>
              <a:buSzPts val="1600"/>
            </a:pPr>
            <a:r>
              <a:rPr lang="en-US" dirty="0">
                <a:latin typeface="Arial Narrow" panose="020B0606020202030204" pitchFamily="34" charset="0"/>
              </a:rPr>
              <a:t>        Sat, 01 Jun 2024 10:13:22 -0700 (PDT)</a:t>
            </a:r>
          </a:p>
          <a:p>
            <a:pPr marL="127000">
              <a:buClr>
                <a:schemeClr val="accent1"/>
              </a:buClr>
              <a:buSzPts val="1600"/>
            </a:pPr>
            <a:r>
              <a:rPr lang="en-US" dirty="0">
                <a:latin typeface="Arial Narrow" panose="020B0606020202030204" pitchFamily="34" charset="0"/>
              </a:rPr>
              <a:t>Message-ID: &lt;0e2d1cd2b9f2@example.com&gt;</a:t>
            </a:r>
          </a:p>
          <a:p>
            <a:pPr marL="127000">
              <a:buClr>
                <a:schemeClr val="accent1"/>
              </a:buClr>
              <a:buSzPts val="1600"/>
            </a:pPr>
            <a:r>
              <a:rPr lang="en-US" dirty="0">
                <a:latin typeface="Arial Narrow" panose="020B0606020202030204" pitchFamily="34" charset="0"/>
              </a:rPr>
              <a:t>Date: Sat, 1 Jun 2024 19:13:12 +0200</a:t>
            </a:r>
          </a:p>
          <a:p>
            <a:pPr marL="127000">
              <a:buClr>
                <a:schemeClr val="accent1"/>
              </a:buClr>
              <a:buSzPts val="1600"/>
            </a:pPr>
            <a:r>
              <a:rPr lang="en-US" dirty="0">
                <a:latin typeface="Arial Narrow" panose="020B0606020202030204" pitchFamily="34" charset="0"/>
              </a:rPr>
              <a:t>From: John Smith &lt;</a:t>
            </a:r>
            <a:r>
              <a:rPr lang="en-US" dirty="0">
                <a:solidFill>
                  <a:schemeClr val="accent1"/>
                </a:solidFill>
                <a:latin typeface="Arial Narrow" panose="020B0606020202030204" pitchFamily="34" charset="0"/>
              </a:rPr>
              <a:t>attacker@example.com</a:t>
            </a:r>
            <a:r>
              <a:rPr lang="en-US" dirty="0">
                <a:latin typeface="Arial Narrow" panose="020B0606020202030204" pitchFamily="34" charset="0"/>
              </a:rPr>
              <a:t>&gt;</a:t>
            </a:r>
            <a:r>
              <a:rPr lang="uk-UA" dirty="0">
                <a:latin typeface="Arial Narrow" panose="020B0606020202030204" pitchFamily="34" charset="0"/>
              </a:rPr>
              <a:t> 		  // Від кого та кому – може бути підробленим.</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To: Victim User &lt;</a:t>
            </a:r>
            <a:r>
              <a:rPr lang="en-US" dirty="0">
                <a:solidFill>
                  <a:schemeClr val="accent1"/>
                </a:solidFill>
                <a:latin typeface="Arial Narrow" panose="020B0606020202030204" pitchFamily="34" charset="0"/>
              </a:rPr>
              <a:t>victim@gmail.com</a:t>
            </a:r>
            <a:r>
              <a:rPr lang="en-US" dirty="0">
                <a:latin typeface="Arial Narrow" panose="020B0606020202030204" pitchFamily="34" charset="0"/>
              </a:rPr>
              <a:t>&gt;</a:t>
            </a:r>
          </a:p>
          <a:p>
            <a:pPr marL="127000">
              <a:buClr>
                <a:schemeClr val="accent1"/>
              </a:buClr>
              <a:buSzPts val="1600"/>
            </a:pPr>
            <a:r>
              <a:rPr lang="en-US" dirty="0">
                <a:latin typeface="Arial Narrow" panose="020B0606020202030204" pitchFamily="34" charset="0"/>
              </a:rPr>
              <a:t>Subject: Important Update</a:t>
            </a:r>
          </a:p>
          <a:p>
            <a:pPr marL="127000">
              <a:buClr>
                <a:schemeClr val="accent1"/>
              </a:buClr>
              <a:buSzPts val="1600"/>
            </a:pPr>
            <a:r>
              <a:rPr lang="en-US" dirty="0">
                <a:latin typeface="Arial Narrow" panose="020B0606020202030204" pitchFamily="34" charset="0"/>
              </a:rPr>
              <a:t>MIME-Version: 1.0</a:t>
            </a:r>
          </a:p>
          <a:p>
            <a:pPr marL="127000">
              <a:buClr>
                <a:schemeClr val="accent1"/>
              </a:buClr>
              <a:buSzPts val="1600"/>
            </a:pPr>
            <a:r>
              <a:rPr lang="en-US" dirty="0">
                <a:latin typeface="Arial Narrow" panose="020B0606020202030204" pitchFamily="34" charset="0"/>
              </a:rPr>
              <a:t>Content-Type: text/html; charset="UTF-8"</a:t>
            </a:r>
          </a:p>
          <a:p>
            <a:pPr marL="127000">
              <a:buClr>
                <a:schemeClr val="accent1"/>
              </a:buClr>
              <a:buSzPts val="1600"/>
            </a:pPr>
            <a:r>
              <a:rPr lang="en-US" dirty="0">
                <a:latin typeface="Arial Narrow" panose="020B0606020202030204" pitchFamily="34" charset="0"/>
              </a:rPr>
              <a:t>Content-Transfer-Encoding: quoted-printable</a:t>
            </a:r>
            <a:endParaRPr lang="uk-UA" dirty="0">
              <a:latin typeface="Arial Narrow" panose="020B0606020202030204" pitchFamily="34" charset="0"/>
            </a:endParaRPr>
          </a:p>
        </p:txBody>
      </p:sp>
    </p:spTree>
    <p:extLst>
      <p:ext uri="{BB962C8B-B14F-4D97-AF65-F5344CB8AC3E}">
        <p14:creationId xmlns:p14="http://schemas.microsoft.com/office/powerpoint/2010/main" val="320067414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C0B145B6-F848-4040-8042-ABBDC3CE475D}"/>
              </a:ext>
            </a:extLst>
          </p:cNvPr>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Збір даних з соціальних мереж</a:t>
            </a:r>
            <a:br>
              <a:rPr lang="uk-UA" dirty="0">
                <a:latin typeface="Bahnschrift SemiBold Condensed" panose="020B0502040204020203" pitchFamily="34" charset="0"/>
              </a:rPr>
            </a:br>
            <a:endParaRPr lang="uk-UA" dirty="0"/>
          </a:p>
        </p:txBody>
      </p:sp>
      <p:sp>
        <p:nvSpPr>
          <p:cNvPr id="9" name="Google Shape;3214;p57">
            <a:extLst>
              <a:ext uri="{FF2B5EF4-FFF2-40B4-BE49-F238E27FC236}">
                <a16:creationId xmlns:a16="http://schemas.microsoft.com/office/drawing/2014/main" id="{7CCBE2F2-B4D9-462D-A1D5-ECF5BEF7075E}"/>
              </a:ext>
            </a:extLst>
          </p:cNvPr>
          <p:cNvSpPr txBox="1">
            <a:spLocks/>
          </p:cNvSpPr>
          <p:nvPr/>
        </p:nvSpPr>
        <p:spPr>
          <a:xfrm>
            <a:off x="0" y="812223"/>
            <a:ext cx="9144000" cy="433127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30200">
              <a:buClr>
                <a:schemeClr val="accent1"/>
              </a:buClr>
              <a:buSzPts val="1600"/>
              <a:buFont typeface="Barlow Semi Condensed"/>
              <a:buChar char="●"/>
            </a:pPr>
            <a:r>
              <a:rPr lang="uk-UA" sz="1600" dirty="0">
                <a:latin typeface="Arial Narrow" panose="020B0606020202030204" pitchFamily="34" charset="0"/>
              </a:rPr>
              <a:t>Платформи:</a:t>
            </a:r>
          </a:p>
          <a:p>
            <a:pPr marL="812800" indent="-322263">
              <a:buClr>
                <a:schemeClr val="accent1"/>
              </a:buClr>
              <a:buSzPts val="1600"/>
              <a:buFont typeface="Barlow Semi Condensed"/>
              <a:buChar char="●"/>
            </a:pPr>
            <a:r>
              <a:rPr lang="en-US" sz="1600" dirty="0">
                <a:latin typeface="Arial Narrow" panose="020B0606020202030204" pitchFamily="34" charset="0"/>
              </a:rPr>
              <a:t>Facebook / Instagram: </a:t>
            </a:r>
            <a:r>
              <a:rPr lang="uk-UA" sz="1600" dirty="0">
                <a:latin typeface="Arial Narrow" panose="020B0606020202030204" pitchFamily="34" charset="0"/>
              </a:rPr>
              <a:t>профілі, пости, історії, реакції, повідомлення </a:t>
            </a:r>
          </a:p>
          <a:p>
            <a:pPr marL="490537">
              <a:buClr>
                <a:schemeClr val="accent1"/>
              </a:buClr>
              <a:buSzPts val="1600"/>
            </a:pPr>
            <a:r>
              <a:rPr lang="uk-UA" sz="1600" dirty="0">
                <a:latin typeface="Arial Narrow" panose="020B0606020202030204" pitchFamily="34" charset="0"/>
              </a:rPr>
              <a:t>       (через </a:t>
            </a:r>
            <a:r>
              <a:rPr lang="en-US" sz="1600" dirty="0">
                <a:latin typeface="Arial Narrow" panose="020B0606020202030204" pitchFamily="34" charset="0"/>
              </a:rPr>
              <a:t>Meta Data Download, </a:t>
            </a:r>
            <a:r>
              <a:rPr lang="uk-UA" sz="1600" dirty="0">
                <a:latin typeface="Arial Narrow" panose="020B0606020202030204" pitchFamily="34" charset="0"/>
              </a:rPr>
              <a:t>офіційні запити, </a:t>
            </a:r>
            <a:r>
              <a:rPr lang="en-US" sz="1600" dirty="0">
                <a:latin typeface="Arial Narrow" panose="020B0606020202030204" pitchFamily="34" charset="0"/>
              </a:rPr>
              <a:t>OSINT-</a:t>
            </a:r>
            <a:r>
              <a:rPr lang="uk-UA" sz="1600" dirty="0">
                <a:latin typeface="Arial Narrow" panose="020B0606020202030204" pitchFamily="34" charset="0"/>
              </a:rPr>
              <a:t>інструменти).</a:t>
            </a:r>
          </a:p>
          <a:p>
            <a:pPr marL="812800" indent="-322263">
              <a:buClr>
                <a:schemeClr val="accent1"/>
              </a:buClr>
              <a:buSzPts val="1600"/>
              <a:buFont typeface="Barlow Semi Condensed"/>
              <a:buChar char="●"/>
            </a:pPr>
            <a:r>
              <a:rPr lang="en-US" sz="1600" dirty="0">
                <a:latin typeface="Arial Narrow" panose="020B0606020202030204" pitchFamily="34" charset="0"/>
              </a:rPr>
              <a:t>Telegram: </a:t>
            </a:r>
            <a:r>
              <a:rPr lang="uk-UA" sz="1600" dirty="0">
                <a:latin typeface="Arial Narrow" panose="020B0606020202030204" pitchFamily="34" charset="0"/>
              </a:rPr>
              <a:t>публічні канали, повідомлення, фото, відео </a:t>
            </a:r>
          </a:p>
          <a:p>
            <a:pPr marL="490537">
              <a:buClr>
                <a:schemeClr val="accent1"/>
              </a:buClr>
              <a:buSzPts val="1600"/>
            </a:pPr>
            <a:r>
              <a:rPr lang="uk-UA" sz="1600" dirty="0">
                <a:latin typeface="Arial Narrow" panose="020B0606020202030204" pitchFamily="34" charset="0"/>
              </a:rPr>
              <a:t>       (через боти, </a:t>
            </a:r>
            <a:r>
              <a:rPr lang="en-US" sz="1600" dirty="0">
                <a:latin typeface="Arial Narrow" panose="020B0606020202030204" pitchFamily="34" charset="0"/>
              </a:rPr>
              <a:t>Telegram API, </a:t>
            </a:r>
            <a:r>
              <a:rPr lang="uk-UA" sz="1600" dirty="0">
                <a:latin typeface="Arial Narrow" panose="020B0606020202030204" pitchFamily="34" charset="0"/>
              </a:rPr>
              <a:t>локальні дані користувача).</a:t>
            </a:r>
          </a:p>
          <a:p>
            <a:pPr marL="812800" indent="-322263">
              <a:buClr>
                <a:schemeClr val="accent1"/>
              </a:buClr>
              <a:buSzPts val="1600"/>
              <a:buFont typeface="Barlow Semi Condensed"/>
              <a:buChar char="●"/>
            </a:pPr>
            <a:r>
              <a:rPr lang="en-US" sz="1600" dirty="0">
                <a:latin typeface="Arial Narrow" panose="020B0606020202030204" pitchFamily="34" charset="0"/>
              </a:rPr>
              <a:t>TikTok: </a:t>
            </a:r>
            <a:r>
              <a:rPr lang="uk-UA" sz="1600" dirty="0">
                <a:latin typeface="Arial Narrow" panose="020B0606020202030204" pitchFamily="34" charset="0"/>
              </a:rPr>
              <a:t>відео, коментарі, метадані (через </a:t>
            </a:r>
            <a:r>
              <a:rPr lang="en-US" sz="1600" dirty="0">
                <a:latin typeface="Arial Narrow" panose="020B0606020202030204" pitchFamily="34" charset="0"/>
              </a:rPr>
              <a:t>URL-</a:t>
            </a:r>
            <a:r>
              <a:rPr lang="uk-UA" sz="1600" dirty="0">
                <a:latin typeface="Arial Narrow" panose="020B0606020202030204" pitchFamily="34" charset="0"/>
              </a:rPr>
              <a:t>запити, вебінтерфейс, сторонні сервіси).</a:t>
            </a:r>
          </a:p>
          <a:p>
            <a:pPr marL="812800" indent="-322263">
              <a:buClr>
                <a:schemeClr val="accent1"/>
              </a:buClr>
              <a:buSzPts val="1600"/>
              <a:buFont typeface="Barlow Semi Condensed"/>
              <a:buChar char="●"/>
            </a:pPr>
            <a:r>
              <a:rPr lang="en-US" sz="1600" dirty="0">
                <a:latin typeface="Arial Narrow" panose="020B0606020202030204" pitchFamily="34" charset="0"/>
              </a:rPr>
              <a:t>LinkedIn: </a:t>
            </a:r>
            <a:r>
              <a:rPr lang="uk-UA" sz="1600" dirty="0">
                <a:latin typeface="Arial Narrow" panose="020B0606020202030204" pitchFamily="34" charset="0"/>
              </a:rPr>
              <a:t>зв’язки, дописи, місце роботи, історія профілю (через </a:t>
            </a:r>
            <a:r>
              <a:rPr lang="en-US" sz="1600" dirty="0">
                <a:latin typeface="Arial Narrow" panose="020B0606020202030204" pitchFamily="34" charset="0"/>
              </a:rPr>
              <a:t>API </a:t>
            </a:r>
            <a:r>
              <a:rPr lang="uk-UA" sz="1600" dirty="0">
                <a:latin typeface="Arial Narrow" panose="020B0606020202030204" pitchFamily="34" charset="0"/>
              </a:rPr>
              <a:t>або </a:t>
            </a:r>
            <a:r>
              <a:rPr lang="en-US" sz="1600" dirty="0">
                <a:latin typeface="Arial Narrow" panose="020B0606020202030204" pitchFamily="34" charset="0"/>
              </a:rPr>
              <a:t>OSINT-</a:t>
            </a:r>
            <a:r>
              <a:rPr lang="uk-UA" sz="1600" dirty="0">
                <a:latin typeface="Arial Narrow" panose="020B0606020202030204" pitchFamily="34" charset="0"/>
              </a:rPr>
              <a:t>інструменти).</a:t>
            </a:r>
          </a:p>
          <a:p>
            <a:pPr marL="457200" indent="-330200">
              <a:buClr>
                <a:schemeClr val="accent1"/>
              </a:buClr>
              <a:buSzPts val="1600"/>
              <a:buFont typeface="Barlow Semi Condensed"/>
              <a:buChar char="●"/>
            </a:pPr>
            <a:r>
              <a:rPr lang="uk-UA" sz="1600" dirty="0">
                <a:latin typeface="Arial Narrow" panose="020B0606020202030204" pitchFamily="34" charset="0"/>
              </a:rPr>
              <a:t>Особливості:</a:t>
            </a:r>
          </a:p>
          <a:p>
            <a:pPr marL="812800" indent="-330200">
              <a:buClr>
                <a:schemeClr val="accent1"/>
              </a:buClr>
              <a:buSzPts val="1600"/>
              <a:buFont typeface="Barlow Semi Condensed"/>
              <a:buChar char="●"/>
            </a:pPr>
            <a:r>
              <a:rPr lang="uk-UA" sz="1600" dirty="0">
                <a:latin typeface="Arial Narrow" panose="020B0606020202030204" pitchFamily="34" charset="0"/>
              </a:rPr>
              <a:t>Дані динамічні, можуть бути видалені або приховані.</a:t>
            </a:r>
          </a:p>
          <a:p>
            <a:pPr marL="812800" indent="-330200">
              <a:buClr>
                <a:schemeClr val="accent1"/>
              </a:buClr>
              <a:buSzPts val="1600"/>
              <a:buFont typeface="Barlow Semi Condensed"/>
              <a:buChar char="●"/>
            </a:pPr>
            <a:r>
              <a:rPr lang="uk-UA" sz="1600" dirty="0">
                <a:latin typeface="Arial Narrow" panose="020B0606020202030204" pitchFamily="34" charset="0"/>
              </a:rPr>
              <a:t>Потрібен знімок екрана + збереження </a:t>
            </a:r>
            <a:r>
              <a:rPr lang="en-US" sz="1600" dirty="0">
                <a:latin typeface="Arial Narrow" panose="020B0606020202030204" pitchFamily="34" charset="0"/>
              </a:rPr>
              <a:t>HTML-</a:t>
            </a:r>
            <a:r>
              <a:rPr lang="uk-UA" sz="1600" dirty="0">
                <a:latin typeface="Arial Narrow" panose="020B0606020202030204" pitchFamily="34" charset="0"/>
              </a:rPr>
              <a:t>версії сторінки.</a:t>
            </a:r>
          </a:p>
          <a:p>
            <a:pPr marL="812800" indent="-330200">
              <a:buClr>
                <a:schemeClr val="accent1"/>
              </a:buClr>
              <a:buSzPts val="1600"/>
              <a:buFont typeface="Barlow Semi Condensed"/>
              <a:buChar char="●"/>
            </a:pPr>
            <a:r>
              <a:rPr lang="uk-UA" sz="1600" dirty="0">
                <a:latin typeface="Arial Narrow" panose="020B0606020202030204" pitchFamily="34" charset="0"/>
              </a:rPr>
              <a:t>Необхідно документувати джерело, час, </a:t>
            </a:r>
            <a:r>
              <a:rPr lang="en-US" sz="1600" dirty="0">
                <a:latin typeface="Arial Narrow" panose="020B0606020202030204" pitchFamily="34" charset="0"/>
              </a:rPr>
              <a:t>URL.</a:t>
            </a:r>
            <a:endParaRPr lang="uk-UA" sz="1600" dirty="0">
              <a:latin typeface="Arial Narrow" panose="020B0606020202030204" pitchFamily="34" charset="0"/>
            </a:endParaRPr>
          </a:p>
          <a:p>
            <a:pPr marL="457200" indent="-330200">
              <a:buClr>
                <a:schemeClr val="accent1"/>
              </a:buClr>
              <a:buSzPts val="1600"/>
              <a:buFont typeface="Barlow Semi Condensed"/>
              <a:buChar char="●"/>
            </a:pPr>
            <a:r>
              <a:rPr lang="uk-UA" sz="1600" dirty="0">
                <a:latin typeface="Arial Narrow" panose="020B0606020202030204" pitchFamily="34" charset="0"/>
              </a:rPr>
              <a:t>Об'єкти аналізу соціальних мереж:</a:t>
            </a:r>
          </a:p>
          <a:p>
            <a:pPr marL="812800" indent="-330200">
              <a:buClr>
                <a:schemeClr val="accent1"/>
              </a:buClr>
              <a:buSzPts val="1600"/>
              <a:buFont typeface="Barlow Semi Condensed"/>
              <a:buChar char="●"/>
            </a:pPr>
            <a:r>
              <a:rPr lang="uk-UA" sz="1600" dirty="0">
                <a:latin typeface="Arial Narrow" panose="020B0606020202030204" pitchFamily="34" charset="0"/>
              </a:rPr>
              <a:t>Повідомлення: особливості стилю, час написання.</a:t>
            </a:r>
          </a:p>
          <a:p>
            <a:pPr marL="812800" indent="-330200">
              <a:buClr>
                <a:schemeClr val="accent1"/>
              </a:buClr>
              <a:buSzPts val="1600"/>
              <a:buFont typeface="Barlow Semi Condensed"/>
              <a:buChar char="●"/>
            </a:pPr>
            <a:r>
              <a:rPr lang="uk-UA" sz="1600" dirty="0">
                <a:latin typeface="Arial Narrow" panose="020B0606020202030204" pitchFamily="34" charset="0"/>
              </a:rPr>
              <a:t>Зображення: </a:t>
            </a:r>
            <a:r>
              <a:rPr lang="en-US" sz="1600" dirty="0">
                <a:latin typeface="Arial Narrow" panose="020B0606020202030204" pitchFamily="34" charset="0"/>
              </a:rPr>
              <a:t>EXIF-</a:t>
            </a:r>
            <a:r>
              <a:rPr lang="uk-UA" sz="1600" dirty="0">
                <a:latin typeface="Arial Narrow" panose="020B0606020202030204" pitchFamily="34" charset="0"/>
              </a:rPr>
              <a:t>дані (</a:t>
            </a:r>
            <a:r>
              <a:rPr lang="en-US" sz="1600" dirty="0">
                <a:latin typeface="Arial Narrow" panose="020B0606020202030204" pitchFamily="34" charset="0"/>
              </a:rPr>
              <a:t>GPS, </a:t>
            </a:r>
            <a:r>
              <a:rPr lang="uk-UA" sz="1600" dirty="0">
                <a:latin typeface="Arial Narrow" panose="020B0606020202030204" pitchFamily="34" charset="0"/>
              </a:rPr>
              <a:t>модель камери), зміст.</a:t>
            </a:r>
          </a:p>
          <a:p>
            <a:pPr marL="812800" indent="-330200">
              <a:buClr>
                <a:schemeClr val="accent1"/>
              </a:buClr>
              <a:buSzPts val="1600"/>
              <a:buFont typeface="Barlow Semi Condensed"/>
              <a:buChar char="●"/>
            </a:pPr>
            <a:r>
              <a:rPr lang="uk-UA" sz="1600" dirty="0">
                <a:latin typeface="Arial Narrow" panose="020B0606020202030204" pitchFamily="34" charset="0"/>
              </a:rPr>
              <a:t>Місця перебування: геотеги, “</a:t>
            </a:r>
            <a:r>
              <a:rPr lang="en-US" sz="1600" dirty="0">
                <a:latin typeface="Arial Narrow" panose="020B0606020202030204" pitchFamily="34" charset="0"/>
              </a:rPr>
              <a:t>check-in”, </a:t>
            </a:r>
            <a:r>
              <a:rPr lang="uk-UA" sz="1600" dirty="0">
                <a:latin typeface="Arial Narrow" panose="020B0606020202030204" pitchFamily="34" charset="0"/>
              </a:rPr>
              <a:t>вказані локації.</a:t>
            </a:r>
          </a:p>
          <a:p>
            <a:pPr marL="812800" indent="-330200">
              <a:buClr>
                <a:schemeClr val="accent1"/>
              </a:buClr>
              <a:buSzPts val="1600"/>
              <a:buFont typeface="Barlow Semi Condensed"/>
              <a:buChar char="●"/>
            </a:pPr>
            <a:r>
              <a:rPr lang="uk-UA" sz="1600" dirty="0">
                <a:latin typeface="Arial Narrow" panose="020B0606020202030204" pitchFamily="34" charset="0"/>
              </a:rPr>
              <a:t>Метадані: дата/час, автор, </a:t>
            </a:r>
            <a:r>
              <a:rPr lang="en-US" sz="1600" dirty="0">
                <a:latin typeface="Arial Narrow" panose="020B0606020202030204" pitchFamily="34" charset="0"/>
              </a:rPr>
              <a:t>ID </a:t>
            </a:r>
            <a:r>
              <a:rPr lang="uk-UA" sz="1600" dirty="0">
                <a:latin typeface="Arial Narrow" panose="020B0606020202030204" pitchFamily="34" charset="0"/>
              </a:rPr>
              <a:t>пристрою, </a:t>
            </a:r>
            <a:r>
              <a:rPr lang="en-US" sz="1600" dirty="0">
                <a:latin typeface="Arial Narrow" panose="020B0606020202030204" pitchFamily="34" charset="0"/>
              </a:rPr>
              <a:t>IP-</a:t>
            </a:r>
            <a:r>
              <a:rPr lang="uk-UA" sz="1600" dirty="0">
                <a:latin typeface="Arial Narrow" panose="020B0606020202030204" pitchFamily="34" charset="0"/>
              </a:rPr>
              <a:t>адреса (при доступі до внутрішніх даних).</a:t>
            </a:r>
          </a:p>
          <a:p>
            <a:pPr marL="812800" indent="-330200">
              <a:buClr>
                <a:schemeClr val="accent1"/>
              </a:buClr>
              <a:buSzPts val="1600"/>
              <a:buFont typeface="Barlow Semi Condensed"/>
              <a:buChar char="●"/>
            </a:pPr>
            <a:r>
              <a:rPr lang="uk-UA" sz="1600" dirty="0">
                <a:latin typeface="Arial Narrow" panose="020B0606020202030204" pitchFamily="34" charset="0"/>
              </a:rPr>
              <a:t>Пов’язані акаунти: згадки, теги, коментарі, спільні групи.</a:t>
            </a:r>
          </a:p>
          <a:p>
            <a:pPr marL="8128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348291650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C0B145B6-F848-4040-8042-ABBDC3CE475D}"/>
              </a:ext>
            </a:extLst>
          </p:cNvPr>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Завантаження всієї інформації з</a:t>
            </a:r>
            <a:r>
              <a:rPr lang="en-US" dirty="0">
                <a:latin typeface="Bahnschrift SemiBold Condensed" panose="020B0502040204020203" pitchFamily="34" charset="0"/>
              </a:rPr>
              <a:t> Facebook</a:t>
            </a:r>
            <a:br>
              <a:rPr lang="uk-UA" dirty="0">
                <a:latin typeface="Bahnschrift SemiBold Condensed" panose="020B0502040204020203" pitchFamily="34" charset="0"/>
              </a:rPr>
            </a:br>
            <a:endParaRPr lang="uk-UA" dirty="0"/>
          </a:p>
        </p:txBody>
      </p:sp>
      <p:sp>
        <p:nvSpPr>
          <p:cNvPr id="9" name="Google Shape;3214;p57">
            <a:extLst>
              <a:ext uri="{FF2B5EF4-FFF2-40B4-BE49-F238E27FC236}">
                <a16:creationId xmlns:a16="http://schemas.microsoft.com/office/drawing/2014/main" id="{7CCBE2F2-B4D9-462D-A1D5-ECF5BEF7075E}"/>
              </a:ext>
            </a:extLst>
          </p:cNvPr>
          <p:cNvSpPr txBox="1">
            <a:spLocks/>
          </p:cNvSpPr>
          <p:nvPr/>
        </p:nvSpPr>
        <p:spPr>
          <a:xfrm>
            <a:off x="101601" y="1588536"/>
            <a:ext cx="5079999" cy="355496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30200">
              <a:buClr>
                <a:schemeClr val="accent1"/>
              </a:buClr>
              <a:buSzPts val="1600"/>
              <a:buFont typeface="Barlow Semi Condensed"/>
              <a:buChar char="●"/>
            </a:pPr>
            <a:r>
              <a:rPr lang="uk-UA" sz="1600" dirty="0">
                <a:latin typeface="Arial Narrow" panose="020B0606020202030204" pitchFamily="34" charset="0"/>
              </a:rPr>
              <a:t>Налаштування </a:t>
            </a:r>
            <a:r>
              <a:rPr lang="en-US" sz="1600" dirty="0">
                <a:latin typeface="Arial Narrow" panose="020B0606020202030204" pitchFamily="34" charset="0"/>
              </a:rPr>
              <a:t>Facebook</a:t>
            </a:r>
          </a:p>
          <a:p>
            <a:pPr marL="457200" indent="-330200">
              <a:buClr>
                <a:schemeClr val="accent1"/>
              </a:buClr>
              <a:buSzPts val="1600"/>
              <a:buFont typeface="Barlow Semi Condensed"/>
              <a:buChar char="●"/>
            </a:pPr>
            <a:r>
              <a:rPr lang="uk-UA" sz="1600" dirty="0">
                <a:latin typeface="Arial Narrow" panose="020B0606020202030204" pitchFamily="34" charset="0"/>
              </a:rPr>
              <a:t>Особиста інформація </a:t>
            </a:r>
          </a:p>
          <a:p>
            <a:pPr marL="457200" indent="-330200">
              <a:buClr>
                <a:schemeClr val="accent1"/>
              </a:buClr>
              <a:buSzPts val="1600"/>
              <a:buFont typeface="Barlow Semi Condensed"/>
              <a:buChar char="●"/>
            </a:pPr>
            <a:r>
              <a:rPr lang="uk-UA" sz="1600" dirty="0">
                <a:latin typeface="Arial Narrow" panose="020B0606020202030204" pitchFamily="34" charset="0"/>
              </a:rPr>
              <a:t>Центр облікових записів </a:t>
            </a:r>
            <a:r>
              <a:rPr lang="en-US" sz="1600" dirty="0">
                <a:latin typeface="Arial Narrow" panose="020B0606020202030204" pitchFamily="34" charset="0"/>
              </a:rPr>
              <a:t>Meta</a:t>
            </a:r>
          </a:p>
          <a:p>
            <a:pPr marL="457200" indent="-330200">
              <a:buClr>
                <a:schemeClr val="accent1"/>
              </a:buClr>
              <a:buSzPts val="1600"/>
              <a:buFont typeface="Barlow Semi Condensed"/>
              <a:buChar char="●"/>
            </a:pPr>
            <a:r>
              <a:rPr lang="uk-UA" sz="1600" dirty="0">
                <a:latin typeface="Arial Narrow" panose="020B0606020202030204" pitchFamily="34" charset="0"/>
              </a:rPr>
              <a:t>Ваша інформація та дозволи</a:t>
            </a:r>
          </a:p>
          <a:p>
            <a:pPr marL="457200" indent="-330200">
              <a:buClr>
                <a:schemeClr val="accent1"/>
              </a:buClr>
              <a:buSzPts val="1600"/>
              <a:buFont typeface="Barlow Semi Condensed"/>
              <a:buChar char="●"/>
            </a:pPr>
            <a:r>
              <a:rPr lang="uk-UA" sz="1600" dirty="0">
                <a:latin typeface="Arial Narrow" panose="020B0606020202030204" pitchFamily="34" charset="0"/>
              </a:rPr>
              <a:t>Завантаження вашої інформації</a:t>
            </a:r>
          </a:p>
          <a:p>
            <a:pPr marL="457200" indent="-330200">
              <a:buClr>
                <a:schemeClr val="accent1"/>
              </a:buClr>
              <a:buSzPts val="1600"/>
              <a:buFont typeface="Barlow Semi Condensed"/>
              <a:buChar char="●"/>
            </a:pPr>
            <a:r>
              <a:rPr lang="uk-UA" sz="1600" dirty="0">
                <a:latin typeface="Arial Narrow" panose="020B0606020202030204" pitchFamily="34" charset="0"/>
              </a:rPr>
              <a:t>Діапазон дат</a:t>
            </a:r>
          </a:p>
          <a:p>
            <a:pPr marL="457200" indent="-330200">
              <a:buClr>
                <a:schemeClr val="accent1"/>
              </a:buClr>
              <a:buSzPts val="1600"/>
              <a:buFont typeface="Barlow Semi Condensed"/>
              <a:buChar char="●"/>
            </a:pPr>
            <a:r>
              <a:rPr lang="uk-UA" sz="1600" dirty="0">
                <a:latin typeface="Arial Narrow" panose="020B0606020202030204" pitchFamily="34" charset="0"/>
              </a:rPr>
              <a:t>Формат (</a:t>
            </a:r>
            <a:r>
              <a:rPr lang="en-US" sz="1600" dirty="0">
                <a:latin typeface="Arial Narrow" panose="020B0606020202030204" pitchFamily="34" charset="0"/>
              </a:rPr>
              <a:t>HTML </a:t>
            </a:r>
            <a:r>
              <a:rPr lang="uk-UA" sz="1600" dirty="0">
                <a:latin typeface="Arial Narrow" panose="020B0606020202030204" pitchFamily="34" charset="0"/>
              </a:rPr>
              <a:t>або </a:t>
            </a:r>
            <a:r>
              <a:rPr lang="en-US" sz="1600" dirty="0">
                <a:latin typeface="Arial Narrow" panose="020B0606020202030204" pitchFamily="34" charset="0"/>
              </a:rPr>
              <a:t>JSON)</a:t>
            </a:r>
            <a:endParaRPr lang="uk-UA" sz="1600" dirty="0">
              <a:latin typeface="Arial Narrow" panose="020B0606020202030204" pitchFamily="34" charset="0"/>
            </a:endParaRPr>
          </a:p>
          <a:p>
            <a:pPr marL="457200" indent="-330200">
              <a:buClr>
                <a:schemeClr val="accent1"/>
              </a:buClr>
              <a:buSzPts val="1600"/>
              <a:buFont typeface="Barlow Semi Condensed"/>
              <a:buChar char="●"/>
            </a:pPr>
            <a:r>
              <a:rPr lang="uk-UA" sz="1600" dirty="0">
                <a:latin typeface="Arial Narrow" panose="020B0606020202030204" pitchFamily="34" charset="0"/>
              </a:rPr>
              <a:t>Якість медіа</a:t>
            </a:r>
          </a:p>
          <a:p>
            <a:pPr marL="457200" indent="-330200">
              <a:buClr>
                <a:schemeClr val="accent1"/>
              </a:buClr>
              <a:buSzPts val="1600"/>
              <a:buFont typeface="Barlow Semi Condensed"/>
              <a:buChar char="●"/>
            </a:pPr>
            <a:r>
              <a:rPr lang="uk-UA" sz="1600" dirty="0">
                <a:latin typeface="Arial Narrow" panose="020B0606020202030204" pitchFamily="34" charset="0"/>
              </a:rPr>
              <a:t>Завантажаться: повідомлення, пости, коментарі, фото, реакції, групи тощо</a:t>
            </a:r>
          </a:p>
          <a:p>
            <a:pPr marL="457200" indent="-330200">
              <a:buClr>
                <a:schemeClr val="accent1"/>
              </a:buClr>
              <a:buSzPts val="1600"/>
              <a:buFont typeface="Barlow Semi Condensed"/>
              <a:buChar char="●"/>
            </a:pPr>
            <a:r>
              <a:rPr lang="en-US" sz="1600" dirty="0">
                <a:latin typeface="Arial Narrow" panose="020B0606020202030204" pitchFamily="34" charset="0"/>
              </a:rPr>
              <a:t>Facebook </a:t>
            </a:r>
            <a:r>
              <a:rPr lang="uk-UA" sz="1600" dirty="0">
                <a:latin typeface="Arial Narrow" panose="020B0606020202030204" pitchFamily="34" charset="0"/>
              </a:rPr>
              <a:t>підготує архів (зазвичай у .</a:t>
            </a:r>
            <a:r>
              <a:rPr lang="en-US" sz="1600" dirty="0">
                <a:latin typeface="Arial Narrow" panose="020B0606020202030204" pitchFamily="34" charset="0"/>
              </a:rPr>
              <a:t>ZIP)</a:t>
            </a:r>
            <a:endParaRPr lang="uk-UA" sz="1600" dirty="0">
              <a:latin typeface="Arial Narrow" panose="020B0606020202030204" pitchFamily="34" charset="0"/>
            </a:endParaRPr>
          </a:p>
        </p:txBody>
      </p:sp>
      <p:pic>
        <p:nvPicPr>
          <p:cNvPr id="4" name="Рисунок 3">
            <a:extLst>
              <a:ext uri="{FF2B5EF4-FFF2-40B4-BE49-F238E27FC236}">
                <a16:creationId xmlns:a16="http://schemas.microsoft.com/office/drawing/2014/main" id="{C5EEEE68-D5A7-4D09-BFF3-5DD798B670E1}"/>
              </a:ext>
            </a:extLst>
          </p:cNvPr>
          <p:cNvPicPr>
            <a:picLocks noChangeAspect="1"/>
          </p:cNvPicPr>
          <p:nvPr/>
        </p:nvPicPr>
        <p:blipFill>
          <a:blip r:embed="rId3"/>
          <a:stretch>
            <a:fillRect/>
          </a:stretch>
        </p:blipFill>
        <p:spPr>
          <a:xfrm>
            <a:off x="4928727" y="1275683"/>
            <a:ext cx="3632826" cy="3867817"/>
          </a:xfrm>
          <a:prstGeom prst="rect">
            <a:avLst/>
          </a:prstGeom>
        </p:spPr>
      </p:pic>
    </p:spTree>
    <p:extLst>
      <p:ext uri="{BB962C8B-B14F-4D97-AF65-F5344CB8AC3E}">
        <p14:creationId xmlns:p14="http://schemas.microsoft.com/office/powerpoint/2010/main" val="233980462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C0B145B6-F848-4040-8042-ABBDC3CE475D}"/>
              </a:ext>
            </a:extLst>
          </p:cNvPr>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Завантаження всієї інформації з</a:t>
            </a:r>
            <a:r>
              <a:rPr lang="en-US" dirty="0">
                <a:latin typeface="Bahnschrift SemiBold Condensed" panose="020B0502040204020203" pitchFamily="34" charset="0"/>
              </a:rPr>
              <a:t> Telegram</a:t>
            </a:r>
            <a:br>
              <a:rPr lang="uk-UA" dirty="0">
                <a:latin typeface="Bahnschrift SemiBold Condensed" panose="020B0502040204020203" pitchFamily="34" charset="0"/>
              </a:rPr>
            </a:br>
            <a:endParaRPr lang="uk-UA" dirty="0"/>
          </a:p>
        </p:txBody>
      </p:sp>
      <p:sp>
        <p:nvSpPr>
          <p:cNvPr id="9" name="Google Shape;3214;p57">
            <a:extLst>
              <a:ext uri="{FF2B5EF4-FFF2-40B4-BE49-F238E27FC236}">
                <a16:creationId xmlns:a16="http://schemas.microsoft.com/office/drawing/2014/main" id="{7CCBE2F2-B4D9-462D-A1D5-ECF5BEF7075E}"/>
              </a:ext>
            </a:extLst>
          </p:cNvPr>
          <p:cNvSpPr txBox="1">
            <a:spLocks/>
          </p:cNvSpPr>
          <p:nvPr/>
        </p:nvSpPr>
        <p:spPr>
          <a:xfrm>
            <a:off x="-49093" y="1669143"/>
            <a:ext cx="5965372" cy="24534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30200">
              <a:buClr>
                <a:schemeClr val="accent1"/>
              </a:buClr>
              <a:buSzPts val="1600"/>
              <a:buFont typeface="Barlow Semi Condensed"/>
              <a:buChar char="●"/>
            </a:pPr>
            <a:r>
              <a:rPr lang="uk-UA" sz="1600" dirty="0">
                <a:latin typeface="Arial Narrow" panose="020B0606020202030204" pitchFamily="34" charset="0"/>
              </a:rPr>
              <a:t>Встановіть </a:t>
            </a:r>
            <a:r>
              <a:rPr lang="en-US" sz="1600" dirty="0">
                <a:latin typeface="Arial Narrow" panose="020B0606020202030204" pitchFamily="34" charset="0"/>
              </a:rPr>
              <a:t>Telegram Desktop</a:t>
            </a:r>
          </a:p>
          <a:p>
            <a:pPr marL="457200" indent="-330200">
              <a:buClr>
                <a:schemeClr val="accent1"/>
              </a:buClr>
              <a:buSzPts val="1600"/>
              <a:buFont typeface="Barlow Semi Condensed"/>
              <a:buChar char="●"/>
            </a:pPr>
            <a:r>
              <a:rPr lang="uk-UA" sz="1600" dirty="0">
                <a:latin typeface="Arial Narrow" panose="020B0606020202030204" pitchFamily="34" charset="0"/>
              </a:rPr>
              <a:t>Налаштування → Додатково → Експортувати дані з </a:t>
            </a:r>
            <a:r>
              <a:rPr lang="en-US" sz="1600" dirty="0">
                <a:latin typeface="Arial Narrow" panose="020B0606020202030204" pitchFamily="34" charset="0"/>
              </a:rPr>
              <a:t>Telegram</a:t>
            </a:r>
            <a:endParaRPr lang="uk-UA" sz="1600" dirty="0">
              <a:latin typeface="Arial Narrow" panose="020B0606020202030204" pitchFamily="34" charset="0"/>
            </a:endParaRPr>
          </a:p>
          <a:p>
            <a:pPr marL="457200" indent="-330200">
              <a:buClr>
                <a:schemeClr val="accent1"/>
              </a:buClr>
              <a:buSzPts val="1600"/>
              <a:buFont typeface="Barlow Semi Condensed"/>
              <a:buChar char="●"/>
            </a:pPr>
            <a:r>
              <a:rPr lang="uk-UA" sz="1600" dirty="0">
                <a:latin typeface="Arial Narrow" panose="020B0606020202030204" pitchFamily="34" charset="0"/>
              </a:rPr>
              <a:t>Експортувати:</a:t>
            </a:r>
          </a:p>
          <a:p>
            <a:pPr marL="987425" indent="-330200">
              <a:buClr>
                <a:schemeClr val="accent1"/>
              </a:buClr>
              <a:buSzPts val="1600"/>
              <a:buFont typeface="Barlow Semi Condensed"/>
              <a:buChar char="●"/>
            </a:pPr>
            <a:r>
              <a:rPr lang="uk-UA" sz="1600" dirty="0">
                <a:latin typeface="Arial Narrow" panose="020B0606020202030204" pitchFamily="34" charset="0"/>
              </a:rPr>
              <a:t>Особисті чати Групи/канали</a:t>
            </a:r>
          </a:p>
          <a:p>
            <a:pPr marL="987425" indent="-330200">
              <a:buClr>
                <a:schemeClr val="accent1"/>
              </a:buClr>
              <a:buSzPts val="1600"/>
              <a:buFont typeface="Barlow Semi Condensed"/>
              <a:buChar char="●"/>
            </a:pPr>
            <a:r>
              <a:rPr lang="uk-UA" sz="1600" dirty="0">
                <a:latin typeface="Arial Narrow" panose="020B0606020202030204" pitchFamily="34" charset="0"/>
              </a:rPr>
              <a:t>Медіа (фото, відео)</a:t>
            </a:r>
          </a:p>
          <a:p>
            <a:pPr marL="987425" indent="-330200">
              <a:buClr>
                <a:schemeClr val="accent1"/>
              </a:buClr>
              <a:buSzPts val="1600"/>
              <a:buFont typeface="Barlow Semi Condensed"/>
              <a:buChar char="●"/>
            </a:pPr>
            <a:r>
              <a:rPr lang="uk-UA" sz="1600" dirty="0">
                <a:latin typeface="Arial Narrow" panose="020B0606020202030204" pitchFamily="34" charset="0"/>
              </a:rPr>
              <a:t>Лише повідомлення</a:t>
            </a:r>
          </a:p>
          <a:p>
            <a:pPr marL="987425" indent="-330200">
              <a:buClr>
                <a:schemeClr val="accent1"/>
              </a:buClr>
              <a:buSzPts val="1600"/>
              <a:buFont typeface="Barlow Semi Condensed"/>
              <a:buChar char="●"/>
            </a:pPr>
            <a:r>
              <a:rPr lang="uk-UA" sz="1600" dirty="0">
                <a:latin typeface="Arial Narrow" panose="020B0606020202030204" pitchFamily="34" charset="0"/>
              </a:rPr>
              <a:t>Формат збереження: </a:t>
            </a:r>
            <a:r>
              <a:rPr lang="en-US" sz="1600" dirty="0">
                <a:latin typeface="Arial Narrow" panose="020B0606020202030204" pitchFamily="34" charset="0"/>
              </a:rPr>
              <a:t>HTML </a:t>
            </a:r>
            <a:r>
              <a:rPr lang="uk-UA" sz="1600" dirty="0">
                <a:latin typeface="Arial Narrow" panose="020B0606020202030204" pitchFamily="34" charset="0"/>
              </a:rPr>
              <a:t>або </a:t>
            </a:r>
            <a:r>
              <a:rPr lang="en-US" sz="1600" dirty="0">
                <a:latin typeface="Arial Narrow" panose="020B0606020202030204" pitchFamily="34" charset="0"/>
              </a:rPr>
              <a:t>JSON</a:t>
            </a:r>
            <a:endParaRPr lang="uk-UA" sz="1600" dirty="0">
              <a:latin typeface="Arial Narrow" panose="020B0606020202030204" pitchFamily="34" charset="0"/>
            </a:endParaRPr>
          </a:p>
        </p:txBody>
      </p:sp>
      <p:pic>
        <p:nvPicPr>
          <p:cNvPr id="2" name="Рисунок 1">
            <a:extLst>
              <a:ext uri="{FF2B5EF4-FFF2-40B4-BE49-F238E27FC236}">
                <a16:creationId xmlns:a16="http://schemas.microsoft.com/office/drawing/2014/main" id="{16275BF3-2C3F-43CC-B5BD-0D636BF9D814}"/>
              </a:ext>
            </a:extLst>
          </p:cNvPr>
          <p:cNvPicPr>
            <a:picLocks noChangeAspect="1"/>
          </p:cNvPicPr>
          <p:nvPr/>
        </p:nvPicPr>
        <p:blipFill>
          <a:blip r:embed="rId3"/>
          <a:stretch>
            <a:fillRect/>
          </a:stretch>
        </p:blipFill>
        <p:spPr>
          <a:xfrm>
            <a:off x="5506465" y="1020866"/>
            <a:ext cx="2919525" cy="4040414"/>
          </a:xfrm>
          <a:prstGeom prst="rect">
            <a:avLst/>
          </a:prstGeom>
        </p:spPr>
      </p:pic>
    </p:spTree>
    <p:extLst>
      <p:ext uri="{BB962C8B-B14F-4D97-AF65-F5344CB8AC3E}">
        <p14:creationId xmlns:p14="http://schemas.microsoft.com/office/powerpoint/2010/main" val="178113549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Хмарне середовище</a:t>
            </a:r>
            <a:br>
              <a:rPr lang="uk-UA" dirty="0">
                <a:latin typeface="Bahnschrift SemiBold Condensed" panose="020B0502040204020203" pitchFamily="34" charset="0"/>
              </a:rPr>
            </a:br>
            <a:endParaRPr lang="uk-UA" dirty="0"/>
          </a:p>
        </p:txBody>
      </p:sp>
      <p:pic>
        <p:nvPicPr>
          <p:cNvPr id="1026" name="Picture 2" descr="Amazon Web Services — Вікіпедія">
            <a:extLst>
              <a:ext uri="{FF2B5EF4-FFF2-40B4-BE49-F238E27FC236}">
                <a16:creationId xmlns:a16="http://schemas.microsoft.com/office/drawing/2014/main" id="{E81E54FF-8058-4FAA-927F-C372D5CD6B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883" y="1324322"/>
            <a:ext cx="13811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упити Microsoft Azure (OLP; поповнення акаунта Azure на 100 $) ліцензію в  інтернет-магазині Softkey.UA">
            <a:extLst>
              <a:ext uri="{FF2B5EF4-FFF2-40B4-BE49-F238E27FC236}">
                <a16:creationId xmlns:a16="http://schemas.microsoft.com/office/drawing/2014/main" id="{63D64777-A89E-4443-8584-E6AD3D86F9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634" b="27197"/>
          <a:stretch/>
        </p:blipFill>
        <p:spPr bwMode="auto">
          <a:xfrm>
            <a:off x="4572000" y="960919"/>
            <a:ext cx="2341879" cy="7388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ogle Cloud Platform — купить лицензию, цена на сайте Allsoft">
            <a:extLst>
              <a:ext uri="{FF2B5EF4-FFF2-40B4-BE49-F238E27FC236}">
                <a16:creationId xmlns:a16="http://schemas.microsoft.com/office/drawing/2014/main" id="{2B71C7F2-170F-4BCE-83D1-5E3CF6194E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9816" y="984511"/>
            <a:ext cx="1635805" cy="132703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ropbox for Nonprofits">
            <a:extLst>
              <a:ext uri="{FF2B5EF4-FFF2-40B4-BE49-F238E27FC236}">
                <a16:creationId xmlns:a16="http://schemas.microsoft.com/office/drawing/2014/main" id="{EE378F4E-0578-4B13-80C8-D62D2220A9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801" t="33551" r="8939" b="35517"/>
          <a:stretch/>
        </p:blipFill>
        <p:spPr bwMode="auto">
          <a:xfrm>
            <a:off x="6096062" y="1848480"/>
            <a:ext cx="2115547" cy="550963"/>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3213;p57">
            <a:extLst>
              <a:ext uri="{FF2B5EF4-FFF2-40B4-BE49-F238E27FC236}">
                <a16:creationId xmlns:a16="http://schemas.microsoft.com/office/drawing/2014/main" id="{FC2F605B-7D1B-44F1-8886-FFC96037CE5E}"/>
              </a:ext>
            </a:extLst>
          </p:cNvPr>
          <p:cNvSpPr txBox="1">
            <a:spLocks/>
          </p:cNvSpPr>
          <p:nvPr/>
        </p:nvSpPr>
        <p:spPr>
          <a:xfrm>
            <a:off x="1266450" y="2421552"/>
            <a:ext cx="6611100" cy="6176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pPr>
            <a:r>
              <a:rPr lang="uk-UA" dirty="0">
                <a:latin typeface="Bahnschrift SemiBold Condensed" panose="020B0502040204020203" pitchFamily="34" charset="0"/>
              </a:rPr>
              <a:t>Вилучення з хмари</a:t>
            </a:r>
            <a:br>
              <a:rPr lang="uk-UA" dirty="0">
                <a:latin typeface="Bahnschrift SemiBold Condensed" panose="020B0502040204020203" pitchFamily="34" charset="0"/>
              </a:rPr>
            </a:br>
            <a:endParaRPr lang="uk-UA" dirty="0"/>
          </a:p>
        </p:txBody>
      </p:sp>
      <p:sp>
        <p:nvSpPr>
          <p:cNvPr id="11" name="Google Shape;3214;p57">
            <a:extLst>
              <a:ext uri="{FF2B5EF4-FFF2-40B4-BE49-F238E27FC236}">
                <a16:creationId xmlns:a16="http://schemas.microsoft.com/office/drawing/2014/main" id="{7A5E7557-9445-4A52-8949-8E11C76C8C25}"/>
              </a:ext>
            </a:extLst>
          </p:cNvPr>
          <p:cNvSpPr txBox="1">
            <a:spLocks noGrp="1"/>
          </p:cNvSpPr>
          <p:nvPr>
            <p:ph type="subTitle" idx="1"/>
          </p:nvPr>
        </p:nvSpPr>
        <p:spPr>
          <a:xfrm>
            <a:off x="342900" y="3132091"/>
            <a:ext cx="4229100" cy="1801906"/>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Створення знімків томів.</a:t>
            </a:r>
          </a:p>
          <a:p>
            <a:pPr marL="457200" indent="-330200">
              <a:buClr>
                <a:schemeClr val="accent1"/>
              </a:buClr>
              <a:buSzPts val="1600"/>
              <a:buFont typeface="Barlow Semi Condensed"/>
              <a:buChar char="●"/>
            </a:pPr>
            <a:r>
              <a:rPr lang="uk-UA" dirty="0">
                <a:latin typeface="Arial Narrow" panose="020B0606020202030204" pitchFamily="34" charset="0"/>
              </a:rPr>
              <a:t>Отримання образів оперативної пам'яті:</a:t>
            </a:r>
          </a:p>
          <a:p>
            <a:pPr marL="806450" indent="-330200">
              <a:buClr>
                <a:schemeClr val="accent1"/>
              </a:buClr>
              <a:buSzPts val="1600"/>
              <a:buFont typeface="Barlow Semi Condensed"/>
              <a:buChar char="●"/>
            </a:pPr>
            <a:r>
              <a:rPr lang="uk-UA" dirty="0">
                <a:latin typeface="Arial Narrow" panose="020B0606020202030204" pitchFamily="34" charset="0"/>
              </a:rPr>
              <a:t>через гібернацію,</a:t>
            </a:r>
          </a:p>
          <a:p>
            <a:pPr marL="806450" indent="-330200">
              <a:buClr>
                <a:schemeClr val="accent1"/>
              </a:buClr>
              <a:buSzPts val="1600"/>
              <a:buFont typeface="Barlow Semi Condensed"/>
              <a:buChar char="●"/>
            </a:pPr>
            <a:r>
              <a:rPr lang="uk-UA" dirty="0">
                <a:latin typeface="Arial Narrow" panose="020B0606020202030204" pitchFamily="34" charset="0"/>
              </a:rPr>
              <a:t>безпосередньо з ОС.</a:t>
            </a:r>
          </a:p>
          <a:p>
            <a:pPr marL="457200" indent="-330200">
              <a:buClr>
                <a:schemeClr val="accent1"/>
              </a:buClr>
              <a:buSzPts val="1600"/>
              <a:buFont typeface="Barlow Semi Condensed"/>
              <a:buChar char="●"/>
            </a:pPr>
            <a:r>
              <a:rPr lang="uk-UA" dirty="0">
                <a:latin typeface="Arial Narrow" panose="020B0606020202030204" pitchFamily="34" charset="0"/>
              </a:rPr>
              <a:t>Створення екземпляра судових даних.</a:t>
            </a:r>
          </a:p>
          <a:p>
            <a:pPr marL="457200" indent="-330200">
              <a:buClr>
                <a:schemeClr val="accent1"/>
              </a:buClr>
              <a:buSzPts val="1600"/>
              <a:buFont typeface="Barlow Semi Condensed"/>
              <a:buChar char="●"/>
            </a:pPr>
            <a:r>
              <a:rPr lang="uk-UA" dirty="0">
                <a:latin typeface="Arial Narrow" panose="020B0606020202030204" pitchFamily="34" charset="0"/>
              </a:rPr>
              <a:t>Експорт зібраних зображень з хмари.</a:t>
            </a:r>
          </a:p>
        </p:txBody>
      </p:sp>
      <p:pic>
        <p:nvPicPr>
          <p:cNvPr id="2" name="Рисунок 1">
            <a:extLst>
              <a:ext uri="{FF2B5EF4-FFF2-40B4-BE49-F238E27FC236}">
                <a16:creationId xmlns:a16="http://schemas.microsoft.com/office/drawing/2014/main" id="{1B110CFD-06CC-4F34-93D7-CDB5C549BEFE}"/>
              </a:ext>
            </a:extLst>
          </p:cNvPr>
          <p:cNvPicPr>
            <a:picLocks noChangeAspect="1"/>
          </p:cNvPicPr>
          <p:nvPr/>
        </p:nvPicPr>
        <p:blipFill>
          <a:blip r:embed="rId7"/>
          <a:stretch>
            <a:fillRect/>
          </a:stretch>
        </p:blipFill>
        <p:spPr>
          <a:xfrm>
            <a:off x="4416043" y="3425301"/>
            <a:ext cx="2162477" cy="562053"/>
          </a:xfrm>
          <a:prstGeom prst="rect">
            <a:avLst/>
          </a:prstGeom>
        </p:spPr>
      </p:pic>
      <p:pic>
        <p:nvPicPr>
          <p:cNvPr id="12" name="Picture 2" descr="FTK Imager">
            <a:extLst>
              <a:ext uri="{FF2B5EF4-FFF2-40B4-BE49-F238E27FC236}">
                <a16:creationId xmlns:a16="http://schemas.microsoft.com/office/drawing/2014/main" id="{C6AD2C02-7D3A-4FE1-8607-FE8BFDFB1E1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905" t="25470" r="30818" b="23611"/>
          <a:stretch/>
        </p:blipFill>
        <p:spPr bwMode="auto">
          <a:xfrm>
            <a:off x="7165093" y="2860408"/>
            <a:ext cx="1205856" cy="1283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03774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Складності роботи з хмарами</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376518" y="1062318"/>
            <a:ext cx="8458200" cy="3738282"/>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Складність та обсяг даних: великий обсяг сховища.</a:t>
            </a:r>
          </a:p>
          <a:p>
            <a:pPr marL="457200" indent="-330200">
              <a:buClr>
                <a:schemeClr val="accent1"/>
              </a:buClr>
              <a:buSzPts val="1600"/>
              <a:buFont typeface="Barlow Semi Condensed"/>
              <a:buChar char="●"/>
            </a:pPr>
            <a:r>
              <a:rPr lang="uk-UA" dirty="0">
                <a:latin typeface="Arial Narrow" panose="020B0606020202030204" pitchFamily="34" charset="0"/>
              </a:rPr>
              <a:t>Відсутність фізичного доступу: неможливо фізично вилучити сервер або диск.</a:t>
            </a:r>
          </a:p>
          <a:p>
            <a:pPr marL="457200" indent="-330200">
              <a:buClr>
                <a:schemeClr val="accent1"/>
              </a:buClr>
              <a:buSzPts val="1600"/>
              <a:buFont typeface="Barlow Semi Condensed"/>
              <a:buChar char="●"/>
            </a:pPr>
            <a:r>
              <a:rPr lang="uk-UA" dirty="0">
                <a:latin typeface="Arial Narrow" panose="020B0606020202030204" pitchFamily="34" charset="0"/>
              </a:rPr>
              <a:t>Тимчасовість об'єктів: дані швидко втрачаються (наприклад, журнали подій або </a:t>
            </a:r>
            <a:r>
              <a:rPr lang="en-US" dirty="0">
                <a:latin typeface="Arial Narrow" panose="020B0606020202030204" pitchFamily="34" charset="0"/>
              </a:rPr>
              <a:t>ephemeral storage).</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Розподілена інфраструктура: дані можуть зберігатися в кількох регіонах та дата-центрах.</a:t>
            </a:r>
          </a:p>
          <a:p>
            <a:pPr marL="457200" indent="-330200">
              <a:buClr>
                <a:schemeClr val="accent1"/>
              </a:buClr>
              <a:buSzPts val="1600"/>
              <a:buFont typeface="Barlow Semi Condensed"/>
              <a:buChar char="●"/>
            </a:pPr>
            <a:r>
              <a:rPr lang="uk-UA" dirty="0">
                <a:latin typeface="Arial Narrow" panose="020B0606020202030204" pitchFamily="34" charset="0"/>
              </a:rPr>
              <a:t>Модель спільної відповідальності: провайдер відповідає за безпеку інфраструктури, клієнт – за свої дані, користувачів, налаштування доступу.</a:t>
            </a:r>
          </a:p>
          <a:p>
            <a:pPr marL="457200" indent="-330200">
              <a:buClr>
                <a:schemeClr val="accent1"/>
              </a:buClr>
              <a:buSzPts val="1600"/>
              <a:buFont typeface="Barlow Semi Condensed"/>
              <a:buChar char="●"/>
            </a:pPr>
            <a:r>
              <a:rPr lang="uk-UA" dirty="0">
                <a:latin typeface="Arial Narrow" panose="020B0606020202030204" pitchFamily="34" charset="0"/>
              </a:rPr>
              <a:t>Безпека даних: постачальники послуг відповідають за безпеку даних, це складно в середовищах з кількома клієнтами, на одних серверах.</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Юрисдикційні питання: дані зберігаються в кількох юрисдикціях, що ускладнює</a:t>
            </a:r>
            <a:r>
              <a:rPr lang="en-US" dirty="0">
                <a:latin typeface="Arial Narrow" panose="020B0606020202030204" pitchFamily="34" charset="0"/>
              </a:rPr>
              <a:t>.</a:t>
            </a:r>
            <a:r>
              <a:rPr lang="uk-UA" dirty="0">
                <a:latin typeface="Arial Narrow" panose="020B0606020202030204" pitchFamily="34" charset="0"/>
              </a:rPr>
              <a:t> визначення законодавчої бази. </a:t>
            </a:r>
          </a:p>
          <a:p>
            <a:pPr marL="457200" indent="-330200">
              <a:buClr>
                <a:schemeClr val="accent1"/>
              </a:buClr>
              <a:buSzPts val="1600"/>
              <a:buFont typeface="Barlow Semi Condensed"/>
              <a:buChar char="●"/>
            </a:pPr>
            <a:r>
              <a:rPr lang="uk-UA" dirty="0">
                <a:latin typeface="Arial Narrow" panose="020B0606020202030204" pitchFamily="34" charset="0"/>
              </a:rPr>
              <a:t>Технічні проблеми: вимагає спеціалізовані інструменти.</a:t>
            </a:r>
          </a:p>
          <a:p>
            <a:pPr marL="457200" indent="-330200">
              <a:buClr>
                <a:schemeClr val="accent1"/>
              </a:buClr>
              <a:buSzPts val="1600"/>
              <a:buFont typeface="Barlow Semi Condensed"/>
              <a:buChar char="●"/>
            </a:pPr>
            <a:r>
              <a:rPr lang="uk-UA" dirty="0">
                <a:latin typeface="Arial Narrow" panose="020B0606020202030204" pitchFamily="34" charset="0"/>
              </a:rPr>
              <a:t>Інтерфейси </a:t>
            </a:r>
            <a:r>
              <a:rPr lang="en-US" dirty="0">
                <a:latin typeface="Arial Narrow" panose="020B0606020202030204" pitchFamily="34" charset="0"/>
              </a:rPr>
              <a:t>API </a:t>
            </a:r>
            <a:r>
              <a:rPr lang="uk-UA" dirty="0">
                <a:latin typeface="Arial Narrow" panose="020B0606020202030204" pitchFamily="34" charset="0"/>
              </a:rPr>
              <a:t>для збору даних:</a:t>
            </a:r>
          </a:p>
          <a:p>
            <a:pPr marL="812800" indent="-330200">
              <a:buClr>
                <a:schemeClr val="accent1"/>
              </a:buClr>
              <a:buSzPts val="1600"/>
              <a:buFont typeface="Barlow Semi Condensed"/>
              <a:buChar char="●"/>
            </a:pPr>
            <a:r>
              <a:rPr lang="en-US" dirty="0">
                <a:latin typeface="Arial Narrow" panose="020B0606020202030204" pitchFamily="34" charset="0"/>
              </a:rPr>
              <a:t>AWS: CloudTrail, EC2 snapshots.</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en-US" dirty="0">
                <a:latin typeface="Arial Narrow" panose="020B0606020202030204" pitchFamily="34" charset="0"/>
              </a:rPr>
              <a:t>Azure: Azure Monitor, Activity Logs.</a:t>
            </a:r>
            <a:endParaRPr lang="uk-UA" dirty="0">
              <a:latin typeface="Arial Narrow" panose="020B0606020202030204" pitchFamily="34" charset="0"/>
            </a:endParaRPr>
          </a:p>
        </p:txBody>
      </p:sp>
    </p:spTree>
    <p:extLst>
      <p:ext uri="{BB962C8B-B14F-4D97-AF65-F5344CB8AC3E}">
        <p14:creationId xmlns:p14="http://schemas.microsoft.com/office/powerpoint/2010/main" val="157602604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Логування та артефакти хмарної активності</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595745" y="978479"/>
            <a:ext cx="7931727" cy="3446037"/>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Основні типи журналів (логів):</a:t>
            </a:r>
          </a:p>
          <a:p>
            <a:pPr marL="812800" indent="-330200">
              <a:buClr>
                <a:schemeClr val="accent1"/>
              </a:buClr>
              <a:buSzPts val="1600"/>
              <a:buFont typeface="Barlow Semi Condensed"/>
              <a:buChar char="●"/>
            </a:pPr>
            <a:r>
              <a:rPr lang="uk-UA" dirty="0">
                <a:latin typeface="Arial Narrow" panose="020B0606020202030204" pitchFamily="34" charset="0"/>
              </a:rPr>
              <a:t>Аутентифікація (</a:t>
            </a:r>
            <a:r>
              <a:rPr lang="en-US" dirty="0">
                <a:latin typeface="Arial Narrow" panose="020B0606020202030204" pitchFamily="34" charset="0"/>
              </a:rPr>
              <a:t>login/logout)</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uk-UA" dirty="0">
                <a:latin typeface="Arial Narrow" panose="020B0606020202030204" pitchFamily="34" charset="0"/>
              </a:rPr>
              <a:t>Зміна прав доступу</a:t>
            </a:r>
          </a:p>
          <a:p>
            <a:pPr marL="812800" indent="-330200">
              <a:buClr>
                <a:schemeClr val="accent1"/>
              </a:buClr>
              <a:buSzPts val="1600"/>
              <a:buFont typeface="Barlow Semi Condensed"/>
              <a:buChar char="●"/>
            </a:pPr>
            <a:r>
              <a:rPr lang="uk-UA" dirty="0">
                <a:latin typeface="Arial Narrow" panose="020B0606020202030204" pitchFamily="34" charset="0"/>
              </a:rPr>
              <a:t>Дії з об'єктами (створення, видалення, переміщення)</a:t>
            </a:r>
          </a:p>
          <a:p>
            <a:pPr marL="812800" indent="-330200">
              <a:buClr>
                <a:schemeClr val="accent1"/>
              </a:buClr>
              <a:buSzPts val="1600"/>
              <a:buFont typeface="Barlow Semi Condensed"/>
              <a:buChar char="●"/>
            </a:pPr>
            <a:r>
              <a:rPr lang="uk-UA" dirty="0">
                <a:latin typeface="Arial Narrow" panose="020B0606020202030204" pitchFamily="34" charset="0"/>
              </a:rPr>
              <a:t>Мережеві з'єднання, </a:t>
            </a:r>
            <a:r>
              <a:rPr lang="en-US" dirty="0">
                <a:latin typeface="Arial Narrow" panose="020B0606020202030204" pitchFamily="34" charset="0"/>
              </a:rPr>
              <a:t>API </a:t>
            </a:r>
            <a:r>
              <a:rPr lang="uk-UA" dirty="0">
                <a:latin typeface="Arial Narrow" panose="020B0606020202030204" pitchFamily="34" charset="0"/>
              </a:rPr>
              <a:t>виклики</a:t>
            </a:r>
          </a:p>
          <a:p>
            <a:pPr marL="457200" indent="-330200">
              <a:buClr>
                <a:schemeClr val="accent1"/>
              </a:buClr>
              <a:buSzPts val="1600"/>
              <a:buFont typeface="Barlow Semi Condensed"/>
              <a:buChar char="●"/>
            </a:pPr>
            <a:r>
              <a:rPr lang="uk-UA" dirty="0">
                <a:latin typeface="Arial Narrow" panose="020B0606020202030204" pitchFamily="34" charset="0"/>
              </a:rPr>
              <a:t>Приклади артефактів:</a:t>
            </a:r>
          </a:p>
          <a:p>
            <a:pPr marL="812800" indent="-330200">
              <a:buClr>
                <a:schemeClr val="accent1"/>
              </a:buClr>
              <a:buSzPts val="1600"/>
              <a:buFont typeface="Barlow Semi Condensed"/>
              <a:buChar char="●"/>
            </a:pPr>
            <a:r>
              <a:rPr lang="en-US" dirty="0">
                <a:latin typeface="Arial Narrow" panose="020B0606020202030204" pitchFamily="34" charset="0"/>
              </a:rPr>
              <a:t>AWS CloudTrail: </a:t>
            </a:r>
            <a:r>
              <a:rPr lang="uk-UA" dirty="0">
                <a:latin typeface="Arial Narrow" panose="020B0606020202030204" pitchFamily="34" charset="0"/>
              </a:rPr>
              <a:t>історія </a:t>
            </a:r>
            <a:r>
              <a:rPr lang="en-US" dirty="0">
                <a:latin typeface="Arial Narrow" panose="020B0606020202030204" pitchFamily="34" charset="0"/>
              </a:rPr>
              <a:t>API-</a:t>
            </a:r>
            <a:r>
              <a:rPr lang="uk-UA" dirty="0">
                <a:latin typeface="Arial Narrow" panose="020B0606020202030204" pitchFamily="34" charset="0"/>
              </a:rPr>
              <a:t>викликів, </a:t>
            </a:r>
            <a:r>
              <a:rPr lang="en-US" dirty="0">
                <a:latin typeface="Arial Narrow" panose="020B0606020202030204" pitchFamily="34" charset="0"/>
              </a:rPr>
              <a:t>IAM-</a:t>
            </a:r>
            <a:r>
              <a:rPr lang="uk-UA" dirty="0">
                <a:latin typeface="Arial Narrow" panose="020B0606020202030204" pitchFamily="34" charset="0"/>
              </a:rPr>
              <a:t>дії</a:t>
            </a:r>
          </a:p>
          <a:p>
            <a:pPr marL="812800" indent="-330200">
              <a:buClr>
                <a:schemeClr val="accent1"/>
              </a:buClr>
              <a:buSzPts val="1600"/>
              <a:buFont typeface="Barlow Semi Condensed"/>
              <a:buChar char="●"/>
            </a:pPr>
            <a:r>
              <a:rPr lang="en-US" dirty="0">
                <a:latin typeface="Arial Narrow" panose="020B0606020202030204" pitchFamily="34" charset="0"/>
              </a:rPr>
              <a:t>Azure Log Analytics: </a:t>
            </a:r>
            <a:r>
              <a:rPr lang="uk-UA" dirty="0">
                <a:latin typeface="Arial Narrow" panose="020B0606020202030204" pitchFamily="34" charset="0"/>
              </a:rPr>
              <a:t>аудити доступу, використання ресурсів</a:t>
            </a:r>
          </a:p>
          <a:p>
            <a:pPr marL="457200" indent="-330200">
              <a:buClr>
                <a:schemeClr val="accent1"/>
              </a:buClr>
              <a:buSzPts val="1600"/>
              <a:buFont typeface="Barlow Semi Condensed"/>
              <a:buChar char="●"/>
            </a:pPr>
            <a:r>
              <a:rPr lang="uk-UA" dirty="0">
                <a:latin typeface="Arial Narrow" panose="020B0606020202030204" pitchFamily="34" charset="0"/>
              </a:rPr>
              <a:t>Зберігання журналів: Обмежене за часом (часто 30–90 днів без платного розширення).</a:t>
            </a:r>
          </a:p>
          <a:p>
            <a:pPr marL="457200" indent="-330200">
              <a:buClr>
                <a:schemeClr val="accent1"/>
              </a:buClr>
              <a:buSzPts val="1600"/>
              <a:buFont typeface="Barlow Semi Condensed"/>
              <a:buChar char="●"/>
            </a:pPr>
            <a:r>
              <a:rPr lang="uk-UA" dirty="0">
                <a:latin typeface="Arial Narrow" panose="020B0606020202030204" pitchFamily="34" charset="0"/>
              </a:rPr>
              <a:t>Типи резервного копіювання в хмарі:</a:t>
            </a:r>
          </a:p>
          <a:p>
            <a:pPr marL="811213" indent="-330200">
              <a:buClr>
                <a:schemeClr val="accent1"/>
              </a:buClr>
              <a:buSzPts val="1600"/>
              <a:buFont typeface="Barlow Semi Condensed"/>
              <a:buChar char="●"/>
            </a:pPr>
            <a:r>
              <a:rPr lang="en-US" dirty="0">
                <a:latin typeface="Arial Narrow" panose="020B0606020202030204" pitchFamily="34" charset="0"/>
              </a:rPr>
              <a:t>Snapshot (</a:t>
            </a:r>
            <a:r>
              <a:rPr lang="uk-UA" dirty="0">
                <a:latin typeface="Arial Narrow" panose="020B0606020202030204" pitchFamily="34" charset="0"/>
              </a:rPr>
              <a:t>знімок) віртуальної машини чи сховища.</a:t>
            </a:r>
          </a:p>
          <a:p>
            <a:pPr marL="811213" indent="-330200">
              <a:buClr>
                <a:schemeClr val="accent1"/>
              </a:buClr>
              <a:buSzPts val="1600"/>
              <a:buFont typeface="Barlow Semi Condensed"/>
              <a:buChar char="●"/>
            </a:pPr>
            <a:r>
              <a:rPr lang="uk-UA" dirty="0">
                <a:latin typeface="Arial Narrow" panose="020B0606020202030204" pitchFamily="34" charset="0"/>
              </a:rPr>
              <a:t>Реплікація даних у кількох зонах доступу.</a:t>
            </a:r>
          </a:p>
          <a:p>
            <a:pPr marL="811213" indent="-330200">
              <a:buClr>
                <a:schemeClr val="accent1"/>
              </a:buClr>
              <a:buSzPts val="1600"/>
              <a:buFont typeface="Barlow Semi Condensed"/>
              <a:buChar char="●"/>
            </a:pPr>
            <a:r>
              <a:rPr lang="uk-UA" dirty="0">
                <a:latin typeface="Arial Narrow" panose="020B0606020202030204" pitchFamily="34" charset="0"/>
              </a:rPr>
              <a:t>Архівне зберігання (</a:t>
            </a:r>
            <a:r>
              <a:rPr lang="en-US" dirty="0">
                <a:latin typeface="Arial Narrow" panose="020B0606020202030204" pitchFamily="34" charset="0"/>
              </a:rPr>
              <a:t>Azure Archive Storage).</a:t>
            </a:r>
            <a:endParaRPr lang="uk-UA" dirty="0">
              <a:latin typeface="Arial Narrow" panose="020B0606020202030204" pitchFamily="34" charset="0"/>
            </a:endParaRP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327742230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Юрисдикція та доступ до даних</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606136" y="812223"/>
            <a:ext cx="7931727" cy="3682010"/>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Юридичні аспекти:</a:t>
            </a:r>
          </a:p>
          <a:p>
            <a:pPr marL="812800" indent="-330200">
              <a:buClr>
                <a:schemeClr val="accent1"/>
              </a:buClr>
              <a:buSzPts val="1600"/>
              <a:buFont typeface="Barlow Semi Condensed"/>
              <a:buChar char="●"/>
            </a:pPr>
            <a:r>
              <a:rPr lang="uk-UA" dirty="0">
                <a:latin typeface="Arial Narrow" panose="020B0606020202030204" pitchFamily="34" charset="0"/>
              </a:rPr>
              <a:t>Дані можуть бути розташовані в іншій країні.</a:t>
            </a:r>
          </a:p>
          <a:p>
            <a:pPr marL="812800" indent="-330200">
              <a:buClr>
                <a:schemeClr val="accent1"/>
              </a:buClr>
              <a:buSzPts val="1600"/>
              <a:buFont typeface="Barlow Semi Condensed"/>
              <a:buChar char="●"/>
            </a:pPr>
            <a:r>
              <a:rPr lang="uk-UA" dirty="0">
                <a:latin typeface="Arial Narrow" panose="020B0606020202030204" pitchFamily="34" charset="0"/>
              </a:rPr>
              <a:t>Законодавство країни розташування впливає на доступ до інформації.</a:t>
            </a:r>
          </a:p>
          <a:p>
            <a:pPr marL="457200" indent="-330200">
              <a:buClr>
                <a:schemeClr val="accent1"/>
              </a:buClr>
              <a:buSzPts val="1600"/>
              <a:buFont typeface="Barlow Semi Condensed"/>
              <a:buChar char="●"/>
            </a:pPr>
            <a:r>
              <a:rPr lang="uk-UA" dirty="0">
                <a:latin typeface="Arial Narrow" panose="020B0606020202030204" pitchFamily="34" charset="0"/>
              </a:rPr>
              <a:t>Офіційні запити між державами для отримання цифрових доказів.</a:t>
            </a:r>
          </a:p>
          <a:p>
            <a:pPr marL="457200" indent="-330200">
              <a:buClr>
                <a:schemeClr val="accent1"/>
              </a:buClr>
              <a:buSzPts val="1600"/>
              <a:buFont typeface="Barlow Semi Condensed"/>
              <a:buChar char="●"/>
            </a:pPr>
            <a:r>
              <a:rPr lang="uk-UA" dirty="0">
                <a:latin typeface="Arial Narrow" panose="020B0606020202030204" pitchFamily="34" charset="0"/>
              </a:rPr>
              <a:t>Проблеми для слідства:</a:t>
            </a:r>
          </a:p>
          <a:p>
            <a:pPr marL="812800" indent="-330200">
              <a:buClr>
                <a:schemeClr val="accent1"/>
              </a:buClr>
              <a:buSzPts val="1600"/>
              <a:buFont typeface="Barlow Semi Condensed"/>
              <a:buChar char="●"/>
            </a:pPr>
            <a:r>
              <a:rPr lang="uk-UA" dirty="0">
                <a:latin typeface="Arial Narrow" panose="020B0606020202030204" pitchFamily="34" charset="0"/>
              </a:rPr>
              <a:t>Затримки через запити до закордонних хостингів.</a:t>
            </a:r>
          </a:p>
          <a:p>
            <a:pPr marL="812800" indent="-330200">
              <a:buClr>
                <a:schemeClr val="accent1"/>
              </a:buClr>
              <a:buSzPts val="1600"/>
              <a:buFont typeface="Barlow Semi Condensed"/>
              <a:buChar char="●"/>
            </a:pPr>
            <a:r>
              <a:rPr lang="uk-UA" dirty="0">
                <a:latin typeface="Arial Narrow" panose="020B0606020202030204" pitchFamily="34" charset="0"/>
              </a:rPr>
              <a:t>Обмеження політик конфіденційності провайдерів.</a:t>
            </a:r>
          </a:p>
          <a:p>
            <a:pPr marL="457200" indent="-330200">
              <a:buClr>
                <a:schemeClr val="accent1"/>
              </a:buClr>
              <a:buSzPts val="1600"/>
              <a:buFont typeface="Barlow Semi Condensed"/>
              <a:buChar char="●"/>
            </a:pPr>
            <a:r>
              <a:rPr lang="uk-UA" dirty="0">
                <a:latin typeface="Arial Narrow" panose="020B0606020202030204" pitchFamily="34" charset="0"/>
              </a:rPr>
              <a:t>Локалізація даних:</a:t>
            </a:r>
          </a:p>
          <a:p>
            <a:pPr marL="812800" indent="-330200">
              <a:buClr>
                <a:schemeClr val="accent1"/>
              </a:buClr>
              <a:buSzPts val="1600"/>
              <a:buFont typeface="Barlow Semi Condensed"/>
              <a:buChar char="●"/>
            </a:pPr>
            <a:r>
              <a:rPr lang="uk-UA" dirty="0">
                <a:latin typeface="Arial Narrow" panose="020B0606020202030204" pitchFamily="34" charset="0"/>
              </a:rPr>
              <a:t>Можливість обрати регіон зберігання. Під час налаштування сервісу (створення облікового запису, віртуальної машини, бази даних тощо) користувач обирає регіон зберігання, наприклад:</a:t>
            </a:r>
          </a:p>
          <a:p>
            <a:pPr marL="1165225" indent="-330200">
              <a:buClr>
                <a:schemeClr val="accent1"/>
              </a:buClr>
              <a:buSzPts val="1600"/>
              <a:buFont typeface="Barlow Semi Condensed"/>
              <a:buChar char="●"/>
            </a:pPr>
            <a:r>
              <a:rPr lang="en-US" dirty="0">
                <a:latin typeface="Arial Narrow" panose="020B0606020202030204" pitchFamily="34" charset="0"/>
              </a:rPr>
              <a:t>AWS: eu-central-1 (</a:t>
            </a:r>
            <a:r>
              <a:rPr lang="uk-UA" dirty="0">
                <a:latin typeface="Arial Narrow" panose="020B0606020202030204" pitchFamily="34" charset="0"/>
              </a:rPr>
              <a:t>Франкфурт), </a:t>
            </a:r>
            <a:r>
              <a:rPr lang="en-US" dirty="0">
                <a:latin typeface="Arial Narrow" panose="020B0606020202030204" pitchFamily="34" charset="0"/>
              </a:rPr>
              <a:t>us-east-1 (</a:t>
            </a:r>
            <a:r>
              <a:rPr lang="uk-UA" dirty="0">
                <a:latin typeface="Arial Narrow" panose="020B0606020202030204" pitchFamily="34" charset="0"/>
              </a:rPr>
              <a:t>Вірджинія)</a:t>
            </a:r>
          </a:p>
          <a:p>
            <a:pPr marL="1165225" indent="-330200">
              <a:buClr>
                <a:schemeClr val="accent1"/>
              </a:buClr>
              <a:buSzPts val="1600"/>
              <a:buFont typeface="Barlow Semi Condensed"/>
              <a:buChar char="●"/>
            </a:pPr>
            <a:r>
              <a:rPr lang="en-US" dirty="0">
                <a:latin typeface="Arial Narrow" panose="020B0606020202030204" pitchFamily="34" charset="0"/>
              </a:rPr>
              <a:t>Azure: North Europe (</a:t>
            </a:r>
            <a:r>
              <a:rPr lang="uk-UA" dirty="0">
                <a:latin typeface="Arial Narrow" panose="020B0606020202030204" pitchFamily="34" charset="0"/>
              </a:rPr>
              <a:t>Ірландія), </a:t>
            </a:r>
            <a:r>
              <a:rPr lang="en-US" dirty="0">
                <a:latin typeface="Arial Narrow" panose="020B0606020202030204" pitchFamily="34" charset="0"/>
              </a:rPr>
              <a:t>Germany West Central</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uk-UA" dirty="0">
                <a:latin typeface="Arial Narrow" panose="020B0606020202030204" pitchFamily="34" charset="0"/>
              </a:rPr>
              <a:t>Не гарантує виключного розміщення (резервні копії – інше місце).</a:t>
            </a:r>
          </a:p>
        </p:txBody>
      </p:sp>
    </p:spTree>
    <p:extLst>
      <p:ext uri="{BB962C8B-B14F-4D97-AF65-F5344CB8AC3E}">
        <p14:creationId xmlns:p14="http://schemas.microsoft.com/office/powerpoint/2010/main" val="295688936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4455054" y="965645"/>
            <a:ext cx="3609058" cy="617635"/>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IoT</a:t>
            </a:r>
            <a:br>
              <a:rPr lang="uk-UA" dirty="0">
                <a:latin typeface="Bahnschrift SemiBold Condensed" panose="020B0502040204020203" pitchFamily="34" charset="0"/>
              </a:rPr>
            </a:br>
            <a:endParaRPr lang="uk-UA" dirty="0"/>
          </a:p>
        </p:txBody>
      </p:sp>
      <p:grpSp>
        <p:nvGrpSpPr>
          <p:cNvPr id="53" name="Группа 52">
            <a:extLst>
              <a:ext uri="{FF2B5EF4-FFF2-40B4-BE49-F238E27FC236}">
                <a16:creationId xmlns:a16="http://schemas.microsoft.com/office/drawing/2014/main" id="{E31D01E1-4C7B-4F9A-AEBB-FAC834082473}"/>
              </a:ext>
            </a:extLst>
          </p:cNvPr>
          <p:cNvGrpSpPr/>
          <p:nvPr/>
        </p:nvGrpSpPr>
        <p:grpSpPr>
          <a:xfrm>
            <a:off x="1072846" y="342695"/>
            <a:ext cx="4628108" cy="3985250"/>
            <a:chOff x="1355234" y="342695"/>
            <a:chExt cx="4628108" cy="3985250"/>
          </a:xfrm>
        </p:grpSpPr>
        <p:grpSp>
          <p:nvGrpSpPr>
            <p:cNvPr id="6" name="Группа 5">
              <a:extLst>
                <a:ext uri="{FF2B5EF4-FFF2-40B4-BE49-F238E27FC236}">
                  <a16:creationId xmlns:a16="http://schemas.microsoft.com/office/drawing/2014/main" id="{5478E635-C889-4583-BB32-C622B3B60472}"/>
                </a:ext>
              </a:extLst>
            </p:cNvPr>
            <p:cNvGrpSpPr/>
            <p:nvPr/>
          </p:nvGrpSpPr>
          <p:grpSpPr>
            <a:xfrm>
              <a:off x="4737442" y="3075826"/>
              <a:ext cx="1245900" cy="1245900"/>
              <a:chOff x="6188127" y="1004706"/>
              <a:chExt cx="1245900" cy="1245900"/>
            </a:xfrm>
          </p:grpSpPr>
          <p:sp>
            <p:nvSpPr>
              <p:cNvPr id="7" name="Google Shape;2315;p43">
                <a:extLst>
                  <a:ext uri="{FF2B5EF4-FFF2-40B4-BE49-F238E27FC236}">
                    <a16:creationId xmlns:a16="http://schemas.microsoft.com/office/drawing/2014/main" id="{30190791-484D-4173-BAE3-589F886F1DD7}"/>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16;p43">
                <a:extLst>
                  <a:ext uri="{FF2B5EF4-FFF2-40B4-BE49-F238E27FC236}">
                    <a16:creationId xmlns:a16="http://schemas.microsoft.com/office/drawing/2014/main" id="{0C19DAE0-977B-4E3C-BCFE-C52F807FDA07}"/>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17;p43">
                <a:extLst>
                  <a:ext uri="{FF2B5EF4-FFF2-40B4-BE49-F238E27FC236}">
                    <a16:creationId xmlns:a16="http://schemas.microsoft.com/office/drawing/2014/main" id="{1B675316-99B4-4CFA-BFAE-43A39655284E}"/>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Мережа</a:t>
                </a:r>
                <a:endParaRPr sz="1600" dirty="0">
                  <a:solidFill>
                    <a:schemeClr val="lt1"/>
                  </a:solidFill>
                  <a:latin typeface="Barlow Semi Condensed Medium"/>
                  <a:ea typeface="Barlow Semi Condensed Medium"/>
                  <a:cs typeface="Barlow Semi Condensed Medium"/>
                  <a:sym typeface="Barlow Semi Condensed Medium"/>
                </a:endParaRPr>
              </a:p>
            </p:txBody>
          </p:sp>
        </p:grpSp>
        <p:grpSp>
          <p:nvGrpSpPr>
            <p:cNvPr id="10" name="Группа 9">
              <a:extLst>
                <a:ext uri="{FF2B5EF4-FFF2-40B4-BE49-F238E27FC236}">
                  <a16:creationId xmlns:a16="http://schemas.microsoft.com/office/drawing/2014/main" id="{2A03EEDB-5A84-477A-9CDB-3D3D8542745C}"/>
                </a:ext>
              </a:extLst>
            </p:cNvPr>
            <p:cNvGrpSpPr/>
            <p:nvPr/>
          </p:nvGrpSpPr>
          <p:grpSpPr>
            <a:xfrm>
              <a:off x="3084445" y="342695"/>
              <a:ext cx="1245900" cy="1245900"/>
              <a:chOff x="6188127" y="1004706"/>
              <a:chExt cx="1245900" cy="1245900"/>
            </a:xfrm>
          </p:grpSpPr>
          <p:sp>
            <p:nvSpPr>
              <p:cNvPr id="11" name="Google Shape;2315;p43">
                <a:extLst>
                  <a:ext uri="{FF2B5EF4-FFF2-40B4-BE49-F238E27FC236}">
                    <a16:creationId xmlns:a16="http://schemas.microsoft.com/office/drawing/2014/main" id="{1F2386F4-2DBE-4503-A033-3812CD24D9E8}"/>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16;p43">
                <a:extLst>
                  <a:ext uri="{FF2B5EF4-FFF2-40B4-BE49-F238E27FC236}">
                    <a16:creationId xmlns:a16="http://schemas.microsoft.com/office/drawing/2014/main" id="{463E5C3D-36CC-4EB6-A150-BF9882908CDC}"/>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17;p43">
                <a:extLst>
                  <a:ext uri="{FF2B5EF4-FFF2-40B4-BE49-F238E27FC236}">
                    <a16:creationId xmlns:a16="http://schemas.microsoft.com/office/drawing/2014/main" id="{03CFB54A-65BE-4D74-8B75-566F9A8F735F}"/>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Гаджети</a:t>
                </a:r>
                <a:endParaRPr sz="1600" dirty="0">
                  <a:solidFill>
                    <a:schemeClr val="lt1"/>
                  </a:solidFill>
                  <a:latin typeface="Barlow Semi Condensed Medium"/>
                  <a:ea typeface="Barlow Semi Condensed Medium"/>
                  <a:cs typeface="Barlow Semi Condensed Medium"/>
                  <a:sym typeface="Barlow Semi Condensed Medium"/>
                </a:endParaRPr>
              </a:p>
            </p:txBody>
          </p:sp>
        </p:grpSp>
        <p:grpSp>
          <p:nvGrpSpPr>
            <p:cNvPr id="14" name="Группа 13">
              <a:extLst>
                <a:ext uri="{FF2B5EF4-FFF2-40B4-BE49-F238E27FC236}">
                  <a16:creationId xmlns:a16="http://schemas.microsoft.com/office/drawing/2014/main" id="{80907B9E-A975-4D78-829F-32A955CE2443}"/>
                </a:ext>
              </a:extLst>
            </p:cNvPr>
            <p:cNvGrpSpPr/>
            <p:nvPr/>
          </p:nvGrpSpPr>
          <p:grpSpPr>
            <a:xfrm>
              <a:off x="3084445" y="2118995"/>
              <a:ext cx="1245900" cy="1245900"/>
              <a:chOff x="6188127" y="1004706"/>
              <a:chExt cx="1245900" cy="1245900"/>
            </a:xfrm>
          </p:grpSpPr>
          <p:sp>
            <p:nvSpPr>
              <p:cNvPr id="15" name="Google Shape;2315;p43">
                <a:extLst>
                  <a:ext uri="{FF2B5EF4-FFF2-40B4-BE49-F238E27FC236}">
                    <a16:creationId xmlns:a16="http://schemas.microsoft.com/office/drawing/2014/main" id="{9AFCB1C5-C978-4AA9-BB5D-F32C47DDC91F}"/>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16;p43">
                <a:extLst>
                  <a:ext uri="{FF2B5EF4-FFF2-40B4-BE49-F238E27FC236}">
                    <a16:creationId xmlns:a16="http://schemas.microsoft.com/office/drawing/2014/main" id="{4643E141-113B-4C5B-B3A2-E155334D9742}"/>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17;p43">
                <a:extLst>
                  <a:ext uri="{FF2B5EF4-FFF2-40B4-BE49-F238E27FC236}">
                    <a16:creationId xmlns:a16="http://schemas.microsoft.com/office/drawing/2014/main" id="{3EC2169C-69AC-4A30-B074-FBFC2EF5E745}"/>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chemeClr val="lt1"/>
                    </a:solidFill>
                    <a:latin typeface="Barlow Semi Condensed Medium"/>
                    <a:ea typeface="Barlow Semi Condensed Medium"/>
                    <a:cs typeface="Barlow Semi Condensed Medium"/>
                    <a:sym typeface="Barlow Semi Condensed Medium"/>
                  </a:rPr>
                  <a:t>IoT</a:t>
                </a:r>
                <a:endParaRPr sz="2400" dirty="0">
                  <a:solidFill>
                    <a:schemeClr val="lt1"/>
                  </a:solidFill>
                  <a:latin typeface="Barlow Semi Condensed Medium"/>
                  <a:ea typeface="Barlow Semi Condensed Medium"/>
                  <a:cs typeface="Barlow Semi Condensed Medium"/>
                  <a:sym typeface="Barlow Semi Condensed Medium"/>
                </a:endParaRPr>
              </a:p>
            </p:txBody>
          </p:sp>
        </p:grpSp>
        <p:grpSp>
          <p:nvGrpSpPr>
            <p:cNvPr id="18" name="Группа 17">
              <a:extLst>
                <a:ext uri="{FF2B5EF4-FFF2-40B4-BE49-F238E27FC236}">
                  <a16:creationId xmlns:a16="http://schemas.microsoft.com/office/drawing/2014/main" id="{AB5B5452-9EF7-447E-AC4B-4D0B14A030FE}"/>
                </a:ext>
              </a:extLst>
            </p:cNvPr>
            <p:cNvGrpSpPr/>
            <p:nvPr/>
          </p:nvGrpSpPr>
          <p:grpSpPr>
            <a:xfrm>
              <a:off x="1355234" y="3082045"/>
              <a:ext cx="1245900" cy="1245900"/>
              <a:chOff x="6188127" y="1004706"/>
              <a:chExt cx="1245900" cy="1245900"/>
            </a:xfrm>
          </p:grpSpPr>
          <p:sp>
            <p:nvSpPr>
              <p:cNvPr id="19" name="Google Shape;2315;p43">
                <a:extLst>
                  <a:ext uri="{FF2B5EF4-FFF2-40B4-BE49-F238E27FC236}">
                    <a16:creationId xmlns:a16="http://schemas.microsoft.com/office/drawing/2014/main" id="{128CDAD1-36E1-4AD1-BCB1-D7FC6D6C6CD5}"/>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16;p43">
                <a:extLst>
                  <a:ext uri="{FF2B5EF4-FFF2-40B4-BE49-F238E27FC236}">
                    <a16:creationId xmlns:a16="http://schemas.microsoft.com/office/drawing/2014/main" id="{90FE2C22-3ED6-485C-9844-8F77DF15492C}"/>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17;p43">
                <a:extLst>
                  <a:ext uri="{FF2B5EF4-FFF2-40B4-BE49-F238E27FC236}">
                    <a16:creationId xmlns:a16="http://schemas.microsoft.com/office/drawing/2014/main" id="{2B673C5C-AB20-444A-97CB-7E3250E930E1}"/>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Хмара</a:t>
                </a:r>
                <a:endParaRPr sz="1600" dirty="0">
                  <a:solidFill>
                    <a:schemeClr val="lt1"/>
                  </a:solidFill>
                  <a:latin typeface="Barlow Semi Condensed Medium"/>
                  <a:ea typeface="Barlow Semi Condensed Medium"/>
                  <a:cs typeface="Barlow Semi Condensed Medium"/>
                  <a:sym typeface="Barlow Semi Condensed Medium"/>
                </a:endParaRPr>
              </a:p>
            </p:txBody>
          </p:sp>
        </p:grpSp>
        <p:cxnSp>
          <p:nvCxnSpPr>
            <p:cNvPr id="5" name="Прямая соединительная линия 4">
              <a:extLst>
                <a:ext uri="{FF2B5EF4-FFF2-40B4-BE49-F238E27FC236}">
                  <a16:creationId xmlns:a16="http://schemas.microsoft.com/office/drawing/2014/main" id="{B56443D6-AFD2-495E-BFB7-F7DED4541572}"/>
                </a:ext>
              </a:extLst>
            </p:cNvPr>
            <p:cNvCxnSpPr>
              <a:stCxn id="11" idx="4"/>
              <a:endCxn id="15" idx="0"/>
            </p:cNvCxnSpPr>
            <p:nvPr/>
          </p:nvCxnSpPr>
          <p:spPr>
            <a:xfrm>
              <a:off x="3707395" y="1588595"/>
              <a:ext cx="0" cy="530400"/>
            </a:xfrm>
            <a:prstGeom prst="line">
              <a:avLst/>
            </a:prstGeom>
            <a:ln/>
          </p:spPr>
          <p:style>
            <a:lnRef idx="1">
              <a:schemeClr val="dk1"/>
            </a:lnRef>
            <a:fillRef idx="0">
              <a:schemeClr val="dk1"/>
            </a:fillRef>
            <a:effectRef idx="0">
              <a:schemeClr val="dk1"/>
            </a:effectRef>
            <a:fontRef idx="minor">
              <a:schemeClr val="tx1"/>
            </a:fontRef>
          </p:style>
        </p:cxnSp>
        <p:cxnSp>
          <p:nvCxnSpPr>
            <p:cNvPr id="23" name="Прямая соединительная линия 22">
              <a:extLst>
                <a:ext uri="{FF2B5EF4-FFF2-40B4-BE49-F238E27FC236}">
                  <a16:creationId xmlns:a16="http://schemas.microsoft.com/office/drawing/2014/main" id="{C5A950AB-C00D-443E-BCFA-D02291EF306E}"/>
                </a:ext>
              </a:extLst>
            </p:cNvPr>
            <p:cNvCxnSpPr>
              <a:cxnSpLocks/>
            </p:cNvCxnSpPr>
            <p:nvPr/>
          </p:nvCxnSpPr>
          <p:spPr>
            <a:xfrm flipV="1">
              <a:off x="2532291" y="3075826"/>
              <a:ext cx="628369" cy="363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a:extLst>
                <a:ext uri="{FF2B5EF4-FFF2-40B4-BE49-F238E27FC236}">
                  <a16:creationId xmlns:a16="http://schemas.microsoft.com/office/drawing/2014/main" id="{8A82852C-629A-4F09-9951-4620DAD5E4B5}"/>
                </a:ext>
              </a:extLst>
            </p:cNvPr>
            <p:cNvCxnSpPr>
              <a:cxnSpLocks/>
            </p:cNvCxnSpPr>
            <p:nvPr/>
          </p:nvCxnSpPr>
          <p:spPr>
            <a:xfrm>
              <a:off x="4254130" y="3007145"/>
              <a:ext cx="591162" cy="357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9097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Відповідальність криміналіста</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6" y="1491351"/>
            <a:ext cx="8035645" cy="1312007"/>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Криміналіст – </a:t>
            </a:r>
            <a:r>
              <a:rPr lang="uk-UA" dirty="0">
                <a:solidFill>
                  <a:schemeClr val="accent2">
                    <a:lumMod val="75000"/>
                  </a:schemeClr>
                </a:solidFill>
                <a:latin typeface="Arial Narrow" panose="020B0606020202030204" pitchFamily="34" charset="0"/>
              </a:rPr>
              <a:t>нейтральний дослідник</a:t>
            </a:r>
            <a:r>
              <a:rPr lang="uk-UA" dirty="0">
                <a:latin typeface="Arial Narrow" panose="020B0606020202030204" pitchFamily="34" charset="0"/>
              </a:rPr>
              <a:t>, що вказує тільки те, що він знає.</a:t>
            </a:r>
            <a:endParaRPr lang="uk-UA" dirty="0">
              <a:latin typeface="Arial Narrow" panose="020B0606020202030204" pitchFamily="34" charset="0"/>
              <a:sym typeface="Barlow Semi Condensed"/>
            </a:endParaRPr>
          </a:p>
          <a:p>
            <a:pPr marL="457200" lvl="0" indent="-330200" algn="l" rtl="0">
              <a:spcBef>
                <a:spcPts val="0"/>
              </a:spcBef>
              <a:spcAft>
                <a:spcPts val="0"/>
              </a:spcAft>
              <a:buClr>
                <a:schemeClr val="accent1"/>
              </a:buClr>
              <a:buSzPts val="1600"/>
              <a:buFont typeface="Barlow Semi Condensed"/>
              <a:buChar char="●"/>
            </a:pPr>
            <a:r>
              <a:rPr lang="uk-UA" dirty="0">
                <a:solidFill>
                  <a:schemeClr val="accent2">
                    <a:lumMod val="75000"/>
                  </a:schemeClr>
                </a:solidFill>
                <a:latin typeface="Arial Narrow" panose="020B0606020202030204" pitchFamily="34" charset="0"/>
              </a:rPr>
              <a:t>Виправдовувальні докази</a:t>
            </a:r>
            <a:r>
              <a:rPr lang="uk-UA" dirty="0">
                <a:latin typeface="Arial Narrow" panose="020B0606020202030204" pitchFamily="34" charset="0"/>
              </a:rPr>
              <a:t> також важливі як й </a:t>
            </a:r>
            <a:r>
              <a:rPr lang="uk-UA" dirty="0">
                <a:solidFill>
                  <a:schemeClr val="accent2">
                    <a:lumMod val="75000"/>
                  </a:schemeClr>
                </a:solidFill>
                <a:latin typeface="Arial Narrow" panose="020B0606020202030204" pitchFamily="34" charset="0"/>
              </a:rPr>
              <a:t>обвинувачувальні</a:t>
            </a:r>
            <a:r>
              <a:rPr lang="uk-UA" dirty="0">
                <a:latin typeface="Arial Narrow" panose="020B0606020202030204" pitchFamily="34" charset="0"/>
              </a:rPr>
              <a:t>.</a:t>
            </a:r>
            <a:endParaRPr lang="uk-UA" dirty="0">
              <a:latin typeface="Arial Narrow" panose="020B0606020202030204" pitchFamily="34" charset="0"/>
              <a:sym typeface="Barlow Semi Condensed"/>
            </a:endParaRP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Повідомляйте тільки </a:t>
            </a:r>
            <a:r>
              <a:rPr lang="uk-UA" dirty="0">
                <a:solidFill>
                  <a:schemeClr val="accent2">
                    <a:lumMod val="75000"/>
                  </a:schemeClr>
                </a:solidFill>
                <a:latin typeface="Arial Narrow" panose="020B0606020202030204" pitchFamily="34" charset="0"/>
              </a:rPr>
              <a:t>факти</a:t>
            </a:r>
            <a:r>
              <a:rPr lang="uk-UA" dirty="0">
                <a:latin typeface="Arial Narrow" panose="020B0606020202030204" pitchFamily="34" charset="0"/>
              </a:rPr>
              <a:t>, непотрібно додумувати.</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Свідчить тільки в тій області, де ви </a:t>
            </a:r>
            <a:r>
              <a:rPr lang="uk-UA" dirty="0">
                <a:solidFill>
                  <a:schemeClr val="accent2">
                    <a:lumMod val="75000"/>
                  </a:schemeClr>
                </a:solidFill>
                <a:latin typeface="Arial Narrow" panose="020B0606020202030204" pitchFamily="34" charset="0"/>
              </a:rPr>
              <a:t>спеціаліст</a:t>
            </a:r>
            <a:r>
              <a:rPr lang="uk-UA" dirty="0">
                <a:latin typeface="Arial Narrow" panose="020B0606020202030204" pitchFamily="34" charset="0"/>
              </a:rPr>
              <a:t>.</a:t>
            </a:r>
          </a:p>
        </p:txBody>
      </p:sp>
      <p:sp>
        <p:nvSpPr>
          <p:cNvPr id="4" name="Google Shape;3214;p57">
            <a:extLst>
              <a:ext uri="{FF2B5EF4-FFF2-40B4-BE49-F238E27FC236}">
                <a16:creationId xmlns:a16="http://schemas.microsoft.com/office/drawing/2014/main" id="{05F32DEE-462C-47B7-93F5-359FE2B82194}"/>
              </a:ext>
            </a:extLst>
          </p:cNvPr>
          <p:cNvSpPr txBox="1">
            <a:spLocks/>
          </p:cNvSpPr>
          <p:nvPr/>
        </p:nvSpPr>
        <p:spPr>
          <a:xfrm>
            <a:off x="506775" y="2751677"/>
            <a:ext cx="8035645" cy="15155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2">
                    <a:lumMod val="75000"/>
                  </a:schemeClr>
                </a:solidFill>
                <a:latin typeface="Arial Narrow" panose="020B0606020202030204" pitchFamily="34" charset="0"/>
              </a:rPr>
              <a:t>Не кажіть:</a:t>
            </a:r>
            <a:r>
              <a:rPr lang="uk-UA" dirty="0">
                <a:latin typeface="Arial Narrow" panose="020B0606020202030204" pitchFamily="34" charset="0"/>
              </a:rPr>
              <a:t> Петро надіслав повідомлення про бомбу в приміщенні.</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r>
              <a:rPr lang="uk-UA" dirty="0">
                <a:solidFill>
                  <a:schemeClr val="accent2">
                    <a:lumMod val="75000"/>
                  </a:schemeClr>
                </a:solidFill>
                <a:latin typeface="Arial Narrow" panose="020B0606020202030204" pitchFamily="34" charset="0"/>
              </a:rPr>
              <a:t>Кажіть:</a:t>
            </a:r>
            <a:r>
              <a:rPr lang="uk-UA" dirty="0">
                <a:latin typeface="Arial Narrow" panose="020B0606020202030204" pitchFamily="34" charset="0"/>
              </a:rPr>
              <a:t> Аналіз показав, що електронний лист про бомбу в приміщенні був надісланий з комп'ютера Петра. Видалений лист було відновлено з папки видалених листів в профілі Петра. Користувач Петро був залогінений під час відправки листа.</a:t>
            </a:r>
          </a:p>
          <a:p>
            <a:pPr marL="127000">
              <a:buClr>
                <a:schemeClr val="accent1"/>
              </a:buClr>
              <a:buSzPts val="1600"/>
            </a:pPr>
            <a:endParaRPr lang="uk-UA" dirty="0">
              <a:latin typeface="Arial Narrow" panose="020B0606020202030204" pitchFamily="34" charset="0"/>
            </a:endParaRPr>
          </a:p>
        </p:txBody>
      </p:sp>
    </p:spTree>
    <p:extLst>
      <p:ext uri="{BB962C8B-B14F-4D97-AF65-F5344CB8AC3E}">
        <p14:creationId xmlns:p14="http://schemas.microsoft.com/office/powerpoint/2010/main" val="333125411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Shodan</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6284686" y="978479"/>
            <a:ext cx="2242786" cy="2461408"/>
          </a:xfrm>
          <a:prstGeom prst="rect">
            <a:avLst/>
          </a:prstGeom>
        </p:spPr>
        <p:txBody>
          <a:bodyPr spcFirstLastPara="1" wrap="square" lIns="91425" tIns="91425" rIns="91425" bIns="91425" anchor="t" anchorCtr="0">
            <a:noAutofit/>
          </a:bodyPr>
          <a:lstStyle/>
          <a:p>
            <a:pPr marL="127000">
              <a:buClr>
                <a:schemeClr val="accent1"/>
              </a:buClr>
              <a:buSzPts val="1600"/>
            </a:pPr>
            <a:r>
              <a:rPr lang="uk-UA" dirty="0">
                <a:solidFill>
                  <a:schemeClr val="accent1"/>
                </a:solidFill>
                <a:latin typeface="Arial Narrow" panose="020B0606020202030204" pitchFamily="34" charset="0"/>
              </a:rPr>
              <a:t>Shodan</a:t>
            </a:r>
            <a:r>
              <a:rPr lang="uk-UA" dirty="0">
                <a:latin typeface="Arial Narrow" panose="020B0606020202030204" pitchFamily="34" charset="0"/>
              </a:rPr>
              <a:t> – спеціалізована  пошукова система, яка сканує Інтернет на наявність підключених пристроїв та сервісів.</a:t>
            </a:r>
          </a:p>
        </p:txBody>
      </p:sp>
      <p:pic>
        <p:nvPicPr>
          <p:cNvPr id="5" name="Рисунок 4">
            <a:extLst>
              <a:ext uri="{FF2B5EF4-FFF2-40B4-BE49-F238E27FC236}">
                <a16:creationId xmlns:a16="http://schemas.microsoft.com/office/drawing/2014/main" id="{D8362F98-8417-49F3-8E6C-C16DE9D0C1E3}"/>
              </a:ext>
            </a:extLst>
          </p:cNvPr>
          <p:cNvPicPr>
            <a:picLocks noChangeAspect="1"/>
          </p:cNvPicPr>
          <p:nvPr/>
        </p:nvPicPr>
        <p:blipFill>
          <a:blip r:embed="rId3"/>
          <a:stretch>
            <a:fillRect/>
          </a:stretch>
        </p:blipFill>
        <p:spPr>
          <a:xfrm>
            <a:off x="0" y="1147377"/>
            <a:ext cx="6169158" cy="3801535"/>
          </a:xfrm>
          <a:prstGeom prst="rect">
            <a:avLst/>
          </a:prstGeom>
        </p:spPr>
      </p:pic>
    </p:spTree>
    <p:extLst>
      <p:ext uri="{BB962C8B-B14F-4D97-AF65-F5344CB8AC3E}">
        <p14:creationId xmlns:p14="http://schemas.microsoft.com/office/powerpoint/2010/main" val="401086947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Використання </a:t>
            </a:r>
            <a:r>
              <a:rPr lang="en-US" dirty="0">
                <a:latin typeface="Bahnschrift SemiBold Condensed" panose="020B0502040204020203" pitchFamily="34" charset="0"/>
              </a:rPr>
              <a:t>Tor, VPN, </a:t>
            </a:r>
            <a:r>
              <a:rPr lang="uk-UA" dirty="0">
                <a:latin typeface="Bahnschrift SemiBold Condensed" panose="020B0502040204020203" pitchFamily="34" charset="0"/>
              </a:rPr>
              <a:t>проксі-серверів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606136" y="828033"/>
            <a:ext cx="7931727" cy="3682010"/>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en-US" dirty="0">
                <a:latin typeface="Arial Narrow" panose="020B0606020202030204" pitchFamily="34" charset="0"/>
              </a:rPr>
              <a:t>Tor (The Onion Router):</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uk-UA" dirty="0">
                <a:latin typeface="Arial Narrow" panose="020B0606020202030204" pitchFamily="34" charset="0"/>
              </a:rPr>
              <a:t>Розподілене шифрування через 3 вузли (вхідний → проміжний → вихідний).</a:t>
            </a:r>
          </a:p>
          <a:p>
            <a:pPr marL="812800" indent="-330200">
              <a:buClr>
                <a:schemeClr val="accent1"/>
              </a:buClr>
              <a:buSzPts val="1600"/>
              <a:buFont typeface="Barlow Semi Condensed"/>
              <a:buChar char="●"/>
            </a:pPr>
            <a:r>
              <a:rPr lang="uk-UA" dirty="0">
                <a:latin typeface="Arial Narrow" panose="020B0606020202030204" pitchFamily="34" charset="0"/>
              </a:rPr>
              <a:t>Приховує </a:t>
            </a:r>
            <a:r>
              <a:rPr lang="en-US" dirty="0">
                <a:latin typeface="Arial Narrow" panose="020B0606020202030204" pitchFamily="34" charset="0"/>
              </a:rPr>
              <a:t>IP-</a:t>
            </a:r>
            <a:r>
              <a:rPr lang="uk-UA" dirty="0">
                <a:latin typeface="Arial Narrow" panose="020B0606020202030204" pitchFamily="34" charset="0"/>
              </a:rPr>
              <a:t>адресу користувача.</a:t>
            </a:r>
          </a:p>
          <a:p>
            <a:pPr marL="812800" indent="-330200">
              <a:buClr>
                <a:schemeClr val="accent1"/>
              </a:buClr>
              <a:buSzPts val="1600"/>
              <a:buFont typeface="Barlow Semi Condensed"/>
              <a:buChar char="●"/>
            </a:pPr>
            <a:r>
              <a:rPr lang="uk-UA" dirty="0">
                <a:latin typeface="Arial Narrow" panose="020B0606020202030204" pitchFamily="34" charset="0"/>
              </a:rPr>
              <a:t>Широко використовується для доступу до </a:t>
            </a:r>
            <a:r>
              <a:rPr lang="en-US" dirty="0">
                <a:latin typeface="Arial Narrow" panose="020B0606020202030204" pitchFamily="34" charset="0"/>
              </a:rPr>
              <a:t>Dark Web.</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uk-UA" dirty="0">
                <a:latin typeface="Arial Narrow" panose="020B0606020202030204" pitchFamily="34" charset="0"/>
              </a:rPr>
              <a:t>Повільна швидкість через багаторівневе шифрування.</a:t>
            </a:r>
          </a:p>
          <a:p>
            <a:pPr marL="457200" indent="-330200">
              <a:buClr>
                <a:schemeClr val="accent1"/>
              </a:buClr>
              <a:buSzPts val="1600"/>
              <a:buFont typeface="Barlow Semi Condensed"/>
              <a:buChar char="●"/>
            </a:pPr>
            <a:r>
              <a:rPr lang="en-US" dirty="0">
                <a:latin typeface="Arial Narrow" panose="020B0606020202030204" pitchFamily="34" charset="0"/>
              </a:rPr>
              <a:t>VPN (Virtual Private Network):</a:t>
            </a:r>
            <a:endParaRPr lang="uk-UA" dirty="0">
              <a:latin typeface="Arial Narrow" panose="020B0606020202030204" pitchFamily="34" charset="0"/>
            </a:endParaRPr>
          </a:p>
          <a:p>
            <a:pPr marL="812800" indent="-330200">
              <a:buClr>
                <a:schemeClr val="accent1"/>
              </a:buClr>
              <a:buSzPts val="1600"/>
              <a:buFont typeface="Barlow Semi Condensed"/>
              <a:buChar char="●"/>
            </a:pPr>
            <a:r>
              <a:rPr lang="uk-UA" dirty="0">
                <a:latin typeface="Arial Narrow" panose="020B0606020202030204" pitchFamily="34" charset="0"/>
              </a:rPr>
              <a:t>Тунелювання всього трафіку через шифрований канал.</a:t>
            </a:r>
          </a:p>
          <a:p>
            <a:pPr marL="812800" indent="-330200">
              <a:buClr>
                <a:schemeClr val="accent1"/>
              </a:buClr>
              <a:buSzPts val="1600"/>
              <a:buFont typeface="Barlow Semi Condensed"/>
              <a:buChar char="●"/>
            </a:pPr>
            <a:r>
              <a:rPr lang="uk-UA" dirty="0">
                <a:latin typeface="Arial Narrow" panose="020B0606020202030204" pitchFamily="34" charset="0"/>
              </a:rPr>
              <a:t>Маскує </a:t>
            </a:r>
            <a:r>
              <a:rPr lang="en-US" dirty="0">
                <a:latin typeface="Arial Narrow" panose="020B0606020202030204" pitchFamily="34" charset="0"/>
              </a:rPr>
              <a:t>IP-</a:t>
            </a:r>
            <a:r>
              <a:rPr lang="uk-UA" dirty="0">
                <a:latin typeface="Arial Narrow" panose="020B0606020202030204" pitchFamily="34" charset="0"/>
              </a:rPr>
              <a:t>адресу.</a:t>
            </a:r>
          </a:p>
          <a:p>
            <a:pPr marL="812800" indent="-330200">
              <a:buClr>
                <a:schemeClr val="accent1"/>
              </a:buClr>
              <a:buSzPts val="1600"/>
              <a:buFont typeface="Barlow Semi Condensed"/>
              <a:buChar char="●"/>
            </a:pPr>
            <a:r>
              <a:rPr lang="uk-UA" dirty="0">
                <a:latin typeface="Arial Narrow" panose="020B0606020202030204" pitchFamily="34" charset="0"/>
              </a:rPr>
              <a:t>Може приховувати місцезнаходження користувача.</a:t>
            </a:r>
          </a:p>
          <a:p>
            <a:pPr marL="812800" indent="-330200">
              <a:buClr>
                <a:schemeClr val="accent1"/>
              </a:buClr>
              <a:buSzPts val="1600"/>
              <a:buFont typeface="Barlow Semi Condensed"/>
              <a:buChar char="●"/>
            </a:pPr>
            <a:r>
              <a:rPr lang="uk-UA" dirty="0">
                <a:latin typeface="Arial Narrow" panose="020B0606020202030204" pitchFamily="34" charset="0"/>
              </a:rPr>
              <a:t>Провайдер </a:t>
            </a:r>
            <a:r>
              <a:rPr lang="en-US" dirty="0">
                <a:latin typeface="Arial Narrow" panose="020B0606020202030204" pitchFamily="34" charset="0"/>
              </a:rPr>
              <a:t>VPN </a:t>
            </a:r>
            <a:r>
              <a:rPr lang="uk-UA" dirty="0">
                <a:latin typeface="Arial Narrow" panose="020B0606020202030204" pitchFamily="34" charset="0"/>
              </a:rPr>
              <a:t>часто зберігає журнали (логі).</a:t>
            </a:r>
          </a:p>
          <a:p>
            <a:pPr marL="457200" indent="-330200">
              <a:buClr>
                <a:schemeClr val="accent1"/>
              </a:buClr>
              <a:buSzPts val="1600"/>
              <a:buFont typeface="Barlow Semi Condensed"/>
              <a:buChar char="●"/>
            </a:pPr>
            <a:r>
              <a:rPr lang="uk-UA" dirty="0">
                <a:latin typeface="Arial Narrow" panose="020B0606020202030204" pitchFamily="34" charset="0"/>
              </a:rPr>
              <a:t>Проксі-сервери:</a:t>
            </a:r>
          </a:p>
          <a:p>
            <a:pPr marL="812800" indent="-330200">
              <a:buClr>
                <a:schemeClr val="accent1"/>
              </a:buClr>
              <a:buSzPts val="1600"/>
              <a:buFont typeface="Barlow Semi Condensed"/>
              <a:buChar char="●"/>
            </a:pPr>
            <a:r>
              <a:rPr lang="uk-UA" dirty="0">
                <a:latin typeface="Arial Narrow" panose="020B0606020202030204" pitchFamily="34" charset="0"/>
              </a:rPr>
              <a:t>Посередник між клієнтом і сервером.</a:t>
            </a:r>
          </a:p>
          <a:p>
            <a:pPr marL="812800" indent="-330200">
              <a:buClr>
                <a:schemeClr val="accent1"/>
              </a:buClr>
              <a:buSzPts val="1600"/>
              <a:buFont typeface="Barlow Semi Condensed"/>
              <a:buChar char="●"/>
            </a:pPr>
            <a:r>
              <a:rPr lang="uk-UA" dirty="0">
                <a:latin typeface="Arial Narrow" panose="020B0606020202030204" pitchFamily="34" charset="0"/>
              </a:rPr>
              <a:t>Може змінити </a:t>
            </a:r>
            <a:r>
              <a:rPr lang="en-US" dirty="0">
                <a:latin typeface="Arial Narrow" panose="020B0606020202030204" pitchFamily="34" charset="0"/>
              </a:rPr>
              <a:t>IP-</a:t>
            </a:r>
            <a:r>
              <a:rPr lang="uk-UA" dirty="0">
                <a:latin typeface="Arial Narrow" panose="020B0606020202030204" pitchFamily="34" charset="0"/>
              </a:rPr>
              <a:t>адресу, але не завжди шифрує трафік.</a:t>
            </a:r>
          </a:p>
          <a:p>
            <a:pPr marL="812800" indent="-330200">
              <a:buClr>
                <a:schemeClr val="accent1"/>
              </a:buClr>
              <a:buSzPts val="1600"/>
              <a:buFont typeface="Barlow Semi Condensed"/>
              <a:buChar char="●"/>
            </a:pPr>
            <a:r>
              <a:rPr lang="uk-UA" dirty="0">
                <a:latin typeface="Arial Narrow" panose="020B0606020202030204" pitchFamily="34" charset="0"/>
              </a:rPr>
              <a:t>Вразливі до перехоплення трафіку (без </a:t>
            </a:r>
            <a:r>
              <a:rPr lang="en-US" dirty="0">
                <a:latin typeface="Arial Narrow" panose="020B0606020202030204" pitchFamily="34" charset="0"/>
              </a:rPr>
              <a:t>HTTPS).</a:t>
            </a:r>
            <a:endParaRPr lang="uk-UA" dirty="0">
              <a:latin typeface="Arial Narrow" panose="020B0606020202030204" pitchFamily="34" charset="0"/>
            </a:endParaRPr>
          </a:p>
        </p:txBody>
      </p:sp>
      <p:pic>
        <p:nvPicPr>
          <p:cNvPr id="1026" name="Picture 2" descr="Tor Browser Review | PCMag">
            <a:extLst>
              <a:ext uri="{FF2B5EF4-FFF2-40B4-BE49-F238E27FC236}">
                <a16:creationId xmlns:a16="http://schemas.microsoft.com/office/drawing/2014/main" id="{BD19FF97-9389-4B06-9738-9A0098603D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32" t="21814" r="30645" b="20121"/>
          <a:stretch/>
        </p:blipFill>
        <p:spPr bwMode="auto">
          <a:xfrm>
            <a:off x="6445045" y="1666567"/>
            <a:ext cx="1841910" cy="1179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63164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Техніки деанонімізації</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606136" y="898338"/>
            <a:ext cx="7931727" cy="3346824"/>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Аналіз метаданих: час активності, мовні шаблони, </a:t>
            </a:r>
            <a:r>
              <a:rPr lang="en-US" dirty="0">
                <a:latin typeface="Arial Narrow" panose="020B0606020202030204" pitchFamily="34" charset="0"/>
              </a:rPr>
              <a:t>IP-</a:t>
            </a:r>
            <a:r>
              <a:rPr lang="uk-UA" dirty="0">
                <a:latin typeface="Arial Narrow" panose="020B0606020202030204" pitchFamily="34" charset="0"/>
              </a:rPr>
              <a:t>адреси, </a:t>
            </a:r>
            <a:r>
              <a:rPr lang="en-US" dirty="0">
                <a:latin typeface="Arial Narrow" panose="020B0606020202030204" pitchFamily="34" charset="0"/>
              </a:rPr>
              <a:t>user-agent.</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Кореляція поведінки: звички, розклад, стилістика повідомлень.</a:t>
            </a:r>
          </a:p>
          <a:p>
            <a:pPr marL="457200" indent="-330200">
              <a:buClr>
                <a:schemeClr val="accent1"/>
              </a:buClr>
              <a:buSzPts val="1600"/>
              <a:buFont typeface="Barlow Semi Condensed"/>
              <a:buChar char="●"/>
            </a:pPr>
            <a:r>
              <a:rPr lang="uk-UA" dirty="0">
                <a:latin typeface="Arial Narrow" panose="020B0606020202030204" pitchFamily="34" charset="0"/>
              </a:rPr>
              <a:t>Збіг технічних характеристик (</a:t>
            </a:r>
            <a:r>
              <a:rPr lang="en-US" dirty="0">
                <a:latin typeface="Arial Narrow" panose="020B0606020202030204" pitchFamily="34" charset="0"/>
              </a:rPr>
              <a:t>browser fingerprinting):</a:t>
            </a:r>
            <a:endParaRPr lang="uk-UA" dirty="0">
              <a:latin typeface="Arial Narrow" panose="020B0606020202030204" pitchFamily="34" charset="0"/>
            </a:endParaRPr>
          </a:p>
          <a:p>
            <a:pPr marL="811213" indent="-330200">
              <a:buClr>
                <a:schemeClr val="accent1"/>
              </a:buClr>
              <a:buSzPts val="1600"/>
              <a:buFont typeface="Barlow Semi Condensed"/>
              <a:buChar char="●"/>
            </a:pPr>
            <a:r>
              <a:rPr lang="uk-UA" dirty="0">
                <a:latin typeface="Arial Narrow" panose="020B0606020202030204" pitchFamily="34" charset="0"/>
              </a:rPr>
              <a:t>роздільна здатність екрану,</a:t>
            </a:r>
          </a:p>
          <a:p>
            <a:pPr marL="811213" indent="-330200">
              <a:buClr>
                <a:schemeClr val="accent1"/>
              </a:buClr>
              <a:buSzPts val="1600"/>
              <a:buFont typeface="Barlow Semi Condensed"/>
              <a:buChar char="●"/>
            </a:pPr>
            <a:r>
              <a:rPr lang="uk-UA" dirty="0">
                <a:latin typeface="Arial Narrow" panose="020B0606020202030204" pitchFamily="34" charset="0"/>
              </a:rPr>
              <a:t>шрифти, </a:t>
            </a:r>
          </a:p>
          <a:p>
            <a:pPr marL="811213" indent="-330200">
              <a:buClr>
                <a:schemeClr val="accent1"/>
              </a:buClr>
              <a:buSzPts val="1600"/>
              <a:buFont typeface="Barlow Semi Condensed"/>
              <a:buChar char="●"/>
            </a:pPr>
            <a:r>
              <a:rPr lang="uk-UA" dirty="0">
                <a:latin typeface="Arial Narrow" panose="020B0606020202030204" pitchFamily="34" charset="0"/>
              </a:rPr>
              <a:t>плагіни, </a:t>
            </a:r>
          </a:p>
          <a:p>
            <a:pPr marL="811213" indent="-330200">
              <a:buClr>
                <a:schemeClr val="accent1"/>
              </a:buClr>
              <a:buSzPts val="1600"/>
              <a:buFont typeface="Barlow Semi Condensed"/>
              <a:buChar char="●"/>
            </a:pPr>
            <a:r>
              <a:rPr lang="en-US" dirty="0">
                <a:latin typeface="Arial Narrow" panose="020B0606020202030204" pitchFamily="34" charset="0"/>
              </a:rPr>
              <a:t>OS</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Аналіз </a:t>
            </a:r>
            <a:r>
              <a:rPr lang="en-US" dirty="0">
                <a:latin typeface="Arial Narrow" panose="020B0606020202030204" pitchFamily="34" charset="0"/>
              </a:rPr>
              <a:t>DNS-</a:t>
            </a:r>
            <a:r>
              <a:rPr lang="uk-UA" dirty="0">
                <a:latin typeface="Arial Narrow" panose="020B0606020202030204" pitchFamily="34" charset="0"/>
              </a:rPr>
              <a:t>запитів </a:t>
            </a:r>
            <a:br>
              <a:rPr lang="uk-UA" dirty="0">
                <a:latin typeface="Arial Narrow" panose="020B0606020202030204" pitchFamily="34" charset="0"/>
              </a:rPr>
            </a:br>
            <a:r>
              <a:rPr lang="uk-UA" dirty="0">
                <a:latin typeface="Arial Narrow" panose="020B0606020202030204" pitchFamily="34" charset="0"/>
              </a:rPr>
              <a:t>(DNS-запити йдуть напряму до провайдера (а не через VPN/Tor), – виникає DNS </a:t>
            </a:r>
            <a:r>
              <a:rPr lang="en-US" dirty="0">
                <a:latin typeface="Arial Narrow" panose="020B0606020202030204" pitchFamily="34" charset="0"/>
              </a:rPr>
              <a:t>Leak</a:t>
            </a:r>
            <a:r>
              <a:rPr lang="ru-RU" dirty="0">
                <a:latin typeface="Arial Narrow" panose="020B0606020202030204" pitchFamily="34" charset="0"/>
              </a:rPr>
              <a:t>).</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Аналіз </a:t>
            </a:r>
            <a:r>
              <a:rPr lang="en-US" dirty="0">
                <a:latin typeface="Arial Narrow" panose="020B0606020202030204" pitchFamily="34" charset="0"/>
              </a:rPr>
              <a:t>WebRTC-</a:t>
            </a:r>
            <a:r>
              <a:rPr lang="uk-UA" dirty="0">
                <a:latin typeface="Arial Narrow" panose="020B0606020202030204" pitchFamily="34" charset="0"/>
              </a:rPr>
              <a:t>витоків</a:t>
            </a:r>
            <a:br>
              <a:rPr lang="uk-UA" dirty="0">
                <a:latin typeface="Arial Narrow" panose="020B0606020202030204" pitchFamily="34" charset="0"/>
              </a:rPr>
            </a:br>
            <a:r>
              <a:rPr lang="uk-UA" dirty="0">
                <a:latin typeface="Arial Narrow" panose="020B0606020202030204" pitchFamily="34" charset="0"/>
              </a:rPr>
              <a:t>(протокол для передачі відео/аудіо/даних у реальному часі напряму між браузерами,</a:t>
            </a:r>
            <a:br>
              <a:rPr lang="uk-UA" dirty="0">
                <a:latin typeface="Arial Narrow" panose="020B0606020202030204" pitchFamily="34" charset="0"/>
              </a:rPr>
            </a:br>
            <a:r>
              <a:rPr lang="uk-UA" dirty="0">
                <a:latin typeface="Arial Narrow" panose="020B0606020202030204" pitchFamily="34" charset="0"/>
              </a:rPr>
              <a:t> взаємодіє з мережею напряму, минаючи стандартні проксі/тунелі).</a:t>
            </a:r>
          </a:p>
          <a:p>
            <a:pPr marL="457200" indent="-330200">
              <a:buClr>
                <a:schemeClr val="accent1"/>
              </a:buClr>
              <a:buSzPts val="1600"/>
              <a:buFont typeface="Barlow Semi Condensed"/>
              <a:buChar char="●"/>
            </a:pPr>
            <a:r>
              <a:rPr lang="uk-UA" dirty="0">
                <a:latin typeface="Arial Narrow" panose="020B0606020202030204" pitchFamily="34" charset="0"/>
              </a:rPr>
              <a:t>Витоки через акаунти в соцмережах (одночасне використання </a:t>
            </a:r>
            <a:r>
              <a:rPr lang="en-US" dirty="0">
                <a:latin typeface="Arial Narrow" panose="020B0606020202030204" pitchFamily="34" charset="0"/>
              </a:rPr>
              <a:t>Tor </a:t>
            </a:r>
            <a:r>
              <a:rPr lang="uk-UA" dirty="0">
                <a:latin typeface="Arial Narrow" panose="020B0606020202030204" pitchFamily="34" charset="0"/>
              </a:rPr>
              <a:t>і реального акаунту).</a:t>
            </a:r>
          </a:p>
        </p:txBody>
      </p:sp>
    </p:spTree>
    <p:extLst>
      <p:ext uri="{BB962C8B-B14F-4D97-AF65-F5344CB8AC3E}">
        <p14:creationId xmlns:p14="http://schemas.microsoft.com/office/powerpoint/2010/main" val="20068297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Темна мережа (</a:t>
            </a:r>
            <a:r>
              <a:rPr lang="en-US" dirty="0">
                <a:latin typeface="Bahnschrift SemiBold Condensed" panose="020B0502040204020203" pitchFamily="34" charset="0"/>
              </a:rPr>
              <a:t>Dark Web)</a:t>
            </a:r>
            <a:endParaRPr lang="uk-UA" dirty="0"/>
          </a:p>
        </p:txBody>
      </p:sp>
      <p:sp>
        <p:nvSpPr>
          <p:cNvPr id="3214" name="Google Shape;3214;p57"/>
          <p:cNvSpPr txBox="1">
            <a:spLocks noGrp="1"/>
          </p:cNvSpPr>
          <p:nvPr>
            <p:ph type="subTitle" idx="1"/>
          </p:nvPr>
        </p:nvSpPr>
        <p:spPr>
          <a:xfrm>
            <a:off x="228600" y="898338"/>
            <a:ext cx="8081683" cy="3418168"/>
          </a:xfrm>
          <a:prstGeom prst="rect">
            <a:avLst/>
          </a:prstGeom>
        </p:spPr>
        <p:txBody>
          <a:bodyPr spcFirstLastPara="1" wrap="square" lIns="91425" tIns="91425" rIns="91425" bIns="91425" anchor="t" anchorCtr="0">
            <a:noAutofit/>
          </a:bodyPr>
          <a:lstStyle/>
          <a:p>
            <a:pPr marL="127000">
              <a:buClr>
                <a:schemeClr val="accent1"/>
              </a:buClr>
              <a:buSzPts val="1600"/>
            </a:pPr>
            <a:r>
              <a:rPr lang="ru-RU" dirty="0">
                <a:solidFill>
                  <a:schemeClr val="accent1"/>
                </a:solidFill>
                <a:latin typeface="Arial Narrow" panose="020B0606020202030204" pitchFamily="34" charset="0"/>
              </a:rPr>
              <a:t>Темна мережа (</a:t>
            </a:r>
            <a:r>
              <a:rPr lang="en-US" dirty="0">
                <a:solidFill>
                  <a:schemeClr val="accent1"/>
                </a:solidFill>
                <a:latin typeface="Arial Narrow" panose="020B0606020202030204" pitchFamily="34" charset="0"/>
              </a:rPr>
              <a:t>Dark Web</a:t>
            </a:r>
            <a:r>
              <a:rPr lang="ru-RU" dirty="0">
                <a:solidFill>
                  <a:schemeClr val="accent1"/>
                </a:solidFill>
                <a:latin typeface="Arial Narrow" panose="020B0606020202030204" pitchFamily="34" charset="0"/>
              </a:rPr>
              <a:t>)</a:t>
            </a:r>
            <a:r>
              <a:rPr lang="ru-RU" dirty="0">
                <a:latin typeface="Arial Narrow" panose="020B0606020202030204" pitchFamily="34" charset="0"/>
              </a:rPr>
              <a:t> – </a:t>
            </a:r>
            <a:r>
              <a:rPr lang="uk-UA" dirty="0">
                <a:latin typeface="Arial Narrow" panose="020B0606020202030204" pitchFamily="34" charset="0"/>
              </a:rPr>
              <a:t>частина Інтернету, що функціонує на зашифрованих мережах (наприклад, </a:t>
            </a:r>
            <a:r>
              <a:rPr lang="en-US" dirty="0">
                <a:latin typeface="Arial Narrow" panose="020B0606020202030204" pitchFamily="34" charset="0"/>
              </a:rPr>
              <a:t>Tor</a:t>
            </a:r>
            <a:r>
              <a:rPr lang="uk-UA" dirty="0">
                <a:latin typeface="Arial Narrow" panose="020B0606020202030204" pitchFamily="34" charset="0"/>
              </a:rPr>
              <a:t>), недоступна через звичайні пошукові системи.</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Техніки розслідування:</a:t>
            </a:r>
          </a:p>
          <a:p>
            <a:pPr marL="457200" indent="-330200">
              <a:buClr>
                <a:schemeClr val="accent1"/>
              </a:buClr>
              <a:buSzPts val="1600"/>
              <a:buFont typeface="Barlow Semi Condensed"/>
              <a:buChar char="●"/>
            </a:pPr>
            <a:r>
              <a:rPr lang="en-US" dirty="0">
                <a:latin typeface="Arial Narrow" panose="020B0606020202030204" pitchFamily="34" charset="0"/>
              </a:rPr>
              <a:t>Digital Fingerprinting</a:t>
            </a:r>
            <a:r>
              <a:rPr lang="uk-UA" dirty="0">
                <a:latin typeface="Arial Narrow" panose="020B0606020202030204" pitchFamily="34" charset="0"/>
              </a:rPr>
              <a:t>.</a:t>
            </a:r>
          </a:p>
          <a:p>
            <a:pPr marL="457200" indent="-330200">
              <a:buClr>
                <a:schemeClr val="accent1"/>
              </a:buClr>
              <a:buSzPts val="1600"/>
              <a:buFont typeface="Barlow Semi Condensed"/>
              <a:buChar char="●"/>
            </a:pPr>
            <a:r>
              <a:rPr lang="en-US" dirty="0">
                <a:latin typeface="Arial Narrow" panose="020B0606020202030204" pitchFamily="34" charset="0"/>
              </a:rPr>
              <a:t>honey pots</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Аналіз логів </a:t>
            </a:r>
            <a:r>
              <a:rPr lang="en-US" dirty="0">
                <a:latin typeface="Arial Narrow" panose="020B0606020202030204" pitchFamily="34" charset="0"/>
              </a:rPr>
              <a:t>Tor-</a:t>
            </a:r>
            <a:r>
              <a:rPr lang="uk-UA" dirty="0">
                <a:latin typeface="Arial Narrow" panose="020B0606020202030204" pitchFamily="34" charset="0"/>
              </a:rPr>
              <a:t>вузлів </a:t>
            </a:r>
          </a:p>
          <a:p>
            <a:pPr marL="127000">
              <a:buClr>
                <a:schemeClr val="accent1"/>
              </a:buClr>
              <a:buSzPts val="1600"/>
            </a:pPr>
            <a:r>
              <a:rPr lang="uk-UA" dirty="0">
                <a:latin typeface="Arial Narrow" panose="020B0606020202030204" pitchFamily="34" charset="0"/>
              </a:rPr>
              <a:t>       (якщо доступно).</a:t>
            </a:r>
          </a:p>
          <a:p>
            <a:pPr marL="457200" indent="-330200">
              <a:buClr>
                <a:schemeClr val="accent1"/>
              </a:buClr>
              <a:buSzPts val="1600"/>
              <a:buFont typeface="Barlow Semi Condensed"/>
              <a:buChar char="●"/>
            </a:pPr>
            <a:r>
              <a:rPr lang="uk-UA" dirty="0">
                <a:latin typeface="Arial Narrow" panose="020B0606020202030204" pitchFamily="34" charset="0"/>
              </a:rPr>
              <a:t>Соціальна інженерія.</a:t>
            </a:r>
          </a:p>
          <a:p>
            <a:pPr marL="457200" indent="-330200">
              <a:buClr>
                <a:schemeClr val="accent1"/>
              </a:buClr>
              <a:buSzPts val="1600"/>
              <a:buFont typeface="Barlow Semi Condensed"/>
              <a:buChar char="●"/>
            </a:pPr>
            <a:r>
              <a:rPr lang="uk-UA" dirty="0">
                <a:latin typeface="Arial Narrow" panose="020B0606020202030204" pitchFamily="34" charset="0"/>
              </a:rPr>
              <a:t>Співпраця з міжнародними </a:t>
            </a:r>
          </a:p>
          <a:p>
            <a:pPr marL="127000">
              <a:buClr>
                <a:schemeClr val="accent1"/>
              </a:buClr>
              <a:buSzPts val="1600"/>
            </a:pPr>
            <a:r>
              <a:rPr lang="uk-UA" dirty="0">
                <a:latin typeface="Arial Narrow" panose="020B0606020202030204" pitchFamily="34" charset="0"/>
              </a:rPr>
              <a:t>       правоохоронними органами.</a:t>
            </a:r>
          </a:p>
        </p:txBody>
      </p:sp>
      <p:pic>
        <p:nvPicPr>
          <p:cNvPr id="1026" name="Picture 2" descr="https://res.cloudinary.com/dbulfrlrz/images/w_1024,h_512,c_scale/f_auto,q_auto/v1714571893/wp-pme/dark-web-blog-ill_41381cba0b/dark-web-blog-ill_41381cba0b.png?_i=AA">
            <a:extLst>
              <a:ext uri="{FF2B5EF4-FFF2-40B4-BE49-F238E27FC236}">
                <a16:creationId xmlns:a16="http://schemas.microsoft.com/office/drawing/2014/main" id="{C4E0F7F8-F238-4F8D-A9F3-378A1FB7C0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106" y="2124635"/>
            <a:ext cx="6162894" cy="3081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76828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Криптовалюти</a:t>
            </a:r>
            <a:endParaRPr lang="uk-UA" dirty="0"/>
          </a:p>
        </p:txBody>
      </p:sp>
      <p:sp>
        <p:nvSpPr>
          <p:cNvPr id="3214" name="Google Shape;3214;p57"/>
          <p:cNvSpPr txBox="1">
            <a:spLocks noGrp="1"/>
          </p:cNvSpPr>
          <p:nvPr>
            <p:ph type="subTitle" idx="1"/>
          </p:nvPr>
        </p:nvSpPr>
        <p:spPr>
          <a:xfrm>
            <a:off x="0" y="812224"/>
            <a:ext cx="9144000" cy="617636"/>
          </a:xfrm>
          <a:prstGeom prst="rect">
            <a:avLst/>
          </a:prstGeom>
        </p:spPr>
        <p:txBody>
          <a:bodyPr spcFirstLastPara="1" wrap="square" lIns="91425" tIns="91425" rIns="91425" bIns="91425" anchor="t" anchorCtr="0">
            <a:noAutofit/>
          </a:bodyPr>
          <a:lstStyle/>
          <a:p>
            <a:pPr marL="127000">
              <a:buClr>
                <a:schemeClr val="accent1"/>
              </a:buClr>
              <a:buSzPts val="1600"/>
            </a:pPr>
            <a:r>
              <a:rPr lang="uk-UA" dirty="0">
                <a:solidFill>
                  <a:schemeClr val="accent1"/>
                </a:solidFill>
                <a:latin typeface="Arial Narrow" panose="020B0606020202030204" pitchFamily="34" charset="0"/>
              </a:rPr>
              <a:t>Криптовалюти </a:t>
            </a:r>
            <a:r>
              <a:rPr lang="uk-UA" dirty="0">
                <a:solidFill>
                  <a:schemeClr val="tx1"/>
                </a:solidFill>
                <a:latin typeface="Arial Narrow" panose="020B0606020202030204" pitchFamily="34" charset="0"/>
              </a:rPr>
              <a:t>– цифрові активи, що використовують криптографію та технологію блокчейн для децентралізованих транзакцій.</a:t>
            </a:r>
          </a:p>
        </p:txBody>
      </p:sp>
      <p:sp>
        <p:nvSpPr>
          <p:cNvPr id="4" name="Google Shape;3214;p57">
            <a:extLst>
              <a:ext uri="{FF2B5EF4-FFF2-40B4-BE49-F238E27FC236}">
                <a16:creationId xmlns:a16="http://schemas.microsoft.com/office/drawing/2014/main" id="{6E3485AC-14A6-41A8-8F08-E013A6A178E4}"/>
              </a:ext>
            </a:extLst>
          </p:cNvPr>
          <p:cNvSpPr txBox="1">
            <a:spLocks/>
          </p:cNvSpPr>
          <p:nvPr/>
        </p:nvSpPr>
        <p:spPr>
          <a:xfrm>
            <a:off x="0" y="1321837"/>
            <a:ext cx="4773706" cy="36270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Конфіскація криптовалюти:</a:t>
            </a:r>
          </a:p>
          <a:p>
            <a:pPr marL="457200" indent="-330200">
              <a:buClr>
                <a:schemeClr val="accent1"/>
              </a:buClr>
              <a:buSzPts val="1600"/>
              <a:buFont typeface="Barlow Semi Condensed"/>
              <a:buChar char="●"/>
            </a:pPr>
            <a:r>
              <a:rPr lang="uk-UA" dirty="0">
                <a:latin typeface="Arial Narrow" panose="020B0606020202030204" pitchFamily="34" charset="0"/>
              </a:rPr>
              <a:t>Отримання контролю над гаманцем:</a:t>
            </a:r>
          </a:p>
          <a:p>
            <a:pPr marL="712788" indent="-330200">
              <a:buClr>
                <a:schemeClr val="accent1"/>
              </a:buClr>
              <a:buSzPts val="1600"/>
              <a:buFont typeface="Barlow Semi Condensed"/>
              <a:buChar char="●"/>
            </a:pPr>
            <a:r>
              <a:rPr lang="uk-UA" dirty="0">
                <a:latin typeface="Arial Narrow" panose="020B0606020202030204" pitchFamily="34" charset="0"/>
              </a:rPr>
              <a:t>Захоплення приватного ключа.</a:t>
            </a:r>
          </a:p>
          <a:p>
            <a:pPr marL="712788" indent="-330200">
              <a:buClr>
                <a:schemeClr val="accent1"/>
              </a:buClr>
              <a:buSzPts val="1600"/>
              <a:buFont typeface="Barlow Semi Condensed"/>
              <a:buChar char="●"/>
            </a:pPr>
            <a:r>
              <a:rPr lang="uk-UA" dirty="0">
                <a:latin typeface="Arial Narrow" panose="020B0606020202030204" pitchFamily="34" charset="0"/>
              </a:rPr>
              <a:t>Фізичний доступ до пристрою</a:t>
            </a:r>
          </a:p>
          <a:p>
            <a:pPr marL="382588">
              <a:buClr>
                <a:schemeClr val="accent1"/>
              </a:buClr>
              <a:buSzPts val="1600"/>
            </a:pPr>
            <a:r>
              <a:rPr lang="uk-UA" dirty="0">
                <a:latin typeface="Arial Narrow" panose="020B0606020202030204" pitchFamily="34" charset="0"/>
              </a:rPr>
              <a:t>       (комп’ютер, телефон, апаратний гаманець).</a:t>
            </a:r>
          </a:p>
          <a:p>
            <a:pPr marL="712788" indent="-330200">
              <a:buClr>
                <a:schemeClr val="accent1"/>
              </a:buClr>
              <a:buSzPts val="1600"/>
              <a:buFont typeface="Barlow Semi Condensed"/>
              <a:buChar char="●"/>
            </a:pPr>
            <a:r>
              <a:rPr lang="uk-UA" dirty="0">
                <a:latin typeface="Arial Narrow" panose="020B0606020202030204" pitchFamily="34" charset="0"/>
              </a:rPr>
              <a:t>Злом або розшифрування гаманців.</a:t>
            </a:r>
          </a:p>
          <a:p>
            <a:pPr marL="457200" indent="-330200">
              <a:buClr>
                <a:schemeClr val="accent1"/>
              </a:buClr>
              <a:buSzPts val="1600"/>
              <a:buFont typeface="Barlow Semi Condensed"/>
              <a:buChar char="●"/>
            </a:pPr>
            <a:r>
              <a:rPr lang="uk-UA" dirty="0">
                <a:latin typeface="Arial Narrow" panose="020B0606020202030204" pitchFamily="34" charset="0"/>
              </a:rPr>
              <a:t>Переміщення коштів на контрольований гаманець:</a:t>
            </a:r>
          </a:p>
          <a:p>
            <a:pPr marL="712788" indent="-317500">
              <a:buClr>
                <a:schemeClr val="accent1"/>
              </a:buClr>
              <a:buSzPts val="1600"/>
              <a:buFont typeface="Barlow Semi Condensed"/>
              <a:buChar char="●"/>
            </a:pPr>
            <a:r>
              <a:rPr lang="uk-UA" dirty="0">
                <a:latin typeface="Arial Narrow" panose="020B0606020202030204" pitchFamily="34" charset="0"/>
              </a:rPr>
              <a:t>Створення офіційного гаманця (</a:t>
            </a:r>
            <a:r>
              <a:rPr lang="en-US" dirty="0">
                <a:latin typeface="Arial Narrow" panose="020B0606020202030204" pitchFamily="34" charset="0"/>
              </a:rPr>
              <a:t>Chain of Custody).</a:t>
            </a:r>
            <a:endParaRPr lang="uk-UA" dirty="0">
              <a:latin typeface="Arial Narrow" panose="020B0606020202030204" pitchFamily="34" charset="0"/>
            </a:endParaRPr>
          </a:p>
          <a:p>
            <a:pPr marL="712788" indent="-317500">
              <a:buClr>
                <a:schemeClr val="accent1"/>
              </a:buClr>
              <a:buSzPts val="1600"/>
              <a:buFont typeface="Barlow Semi Condensed"/>
              <a:buChar char="●"/>
            </a:pPr>
            <a:r>
              <a:rPr lang="uk-UA" dirty="0">
                <a:latin typeface="Arial Narrow" panose="020B0606020202030204" pitchFamily="34" charset="0"/>
              </a:rPr>
              <a:t>Негайне переміщення коштів.</a:t>
            </a:r>
          </a:p>
          <a:p>
            <a:pPr marL="457200" indent="-330200">
              <a:buClr>
                <a:schemeClr val="accent1"/>
              </a:buClr>
              <a:buSzPts val="1600"/>
              <a:buFont typeface="Barlow Semi Condensed"/>
              <a:buChar char="●"/>
            </a:pPr>
            <a:r>
              <a:rPr lang="uk-UA" dirty="0">
                <a:latin typeface="Arial Narrow" panose="020B0606020202030204" pitchFamily="34" charset="0"/>
              </a:rPr>
              <a:t>Забезпечення безпеки активів:</a:t>
            </a:r>
          </a:p>
          <a:p>
            <a:pPr marL="712788" indent="-330200">
              <a:buClr>
                <a:schemeClr val="accent1"/>
              </a:buClr>
              <a:buSzPts val="1600"/>
              <a:buFont typeface="Barlow Semi Condensed"/>
              <a:buChar char="●"/>
            </a:pPr>
            <a:r>
              <a:rPr lang="uk-UA" dirty="0">
                <a:latin typeface="Arial Narrow" panose="020B0606020202030204" pitchFamily="34" charset="0"/>
              </a:rPr>
              <a:t>Використання апаратних гаманців.</a:t>
            </a:r>
          </a:p>
          <a:p>
            <a:pPr marL="712788" indent="-330200">
              <a:buClr>
                <a:schemeClr val="accent1"/>
              </a:buClr>
              <a:buSzPts val="1600"/>
              <a:buFont typeface="Barlow Semi Condensed"/>
              <a:buChar char="●"/>
            </a:pPr>
            <a:r>
              <a:rPr lang="uk-UA" dirty="0">
                <a:latin typeface="Arial Narrow" panose="020B0606020202030204" pitchFamily="34" charset="0"/>
              </a:rPr>
              <a:t>Зберігання в «холодному гаманці» (</a:t>
            </a:r>
            <a:r>
              <a:rPr lang="en-US" dirty="0">
                <a:latin typeface="Arial Narrow" panose="020B0606020202030204" pitchFamily="34" charset="0"/>
              </a:rPr>
              <a:t>offline)</a:t>
            </a:r>
            <a:r>
              <a:rPr lang="uk-UA" dirty="0">
                <a:latin typeface="Arial Narrow" panose="020B0606020202030204" pitchFamily="34" charset="0"/>
              </a:rPr>
              <a:t>.</a:t>
            </a:r>
          </a:p>
          <a:p>
            <a:pPr marL="712788" indent="-330200">
              <a:buClr>
                <a:schemeClr val="accent1"/>
              </a:buClr>
              <a:buSzPts val="1600"/>
              <a:buFont typeface="Barlow Semi Condensed"/>
              <a:buChar char="●"/>
            </a:pPr>
            <a:r>
              <a:rPr lang="uk-UA" dirty="0">
                <a:latin typeface="Arial Narrow" panose="020B0606020202030204" pitchFamily="34" charset="0"/>
              </a:rPr>
              <a:t>Шифрування, резервні копії приватних ключів з багатофакторною автентифікацією.</a:t>
            </a:r>
          </a:p>
        </p:txBody>
      </p:sp>
      <p:sp>
        <p:nvSpPr>
          <p:cNvPr id="5" name="Google Shape;3214;p57">
            <a:extLst>
              <a:ext uri="{FF2B5EF4-FFF2-40B4-BE49-F238E27FC236}">
                <a16:creationId xmlns:a16="http://schemas.microsoft.com/office/drawing/2014/main" id="{37DE68C5-50D7-4AA0-B94C-82B5F0C62ECD}"/>
              </a:ext>
            </a:extLst>
          </p:cNvPr>
          <p:cNvSpPr txBox="1">
            <a:spLocks/>
          </p:cNvSpPr>
          <p:nvPr/>
        </p:nvSpPr>
        <p:spPr>
          <a:xfrm>
            <a:off x="4433539" y="1573307"/>
            <a:ext cx="4710461" cy="2904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Юридичне оформлення конфіскації:</a:t>
            </a:r>
          </a:p>
          <a:p>
            <a:pPr marL="712788" indent="-330200">
              <a:buClr>
                <a:schemeClr val="accent1"/>
              </a:buClr>
              <a:buSzPts val="1600"/>
              <a:buFont typeface="Barlow Semi Condensed"/>
              <a:buChar char="●"/>
            </a:pPr>
            <a:r>
              <a:rPr lang="uk-UA" dirty="0">
                <a:latin typeface="Arial Narrow" panose="020B0606020202030204" pitchFamily="34" charset="0"/>
              </a:rPr>
              <a:t>Ухвала суду або ордер на арешт криптовалюти.</a:t>
            </a:r>
          </a:p>
          <a:p>
            <a:pPr marL="712788" indent="-330200">
              <a:buClr>
                <a:schemeClr val="accent1"/>
              </a:buClr>
              <a:buSzPts val="1600"/>
              <a:buFont typeface="Barlow Semi Condensed"/>
              <a:buChar char="●"/>
            </a:pPr>
            <a:r>
              <a:rPr lang="uk-UA" dirty="0">
                <a:latin typeface="Arial Narrow" panose="020B0606020202030204" pitchFamily="34" charset="0"/>
              </a:rPr>
              <a:t>Документування джерела, суми, адреси і дій із доказами (для суду).</a:t>
            </a:r>
          </a:p>
          <a:p>
            <a:pPr marL="712788" indent="-330200">
              <a:buClr>
                <a:schemeClr val="accent1"/>
              </a:buClr>
              <a:buSzPts val="1600"/>
              <a:buFont typeface="Barlow Semi Condensed"/>
              <a:buChar char="●"/>
            </a:pPr>
            <a:r>
              <a:rPr lang="uk-UA" dirty="0">
                <a:latin typeface="Arial Narrow" panose="020B0606020202030204" pitchFamily="34" charset="0"/>
              </a:rPr>
              <a:t>Використання міжнародних механізмів, якщо активи були переміщені за кордон.</a:t>
            </a:r>
          </a:p>
          <a:p>
            <a:pPr marL="457200" indent="-330200">
              <a:buClr>
                <a:schemeClr val="accent1"/>
              </a:buClr>
              <a:buSzPts val="1600"/>
              <a:buFont typeface="Barlow Semi Condensed"/>
              <a:buChar char="●"/>
            </a:pPr>
            <a:r>
              <a:rPr lang="uk-UA" dirty="0">
                <a:latin typeface="Arial Narrow" panose="020B0606020202030204" pitchFamily="34" charset="0"/>
              </a:rPr>
              <a:t>Співпраця з біржами:</a:t>
            </a:r>
          </a:p>
          <a:p>
            <a:pPr marL="712788" indent="-330200">
              <a:buClr>
                <a:schemeClr val="accent1"/>
              </a:buClr>
              <a:buSzPts val="1600"/>
              <a:buFont typeface="Barlow Semi Condensed"/>
              <a:buChar char="●"/>
            </a:pPr>
            <a:r>
              <a:rPr lang="uk-UA" dirty="0">
                <a:latin typeface="Arial Narrow" panose="020B0606020202030204" pitchFamily="34" charset="0"/>
              </a:rPr>
              <a:t>Заморожування активів на рахунках користувачів.</a:t>
            </a:r>
          </a:p>
          <a:p>
            <a:pPr marL="712788" indent="-330200">
              <a:buClr>
                <a:schemeClr val="accent1"/>
              </a:buClr>
              <a:buSzPts val="1600"/>
              <a:buFont typeface="Barlow Semi Condensed"/>
              <a:buChar char="●"/>
            </a:pPr>
            <a:r>
              <a:rPr lang="uk-UA" dirty="0">
                <a:latin typeface="Arial Narrow" panose="020B0606020202030204" pitchFamily="34" charset="0"/>
              </a:rPr>
              <a:t>Запит інформації від бірж щодо транзакцій або </a:t>
            </a:r>
            <a:r>
              <a:rPr lang="en-US" dirty="0">
                <a:latin typeface="Arial Narrow" panose="020B0606020202030204" pitchFamily="34" charset="0"/>
              </a:rPr>
              <a:t>IP-</a:t>
            </a:r>
            <a:r>
              <a:rPr lang="uk-UA" dirty="0">
                <a:latin typeface="Arial Narrow" panose="020B0606020202030204" pitchFamily="34" charset="0"/>
              </a:rPr>
              <a:t>адрес.</a:t>
            </a:r>
          </a:p>
        </p:txBody>
      </p:sp>
    </p:spTree>
    <p:extLst>
      <p:ext uri="{BB962C8B-B14F-4D97-AF65-F5344CB8AC3E}">
        <p14:creationId xmlns:p14="http://schemas.microsoft.com/office/powerpoint/2010/main" val="1069105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grpSp>
        <p:nvGrpSpPr>
          <p:cNvPr id="2326" name="Google Shape;2326;p44"/>
          <p:cNvGrpSpPr/>
          <p:nvPr/>
        </p:nvGrpSpPr>
        <p:grpSpPr>
          <a:xfrm>
            <a:off x="4360149" y="632092"/>
            <a:ext cx="3879489" cy="3879489"/>
            <a:chOff x="4522050" y="622650"/>
            <a:chExt cx="3898200" cy="3898200"/>
          </a:xfrm>
        </p:grpSpPr>
        <p:sp>
          <p:nvSpPr>
            <p:cNvPr id="2327" name="Google Shape;2327;p44"/>
            <p:cNvSpPr/>
            <p:nvPr/>
          </p:nvSpPr>
          <p:spPr>
            <a:xfrm>
              <a:off x="4522050" y="622650"/>
              <a:ext cx="3898200" cy="38982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4"/>
            <p:cNvSpPr/>
            <p:nvPr/>
          </p:nvSpPr>
          <p:spPr>
            <a:xfrm>
              <a:off x="4698900" y="799500"/>
              <a:ext cx="3544500" cy="35445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9" name="Google Shape;2329;p44"/>
          <p:cNvSpPr txBox="1">
            <a:spLocks noGrp="1"/>
          </p:cNvSpPr>
          <p:nvPr>
            <p:ph type="title"/>
          </p:nvPr>
        </p:nvSpPr>
        <p:spPr>
          <a:xfrm>
            <a:off x="804672" y="1783098"/>
            <a:ext cx="3073265" cy="402300"/>
          </a:xfrm>
          <a:prstGeom prst="rect">
            <a:avLst/>
          </a:prstGeom>
        </p:spPr>
        <p:txBody>
          <a:bodyPr spcFirstLastPara="1" wrap="square" lIns="91425" tIns="91425" rIns="91425" bIns="91425" anchor="b" anchorCtr="0">
            <a:noAutofit/>
          </a:bodyPr>
          <a:lstStyle/>
          <a:p>
            <a:pPr lvl="0" algn="l"/>
            <a:r>
              <a:rPr lang="uk-UA" sz="2000" dirty="0">
                <a:latin typeface="Arial Narrow" panose="020B0606020202030204" pitchFamily="34" charset="0"/>
              </a:rPr>
              <a:t>Судова  експертиза </a:t>
            </a:r>
            <a:endParaRPr sz="2000" dirty="0">
              <a:latin typeface="Arial Narrow" panose="020B0606020202030204" pitchFamily="34" charset="0"/>
              <a:sym typeface="Barlow Semi Condensed Medium"/>
            </a:endParaRPr>
          </a:p>
        </p:txBody>
      </p:sp>
      <p:sp>
        <p:nvSpPr>
          <p:cNvPr id="2330" name="Google Shape;2330;p44"/>
          <p:cNvSpPr txBox="1">
            <a:spLocks noGrp="1"/>
          </p:cNvSpPr>
          <p:nvPr>
            <p:ph type="subTitle" idx="1"/>
          </p:nvPr>
        </p:nvSpPr>
        <p:spPr>
          <a:xfrm>
            <a:off x="804672" y="1993267"/>
            <a:ext cx="3185437" cy="1595060"/>
          </a:xfrm>
          <a:prstGeom prst="rect">
            <a:avLst/>
          </a:prstGeom>
        </p:spPr>
        <p:txBody>
          <a:bodyPr spcFirstLastPara="1" wrap="square" lIns="91425" tIns="91425" rIns="91425" bIns="91425" anchor="t" anchorCtr="0">
            <a:noAutofit/>
          </a:bodyPr>
          <a:lstStyle/>
          <a:p>
            <a:pPr lvl="0"/>
            <a:r>
              <a:rPr lang="uk-UA" sz="1600" dirty="0">
                <a:latin typeface="Arial Narrow" panose="020B0606020202030204" pitchFamily="34" charset="0"/>
              </a:rPr>
              <a:t>дослідження  на основі спеціальних знань у галузі науки, техніки, мистецтва, ремесла тощо об’єктів, явищ і процесів з метою надання висновку з питань, що є предметом судового розгляду.</a:t>
            </a:r>
            <a:br>
              <a:rPr lang="uk-UA" sz="1600" dirty="0">
                <a:latin typeface="Arial Narrow" panose="020B0606020202030204" pitchFamily="34" charset="0"/>
              </a:rPr>
            </a:br>
            <a:endParaRPr lang="uk-UA" sz="1600" dirty="0">
              <a:latin typeface="Arial Narrow" panose="020B0606020202030204" pitchFamily="34" charset="0"/>
              <a:sym typeface="Barlow Semi Condensed"/>
            </a:endParaRPr>
          </a:p>
        </p:txBody>
      </p:sp>
      <p:pic>
        <p:nvPicPr>
          <p:cNvPr id="2331" name="Google Shape;2331;p44"/>
          <p:cNvPicPr preferRelativeResize="0"/>
          <p:nvPr/>
        </p:nvPicPr>
        <p:blipFill rotWithShape="1">
          <a:blip r:embed="rId3">
            <a:alphaModFix/>
          </a:blip>
          <a:srcRect l="34985" r="2674"/>
          <a:stretch/>
        </p:blipFill>
        <p:spPr>
          <a:xfrm>
            <a:off x="4718153" y="995200"/>
            <a:ext cx="3144600" cy="3153000"/>
          </a:xfrm>
          <a:prstGeom prst="ellipse">
            <a:avLst/>
          </a:prstGeom>
          <a:noFill/>
          <a:ln>
            <a:noFill/>
          </a:ln>
        </p:spPr>
      </p:pic>
    </p:spTree>
    <p:extLst>
      <p:ext uri="{BB962C8B-B14F-4D97-AF65-F5344CB8AC3E}">
        <p14:creationId xmlns:p14="http://schemas.microsoft.com/office/powerpoint/2010/main" val="247660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Судово-експертну діяльність в Україні</a:t>
            </a:r>
            <a:endParaRPr dirty="0"/>
          </a:p>
        </p:txBody>
      </p:sp>
      <p:sp>
        <p:nvSpPr>
          <p:cNvPr id="3214" name="Google Shape;3214;p57"/>
          <p:cNvSpPr txBox="1">
            <a:spLocks noGrp="1"/>
          </p:cNvSpPr>
          <p:nvPr>
            <p:ph type="subTitle" idx="1"/>
          </p:nvPr>
        </p:nvSpPr>
        <p:spPr>
          <a:xfrm>
            <a:off x="506776" y="1211534"/>
            <a:ext cx="8637224" cy="3360466"/>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latin typeface="Arial Narrow" panose="020B0606020202030204" pitchFamily="34" charset="0"/>
              </a:rPr>
              <a:t>Судово-експертну діяльність в Україні здійснюють:</a:t>
            </a:r>
          </a:p>
          <a:p>
            <a:pPr marL="457200" lvl="0" indent="-330200">
              <a:buClr>
                <a:schemeClr val="accent1"/>
              </a:buClr>
              <a:buSzPts val="1600"/>
              <a:buFont typeface="Barlow Semi Condensed"/>
              <a:buChar char="●"/>
            </a:pPr>
            <a:r>
              <a:rPr lang="uk-UA" dirty="0">
                <a:latin typeface="Arial Narrow" panose="020B0606020202030204" pitchFamily="34" charset="0"/>
              </a:rPr>
              <a:t>державні спеціалізовані установи,</a:t>
            </a:r>
          </a:p>
          <a:p>
            <a:pPr marL="457200" lvl="0" indent="-330200">
              <a:buClr>
                <a:schemeClr val="accent1"/>
              </a:buClr>
              <a:buSzPts val="1600"/>
              <a:buFont typeface="Barlow Semi Condensed"/>
              <a:buChar char="●"/>
            </a:pPr>
            <a:r>
              <a:rPr lang="uk-UA" dirty="0">
                <a:latin typeface="Arial Narrow" panose="020B0606020202030204" pitchFamily="34" charset="0"/>
              </a:rPr>
              <a:t>судові експерти, які не є їх працівниками,</a:t>
            </a:r>
          </a:p>
          <a:p>
            <a:pPr marL="457200" lvl="0" indent="-330200">
              <a:buClr>
                <a:schemeClr val="accent1"/>
              </a:buClr>
              <a:buSzPts val="1600"/>
              <a:buFont typeface="Barlow Semi Condensed"/>
              <a:buChar char="●"/>
            </a:pPr>
            <a:r>
              <a:rPr lang="uk-UA" dirty="0">
                <a:latin typeface="Arial Narrow" panose="020B0606020202030204" pitchFamily="34" charset="0"/>
              </a:rPr>
              <a:t>інші фахівці з відповідних галузей знань.</a:t>
            </a:r>
          </a:p>
          <a:p>
            <a:pPr marL="457200" lvl="0" indent="-330200">
              <a:buClr>
                <a:schemeClr val="accent1"/>
              </a:buClr>
              <a:buSzPts val="1600"/>
              <a:buFont typeface="Barlow Semi Condensed"/>
              <a:buChar char="●"/>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До державних спеціалізованих установ належать науково-дослідні та інші установи судових експертиз:</a:t>
            </a:r>
          </a:p>
          <a:p>
            <a:pPr marL="457200" lvl="0" indent="-330200">
              <a:buClr>
                <a:schemeClr val="accent1"/>
              </a:buClr>
              <a:buSzPts val="1600"/>
              <a:buFont typeface="Barlow Semi Condensed"/>
              <a:buChar char="●"/>
            </a:pPr>
            <a:r>
              <a:rPr lang="uk-UA" dirty="0">
                <a:latin typeface="Arial Narrow" panose="020B0606020202030204" pitchFamily="34" charset="0"/>
              </a:rPr>
              <a:t>Міністерства юстиції України (КНДІСЕ, ХНДІСЕ, 6 НДІСЕ), </a:t>
            </a:r>
          </a:p>
          <a:p>
            <a:pPr marL="457200" lvl="0" indent="-330200">
              <a:buClr>
                <a:schemeClr val="accent1"/>
              </a:buClr>
              <a:buSzPts val="1600"/>
              <a:buFont typeface="Barlow Semi Condensed"/>
              <a:buChar char="●"/>
            </a:pPr>
            <a:r>
              <a:rPr lang="uk-UA" dirty="0">
                <a:latin typeface="Arial Narrow" panose="020B0606020202030204" pitchFamily="34" charset="0"/>
              </a:rPr>
              <a:t>Міністерства внутрішніх справ України (НДЕКЦ),</a:t>
            </a:r>
          </a:p>
          <a:p>
            <a:pPr marL="457200" lvl="0" indent="-330200">
              <a:buClr>
                <a:schemeClr val="accent1"/>
              </a:buClr>
              <a:buSzPts val="1600"/>
              <a:buFont typeface="Barlow Semi Condensed"/>
              <a:buChar char="●"/>
            </a:pPr>
            <a:r>
              <a:rPr lang="uk-UA" dirty="0">
                <a:latin typeface="Arial Narrow" panose="020B0606020202030204" pitchFamily="34" charset="0"/>
              </a:rPr>
              <a:t>Служби безпеки України (УНДІСТСЕ),</a:t>
            </a:r>
          </a:p>
          <a:p>
            <a:pPr marL="457200" lvl="0" indent="-330200">
              <a:buClr>
                <a:schemeClr val="accent1"/>
              </a:buClr>
              <a:buSzPts val="1600"/>
              <a:buFont typeface="Barlow Semi Condensed"/>
              <a:buChar char="●"/>
            </a:pPr>
            <a:r>
              <a:rPr lang="uk-UA" dirty="0">
                <a:latin typeface="Arial Narrow" panose="020B0606020202030204" pitchFamily="34" charset="0"/>
              </a:rPr>
              <a:t>Міністерства охорони здоров`я (БСМЕ, ЦСПЕ),</a:t>
            </a:r>
          </a:p>
          <a:p>
            <a:pPr marL="457200" lvl="0" indent="-330200">
              <a:buClr>
                <a:schemeClr val="accent1"/>
              </a:buClr>
              <a:buSzPts val="1600"/>
              <a:buFont typeface="Barlow Semi Condensed"/>
              <a:buChar char="●"/>
            </a:pPr>
            <a:r>
              <a:rPr lang="uk-UA" dirty="0">
                <a:latin typeface="Arial Narrow" panose="020B0606020202030204" pitchFamily="34" charset="0"/>
              </a:rPr>
              <a:t>Міністерства оборони України, </a:t>
            </a:r>
          </a:p>
          <a:p>
            <a:pPr marL="457200" lvl="0" indent="-330200">
              <a:buClr>
                <a:schemeClr val="accent1"/>
              </a:buClr>
              <a:buSzPts val="1600"/>
              <a:buFont typeface="Barlow Semi Condensed"/>
              <a:buChar char="●"/>
            </a:pPr>
            <a:r>
              <a:rPr lang="uk-UA" dirty="0">
                <a:latin typeface="Arial Narrow" panose="020B0606020202030204" pitchFamily="34" charset="0"/>
              </a:rPr>
              <a:t>Державної прикордонної служби.</a:t>
            </a:r>
            <a:br>
              <a:rPr lang="uk-UA" dirty="0">
                <a:latin typeface="Arial Narrow" panose="020B0606020202030204" pitchFamily="34" charset="0"/>
              </a:rPr>
            </a:br>
            <a:r>
              <a:rPr lang="uk-UA" dirty="0">
                <a:latin typeface="Arial Narrow" panose="020B0606020202030204" pitchFamily="34" charset="0"/>
              </a:rPr>
              <a:t>(ст. 7 Закону України «Про судову  експертизу» )</a:t>
            </a:r>
            <a:br>
              <a:rPr lang="uk-UA" dirty="0">
                <a:latin typeface="Arial Narrow" panose="020B0606020202030204" pitchFamily="34" charset="0"/>
              </a:rPr>
            </a:br>
            <a:endParaRPr lang="uk-UA" dirty="0">
              <a:latin typeface="Arial Narrow" panose="020B0606020202030204" pitchFamily="34" charset="0"/>
            </a:endParaRPr>
          </a:p>
        </p:txBody>
      </p:sp>
    </p:spTree>
    <p:extLst>
      <p:ext uri="{BB962C8B-B14F-4D97-AF65-F5344CB8AC3E}">
        <p14:creationId xmlns:p14="http://schemas.microsoft.com/office/powerpoint/2010/main" val="147029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pic>
        <p:nvPicPr>
          <p:cNvPr id="12" name="Рисунок 11">
            <a:extLst>
              <a:ext uri="{FF2B5EF4-FFF2-40B4-BE49-F238E27FC236}">
                <a16:creationId xmlns:a16="http://schemas.microsoft.com/office/drawing/2014/main" id="{48A47B15-96AC-4368-A352-D2495A21D538}"/>
              </a:ext>
            </a:extLst>
          </p:cNvPr>
          <p:cNvPicPr>
            <a:picLocks noChangeAspect="1"/>
          </p:cNvPicPr>
          <p:nvPr/>
        </p:nvPicPr>
        <p:blipFill rotWithShape="1">
          <a:blip r:embed="rId3"/>
          <a:srcRect l="27733" t="35960" r="27733" b="38856"/>
          <a:stretch/>
        </p:blipFill>
        <p:spPr>
          <a:xfrm>
            <a:off x="4028005" y="0"/>
            <a:ext cx="5115995" cy="5143500"/>
          </a:xfrm>
          <a:prstGeom prst="rect">
            <a:avLst/>
          </a:prstGeom>
        </p:spPr>
      </p:pic>
      <p:sp>
        <p:nvSpPr>
          <p:cNvPr id="14" name="Google Shape;3213;p57">
            <a:extLst>
              <a:ext uri="{FF2B5EF4-FFF2-40B4-BE49-F238E27FC236}">
                <a16:creationId xmlns:a16="http://schemas.microsoft.com/office/drawing/2014/main" id="{FFA9E7C4-8176-4F65-A399-C7D0D707D78B}"/>
              </a:ext>
            </a:extLst>
          </p:cNvPr>
          <p:cNvSpPr txBox="1">
            <a:spLocks noGrp="1"/>
          </p:cNvSpPr>
          <p:nvPr>
            <p:ph type="title"/>
          </p:nvPr>
        </p:nvSpPr>
        <p:spPr>
          <a:xfrm>
            <a:off x="348343" y="1900466"/>
            <a:ext cx="3411503" cy="1545768"/>
          </a:xfrm>
          <a:prstGeom prst="rect">
            <a:avLst/>
          </a:prstGeom>
        </p:spPr>
        <p:txBody>
          <a:bodyPr spcFirstLastPara="1" wrap="square" lIns="91425" tIns="91425" rIns="91425" bIns="91425" anchor="t" anchorCtr="0">
            <a:noAutofit/>
          </a:bodyPr>
          <a:lstStyle/>
          <a:p>
            <a:pPr lvl="0" algn="ctr">
              <a:buClr>
                <a:schemeClr val="dk1"/>
              </a:buClr>
              <a:buSzPts val="1100"/>
            </a:pPr>
            <a:r>
              <a:rPr lang="uk-UA" sz="2800" dirty="0">
                <a:solidFill>
                  <a:schemeClr val="dk2"/>
                </a:solidFill>
                <a:latin typeface="Bahnschrift SemiBold Condensed" panose="020B0502040204020203" pitchFamily="34" charset="0"/>
                <a:cs typeface="Fjalla One"/>
                <a:sym typeface="Fjalla One"/>
              </a:rPr>
              <a:t>Доєднатися до групи </a:t>
            </a:r>
            <a:br>
              <a:rPr lang="en-US" sz="2800" dirty="0">
                <a:solidFill>
                  <a:schemeClr val="dk2"/>
                </a:solidFill>
                <a:latin typeface="Bahnschrift SemiBold Condensed" panose="020B0502040204020203" pitchFamily="34" charset="0"/>
                <a:cs typeface="Fjalla One"/>
                <a:sym typeface="Fjalla One"/>
              </a:rPr>
            </a:br>
            <a:r>
              <a:rPr lang="en-US" sz="2800" dirty="0">
                <a:solidFill>
                  <a:schemeClr val="dk2"/>
                </a:solidFill>
                <a:latin typeface="Bahnschrift SemiBold Condensed" panose="020B0502040204020203" pitchFamily="34" charset="0"/>
                <a:cs typeface="Fjalla One"/>
                <a:sym typeface="Fjalla One"/>
              </a:rPr>
              <a:t>WhatsApp</a:t>
            </a:r>
            <a:br>
              <a:rPr lang="en-US" sz="2800" dirty="0">
                <a:solidFill>
                  <a:schemeClr val="dk2"/>
                </a:solidFill>
                <a:latin typeface="Bahnschrift SemiBold Condensed" panose="020B0502040204020203" pitchFamily="34" charset="0"/>
                <a:cs typeface="Fjalla One"/>
                <a:sym typeface="Fjalla One"/>
              </a:rPr>
            </a:br>
            <a:r>
              <a:rPr lang="uk-UA" sz="2800" dirty="0">
                <a:solidFill>
                  <a:schemeClr val="dk2"/>
                </a:solidFill>
                <a:latin typeface="Bahnschrift SemiBold Condensed" panose="020B0502040204020203" pitchFamily="34" charset="0"/>
                <a:cs typeface="Fjalla One"/>
                <a:sym typeface="Fjalla One"/>
              </a:rPr>
              <a:t>Цифрова криміналістика</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Судовий експерт </a:t>
            </a:r>
            <a:endParaRPr dirty="0"/>
          </a:p>
        </p:txBody>
      </p:sp>
      <p:sp>
        <p:nvSpPr>
          <p:cNvPr id="3214" name="Google Shape;3214;p57"/>
          <p:cNvSpPr txBox="1">
            <a:spLocks noGrp="1"/>
          </p:cNvSpPr>
          <p:nvPr>
            <p:ph type="subTitle" idx="1"/>
          </p:nvPr>
        </p:nvSpPr>
        <p:spPr>
          <a:xfrm>
            <a:off x="0" y="1003716"/>
            <a:ext cx="9144000" cy="3360466"/>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solidFill>
                  <a:schemeClr val="accent1"/>
                </a:solidFill>
                <a:latin typeface="Arial Narrow" panose="020B0606020202030204" pitchFamily="34" charset="0"/>
              </a:rPr>
              <a:t>Судовий експерт </a:t>
            </a:r>
            <a:r>
              <a:rPr lang="uk-UA" dirty="0">
                <a:latin typeface="Arial Narrow" panose="020B0606020202030204" pitchFamily="34" charset="0"/>
              </a:rPr>
              <a:t>– особа, яка володіє необхідними знаннями для надання висновку з досліджуваних питань.</a:t>
            </a:r>
            <a:br>
              <a:rPr lang="uk-UA" dirty="0">
                <a:latin typeface="Arial Narrow" panose="020B0606020202030204" pitchFamily="34" charset="0"/>
              </a:rPr>
            </a:br>
            <a:br>
              <a:rPr lang="uk-UA" dirty="0">
                <a:latin typeface="Arial Narrow" panose="020B0606020202030204" pitchFamily="34" charset="0"/>
              </a:rPr>
            </a:br>
            <a:r>
              <a:rPr lang="uk-UA" dirty="0">
                <a:latin typeface="Arial Narrow" panose="020B0606020202030204" pitchFamily="34" charset="0"/>
              </a:rPr>
              <a:t>Особа, яка не може бути судовим експертом якщо:</a:t>
            </a:r>
          </a:p>
          <a:p>
            <a:pPr marL="457200" indent="-330200">
              <a:buClr>
                <a:schemeClr val="accent1"/>
              </a:buClr>
              <a:buSzPts val="1600"/>
              <a:buFont typeface="Barlow Semi Condensed"/>
              <a:buChar char="●"/>
            </a:pPr>
            <a:r>
              <a:rPr lang="uk-UA" dirty="0">
                <a:latin typeface="Arial Narrow" panose="020B0606020202030204" pitchFamily="34" charset="0"/>
              </a:rPr>
              <a:t>визнана в недієздатною;</a:t>
            </a:r>
          </a:p>
          <a:p>
            <a:pPr marL="457200" indent="-330200">
              <a:buClr>
                <a:schemeClr val="accent1"/>
              </a:buClr>
              <a:buSzPts val="1600"/>
              <a:buFont typeface="Barlow Semi Condensed"/>
              <a:buChar char="●"/>
            </a:pPr>
            <a:r>
              <a:rPr lang="uk-UA" dirty="0">
                <a:latin typeface="Arial Narrow" panose="020B0606020202030204" pitchFamily="34" charset="0"/>
              </a:rPr>
              <a:t>має не зняту або не погашену судимість;</a:t>
            </a:r>
          </a:p>
          <a:p>
            <a:pPr marL="457200" indent="-330200">
              <a:buClr>
                <a:schemeClr val="accent1"/>
              </a:buClr>
              <a:buSzPts val="1600"/>
              <a:buFont typeface="Barlow Semi Condensed"/>
              <a:buChar char="●"/>
            </a:pPr>
            <a:r>
              <a:rPr lang="uk-UA" dirty="0">
                <a:latin typeface="Arial Narrow" panose="020B0606020202030204" pitchFamily="34" charset="0"/>
              </a:rPr>
              <a:t>протягом останнього року накладалося адміністративне стягнення за вчинення корупційного правопорушення або дисциплінарне стягнення у вигляді позбавлення кваліфікації судового експерта.</a:t>
            </a: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uk-UA" dirty="0">
                <a:solidFill>
                  <a:schemeClr val="accent1"/>
                </a:solidFill>
                <a:latin typeface="Arial Narrow" panose="020B0606020202030204" pitchFamily="34" charset="0"/>
              </a:rPr>
              <a:t>Державний Реєстр атестованих судових експертів </a:t>
            </a:r>
            <a:r>
              <a:rPr lang="uk-UA" dirty="0">
                <a:latin typeface="Arial Narrow" panose="020B0606020202030204" pitchFamily="34" charset="0"/>
              </a:rPr>
              <a:t>– це офіційна електронна база даних, що ведеться з метою створення інформаційного фонду про осіб, які отримали в порядку, передбаченому Законом України «Про судову експертизу», кваліфікацію судового експерта.</a:t>
            </a:r>
            <a:br>
              <a:rPr lang="ru-RU" dirty="0">
                <a:latin typeface="Arial Narrow" panose="020B0606020202030204" pitchFamily="34" charset="0"/>
              </a:rPr>
            </a:br>
            <a:br>
              <a:rPr lang="uk-UA" dirty="0">
                <a:latin typeface="Arial Narrow" panose="020B0606020202030204" pitchFamily="34" charset="0"/>
              </a:rPr>
            </a:br>
            <a:endParaRPr lang="uk-UA" dirty="0">
              <a:latin typeface="Arial Narrow" panose="020B0606020202030204" pitchFamily="34" charset="0"/>
            </a:endParaRPr>
          </a:p>
        </p:txBody>
      </p:sp>
    </p:spTree>
    <p:extLst>
      <p:ext uri="{BB962C8B-B14F-4D97-AF65-F5344CB8AC3E}">
        <p14:creationId xmlns:p14="http://schemas.microsoft.com/office/powerpoint/2010/main" val="3432832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Реєстр атестованих судових експертів</a:t>
            </a:r>
            <a:endParaRPr dirty="0"/>
          </a:p>
        </p:txBody>
      </p:sp>
      <p:grpSp>
        <p:nvGrpSpPr>
          <p:cNvPr id="3" name="Группа 2">
            <a:extLst>
              <a:ext uri="{FF2B5EF4-FFF2-40B4-BE49-F238E27FC236}">
                <a16:creationId xmlns:a16="http://schemas.microsoft.com/office/drawing/2014/main" id="{A6E64F58-6C8B-4D0B-B594-F3F26168B30A}"/>
              </a:ext>
            </a:extLst>
          </p:cNvPr>
          <p:cNvGrpSpPr/>
          <p:nvPr/>
        </p:nvGrpSpPr>
        <p:grpSpPr>
          <a:xfrm>
            <a:off x="841508" y="835416"/>
            <a:ext cx="7824512" cy="4308084"/>
            <a:chOff x="356597" y="835416"/>
            <a:chExt cx="8430803" cy="5033459"/>
          </a:xfrm>
        </p:grpSpPr>
        <p:pic>
          <p:nvPicPr>
            <p:cNvPr id="4" name="Рисунок 3">
              <a:extLst>
                <a:ext uri="{FF2B5EF4-FFF2-40B4-BE49-F238E27FC236}">
                  <a16:creationId xmlns:a16="http://schemas.microsoft.com/office/drawing/2014/main" id="{60978D8A-8946-4322-B108-ABE5AF2D7A69}"/>
                </a:ext>
              </a:extLst>
            </p:cNvPr>
            <p:cNvPicPr>
              <a:picLocks noChangeAspect="1"/>
            </p:cNvPicPr>
            <p:nvPr/>
          </p:nvPicPr>
          <p:blipFill>
            <a:blip r:embed="rId3"/>
            <a:stretch>
              <a:fillRect/>
            </a:stretch>
          </p:blipFill>
          <p:spPr>
            <a:xfrm>
              <a:off x="356597" y="1105590"/>
              <a:ext cx="7154273" cy="1267002"/>
            </a:xfrm>
            <a:prstGeom prst="rect">
              <a:avLst/>
            </a:prstGeom>
          </p:spPr>
        </p:pic>
        <p:pic>
          <p:nvPicPr>
            <p:cNvPr id="6" name="Рисунок 5">
              <a:extLst>
                <a:ext uri="{FF2B5EF4-FFF2-40B4-BE49-F238E27FC236}">
                  <a16:creationId xmlns:a16="http://schemas.microsoft.com/office/drawing/2014/main" id="{504235A9-F65D-49EA-B3AF-334DEB2AF15A}"/>
                </a:ext>
              </a:extLst>
            </p:cNvPr>
            <p:cNvPicPr>
              <a:picLocks noChangeAspect="1"/>
            </p:cNvPicPr>
            <p:nvPr/>
          </p:nvPicPr>
          <p:blipFill rotWithShape="1">
            <a:blip r:embed="rId4"/>
            <a:srcRect t="27554"/>
            <a:stretch/>
          </p:blipFill>
          <p:spPr>
            <a:xfrm>
              <a:off x="356598" y="3556898"/>
              <a:ext cx="8430802" cy="2311977"/>
            </a:xfrm>
            <a:prstGeom prst="rect">
              <a:avLst/>
            </a:prstGeom>
          </p:spPr>
        </p:pic>
        <p:pic>
          <p:nvPicPr>
            <p:cNvPr id="7" name="Рисунок 6">
              <a:extLst>
                <a:ext uri="{FF2B5EF4-FFF2-40B4-BE49-F238E27FC236}">
                  <a16:creationId xmlns:a16="http://schemas.microsoft.com/office/drawing/2014/main" id="{A3EEE984-954D-48AF-BA7F-E5D045F03976}"/>
                </a:ext>
              </a:extLst>
            </p:cNvPr>
            <p:cNvPicPr>
              <a:picLocks noChangeAspect="1"/>
            </p:cNvPicPr>
            <p:nvPr/>
          </p:nvPicPr>
          <p:blipFill rotWithShape="1">
            <a:blip r:embed="rId4"/>
            <a:srcRect r="79087" b="88943"/>
            <a:stretch/>
          </p:blipFill>
          <p:spPr>
            <a:xfrm>
              <a:off x="366125" y="835416"/>
              <a:ext cx="1763145" cy="352870"/>
            </a:xfrm>
            <a:prstGeom prst="rect">
              <a:avLst/>
            </a:prstGeom>
          </p:spPr>
        </p:pic>
        <p:pic>
          <p:nvPicPr>
            <p:cNvPr id="2" name="Рисунок 1">
              <a:extLst>
                <a:ext uri="{FF2B5EF4-FFF2-40B4-BE49-F238E27FC236}">
                  <a16:creationId xmlns:a16="http://schemas.microsoft.com/office/drawing/2014/main" id="{1DB43B30-5456-4D35-A2E7-BCDA3675CA4C}"/>
                </a:ext>
              </a:extLst>
            </p:cNvPr>
            <p:cNvPicPr>
              <a:picLocks noChangeAspect="1"/>
            </p:cNvPicPr>
            <p:nvPr/>
          </p:nvPicPr>
          <p:blipFill>
            <a:blip r:embed="rId5"/>
            <a:stretch>
              <a:fillRect/>
            </a:stretch>
          </p:blipFill>
          <p:spPr>
            <a:xfrm>
              <a:off x="375651" y="2372592"/>
              <a:ext cx="8411749" cy="1190791"/>
            </a:xfrm>
            <a:prstGeom prst="rect">
              <a:avLst/>
            </a:prstGeom>
          </p:spPr>
        </p:pic>
      </p:grpSp>
    </p:spTree>
    <p:extLst>
      <p:ext uri="{BB962C8B-B14F-4D97-AF65-F5344CB8AC3E}">
        <p14:creationId xmlns:p14="http://schemas.microsoft.com/office/powerpoint/2010/main" val="314461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Регулювання експертної діяльності</a:t>
            </a:r>
            <a:endParaRPr dirty="0"/>
          </a:p>
        </p:txBody>
      </p:sp>
      <p:sp>
        <p:nvSpPr>
          <p:cNvPr id="3214" name="Google Shape;3214;p57"/>
          <p:cNvSpPr txBox="1">
            <a:spLocks noGrp="1"/>
          </p:cNvSpPr>
          <p:nvPr>
            <p:ph type="subTitle" idx="1"/>
          </p:nvPr>
        </p:nvSpPr>
        <p:spPr>
          <a:xfrm>
            <a:off x="665018" y="1003716"/>
            <a:ext cx="7841673" cy="3360466"/>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latin typeface="Arial Narrow" panose="020B0606020202030204" pitchFamily="34" charset="0"/>
              </a:rPr>
              <a:t>Експерт несе кримінальну відповідальність за:</a:t>
            </a:r>
          </a:p>
          <a:p>
            <a:pPr marL="457200" lvl="0" indent="-330200">
              <a:buClr>
                <a:schemeClr val="accent1"/>
              </a:buClr>
              <a:buSzPts val="1600"/>
              <a:buFont typeface="Barlow Semi Condensed"/>
              <a:buChar char="●"/>
            </a:pPr>
            <a:r>
              <a:rPr lang="uk-UA" dirty="0">
                <a:latin typeface="Arial Narrow" panose="020B0606020202030204" pitchFamily="34" charset="0"/>
              </a:rPr>
              <a:t>завідомо неправдивий висновок,</a:t>
            </a:r>
          </a:p>
          <a:p>
            <a:pPr marL="457200" lvl="0" indent="-330200">
              <a:buClr>
                <a:schemeClr val="accent1"/>
              </a:buClr>
              <a:buSzPts val="1600"/>
              <a:buFont typeface="Barlow Semi Condensed"/>
              <a:buChar char="●"/>
            </a:pPr>
            <a:r>
              <a:rPr lang="uk-UA" dirty="0">
                <a:latin typeface="Arial Narrow" panose="020B0606020202030204" pitchFamily="34" charset="0"/>
              </a:rPr>
              <a:t>відмову від  виконання покладених на нього обов'язків.</a:t>
            </a:r>
            <a:br>
              <a:rPr lang="uk-UA" dirty="0">
                <a:latin typeface="Arial Narrow" panose="020B0606020202030204" pitchFamily="34" charset="0"/>
              </a:rPr>
            </a:br>
            <a:r>
              <a:rPr lang="uk-UA" dirty="0">
                <a:latin typeface="Arial Narrow" panose="020B0606020202030204" pitchFamily="34" charset="0"/>
              </a:rPr>
              <a:t>(ст. 384, 385 ККУ).</a:t>
            </a:r>
          </a:p>
          <a:p>
            <a:pPr marL="412750" lvl="0" indent="-285750">
              <a:buClr>
                <a:schemeClr val="accent1"/>
              </a:buClr>
              <a:buSzPts val="1600"/>
              <a:buFont typeface="Arial" panose="020B0604020202020204" pitchFamily="34" charset="0"/>
              <a:buChar char="•"/>
            </a:pP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Експерт проводить експертизу тільки за зверненням сторін кримінального провадження. </a:t>
            </a:r>
          </a:p>
          <a:p>
            <a:pPr marL="127000">
              <a:buClr>
                <a:schemeClr val="accent1"/>
              </a:buClr>
              <a:buSzPts val="1600"/>
            </a:pPr>
            <a:r>
              <a:rPr lang="uk-UA" dirty="0">
                <a:latin typeface="Arial Narrow" panose="020B0606020202030204" pitchFamily="34" charset="0"/>
              </a:rPr>
              <a:t>       (ст. 244 КПК).</a:t>
            </a:r>
          </a:p>
          <a:p>
            <a:pPr marL="457200" indent="-330200">
              <a:buClr>
                <a:schemeClr val="accent1"/>
              </a:buClr>
              <a:buSzPts val="1600"/>
              <a:buFont typeface="Barlow Semi Condensed"/>
              <a:buChar char="●"/>
            </a:pPr>
            <a:r>
              <a:rPr lang="uk-UA" dirty="0">
                <a:latin typeface="Arial Narrow" panose="020B0606020202030204" pitchFamily="34" charset="0"/>
              </a:rPr>
              <a:t>Підставою для проведення експертизи є документ (постанова слідчого, ухвала суду) про призначення експертизи.</a:t>
            </a:r>
          </a:p>
          <a:p>
            <a:pPr marL="457200" indent="-330200">
              <a:buClr>
                <a:schemeClr val="accent1"/>
              </a:buClr>
              <a:buSzPts val="1600"/>
              <a:buFont typeface="Barlow Semi Condensed"/>
              <a:buChar char="●"/>
            </a:pPr>
            <a:r>
              <a:rPr lang="uk-UA" dirty="0">
                <a:latin typeface="Arial Narrow" panose="020B0606020202030204" pitchFamily="34" charset="0"/>
              </a:rPr>
              <a:t>Об'єкти для проведення експертизи надаються стороною кримінального провадження.</a:t>
            </a:r>
            <a:br>
              <a:rPr lang="uk-UA" dirty="0">
                <a:latin typeface="Arial Narrow" panose="020B0606020202030204" pitchFamily="34" charset="0"/>
              </a:rPr>
            </a:br>
            <a:r>
              <a:rPr lang="uk-UA" dirty="0">
                <a:latin typeface="Arial Narrow" panose="020B0606020202030204" pitchFamily="34" charset="0"/>
              </a:rPr>
              <a:t>Експерт не має права за власною ініціативою збирати матеріали експертизи.</a:t>
            </a:r>
            <a:br>
              <a:rPr lang="uk-UA" dirty="0">
                <a:latin typeface="Arial Narrow" panose="020B0606020202030204" pitchFamily="34" charset="0"/>
              </a:rPr>
            </a:br>
            <a:br>
              <a:rPr lang="uk-UA" dirty="0">
                <a:latin typeface="Arial Narrow" panose="020B0606020202030204" pitchFamily="34" charset="0"/>
              </a:rPr>
            </a:br>
            <a:endParaRPr lang="uk-UA" dirty="0">
              <a:latin typeface="Arial Narrow" panose="020B0606020202030204" pitchFamily="34" charset="0"/>
            </a:endParaRPr>
          </a:p>
        </p:txBody>
      </p:sp>
    </p:spTree>
    <p:extLst>
      <p:ext uri="{BB962C8B-B14F-4D97-AF65-F5344CB8AC3E}">
        <p14:creationId xmlns:p14="http://schemas.microsoft.com/office/powerpoint/2010/main" val="1384474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Види експертиз</a:t>
            </a:r>
            <a:endParaRPr dirty="0"/>
          </a:p>
        </p:txBody>
      </p:sp>
      <p:sp>
        <p:nvSpPr>
          <p:cNvPr id="3214" name="Google Shape;3214;p57"/>
          <p:cNvSpPr txBox="1">
            <a:spLocks noGrp="1"/>
          </p:cNvSpPr>
          <p:nvPr>
            <p:ph type="subTitle" idx="1"/>
          </p:nvPr>
        </p:nvSpPr>
        <p:spPr>
          <a:xfrm>
            <a:off x="665018" y="1003716"/>
            <a:ext cx="7841673" cy="3360466"/>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Криміналістична: </a:t>
            </a:r>
          </a:p>
          <a:p>
            <a:pPr marL="803275" lvl="0" indent="-330200">
              <a:buClr>
                <a:schemeClr val="accent1"/>
              </a:buClr>
              <a:buSzPts val="1600"/>
              <a:buFont typeface="Barlow Semi Condensed"/>
              <a:buChar char="●"/>
            </a:pPr>
            <a:r>
              <a:rPr lang="uk-UA" dirty="0">
                <a:latin typeface="Arial Narrow" panose="020B0606020202030204" pitchFamily="34" charset="0"/>
              </a:rPr>
              <a:t>почеркознавча; </a:t>
            </a:r>
          </a:p>
          <a:p>
            <a:pPr marL="803275" lvl="0" indent="-330200">
              <a:buClr>
                <a:schemeClr val="accent1"/>
              </a:buClr>
              <a:buSzPts val="1600"/>
              <a:buFont typeface="Barlow Semi Condensed"/>
              <a:buChar char="●"/>
            </a:pPr>
            <a:r>
              <a:rPr lang="uk-UA" dirty="0">
                <a:latin typeface="Arial Narrow" panose="020B0606020202030204" pitchFamily="34" charset="0"/>
              </a:rPr>
              <a:t>лінгвістична експертиза мовлення; </a:t>
            </a:r>
          </a:p>
          <a:p>
            <a:pPr marL="803275" lvl="0" indent="-330200">
              <a:buClr>
                <a:schemeClr val="accent1"/>
              </a:buClr>
              <a:buSzPts val="1600"/>
              <a:buFont typeface="Barlow Semi Condensed"/>
              <a:buChar char="●"/>
            </a:pPr>
            <a:r>
              <a:rPr lang="uk-UA" dirty="0">
                <a:latin typeface="Arial Narrow" panose="020B0606020202030204" pitchFamily="34" charset="0"/>
              </a:rPr>
              <a:t>технічна експертиза документів; </a:t>
            </a:r>
          </a:p>
          <a:p>
            <a:pPr marL="803275" lvl="0" indent="-330200">
              <a:buClr>
                <a:schemeClr val="accent1"/>
              </a:buClr>
              <a:buSzPts val="1600"/>
              <a:buFont typeface="Barlow Semi Condensed"/>
              <a:buChar char="●"/>
            </a:pPr>
            <a:r>
              <a:rPr lang="uk-UA" dirty="0">
                <a:latin typeface="Arial Narrow" panose="020B0606020202030204" pitchFamily="34" charset="0"/>
              </a:rPr>
              <a:t>експертиза зброї та слідів; </a:t>
            </a:r>
          </a:p>
          <a:p>
            <a:pPr marL="803275" lvl="0" indent="-330200">
              <a:buClr>
                <a:schemeClr val="accent1"/>
              </a:buClr>
              <a:buSzPts val="1600"/>
              <a:buFont typeface="Barlow Semi Condensed"/>
              <a:buChar char="●"/>
            </a:pPr>
            <a:r>
              <a:rPr lang="uk-UA" dirty="0">
                <a:latin typeface="Arial Narrow" panose="020B0606020202030204" pitchFamily="34" charset="0"/>
              </a:rPr>
              <a:t>трасологічна; </a:t>
            </a:r>
          </a:p>
          <a:p>
            <a:pPr marL="803275" lvl="0" indent="-330200">
              <a:buClr>
                <a:schemeClr val="accent1"/>
              </a:buClr>
              <a:buSzPts val="1600"/>
              <a:buFont typeface="Barlow Semi Condensed"/>
              <a:buChar char="●"/>
            </a:pPr>
            <a:r>
              <a:rPr lang="uk-UA" dirty="0">
                <a:latin typeface="Arial Narrow" panose="020B0606020202030204" pitchFamily="34" charset="0"/>
              </a:rPr>
              <a:t>фототехнічна, портретна; </a:t>
            </a:r>
          </a:p>
          <a:p>
            <a:pPr marL="803275" lvl="0" indent="-330200">
              <a:buClr>
                <a:schemeClr val="accent1"/>
              </a:buClr>
              <a:buSzPts val="1600"/>
              <a:buFont typeface="Barlow Semi Condensed"/>
              <a:buChar char="●"/>
            </a:pPr>
            <a:r>
              <a:rPr lang="uk-UA" dirty="0">
                <a:latin typeface="Arial Narrow" panose="020B0606020202030204" pitchFamily="34" charset="0"/>
              </a:rPr>
              <a:t>експертиза голограм; </a:t>
            </a:r>
          </a:p>
          <a:p>
            <a:pPr marL="803275" lvl="0" indent="-330200">
              <a:buClr>
                <a:schemeClr val="accent1"/>
              </a:buClr>
              <a:buSzPts val="1600"/>
              <a:buFont typeface="Barlow Semi Condensed"/>
              <a:buChar char="●"/>
            </a:pPr>
            <a:r>
              <a:rPr lang="uk-UA" dirty="0">
                <a:latin typeface="Arial Narrow" panose="020B0606020202030204" pitchFamily="34" charset="0"/>
              </a:rPr>
              <a:t>відео-, звукозапису; </a:t>
            </a:r>
          </a:p>
          <a:p>
            <a:pPr marL="803275" lvl="0" indent="-330200">
              <a:buClr>
                <a:schemeClr val="accent1"/>
              </a:buClr>
              <a:buSzPts val="1600"/>
              <a:buFont typeface="Barlow Semi Condensed"/>
              <a:buChar char="●"/>
            </a:pPr>
            <a:r>
              <a:rPr lang="uk-UA" dirty="0">
                <a:solidFill>
                  <a:schemeClr val="accent1"/>
                </a:solidFill>
                <a:latin typeface="Arial Narrow" panose="020B0606020202030204" pitchFamily="34" charset="0"/>
              </a:rPr>
              <a:t>спеціальних технічних засобів (СТЗ) негласного отримання інформації</a:t>
            </a:r>
          </a:p>
          <a:p>
            <a:pPr marL="803275" lvl="0" indent="-330200">
              <a:buClr>
                <a:schemeClr val="accent1"/>
              </a:buClr>
              <a:buSzPts val="1600"/>
              <a:buFont typeface="Barlow Semi Condensed"/>
              <a:buChar char="●"/>
            </a:pPr>
            <a:r>
              <a:rPr lang="uk-UA" dirty="0">
                <a:latin typeface="Arial Narrow" panose="020B0606020202030204" pitchFamily="34" charset="0"/>
              </a:rPr>
              <a:t>вибухотехнічна; </a:t>
            </a:r>
          </a:p>
          <a:p>
            <a:pPr marL="803275" lvl="0" indent="-330200">
              <a:buClr>
                <a:schemeClr val="accent1"/>
              </a:buClr>
              <a:buSzPts val="1600"/>
              <a:buFont typeface="Barlow Semi Condensed"/>
              <a:buChar char="●"/>
            </a:pPr>
            <a:r>
              <a:rPr lang="uk-UA" dirty="0">
                <a:latin typeface="Arial Narrow" panose="020B0606020202030204" pitchFamily="34" charset="0"/>
              </a:rPr>
              <a:t>матеріалів, речовин;</a:t>
            </a:r>
          </a:p>
          <a:p>
            <a:pPr marL="803275" lvl="0" indent="-330200">
              <a:buClr>
                <a:schemeClr val="accent1"/>
              </a:buClr>
              <a:buSzPts val="1600"/>
              <a:buFont typeface="Barlow Semi Condensed"/>
              <a:buChar char="●"/>
            </a:pPr>
            <a:r>
              <a:rPr lang="uk-UA" dirty="0">
                <a:latin typeface="Arial Narrow" panose="020B0606020202030204" pitchFamily="34" charset="0"/>
              </a:rPr>
              <a:t>біологічна;</a:t>
            </a:r>
          </a:p>
        </p:txBody>
      </p:sp>
    </p:spTree>
    <p:extLst>
      <p:ext uri="{BB962C8B-B14F-4D97-AF65-F5344CB8AC3E}">
        <p14:creationId xmlns:p14="http://schemas.microsoft.com/office/powerpoint/2010/main" val="2915247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Види експертиз</a:t>
            </a:r>
            <a:endParaRPr dirty="0"/>
          </a:p>
        </p:txBody>
      </p:sp>
      <p:sp>
        <p:nvSpPr>
          <p:cNvPr id="3214" name="Google Shape;3214;p57"/>
          <p:cNvSpPr txBox="1">
            <a:spLocks noGrp="1"/>
          </p:cNvSpPr>
          <p:nvPr>
            <p:ph type="subTitle" idx="1"/>
          </p:nvPr>
        </p:nvSpPr>
        <p:spPr>
          <a:xfrm>
            <a:off x="665018" y="1003716"/>
            <a:ext cx="7841673" cy="3801456"/>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Інженерно-технічна:</a:t>
            </a:r>
          </a:p>
          <a:p>
            <a:pPr marL="803275" lvl="0" indent="-330200">
              <a:buClr>
                <a:schemeClr val="accent1"/>
              </a:buClr>
              <a:buSzPts val="1600"/>
              <a:buFont typeface="Barlow Semi Condensed"/>
              <a:buChar char="●"/>
            </a:pPr>
            <a:r>
              <a:rPr lang="uk-UA" dirty="0">
                <a:latin typeface="Arial Narrow" panose="020B0606020202030204" pitchFamily="34" charset="0"/>
              </a:rPr>
              <a:t>інженерно-транспортна; </a:t>
            </a:r>
          </a:p>
          <a:p>
            <a:pPr marL="803275" lvl="0" indent="-330200">
              <a:buClr>
                <a:schemeClr val="accent1"/>
              </a:buClr>
              <a:buSzPts val="1600"/>
              <a:buFont typeface="Barlow Semi Condensed"/>
              <a:buChar char="●"/>
            </a:pPr>
            <a:r>
              <a:rPr lang="uk-UA" dirty="0">
                <a:latin typeface="Arial Narrow" panose="020B0606020202030204" pitchFamily="34" charset="0"/>
              </a:rPr>
              <a:t>будівельно-технічна; </a:t>
            </a:r>
          </a:p>
          <a:p>
            <a:pPr marL="803275" lvl="0" indent="-330200">
              <a:buClr>
                <a:schemeClr val="accent1"/>
              </a:buClr>
              <a:buSzPts val="1600"/>
              <a:buFont typeface="Barlow Semi Condensed"/>
              <a:buChar char="●"/>
            </a:pPr>
            <a:r>
              <a:rPr lang="uk-UA" dirty="0">
                <a:latin typeface="Arial Narrow" panose="020B0606020202030204" pitchFamily="34" charset="0"/>
              </a:rPr>
              <a:t>пожеже-технічна; </a:t>
            </a:r>
          </a:p>
          <a:p>
            <a:pPr marL="803275" lvl="0" indent="-330200">
              <a:buClr>
                <a:schemeClr val="accent1"/>
              </a:buClr>
              <a:buSzPts val="1600"/>
              <a:buFont typeface="Barlow Semi Condensed"/>
              <a:buChar char="●"/>
            </a:pPr>
            <a:r>
              <a:rPr lang="uk-UA" dirty="0">
                <a:solidFill>
                  <a:schemeClr val="accent1"/>
                </a:solidFill>
                <a:latin typeface="Arial Narrow" panose="020B0606020202030204" pitchFamily="34" charset="0"/>
              </a:rPr>
              <a:t>комп’ютерно-технічна (КТЕ); </a:t>
            </a:r>
          </a:p>
          <a:p>
            <a:pPr marL="803275" lvl="0" indent="-330200">
              <a:buClr>
                <a:schemeClr val="accent1"/>
              </a:buClr>
              <a:buSzPts val="1600"/>
              <a:buFont typeface="Barlow Semi Condensed"/>
              <a:buChar char="●"/>
            </a:pPr>
            <a:r>
              <a:rPr lang="uk-UA" dirty="0">
                <a:solidFill>
                  <a:schemeClr val="accent1"/>
                </a:solidFill>
                <a:latin typeface="Arial Narrow" panose="020B0606020202030204" pitchFamily="34" charset="0"/>
              </a:rPr>
              <a:t>телекомунікаційна;</a:t>
            </a:r>
          </a:p>
          <a:p>
            <a:pPr marL="457200" lvl="0" indent="-330200">
              <a:buClr>
                <a:schemeClr val="accent1"/>
              </a:buClr>
              <a:buSzPts val="1600"/>
              <a:buFont typeface="Barlow Semi Condensed"/>
              <a:buChar char="●"/>
            </a:pPr>
            <a:r>
              <a:rPr lang="uk-UA" dirty="0">
                <a:latin typeface="Arial Narrow" panose="020B0606020202030204" pitchFamily="34" charset="0"/>
              </a:rPr>
              <a:t>Економічна;</a:t>
            </a:r>
          </a:p>
          <a:p>
            <a:pPr marL="457200" lvl="0" indent="-330200">
              <a:buClr>
                <a:schemeClr val="accent1"/>
              </a:buClr>
              <a:buSzPts val="1600"/>
              <a:buFont typeface="Barlow Semi Condensed"/>
              <a:buChar char="●"/>
            </a:pPr>
            <a:r>
              <a:rPr lang="uk-UA" dirty="0">
                <a:latin typeface="Arial Narrow" panose="020B0606020202030204" pitchFamily="34" charset="0"/>
              </a:rPr>
              <a:t>Товарознавча;</a:t>
            </a:r>
          </a:p>
          <a:p>
            <a:pPr marL="457200" lvl="0" indent="-330200">
              <a:buClr>
                <a:schemeClr val="accent1"/>
              </a:buClr>
              <a:buSzPts val="1600"/>
              <a:buFont typeface="Barlow Semi Condensed"/>
              <a:buChar char="●"/>
            </a:pPr>
            <a:r>
              <a:rPr lang="uk-UA" dirty="0">
                <a:latin typeface="Arial Narrow" panose="020B0606020202030204" pitchFamily="34" charset="0"/>
              </a:rPr>
              <a:t>Експертиза </a:t>
            </a:r>
            <a:r>
              <a:rPr lang="uk-UA" dirty="0">
                <a:solidFill>
                  <a:schemeClr val="accent1"/>
                </a:solidFill>
                <a:latin typeface="Arial Narrow" panose="020B0606020202030204" pitchFamily="34" charset="0"/>
              </a:rPr>
              <a:t>у сфері інтелектуальної власності;</a:t>
            </a:r>
          </a:p>
          <a:p>
            <a:pPr marL="457200" lvl="0" indent="-330200">
              <a:buClr>
                <a:schemeClr val="accent1"/>
              </a:buClr>
              <a:buSzPts val="1600"/>
              <a:buFont typeface="Barlow Semi Condensed"/>
              <a:buChar char="●"/>
            </a:pPr>
            <a:r>
              <a:rPr lang="uk-UA" dirty="0">
                <a:latin typeface="Arial Narrow" panose="020B0606020202030204" pitchFamily="34" charset="0"/>
              </a:rPr>
              <a:t>Психологічна;</a:t>
            </a:r>
          </a:p>
          <a:p>
            <a:pPr marL="457200" lvl="0" indent="-330200">
              <a:buClr>
                <a:schemeClr val="accent1"/>
              </a:buClr>
              <a:buSzPts val="1600"/>
              <a:buFont typeface="Barlow Semi Condensed"/>
              <a:buChar char="●"/>
            </a:pPr>
            <a:r>
              <a:rPr lang="uk-UA" dirty="0">
                <a:latin typeface="Arial Narrow" panose="020B0606020202030204" pitchFamily="34" charset="0"/>
              </a:rPr>
              <a:t>Мистецтвознавча;</a:t>
            </a:r>
          </a:p>
          <a:p>
            <a:pPr marL="457200" lvl="0" indent="-330200">
              <a:buClr>
                <a:schemeClr val="accent1"/>
              </a:buClr>
              <a:buSzPts val="1600"/>
              <a:buFont typeface="Barlow Semi Condensed"/>
              <a:buChar char="●"/>
            </a:pPr>
            <a:r>
              <a:rPr lang="uk-UA" dirty="0">
                <a:latin typeface="Arial Narrow" panose="020B0606020202030204" pitchFamily="34" charset="0"/>
              </a:rPr>
              <a:t>Екологічна;</a:t>
            </a:r>
          </a:p>
          <a:p>
            <a:pPr marL="457200" lvl="0" indent="-330200">
              <a:buClr>
                <a:schemeClr val="accent1"/>
              </a:buClr>
              <a:buSzPts val="1600"/>
              <a:buFont typeface="Barlow Semi Condensed"/>
              <a:buChar char="●"/>
            </a:pPr>
            <a:r>
              <a:rPr lang="uk-UA" dirty="0">
                <a:latin typeface="Arial Narrow" panose="020B0606020202030204" pitchFamily="34" charset="0"/>
              </a:rPr>
              <a:t>Військова;</a:t>
            </a:r>
          </a:p>
          <a:p>
            <a:pPr marL="457200" lvl="0" indent="-330200">
              <a:buClr>
                <a:schemeClr val="accent1"/>
              </a:buClr>
              <a:buSzPts val="1600"/>
              <a:buFont typeface="Barlow Semi Condensed"/>
              <a:buChar char="●"/>
            </a:pPr>
            <a:r>
              <a:rPr lang="uk-UA" dirty="0">
                <a:latin typeface="Arial Narrow" panose="020B0606020202030204" pitchFamily="34" charset="0"/>
              </a:rPr>
              <a:t>Судово-ветеринарна;</a:t>
            </a:r>
          </a:p>
          <a:p>
            <a:pPr marL="457200" lvl="0" indent="-330200">
              <a:buClr>
                <a:schemeClr val="accent1"/>
              </a:buClr>
              <a:buSzPts val="1600"/>
              <a:buFont typeface="Barlow Semi Condensed"/>
              <a:buChar char="●"/>
            </a:pPr>
            <a:r>
              <a:rPr lang="uk-UA" dirty="0">
                <a:latin typeface="Arial Narrow" panose="020B0606020202030204" pitchFamily="34" charset="0"/>
              </a:rPr>
              <a:t>Гемологічна.</a:t>
            </a:r>
          </a:p>
        </p:txBody>
      </p:sp>
    </p:spTree>
    <p:extLst>
      <p:ext uri="{BB962C8B-B14F-4D97-AF65-F5344CB8AC3E}">
        <p14:creationId xmlns:p14="http://schemas.microsoft.com/office/powerpoint/2010/main" val="1778488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Питання</a:t>
            </a:r>
            <a:endParaRPr dirty="0"/>
          </a:p>
        </p:txBody>
      </p:sp>
      <p:sp>
        <p:nvSpPr>
          <p:cNvPr id="3214" name="Google Shape;3214;p57"/>
          <p:cNvSpPr txBox="1">
            <a:spLocks noGrp="1"/>
          </p:cNvSpPr>
          <p:nvPr>
            <p:ph type="subTitle" idx="1"/>
          </p:nvPr>
        </p:nvSpPr>
        <p:spPr>
          <a:xfrm>
            <a:off x="665018" y="762000"/>
            <a:ext cx="7841673" cy="3865418"/>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КТЕ:</a:t>
            </a:r>
          </a:p>
          <a:p>
            <a:pPr marL="803275" indent="-330200">
              <a:buClr>
                <a:schemeClr val="accent1"/>
              </a:buClr>
              <a:buSzPts val="1600"/>
              <a:buFont typeface="Barlow Semi Condensed"/>
              <a:buChar char="●"/>
            </a:pPr>
            <a:r>
              <a:rPr lang="uk-UA" dirty="0">
                <a:latin typeface="Arial Narrow" panose="020B0606020202030204" pitchFamily="34" charset="0"/>
              </a:rPr>
              <a:t>Чи міститься на даному носії інформація стосовно…?</a:t>
            </a:r>
          </a:p>
          <a:p>
            <a:pPr marL="803275" indent="-330200">
              <a:buClr>
                <a:schemeClr val="accent1"/>
              </a:buClr>
              <a:buSzPts val="1600"/>
              <a:buFont typeface="Barlow Semi Condensed"/>
              <a:buChar char="●"/>
            </a:pPr>
            <a:r>
              <a:rPr lang="uk-UA" dirty="0">
                <a:latin typeface="Arial Narrow" panose="020B0606020202030204" pitchFamily="34" charset="0"/>
              </a:rPr>
              <a:t>Чи містить носій інформацію про певні дії користувача?</a:t>
            </a:r>
          </a:p>
          <a:p>
            <a:pPr marL="803275" indent="-330200">
              <a:buClr>
                <a:schemeClr val="accent1"/>
              </a:buClr>
              <a:buSzPts val="1600"/>
              <a:buFont typeface="Barlow Semi Condensed"/>
              <a:buChar char="●"/>
            </a:pPr>
            <a:r>
              <a:rPr lang="uk-UA" dirty="0">
                <a:latin typeface="Arial Narrow" panose="020B0606020202030204" pitchFamily="34" charset="0"/>
              </a:rPr>
              <a:t>Чи піддавався накопичувач процедурам з метою знищення інформації?</a:t>
            </a:r>
          </a:p>
          <a:p>
            <a:pPr marL="803275" indent="-330200">
              <a:buClr>
                <a:schemeClr val="accent1"/>
              </a:buClr>
              <a:buSzPts val="1600"/>
              <a:buFont typeface="Barlow Semi Condensed"/>
              <a:buChar char="●"/>
            </a:pPr>
            <a:r>
              <a:rPr lang="uk-UA" dirty="0">
                <a:latin typeface="Arial Narrow" panose="020B0606020202030204" pitchFamily="34" charset="0"/>
              </a:rPr>
              <a:t>Чи могла бути створена зазначена інформація на цьому комп'ютері, чи вона перенесена з іншого носія?</a:t>
            </a:r>
          </a:p>
          <a:p>
            <a:pPr marL="803275" indent="-330200">
              <a:buClr>
                <a:schemeClr val="accent1"/>
              </a:buClr>
              <a:buSzPts val="1600"/>
              <a:buFont typeface="Barlow Semi Condensed"/>
              <a:buChar char="●"/>
            </a:pPr>
            <a:r>
              <a:rPr lang="uk-UA" dirty="0">
                <a:latin typeface="Arial Narrow" panose="020B0606020202030204" pitchFamily="34" charset="0"/>
              </a:rPr>
              <a:t>Які атрибути (час редагування, створення, видалення…) файлів?</a:t>
            </a:r>
          </a:p>
          <a:p>
            <a:pPr marL="803275" indent="-330200">
              <a:buClr>
                <a:schemeClr val="accent1"/>
              </a:buClr>
              <a:buSzPts val="1600"/>
              <a:buFont typeface="Barlow Semi Condensed"/>
              <a:buChar char="●"/>
            </a:pPr>
            <a:r>
              <a:rPr lang="uk-UA" dirty="0">
                <a:latin typeface="Arial Narrow" panose="020B0606020202030204" pitchFamily="34" charset="0"/>
              </a:rPr>
              <a:t>Чи містить накопичувач певне ПЗ?</a:t>
            </a:r>
          </a:p>
          <a:p>
            <a:pPr marL="803275" indent="-330200">
              <a:buClr>
                <a:schemeClr val="accent1"/>
              </a:buClr>
              <a:buSzPts val="1600"/>
              <a:buFont typeface="Barlow Semi Condensed"/>
              <a:buChar char="●"/>
            </a:pPr>
            <a:r>
              <a:rPr lang="uk-UA" dirty="0">
                <a:latin typeface="Arial Narrow" panose="020B0606020202030204" pitchFamily="34" charset="0"/>
              </a:rPr>
              <a:t>Чи можливе виконання певних дій за допомогою даного ПЗ?</a:t>
            </a:r>
          </a:p>
          <a:p>
            <a:pPr marL="457200" indent="-330200">
              <a:buClr>
                <a:schemeClr val="accent1"/>
              </a:buClr>
              <a:buSzPts val="1600"/>
              <a:buFont typeface="Barlow Semi Condensed"/>
              <a:buChar char="●"/>
            </a:pPr>
            <a:r>
              <a:rPr lang="uk-UA" dirty="0">
                <a:latin typeface="Arial Narrow" panose="020B0606020202030204" pitchFamily="34" charset="0"/>
              </a:rPr>
              <a:t>ШПЗ:</a:t>
            </a:r>
          </a:p>
          <a:p>
            <a:pPr marL="803275" indent="-330200">
              <a:buClr>
                <a:schemeClr val="accent1"/>
              </a:buClr>
              <a:buSzPts val="1600"/>
              <a:buFont typeface="Barlow Semi Condensed"/>
              <a:buChar char="●"/>
            </a:pPr>
            <a:r>
              <a:rPr lang="uk-UA" dirty="0">
                <a:latin typeface="Arial Narrow" panose="020B0606020202030204" pitchFamily="34" charset="0"/>
              </a:rPr>
              <a:t>Чи міститься на наданому на дослідження об’єкті програми віддаленого доступу, віддаленого керування? </a:t>
            </a:r>
          </a:p>
          <a:p>
            <a:pPr marL="803275" indent="-330200">
              <a:buClr>
                <a:schemeClr val="accent1"/>
              </a:buClr>
              <a:buSzPts val="1600"/>
              <a:buFont typeface="Barlow Semi Condensed"/>
              <a:buChar char="●"/>
            </a:pPr>
            <a:r>
              <a:rPr lang="uk-UA" dirty="0">
                <a:latin typeface="Arial Narrow" panose="020B0606020202030204" pitchFamily="34" charset="0"/>
              </a:rPr>
              <a:t>Який спосіб його адміністрування та передачі звітів?</a:t>
            </a:r>
          </a:p>
          <a:p>
            <a:pPr marL="803275" indent="-330200">
              <a:buClr>
                <a:schemeClr val="accent1"/>
              </a:buClr>
              <a:buSzPts val="1600"/>
              <a:buFont typeface="Barlow Semi Condensed"/>
              <a:buChar char="●"/>
            </a:pPr>
            <a:r>
              <a:rPr lang="uk-UA" dirty="0">
                <a:latin typeface="Arial Narrow" panose="020B0606020202030204" pitchFamily="34" charset="0"/>
              </a:rPr>
              <a:t>Які зміни та процеси, відбувалися на наданому на дослідження обладнанні за певний період часу?</a:t>
            </a:r>
          </a:p>
        </p:txBody>
      </p:sp>
    </p:spTree>
    <p:extLst>
      <p:ext uri="{BB962C8B-B14F-4D97-AF65-F5344CB8AC3E}">
        <p14:creationId xmlns:p14="http://schemas.microsoft.com/office/powerpoint/2010/main" val="3917055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Питання</a:t>
            </a:r>
            <a:endParaRPr dirty="0"/>
          </a:p>
        </p:txBody>
      </p:sp>
      <p:sp>
        <p:nvSpPr>
          <p:cNvPr id="3214" name="Google Shape;3214;p57"/>
          <p:cNvSpPr txBox="1">
            <a:spLocks noGrp="1"/>
          </p:cNvSpPr>
          <p:nvPr>
            <p:ph type="subTitle" idx="1"/>
          </p:nvPr>
        </p:nvSpPr>
        <p:spPr>
          <a:xfrm>
            <a:off x="678872" y="923059"/>
            <a:ext cx="8229600" cy="3297382"/>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Телекомунікаційна:</a:t>
            </a:r>
          </a:p>
          <a:p>
            <a:pPr marL="803275" indent="-330200">
              <a:buClr>
                <a:schemeClr val="accent1"/>
              </a:buClr>
              <a:buSzPts val="1600"/>
              <a:buFont typeface="Barlow Semi Condensed"/>
              <a:buChar char="●"/>
            </a:pPr>
            <a:r>
              <a:rPr lang="uk-UA" dirty="0">
                <a:latin typeface="Arial Narrow" panose="020B0606020202030204" pitchFamily="34" charset="0"/>
              </a:rPr>
              <a:t>Яка марка, модель телекомунікаційного засобу (ТелЗ)?</a:t>
            </a:r>
          </a:p>
          <a:p>
            <a:pPr marL="803275" indent="-330200">
              <a:buClr>
                <a:schemeClr val="accent1"/>
              </a:buClr>
              <a:buSzPts val="1600"/>
              <a:buFont typeface="Barlow Semi Condensed"/>
              <a:buChar char="●"/>
            </a:pPr>
            <a:r>
              <a:rPr lang="uk-UA" dirty="0">
                <a:latin typeface="Arial Narrow" panose="020B0606020202030204" pitchFamily="34" charset="0"/>
              </a:rPr>
              <a:t>Чи в робочому стані знаходиться ТелЗ?</a:t>
            </a:r>
          </a:p>
          <a:p>
            <a:pPr marL="803275" indent="-330200">
              <a:buClr>
                <a:schemeClr val="accent1"/>
              </a:buClr>
              <a:buSzPts val="1600"/>
              <a:buFont typeface="Barlow Semi Condensed"/>
              <a:buChar char="●"/>
            </a:pPr>
            <a:r>
              <a:rPr lang="uk-UA" dirty="0">
                <a:latin typeface="Arial Narrow" panose="020B0606020202030204" pitchFamily="34" charset="0"/>
              </a:rPr>
              <a:t>За допомогою яких ПЗ здійснюється підключення до телекомунікаційної мережі (ТМ)?</a:t>
            </a:r>
          </a:p>
          <a:p>
            <a:pPr marL="803275" indent="-330200">
              <a:buClr>
                <a:schemeClr val="accent1"/>
              </a:buClr>
              <a:buSzPts val="1600"/>
              <a:buFont typeface="Barlow Semi Condensed"/>
              <a:buChar char="●"/>
            </a:pPr>
            <a:r>
              <a:rPr lang="uk-UA" dirty="0">
                <a:latin typeface="Arial Narrow" panose="020B0606020202030204" pitchFamily="34" charset="0"/>
              </a:rPr>
              <a:t>Чи має місце факт доступу до ТМ?</a:t>
            </a:r>
          </a:p>
          <a:p>
            <a:pPr marL="803275" indent="-330200">
              <a:buClr>
                <a:schemeClr val="accent1"/>
              </a:buClr>
              <a:buSzPts val="1600"/>
              <a:buFont typeface="Barlow Semi Condensed"/>
              <a:buChar char="●"/>
            </a:pPr>
            <a:r>
              <a:rPr lang="uk-UA" dirty="0">
                <a:latin typeface="Arial Narrow" panose="020B0606020202030204" pitchFamily="34" charset="0"/>
              </a:rPr>
              <a:t>Чи мав місце факт передачі (отримання) інформації в телекомунікаційній системі (ТС)?</a:t>
            </a:r>
          </a:p>
          <a:p>
            <a:pPr marL="803275" indent="-330200">
              <a:buClr>
                <a:schemeClr val="accent1"/>
              </a:buClr>
              <a:buSzPts val="1600"/>
              <a:buFont typeface="Barlow Semi Condensed"/>
              <a:buChar char="●"/>
            </a:pPr>
            <a:r>
              <a:rPr lang="uk-UA" dirty="0">
                <a:latin typeface="Arial Narrow" panose="020B0606020202030204" pitchFamily="34" charset="0"/>
              </a:rPr>
              <a:t>Чи є ознаки втручання в ТС?</a:t>
            </a:r>
          </a:p>
          <a:p>
            <a:pPr marL="803275" indent="-330200">
              <a:buClr>
                <a:schemeClr val="accent1"/>
              </a:buClr>
              <a:buSzPts val="1600"/>
              <a:buFont typeface="Barlow Semi Condensed"/>
              <a:buChar char="●"/>
            </a:pPr>
            <a:r>
              <a:rPr lang="uk-UA" dirty="0">
                <a:latin typeface="Arial Narrow" panose="020B0606020202030204" pitchFamily="34" charset="0"/>
              </a:rPr>
              <a:t>Чи можливе використання ТелЗ для вказаних цілей?</a:t>
            </a:r>
          </a:p>
          <a:p>
            <a:pPr marL="457200" indent="-330200">
              <a:buClr>
                <a:schemeClr val="accent1"/>
              </a:buClr>
              <a:buSzPts val="1600"/>
              <a:buFont typeface="Barlow Semi Condensed"/>
              <a:buChar char="●"/>
            </a:pPr>
            <a:r>
              <a:rPr lang="uk-UA" dirty="0">
                <a:latin typeface="Arial Narrow" panose="020B0606020202030204" pitchFamily="34" charset="0"/>
              </a:rPr>
              <a:t>СТЗ:</a:t>
            </a:r>
          </a:p>
          <a:p>
            <a:pPr marL="803275" indent="-330200">
              <a:buClr>
                <a:schemeClr val="accent1"/>
              </a:buClr>
              <a:buSzPts val="1600"/>
              <a:buFont typeface="Barlow Semi Condensed"/>
              <a:buChar char="●"/>
            </a:pPr>
            <a:r>
              <a:rPr lang="uk-UA" dirty="0">
                <a:latin typeface="Arial Narrow" panose="020B0606020202030204" pitchFamily="34" charset="0"/>
              </a:rPr>
              <a:t>Чи працездатний наданий на дослідження технічних засіб (ТЗ)?</a:t>
            </a:r>
          </a:p>
          <a:p>
            <a:pPr marL="803275" indent="-330200">
              <a:buClr>
                <a:schemeClr val="accent1"/>
              </a:buClr>
              <a:buSzPts val="1600"/>
              <a:buFont typeface="Barlow Semi Condensed"/>
              <a:buChar char="●"/>
            </a:pPr>
            <a:r>
              <a:rPr lang="uk-UA" dirty="0">
                <a:latin typeface="Arial Narrow" panose="020B0606020202030204" pitchFamily="34" charset="0"/>
              </a:rPr>
              <a:t>Чи можливе здійснення негласного отримання інформації з використанням наданого ТЗ?</a:t>
            </a:r>
          </a:p>
          <a:p>
            <a:pPr marL="803275" indent="-330200">
              <a:buClr>
                <a:schemeClr val="accent1"/>
              </a:buClr>
              <a:buSzPts val="1600"/>
              <a:buFont typeface="Barlow Semi Condensed"/>
              <a:buChar char="●"/>
            </a:pPr>
            <a:r>
              <a:rPr lang="uk-UA" dirty="0">
                <a:latin typeface="Arial Narrow" panose="020B0606020202030204" pitchFamily="34" charset="0"/>
              </a:rPr>
              <a:t>Чи відноситься наданий на дослідження ТЗ до СТЗ негласного отримання інформації?</a:t>
            </a:r>
          </a:p>
        </p:txBody>
      </p:sp>
    </p:spTree>
    <p:extLst>
      <p:ext uri="{BB962C8B-B14F-4D97-AF65-F5344CB8AC3E}">
        <p14:creationId xmlns:p14="http://schemas.microsoft.com/office/powerpoint/2010/main" val="2222994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2</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Вилучення цифрових доказів</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2118408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17322"/>
            <a:ext cx="6611100" cy="99752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Римський статут </a:t>
            </a:r>
            <a:br>
              <a:rPr lang="uk-UA" dirty="0">
                <a:latin typeface="Bahnschrift SemiBold Condensed" panose="020B0502040204020203" pitchFamily="34" charset="0"/>
              </a:rPr>
            </a:br>
            <a:r>
              <a:rPr lang="uk-UA" dirty="0">
                <a:latin typeface="Bahnschrift SemiBold Condensed" panose="020B0502040204020203" pitchFamily="34" charset="0"/>
              </a:rPr>
              <a:t>перевірка прийнятності доказу </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0" y="1014842"/>
            <a:ext cx="9144000" cy="340821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Доказ повинен:</a:t>
            </a:r>
          </a:p>
          <a:p>
            <a:pPr marL="457200" indent="-330200">
              <a:buClr>
                <a:schemeClr val="accent1"/>
              </a:buClr>
              <a:buSzPts val="1600"/>
              <a:buFont typeface="Barlow Semi Condensed"/>
              <a:buChar char="●"/>
            </a:pPr>
            <a:r>
              <a:rPr lang="uk-UA" dirty="0">
                <a:latin typeface="Arial Narrow" panose="020B0606020202030204" pitchFamily="34" charset="0"/>
              </a:rPr>
              <a:t>відповідати справі (бути </a:t>
            </a:r>
            <a:r>
              <a:rPr lang="uk-UA" dirty="0">
                <a:solidFill>
                  <a:schemeClr val="accent1"/>
                </a:solidFill>
                <a:latin typeface="Arial Narrow" panose="020B0606020202030204" pitchFamily="34" charset="0"/>
              </a:rPr>
              <a:t>релевантним</a:t>
            </a:r>
            <a:r>
              <a:rPr lang="uk-UA" dirty="0">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мати </a:t>
            </a:r>
            <a:r>
              <a:rPr lang="uk-UA" dirty="0">
                <a:solidFill>
                  <a:schemeClr val="accent1"/>
                </a:solidFill>
                <a:latin typeface="Arial Narrow" panose="020B0606020202030204" pitchFamily="34" charset="0"/>
              </a:rPr>
              <a:t>доказову силу</a:t>
            </a:r>
            <a:r>
              <a:rPr lang="uk-UA" dirty="0">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тільки суд повинен оцінити цю відповідність та доказову силу.</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Релевантність</a:t>
            </a:r>
            <a:r>
              <a:rPr lang="uk-UA" dirty="0">
                <a:latin typeface="Arial Narrow" panose="020B0606020202030204" pitchFamily="34" charset="0"/>
              </a:rPr>
              <a:t> – можливість продемонструвати, що отримані матеріали мають відношення до розслідування. </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Доказова сила</a:t>
            </a:r>
            <a:r>
              <a:rPr lang="uk-UA" dirty="0">
                <a:latin typeface="Arial Narrow" panose="020B0606020202030204" pitchFamily="34" charset="0"/>
              </a:rPr>
              <a:t> визначається факторами </a:t>
            </a:r>
            <a:r>
              <a:rPr lang="uk-UA" dirty="0">
                <a:solidFill>
                  <a:schemeClr val="accent1"/>
                </a:solidFill>
                <a:latin typeface="Arial Narrow" panose="020B0606020202030204" pitchFamily="34" charset="0"/>
              </a:rPr>
              <a:t>надійності, достовірності, точності, достатності</a:t>
            </a:r>
            <a:r>
              <a:rPr lang="uk-UA" dirty="0">
                <a:latin typeface="Arial Narrow" panose="020B0606020202030204" pitchFamily="34" charset="0"/>
              </a:rPr>
              <a:t>. </a:t>
            </a:r>
          </a:p>
          <a:p>
            <a:pPr marL="801688" indent="-322263">
              <a:buClr>
                <a:schemeClr val="accent1"/>
              </a:buClr>
              <a:buSzPts val="1600"/>
              <a:buFont typeface="Barlow Semi Condensed"/>
              <a:buChar char="●"/>
            </a:pPr>
            <a:r>
              <a:rPr lang="uk-UA" dirty="0">
                <a:solidFill>
                  <a:schemeClr val="accent1"/>
                </a:solidFill>
                <a:latin typeface="Arial Narrow" panose="020B0606020202030204" pitchFamily="34" charset="0"/>
              </a:rPr>
              <a:t>Надійність</a:t>
            </a:r>
            <a:r>
              <a:rPr lang="uk-UA" dirty="0">
                <a:latin typeface="Arial Narrow" panose="020B0606020202030204" pitchFamily="34" charset="0"/>
              </a:rPr>
              <a:t> характеризується тотожністю результатів, які можна отримати за допомогою повторювального процесу. </a:t>
            </a:r>
          </a:p>
          <a:p>
            <a:pPr marL="801688" indent="-322263">
              <a:buClr>
                <a:schemeClr val="accent1"/>
              </a:buClr>
              <a:buSzPts val="1600"/>
              <a:buFont typeface="Barlow Semi Condensed"/>
              <a:buChar char="●"/>
            </a:pPr>
            <a:r>
              <a:rPr lang="uk-UA" dirty="0">
                <a:latin typeface="Arial Narrow" panose="020B0606020202030204" pitchFamily="34" charset="0"/>
              </a:rPr>
              <a:t>Докази вважаються </a:t>
            </a:r>
            <a:r>
              <a:rPr lang="uk-UA" dirty="0">
                <a:solidFill>
                  <a:schemeClr val="accent1"/>
                </a:solidFill>
                <a:latin typeface="Arial Narrow" panose="020B0606020202030204" pitchFamily="34" charset="0"/>
              </a:rPr>
              <a:t>достовірними</a:t>
            </a:r>
            <a:r>
              <a:rPr lang="uk-UA" dirty="0">
                <a:latin typeface="Arial Narrow" panose="020B0606020202030204" pitchFamily="34" charset="0"/>
              </a:rPr>
              <a:t>, якщо вони справжні, а не підроблені. </a:t>
            </a:r>
          </a:p>
          <a:p>
            <a:pPr marL="801688">
              <a:buClr>
                <a:schemeClr val="accent1"/>
              </a:buClr>
              <a:buSzPts val="1600"/>
            </a:pPr>
            <a:r>
              <a:rPr lang="uk-UA" dirty="0">
                <a:solidFill>
                  <a:schemeClr val="accent1"/>
                </a:solidFill>
                <a:latin typeface="Arial Narrow" panose="020B0606020202030204" pitchFamily="34" charset="0"/>
              </a:rPr>
              <a:t>Автентифікація</a:t>
            </a:r>
            <a:r>
              <a:rPr lang="uk-UA" dirty="0">
                <a:latin typeface="Arial Narrow" panose="020B0606020202030204" pitchFamily="34" charset="0"/>
              </a:rPr>
              <a:t> – це процес переконання, що докази не були підроблені. </a:t>
            </a:r>
          </a:p>
          <a:p>
            <a:pPr marL="801688">
              <a:buClr>
                <a:schemeClr val="accent1"/>
              </a:buClr>
              <a:buSzPts val="1600"/>
            </a:pPr>
            <a:r>
              <a:rPr lang="uk-UA" dirty="0">
                <a:latin typeface="Arial Narrow" panose="020B0606020202030204" pitchFamily="34" charset="0"/>
              </a:rPr>
              <a:t>Суд, перевіряючи автентичність, оцінює цілісність цифрового доказу, його </a:t>
            </a:r>
            <a:r>
              <a:rPr lang="uk-UA" dirty="0">
                <a:solidFill>
                  <a:schemeClr val="accent1"/>
                </a:solidFill>
                <a:latin typeface="Arial Narrow" panose="020B0606020202030204" pitchFamily="34" charset="0"/>
              </a:rPr>
              <a:t>повноту та незмінність</a:t>
            </a:r>
            <a:r>
              <a:rPr lang="uk-UA" dirty="0">
                <a:latin typeface="Arial Narrow" panose="020B0606020202030204" pitchFamily="34" charset="0"/>
              </a:rPr>
              <a:t>.</a:t>
            </a:r>
          </a:p>
          <a:p>
            <a:pPr marL="801688" indent="-322263">
              <a:buClr>
                <a:schemeClr val="accent1"/>
              </a:buClr>
              <a:buSzPts val="1600"/>
              <a:buFont typeface="Barlow Semi Condensed"/>
              <a:buChar char="●"/>
            </a:pPr>
            <a:r>
              <a:rPr lang="uk-UA" dirty="0">
                <a:solidFill>
                  <a:schemeClr val="accent1"/>
                </a:solidFill>
                <a:latin typeface="Arial Narrow" panose="020B0606020202030204" pitchFamily="34" charset="0"/>
              </a:rPr>
              <a:t>Достатність</a:t>
            </a:r>
            <a:r>
              <a:rPr lang="uk-UA" dirty="0">
                <a:latin typeface="Arial Narrow" panose="020B0606020202030204" pitchFamily="34" charset="0"/>
              </a:rPr>
              <a:t> говорить про те, що зібрано достатньо матеріалів.</a:t>
            </a: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3499012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3" name="Google Shape;5012;p69">
            <a:extLst>
              <a:ext uri="{FF2B5EF4-FFF2-40B4-BE49-F238E27FC236}">
                <a16:creationId xmlns:a16="http://schemas.microsoft.com/office/drawing/2014/main" id="{3084C138-E865-4BB4-9CD7-3B2A0AE0D560}"/>
              </a:ext>
            </a:extLst>
          </p:cNvPr>
          <p:cNvSpPr/>
          <p:nvPr/>
        </p:nvSpPr>
        <p:spPr>
          <a:xfrm rot="21297537">
            <a:off x="2963782" y="4115553"/>
            <a:ext cx="3298330" cy="843609"/>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chemeClr val="accent1"/>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213;p57">
            <a:extLst>
              <a:ext uri="{FF2B5EF4-FFF2-40B4-BE49-F238E27FC236}">
                <a16:creationId xmlns:a16="http://schemas.microsoft.com/office/drawing/2014/main" id="{77E46B99-98C3-4C9F-9EB3-8A9B7F029327}"/>
              </a:ext>
            </a:extLst>
          </p:cNvPr>
          <p:cNvSpPr txBox="1">
            <a:spLocks noGrp="1"/>
          </p:cNvSpPr>
          <p:nvPr>
            <p:ph type="title"/>
          </p:nvPr>
        </p:nvSpPr>
        <p:spPr>
          <a:xfrm>
            <a:off x="1266450" y="189476"/>
            <a:ext cx="6611100" cy="645344"/>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Ланцюжок зберігання </a:t>
            </a:r>
            <a:endParaRPr lang="uk-UA" dirty="0"/>
          </a:p>
        </p:txBody>
      </p:sp>
      <p:sp>
        <p:nvSpPr>
          <p:cNvPr id="7" name="Google Shape;3214;p57">
            <a:extLst>
              <a:ext uri="{FF2B5EF4-FFF2-40B4-BE49-F238E27FC236}">
                <a16:creationId xmlns:a16="http://schemas.microsoft.com/office/drawing/2014/main" id="{8E3BF5EA-FFCD-4196-96D1-B3482E44009C}"/>
              </a:ext>
            </a:extLst>
          </p:cNvPr>
          <p:cNvSpPr txBox="1">
            <a:spLocks/>
          </p:cNvSpPr>
          <p:nvPr/>
        </p:nvSpPr>
        <p:spPr>
          <a:xfrm>
            <a:off x="329226" y="810297"/>
            <a:ext cx="7910945" cy="272953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a:buClr>
                <a:schemeClr val="accent1"/>
              </a:buClr>
              <a:buSzPts val="1600"/>
            </a:pPr>
            <a:r>
              <a:rPr lang="uk-UA" dirty="0">
                <a:solidFill>
                  <a:schemeClr val="accent1"/>
                </a:solidFill>
                <a:latin typeface="Arial Narrow" panose="020B0606020202030204" pitchFamily="34" charset="0"/>
              </a:rPr>
              <a:t>Запис ланцюга зберігання </a:t>
            </a:r>
            <a:r>
              <a:rPr lang="uk-UA" dirty="0">
                <a:latin typeface="Arial Narrow" panose="020B0606020202030204" pitchFamily="34" charset="0"/>
              </a:rPr>
              <a:t>– це документ або серія пов’язаних документів, що визначає хронологію переміщення та поводження з цифровими доказами, в якому відображається історія об’єкта з моменту його ідентифікації, збирання до поточного статусу та місцезнаходження. </a:t>
            </a:r>
          </a:p>
          <a:p>
            <a:pPr marL="127000">
              <a:buClr>
                <a:schemeClr val="accent1"/>
              </a:buClr>
              <a:buSzPts val="1600"/>
            </a:pP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Запис ланцюга зберігання повинен містити як мінімум таку інформацію: </a:t>
            </a:r>
          </a:p>
          <a:p>
            <a:pPr marL="457200" indent="-330200">
              <a:buClr>
                <a:schemeClr val="accent1"/>
              </a:buClr>
              <a:buSzPts val="1600"/>
              <a:buFont typeface="Barlow Semi Condensed"/>
              <a:buChar char="●"/>
            </a:pPr>
            <a:r>
              <a:rPr lang="uk-UA" dirty="0">
                <a:latin typeface="Arial Narrow" panose="020B0606020202030204" pitchFamily="34" charset="0"/>
              </a:rPr>
              <a:t>унікальний ідентифікатор доказів; </a:t>
            </a:r>
          </a:p>
          <a:p>
            <a:pPr marL="457200" indent="-330200">
              <a:buClr>
                <a:schemeClr val="accent1"/>
              </a:buClr>
              <a:buSzPts val="1600"/>
              <a:buFont typeface="Barlow Semi Condensed"/>
              <a:buChar char="●"/>
            </a:pPr>
            <a:r>
              <a:rPr lang="uk-UA" dirty="0">
                <a:latin typeface="Arial Narrow" panose="020B0606020202030204" pitchFamily="34" charset="0"/>
              </a:rPr>
              <a:t>хто мав доступ до доказів, час та місце; </a:t>
            </a:r>
          </a:p>
          <a:p>
            <a:pPr marL="457200" indent="-330200">
              <a:buClr>
                <a:schemeClr val="accent1"/>
              </a:buClr>
              <a:buSzPts val="1600"/>
              <a:buFont typeface="Barlow Semi Condensed"/>
              <a:buChar char="●"/>
            </a:pPr>
            <a:r>
              <a:rPr lang="uk-UA" dirty="0">
                <a:latin typeface="Arial Narrow" panose="020B0606020202030204" pitchFamily="34" charset="0"/>
              </a:rPr>
              <a:t>хто перевіряв докази; </a:t>
            </a:r>
          </a:p>
          <a:p>
            <a:pPr marL="457200" indent="-330200">
              <a:buClr>
                <a:schemeClr val="accent1"/>
              </a:buClr>
              <a:buSzPts val="1600"/>
              <a:buFont typeface="Barlow Semi Condensed"/>
              <a:buChar char="●"/>
            </a:pPr>
            <a:r>
              <a:rPr lang="uk-UA" dirty="0">
                <a:latin typeface="Arial Narrow" panose="020B0606020202030204" pitchFamily="34" charset="0"/>
              </a:rPr>
              <a:t>чому докази були перевірені; </a:t>
            </a:r>
          </a:p>
          <a:p>
            <a:pPr marL="457200" indent="-330200">
              <a:buClr>
                <a:schemeClr val="accent1"/>
              </a:buClr>
              <a:buSzPts val="1600"/>
              <a:buFont typeface="Barlow Semi Condensed"/>
              <a:buChar char="●"/>
            </a:pPr>
            <a:r>
              <a:rPr lang="uk-UA" dirty="0">
                <a:latin typeface="Arial Narrow" panose="020B0606020202030204" pitchFamily="34" charset="0"/>
              </a:rPr>
              <a:t>будь-які неминучі зміни цифрових доказів.</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127000" algn="ctr">
              <a:buClr>
                <a:schemeClr val="accent1"/>
              </a:buClr>
              <a:buSzPts val="1600"/>
            </a:pPr>
            <a:r>
              <a:rPr lang="uk-UA" dirty="0">
                <a:latin typeface="Arial Narrow" panose="020B0606020202030204" pitchFamily="34" charset="0"/>
              </a:rPr>
              <a:t>Ланцюжок зберігання та цілісність доказів</a:t>
            </a:r>
          </a:p>
          <a:p>
            <a:pPr marL="127000">
              <a:buClr>
                <a:schemeClr val="accent1"/>
              </a:buClr>
              <a:buSzPts val="1600"/>
            </a:pPr>
            <a:endParaRPr lang="uk-UA" dirty="0">
              <a:latin typeface="Arial Narrow" panose="020B0606020202030204" pitchFamily="34" charset="0"/>
            </a:endParaRPr>
          </a:p>
        </p:txBody>
      </p:sp>
      <p:grpSp>
        <p:nvGrpSpPr>
          <p:cNvPr id="8" name="Группа 7">
            <a:extLst>
              <a:ext uri="{FF2B5EF4-FFF2-40B4-BE49-F238E27FC236}">
                <a16:creationId xmlns:a16="http://schemas.microsoft.com/office/drawing/2014/main" id="{84A972F7-FF14-4E85-BC1A-04CD0F9069E8}"/>
              </a:ext>
            </a:extLst>
          </p:cNvPr>
          <p:cNvGrpSpPr/>
          <p:nvPr/>
        </p:nvGrpSpPr>
        <p:grpSpPr>
          <a:xfrm>
            <a:off x="450036" y="3539836"/>
            <a:ext cx="8364738" cy="1394134"/>
            <a:chOff x="513347" y="3632807"/>
            <a:chExt cx="8364738" cy="1394134"/>
          </a:xfrm>
        </p:grpSpPr>
        <p:grpSp>
          <p:nvGrpSpPr>
            <p:cNvPr id="9" name="Google Shape;11935;p71">
              <a:extLst>
                <a:ext uri="{FF2B5EF4-FFF2-40B4-BE49-F238E27FC236}">
                  <a16:creationId xmlns:a16="http://schemas.microsoft.com/office/drawing/2014/main" id="{342C71B7-6EF3-412C-871C-5DC8D41EC3E4}"/>
                </a:ext>
              </a:extLst>
            </p:cNvPr>
            <p:cNvGrpSpPr/>
            <p:nvPr/>
          </p:nvGrpSpPr>
          <p:grpSpPr>
            <a:xfrm>
              <a:off x="513347" y="3647390"/>
              <a:ext cx="8341895" cy="540340"/>
              <a:chOff x="238125" y="2506075"/>
              <a:chExt cx="7115411" cy="673075"/>
            </a:xfrm>
            <a:solidFill>
              <a:schemeClr val="accent1"/>
            </a:solidFill>
          </p:grpSpPr>
          <p:sp>
            <p:nvSpPr>
              <p:cNvPr id="15" name="Google Shape;11936;p71">
                <a:extLst>
                  <a:ext uri="{FF2B5EF4-FFF2-40B4-BE49-F238E27FC236}">
                    <a16:creationId xmlns:a16="http://schemas.microsoft.com/office/drawing/2014/main" id="{1DF7D0DF-51AA-45CA-980F-9AED6F2FAE16}"/>
                  </a:ext>
                </a:extLst>
              </p:cNvPr>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grp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937;p71">
                <a:extLst>
                  <a:ext uri="{FF2B5EF4-FFF2-40B4-BE49-F238E27FC236}">
                    <a16:creationId xmlns:a16="http://schemas.microsoft.com/office/drawing/2014/main" id="{AEF50674-F4E6-499C-9E26-4F1966E0CD0C}"/>
                  </a:ext>
                </a:extLst>
              </p:cNvPr>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grp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938;p71">
                <a:extLst>
                  <a:ext uri="{FF2B5EF4-FFF2-40B4-BE49-F238E27FC236}">
                    <a16:creationId xmlns:a16="http://schemas.microsoft.com/office/drawing/2014/main" id="{BBB5F8F2-7A58-45E1-831E-C60AED0E66C6}"/>
                  </a:ext>
                </a:extLst>
              </p:cNvPr>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grp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939;p71">
                <a:extLst>
                  <a:ext uri="{FF2B5EF4-FFF2-40B4-BE49-F238E27FC236}">
                    <a16:creationId xmlns:a16="http://schemas.microsoft.com/office/drawing/2014/main" id="{40B7B2BE-DD5B-435D-98FB-DE176BE06ECF}"/>
                  </a:ext>
                </a:extLst>
              </p:cNvPr>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grp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940;p71">
                <a:extLst>
                  <a:ext uri="{FF2B5EF4-FFF2-40B4-BE49-F238E27FC236}">
                    <a16:creationId xmlns:a16="http://schemas.microsoft.com/office/drawing/2014/main" id="{D741A43D-1714-4CC1-8A25-55211D5C3ADC}"/>
                  </a:ext>
                </a:extLst>
              </p:cNvPr>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grp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2317;p43">
              <a:extLst>
                <a:ext uri="{FF2B5EF4-FFF2-40B4-BE49-F238E27FC236}">
                  <a16:creationId xmlns:a16="http://schemas.microsoft.com/office/drawing/2014/main" id="{A32A0BFB-5A01-4227-B462-88FE9775A6C6}"/>
                </a:ext>
              </a:extLst>
            </p:cNvPr>
            <p:cNvSpPr txBox="1"/>
            <p:nvPr/>
          </p:nvSpPr>
          <p:spPr>
            <a:xfrm>
              <a:off x="798881" y="3647390"/>
              <a:ext cx="155812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Ідентифікація</a:t>
              </a:r>
              <a:endParaRPr sz="1600" dirty="0">
                <a:solidFill>
                  <a:schemeClr val="lt1"/>
                </a:solidFill>
                <a:latin typeface="Barlow Semi Condensed Medium"/>
                <a:ea typeface="Barlow Semi Condensed Medium"/>
                <a:cs typeface="Barlow Semi Condensed Medium"/>
                <a:sym typeface="Barlow Semi Condensed Medium"/>
              </a:endParaRPr>
            </a:p>
          </p:txBody>
        </p:sp>
        <p:sp>
          <p:nvSpPr>
            <p:cNvPr id="11" name="Google Shape;2317;p43">
              <a:extLst>
                <a:ext uri="{FF2B5EF4-FFF2-40B4-BE49-F238E27FC236}">
                  <a16:creationId xmlns:a16="http://schemas.microsoft.com/office/drawing/2014/main" id="{AEF88A35-80DE-40A7-BA6D-EA408529A977}"/>
                </a:ext>
              </a:extLst>
            </p:cNvPr>
            <p:cNvSpPr txBox="1"/>
            <p:nvPr/>
          </p:nvSpPr>
          <p:spPr>
            <a:xfrm>
              <a:off x="2402759" y="3632807"/>
              <a:ext cx="155812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Збирання</a:t>
              </a:r>
              <a:endParaRPr sz="1600" dirty="0">
                <a:solidFill>
                  <a:schemeClr val="lt1"/>
                </a:solidFill>
                <a:latin typeface="Barlow Semi Condensed Medium"/>
                <a:ea typeface="Barlow Semi Condensed Medium"/>
                <a:cs typeface="Barlow Semi Condensed Medium"/>
                <a:sym typeface="Barlow Semi Condensed Medium"/>
              </a:endParaRPr>
            </a:p>
          </p:txBody>
        </p:sp>
        <p:sp>
          <p:nvSpPr>
            <p:cNvPr id="12" name="Google Shape;2317;p43">
              <a:extLst>
                <a:ext uri="{FF2B5EF4-FFF2-40B4-BE49-F238E27FC236}">
                  <a16:creationId xmlns:a16="http://schemas.microsoft.com/office/drawing/2014/main" id="{171A04BD-1A83-48EC-A59C-9BCE071E2E0F}"/>
                </a:ext>
              </a:extLst>
            </p:cNvPr>
            <p:cNvSpPr txBox="1"/>
            <p:nvPr/>
          </p:nvSpPr>
          <p:spPr>
            <a:xfrm>
              <a:off x="3999131" y="3632807"/>
              <a:ext cx="155812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Вивчення</a:t>
              </a:r>
              <a:endParaRPr sz="1600" dirty="0">
                <a:solidFill>
                  <a:schemeClr val="lt1"/>
                </a:solidFill>
                <a:latin typeface="Barlow Semi Condensed Medium"/>
                <a:ea typeface="Barlow Semi Condensed Medium"/>
                <a:cs typeface="Barlow Semi Condensed Medium"/>
                <a:sym typeface="Barlow Semi Condensed Medium"/>
              </a:endParaRPr>
            </a:p>
          </p:txBody>
        </p:sp>
        <p:sp>
          <p:nvSpPr>
            <p:cNvPr id="13" name="Google Shape;2317;p43">
              <a:extLst>
                <a:ext uri="{FF2B5EF4-FFF2-40B4-BE49-F238E27FC236}">
                  <a16:creationId xmlns:a16="http://schemas.microsoft.com/office/drawing/2014/main" id="{25E45E78-7E3D-4AD9-B1A7-108EC85D0E52}"/>
                </a:ext>
              </a:extLst>
            </p:cNvPr>
            <p:cNvSpPr txBox="1"/>
            <p:nvPr/>
          </p:nvSpPr>
          <p:spPr>
            <a:xfrm>
              <a:off x="5647485" y="3632807"/>
              <a:ext cx="1558129"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Аналіз</a:t>
              </a:r>
              <a:endParaRPr sz="1600" dirty="0">
                <a:solidFill>
                  <a:schemeClr val="lt1"/>
                </a:solidFill>
                <a:latin typeface="Barlow Semi Condensed Medium"/>
                <a:ea typeface="Barlow Semi Condensed Medium"/>
                <a:cs typeface="Barlow Semi Condensed Medium"/>
                <a:sym typeface="Barlow Semi Condensed Medium"/>
              </a:endParaRPr>
            </a:p>
          </p:txBody>
        </p:sp>
        <p:sp>
          <p:nvSpPr>
            <p:cNvPr id="14" name="Google Shape;2317;p43">
              <a:extLst>
                <a:ext uri="{FF2B5EF4-FFF2-40B4-BE49-F238E27FC236}">
                  <a16:creationId xmlns:a16="http://schemas.microsoft.com/office/drawing/2014/main" id="{D77364CF-8F8E-4F1A-8D2D-82F03E348B90}"/>
                </a:ext>
              </a:extLst>
            </p:cNvPr>
            <p:cNvSpPr txBox="1"/>
            <p:nvPr/>
          </p:nvSpPr>
          <p:spPr>
            <a:xfrm>
              <a:off x="7182771" y="3632807"/>
              <a:ext cx="1695314"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Представлення</a:t>
              </a:r>
              <a:endParaRPr sz="1600" dirty="0">
                <a:solidFill>
                  <a:schemeClr val="lt1"/>
                </a:solidFill>
                <a:latin typeface="Barlow Semi Condensed Medium"/>
                <a:ea typeface="Barlow Semi Condensed Medium"/>
                <a:cs typeface="Barlow Semi Condensed Medium"/>
                <a:sym typeface="Barlow Semi Condensed Medium"/>
              </a:endParaRPr>
            </a:p>
          </p:txBody>
        </p:sp>
        <p:sp>
          <p:nvSpPr>
            <p:cNvPr id="24" name="Google Shape;2317;p43">
              <a:extLst>
                <a:ext uri="{FF2B5EF4-FFF2-40B4-BE49-F238E27FC236}">
                  <a16:creationId xmlns:a16="http://schemas.microsoft.com/office/drawing/2014/main" id="{956E3644-1B08-41C5-A8C7-976B83A04FB6}"/>
                </a:ext>
              </a:extLst>
            </p:cNvPr>
            <p:cNvSpPr txBox="1"/>
            <p:nvPr/>
          </p:nvSpPr>
          <p:spPr>
            <a:xfrm>
              <a:off x="3720197" y="4496541"/>
              <a:ext cx="1746387"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sz="1600" dirty="0">
                  <a:solidFill>
                    <a:schemeClr val="lt1"/>
                  </a:solidFill>
                  <a:latin typeface="Barlow Semi Condensed Medium"/>
                  <a:ea typeface="Barlow Semi Condensed Medium"/>
                  <a:cs typeface="Barlow Semi Condensed Medium"/>
                  <a:sym typeface="Barlow Semi Condensed Medium"/>
                </a:rPr>
                <a:t>Повторюваність</a:t>
              </a:r>
              <a:endParaRPr sz="1600" dirty="0">
                <a:solidFill>
                  <a:schemeClr val="lt1"/>
                </a:solidFill>
                <a:latin typeface="Barlow Semi Condensed Medium"/>
                <a:ea typeface="Barlow Semi Condensed Medium"/>
                <a:cs typeface="Barlow Semi Condensed Medium"/>
                <a:sym typeface="Barlow Semi Condensed Medium"/>
              </a:endParaRPr>
            </a:p>
          </p:txBody>
        </p:sp>
      </p:grpSp>
    </p:spTree>
    <p:extLst>
      <p:ext uri="{BB962C8B-B14F-4D97-AF65-F5344CB8AC3E}">
        <p14:creationId xmlns:p14="http://schemas.microsoft.com/office/powerpoint/2010/main" val="545689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0</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Огляд дисципліни</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368807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Джерела цифрових доказів</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pic>
        <p:nvPicPr>
          <p:cNvPr id="1026" name="Picture 2" descr="Карта пам'яті 256GB + Адаптер ➤ Купить с доставкой по Киеву и Украине |  Официальная цена | Обзор, отзывы">
            <a:extLst>
              <a:ext uri="{FF2B5EF4-FFF2-40B4-BE49-F238E27FC236}">
                <a16:creationId xmlns:a16="http://schemas.microsoft.com/office/drawing/2014/main" id="{2E219EA4-969B-47BF-B802-A31DE5F0BB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8767" y="2961479"/>
            <a:ext cx="1165619" cy="873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Жёсткий диск SATA-3 SSHD 2TB [ST2000DX001] Seagate Barracuda, 7200rpm, 64MB  Cache + 8SSD: характеристики, описание, отзывы | ТехноСити">
            <a:extLst>
              <a:ext uri="{FF2B5EF4-FFF2-40B4-BE49-F238E27FC236}">
                <a16:creationId xmlns:a16="http://schemas.microsoft.com/office/drawing/2014/main" id="{E3FEF121-E2CB-4000-BAB3-D35592B5A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8106" y="2657870"/>
            <a:ext cx="1272984" cy="13790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SD Накопичувач Samsung 980 Pro PlayStation 5 1TB - Retromagaz">
            <a:extLst>
              <a:ext uri="{FF2B5EF4-FFF2-40B4-BE49-F238E27FC236}">
                <a16:creationId xmlns:a16="http://schemas.microsoft.com/office/drawing/2014/main" id="{ADCEA045-7778-436E-BA6D-AFE62588A6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07" t="35791" r="2258" b="34590"/>
          <a:stretch/>
        </p:blipFill>
        <p:spPr bwMode="auto">
          <a:xfrm>
            <a:off x="210532" y="4113945"/>
            <a:ext cx="2733674" cy="8564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Флеш накопичувачі з шифруванням (Encrypted Flash Drives) - Флеш пам'ять  Memory.Net.Ua">
            <a:extLst>
              <a:ext uri="{FF2B5EF4-FFF2-40B4-BE49-F238E27FC236}">
                <a16:creationId xmlns:a16="http://schemas.microsoft.com/office/drawing/2014/main" id="{533D72F5-1FE1-457A-B908-329804BB3B4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4855" r="-1010" b="26943"/>
          <a:stretch/>
        </p:blipFill>
        <p:spPr bwMode="auto">
          <a:xfrm>
            <a:off x="6988569" y="3068869"/>
            <a:ext cx="1973198" cy="941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DR3 8Gb оперативна пам'ять 1600MHz (KVR16N11/8) PC3-12800 (8192MB) для AMD  Soket AM3, AM3+, FM2, FM2+ 8 Гб – купити по найкращій ціні | 2400">
            <a:extLst>
              <a:ext uri="{FF2B5EF4-FFF2-40B4-BE49-F238E27FC236}">
                <a16:creationId xmlns:a16="http://schemas.microsoft.com/office/drawing/2014/main" id="{EED848C4-0E58-4762-9160-46C9D337AA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77" y="2657870"/>
            <a:ext cx="1818282" cy="14560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Мобильный телефон Samsung Galaxy A15, 128 GB, синий - 1a.lv">
            <a:extLst>
              <a:ext uri="{FF2B5EF4-FFF2-40B4-BE49-F238E27FC236}">
                <a16:creationId xmlns:a16="http://schemas.microsoft.com/office/drawing/2014/main" id="{752C90A4-8AE4-4E19-9DFD-40604F9344C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375" r="30584"/>
          <a:stretch/>
        </p:blipFill>
        <p:spPr bwMode="auto">
          <a:xfrm>
            <a:off x="5598767" y="1062570"/>
            <a:ext cx="965273" cy="173413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Планшет Lenovo Tab M11 Wi-Fi 4/128GB Seafoam Green (ZADA0259UA) – фото,  відгуки, характеристики в інтернет-магазині ROZETKA | Купити в Україні:  Києві, Харкові, Дніпрі, Одесі, Запоріжжі, Львові">
            <a:extLst>
              <a:ext uri="{FF2B5EF4-FFF2-40B4-BE49-F238E27FC236}">
                <a16:creationId xmlns:a16="http://schemas.microsoft.com/office/drawing/2014/main" id="{B33DF67B-1491-4B31-A993-5E42810B320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2624" y="1303651"/>
            <a:ext cx="1970769" cy="143873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Вибір комп&amp;#039;ютера 2015. Друге півріччя GECID.com. Сторінка 1">
            <a:extLst>
              <a:ext uri="{FF2B5EF4-FFF2-40B4-BE49-F238E27FC236}">
                <a16:creationId xmlns:a16="http://schemas.microsoft.com/office/drawing/2014/main" id="{32C64396-B25F-4646-BDAD-6650C94696F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7" y="913985"/>
            <a:ext cx="2733675" cy="166687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Портативний комп'ютер ноутбук учня HP 250 G8">
            <a:extLst>
              <a:ext uri="{FF2B5EF4-FFF2-40B4-BE49-F238E27FC236}">
                <a16:creationId xmlns:a16="http://schemas.microsoft.com/office/drawing/2014/main" id="{0B7BF0C6-DA37-4FEF-A16E-8BAB279456B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5220" b="13611"/>
          <a:stretch/>
        </p:blipFill>
        <p:spPr bwMode="auto">
          <a:xfrm>
            <a:off x="3146692" y="1174349"/>
            <a:ext cx="2146698" cy="1527765"/>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Зовнішній жорсткий диск: купити зовнішній жорсткий диск HDD за найкращою  ціною в Харкові, Києві, Україні">
            <a:extLst>
              <a:ext uri="{FF2B5EF4-FFF2-40B4-BE49-F238E27FC236}">
                <a16:creationId xmlns:a16="http://schemas.microsoft.com/office/drawing/2014/main" id="{B16FFFFD-8ECC-4BC0-8647-13C12620FA4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6959" r="17665"/>
          <a:stretch/>
        </p:blipFill>
        <p:spPr bwMode="auto">
          <a:xfrm>
            <a:off x="3168389" y="3244432"/>
            <a:ext cx="951919" cy="1456075"/>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Диск CD-R TDK 700Mb 80min 52x slim купить по ценам производителя, заказать  с доставкой по Украине и Киеву Диск CD-R TDK 700Mb 80min 52x slim в  интернет магазине Bravopap">
            <a:extLst>
              <a:ext uri="{FF2B5EF4-FFF2-40B4-BE49-F238E27FC236}">
                <a16:creationId xmlns:a16="http://schemas.microsoft.com/office/drawing/2014/main" id="{1E04669C-7DDB-4602-88E7-6B950722303F}"/>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6332" t="3640" r="5720" b="8577"/>
          <a:stretch/>
        </p:blipFill>
        <p:spPr bwMode="auto">
          <a:xfrm>
            <a:off x="4344491" y="3068869"/>
            <a:ext cx="1165619" cy="1163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165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Джерела цифрових доказів</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pic>
        <p:nvPicPr>
          <p:cNvPr id="5" name="Рисунок 4">
            <a:extLst>
              <a:ext uri="{FF2B5EF4-FFF2-40B4-BE49-F238E27FC236}">
                <a16:creationId xmlns:a16="http://schemas.microsoft.com/office/drawing/2014/main" id="{76BF3E94-3A23-4933-B6F1-E3926362FC31}"/>
              </a:ext>
            </a:extLst>
          </p:cNvPr>
          <p:cNvPicPr>
            <a:picLocks noChangeAspect="1"/>
          </p:cNvPicPr>
          <p:nvPr/>
        </p:nvPicPr>
        <p:blipFill>
          <a:blip r:embed="rId3"/>
          <a:stretch>
            <a:fillRect/>
          </a:stretch>
        </p:blipFill>
        <p:spPr>
          <a:xfrm>
            <a:off x="335373" y="3308620"/>
            <a:ext cx="1737984" cy="1639749"/>
          </a:xfrm>
          <a:prstGeom prst="rect">
            <a:avLst/>
          </a:prstGeom>
        </p:spPr>
      </p:pic>
      <p:pic>
        <p:nvPicPr>
          <p:cNvPr id="1046" name="Picture 22" descr="450+ Password Post It Stock Photos, Pictures &amp; Royalty-Free Images - iStock">
            <a:extLst>
              <a:ext uri="{FF2B5EF4-FFF2-40B4-BE49-F238E27FC236}">
                <a16:creationId xmlns:a16="http://schemas.microsoft.com/office/drawing/2014/main" id="{3A1F3C8E-88DB-4C17-BBD7-E2DCBB691A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7" b="24817"/>
          <a:stretch/>
        </p:blipFill>
        <p:spPr bwMode="auto">
          <a:xfrm>
            <a:off x="5722706" y="961406"/>
            <a:ext cx="2336192" cy="1969697"/>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2+ Hundred Strong Password Notebook Royalty-Free Images, Stock Photos &amp;  Pictures | Shutterstock">
            <a:extLst>
              <a:ext uri="{FF2B5EF4-FFF2-40B4-BE49-F238E27FC236}">
                <a16:creationId xmlns:a16="http://schemas.microsoft.com/office/drawing/2014/main" id="{2E4DEFCA-6D68-40D0-87F3-165C9303B0F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168" t="5529" r="7024" b="10346"/>
          <a:stretch/>
        </p:blipFill>
        <p:spPr bwMode="auto">
          <a:xfrm>
            <a:off x="7019855" y="2571750"/>
            <a:ext cx="1973634" cy="151255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TP-Link TL-WR841N - роутер купити за найкращою ціною Оптом та Вроздріб |  Магазин мережевого обладнання MiaTis">
            <a:extLst>
              <a:ext uri="{FF2B5EF4-FFF2-40B4-BE49-F238E27FC236}">
                <a16:creationId xmlns:a16="http://schemas.microsoft.com/office/drawing/2014/main" id="{3548ED18-C62B-4267-8442-AB61D36E35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70"/>
          <a:stretch/>
        </p:blipFill>
        <p:spPr bwMode="auto">
          <a:xfrm>
            <a:off x="243777" y="840329"/>
            <a:ext cx="1477655" cy="1581562"/>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Роутеры Cisco ⭐ Магазин сетевого оборудования comtrade.ua">
            <a:extLst>
              <a:ext uri="{FF2B5EF4-FFF2-40B4-BE49-F238E27FC236}">
                <a16:creationId xmlns:a16="http://schemas.microsoft.com/office/drawing/2014/main" id="{1EEBF9C6-D84B-4C56-901D-7913DFB82E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954" y="2333817"/>
            <a:ext cx="2048445" cy="989342"/>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Зовнішня IP камера 8MP Ai08 4K Outdoor WiFi PTZ UHD вулична поворотна 8mpx  icsee xmeye – СМАРТ ХАТА – інтернет магазин смарт гаджетів">
            <a:extLst>
              <a:ext uri="{FF2B5EF4-FFF2-40B4-BE49-F238E27FC236}">
                <a16:creationId xmlns:a16="http://schemas.microsoft.com/office/drawing/2014/main" id="{0AB0D2D3-2F9D-4130-8F33-6F6059E4ABD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440" r="15583" b="7724"/>
          <a:stretch/>
        </p:blipFill>
        <p:spPr bwMode="auto">
          <a:xfrm>
            <a:off x="2585575" y="899580"/>
            <a:ext cx="1477655" cy="1843196"/>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Скрита мини PoE IP камера 4MPX UltraHD с вграден микрофон и ъгъл на виждане  100° - TRX-4007A-4MPX на топ цена — Kassaba Systems">
            <a:extLst>
              <a:ext uri="{FF2B5EF4-FFF2-40B4-BE49-F238E27FC236}">
                <a16:creationId xmlns:a16="http://schemas.microsoft.com/office/drawing/2014/main" id="{FE263E65-4252-4F6A-9544-A885FF1BBA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0442" y="1405229"/>
            <a:ext cx="980536" cy="980536"/>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WIFI камера видеонаблюдения в патрон E27, 2MP, CAD-B13 H302 / Скрытая камера  в виде лампочки: продажа, цена в Львове. Камеры видеонаблюдения от  &quot;GoodChoise&quot; - 1501475207">
            <a:extLst>
              <a:ext uri="{FF2B5EF4-FFF2-40B4-BE49-F238E27FC236}">
                <a16:creationId xmlns:a16="http://schemas.microsoft.com/office/drawing/2014/main" id="{70E11140-5B19-43B3-B9AD-D7CAF63AB99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8364" y="2669273"/>
            <a:ext cx="2293636" cy="2293636"/>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IK VISION DS-7104HGHI-K1, For CCTV Recorder, Model 4 CHANNEL DVR /ECO –  Swiftech">
            <a:extLst>
              <a:ext uri="{FF2B5EF4-FFF2-40B4-BE49-F238E27FC236}">
                <a16:creationId xmlns:a16="http://schemas.microsoft.com/office/drawing/2014/main" id="{6F2C34F3-90E1-464F-BFF0-CE965910C3E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512" t="35937" r="6819" b="5562"/>
          <a:stretch/>
        </p:blipFill>
        <p:spPr bwMode="auto">
          <a:xfrm>
            <a:off x="4764786" y="2968419"/>
            <a:ext cx="2062283" cy="1330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057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Інші докази на місці події</a:t>
            </a:r>
            <a:endParaRPr dirty="0"/>
          </a:p>
        </p:txBody>
      </p:sp>
      <p:sp>
        <p:nvSpPr>
          <p:cNvPr id="3214" name="Google Shape;3214;p57"/>
          <p:cNvSpPr txBox="1">
            <a:spLocks noGrp="1"/>
          </p:cNvSpPr>
          <p:nvPr>
            <p:ph type="subTitle" idx="1"/>
          </p:nvPr>
        </p:nvSpPr>
        <p:spPr>
          <a:xfrm>
            <a:off x="5277461" y="1426152"/>
            <a:ext cx="2826327" cy="2291196"/>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Сліди рук.</a:t>
            </a:r>
          </a:p>
          <a:p>
            <a:pPr marL="457200" lvl="0" indent="-330200">
              <a:buClr>
                <a:schemeClr val="accent1"/>
              </a:buClr>
              <a:buSzPts val="1600"/>
              <a:buFont typeface="Barlow Semi Condensed"/>
              <a:buChar char="●"/>
            </a:pPr>
            <a:r>
              <a:rPr lang="uk-UA" dirty="0">
                <a:latin typeface="Arial Narrow" panose="020B0606020202030204" pitchFamily="34" charset="0"/>
              </a:rPr>
              <a:t>Сліди взуття.</a:t>
            </a:r>
          </a:p>
          <a:p>
            <a:pPr marL="457200" lvl="0" indent="-330200">
              <a:buClr>
                <a:schemeClr val="accent1"/>
              </a:buClr>
              <a:buSzPts val="1600"/>
              <a:buFont typeface="Barlow Semi Condensed"/>
              <a:buChar char="●"/>
            </a:pPr>
            <a:r>
              <a:rPr lang="uk-UA" dirty="0">
                <a:latin typeface="Arial Narrow" panose="020B0606020202030204" pitchFamily="34" charset="0"/>
              </a:rPr>
              <a:t>Волосся (ДНК).</a:t>
            </a:r>
          </a:p>
          <a:p>
            <a:pPr marL="457200" lvl="0" indent="-330200">
              <a:buClr>
                <a:schemeClr val="accent1"/>
              </a:buClr>
              <a:buSzPts val="1600"/>
              <a:buFont typeface="Barlow Semi Condensed"/>
              <a:buChar char="●"/>
            </a:pPr>
            <a:r>
              <a:rPr lang="uk-UA" dirty="0">
                <a:latin typeface="Arial Narrow" panose="020B0606020202030204" pitchFamily="34" charset="0"/>
              </a:rPr>
              <a:t>Сліди губ.</a:t>
            </a:r>
          </a:p>
          <a:p>
            <a:pPr marL="457200" lvl="0" indent="-330200">
              <a:buClr>
                <a:schemeClr val="accent1"/>
              </a:buClr>
              <a:buSzPts val="1600"/>
              <a:buFont typeface="Barlow Semi Condensed"/>
              <a:buChar char="●"/>
            </a:pPr>
            <a:r>
              <a:rPr lang="uk-UA" dirty="0">
                <a:latin typeface="Arial Narrow" panose="020B0606020202030204" pitchFamily="34" charset="0"/>
              </a:rPr>
              <a:t>Сліди запахів.</a:t>
            </a:r>
          </a:p>
          <a:p>
            <a:pPr marL="457200" lvl="0" indent="-330200">
              <a:buClr>
                <a:schemeClr val="accent1"/>
              </a:buClr>
              <a:buSzPts val="1600"/>
              <a:buFont typeface="Barlow Semi Condensed"/>
              <a:buChar char="●"/>
            </a:pPr>
            <a:r>
              <a:rPr lang="uk-UA" dirty="0">
                <a:latin typeface="Arial Narrow" panose="020B0606020202030204" pitchFamily="34" charset="0"/>
              </a:rPr>
              <a:t>Волокна тканини.</a:t>
            </a:r>
          </a:p>
          <a:p>
            <a:pPr marL="457200" lvl="0" indent="-330200">
              <a:buClr>
                <a:schemeClr val="accent1"/>
              </a:buClr>
              <a:buSzPts val="1600"/>
              <a:buFont typeface="Barlow Semi Condensed"/>
              <a:buChar char="●"/>
            </a:pPr>
            <a:r>
              <a:rPr lang="uk-UA" dirty="0">
                <a:latin typeface="Arial Narrow" panose="020B0606020202030204" pitchFamily="34" charset="0"/>
              </a:rPr>
              <a:t>Недопалки.</a:t>
            </a:r>
          </a:p>
          <a:p>
            <a:pPr marL="457200" lvl="0" indent="-330200">
              <a:buClr>
                <a:schemeClr val="accent1"/>
              </a:buClr>
              <a:buSzPts val="1600"/>
              <a:buFont typeface="Barlow Semi Condensed"/>
              <a:buChar char="●"/>
            </a:pPr>
            <a:r>
              <a:rPr lang="uk-UA" dirty="0">
                <a:latin typeface="Arial Narrow" panose="020B0606020202030204" pitchFamily="34" charset="0"/>
              </a:rPr>
              <a:t>Сканер, принтер (ТЕД).</a:t>
            </a:r>
          </a:p>
        </p:txBody>
      </p:sp>
      <p:pic>
        <p:nvPicPr>
          <p:cNvPr id="2" name="Рисунок 1">
            <a:extLst>
              <a:ext uri="{FF2B5EF4-FFF2-40B4-BE49-F238E27FC236}">
                <a16:creationId xmlns:a16="http://schemas.microsoft.com/office/drawing/2014/main" id="{1DA58149-7C97-418C-A162-26ACFD9E384C}"/>
              </a:ext>
            </a:extLst>
          </p:cNvPr>
          <p:cNvPicPr>
            <a:picLocks noChangeAspect="1"/>
          </p:cNvPicPr>
          <p:nvPr/>
        </p:nvPicPr>
        <p:blipFill>
          <a:blip r:embed="rId3"/>
          <a:stretch>
            <a:fillRect/>
          </a:stretch>
        </p:blipFill>
        <p:spPr>
          <a:xfrm>
            <a:off x="401782" y="901674"/>
            <a:ext cx="4059382" cy="4241826"/>
          </a:xfrm>
          <a:prstGeom prst="rect">
            <a:avLst/>
          </a:prstGeom>
        </p:spPr>
      </p:pic>
    </p:spTree>
    <p:extLst>
      <p:ext uri="{BB962C8B-B14F-4D97-AF65-F5344CB8AC3E}">
        <p14:creationId xmlns:p14="http://schemas.microsoft.com/office/powerpoint/2010/main" val="4064410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nvPr>
        </p:nvGraphicFramePr>
        <p:xfrm>
          <a:off x="1274618" y="845128"/>
          <a:ext cx="3006436" cy="3627185"/>
        </p:xfrm>
        <a:graphic>
          <a:graphicData uri="http://schemas.openxmlformats.org/drawingml/2006/table">
            <a:tbl>
              <a:tblPr>
                <a:noFill/>
                <a:tableStyleId>{38E3BCCB-9313-457D-9F71-D81FAAE90DCB}</a:tableStyleId>
              </a:tblPr>
              <a:tblGrid>
                <a:gridCol w="1156854">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gridCol w="568036">
                  <a:extLst>
                    <a:ext uri="{9D8B030D-6E8A-4147-A177-3AD203B41FA5}">
                      <a16:colId xmlns:a16="http://schemas.microsoft.com/office/drawing/2014/main" val="2166363425"/>
                    </a:ext>
                  </a:extLst>
                </a:gridCol>
              </a:tblGrid>
              <a:tr h="457505">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2</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8</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10</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16</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lgn="ctr">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0000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0001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0010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0011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0100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0101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0110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0111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7</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7</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7</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graphicFrame>
        <p:nvGraphicFramePr>
          <p:cNvPr id="6" name="Google Shape;3493;p60">
            <a:extLst>
              <a:ext uri="{FF2B5EF4-FFF2-40B4-BE49-F238E27FC236}">
                <a16:creationId xmlns:a16="http://schemas.microsoft.com/office/drawing/2014/main" id="{D80FAEB2-CD62-40AC-B035-DD4E9E87784E}"/>
              </a:ext>
            </a:extLst>
          </p:cNvPr>
          <p:cNvGraphicFramePr/>
          <p:nvPr>
            <p:extLst/>
          </p:nvPr>
        </p:nvGraphicFramePr>
        <p:xfrm>
          <a:off x="4731327" y="845128"/>
          <a:ext cx="3006436" cy="3627185"/>
        </p:xfrm>
        <a:graphic>
          <a:graphicData uri="http://schemas.openxmlformats.org/drawingml/2006/table">
            <a:tbl>
              <a:tblPr>
                <a:noFill/>
                <a:tableStyleId>{38E3BCCB-9313-457D-9F71-D81FAAE90DCB}</a:tableStyleId>
              </a:tblPr>
              <a:tblGrid>
                <a:gridCol w="1156854">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gridCol w="568036">
                  <a:extLst>
                    <a:ext uri="{9D8B030D-6E8A-4147-A177-3AD203B41FA5}">
                      <a16:colId xmlns:a16="http://schemas.microsoft.com/office/drawing/2014/main" val="2166363425"/>
                    </a:ext>
                  </a:extLst>
                </a:gridCol>
              </a:tblGrid>
              <a:tr h="457505">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2</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8</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10</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16</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lgn="ctr">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1000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8</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8</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1001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9</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9</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1011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B</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1100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C</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1101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D</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1110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E</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1111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r>
                        <a:rPr lang="uk-UA" sz="1400" dirty="0">
                          <a:solidFill>
                            <a:schemeClr val="dk2"/>
                          </a:solidFill>
                          <a:latin typeface="Barlow Semi Condensed"/>
                          <a:ea typeface="Barlow Semi Condensed"/>
                          <a:cs typeface="Barlow Semi Condensed"/>
                          <a:sym typeface="Barlow Semi Condensed"/>
                        </a:rPr>
                        <a:t>7</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74618" y="122487"/>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Системи числення</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Tree>
    <p:extLst>
      <p:ext uri="{BB962C8B-B14F-4D97-AF65-F5344CB8AC3E}">
        <p14:creationId xmlns:p14="http://schemas.microsoft.com/office/powerpoint/2010/main" val="781555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nvPr>
        </p:nvGraphicFramePr>
        <p:xfrm>
          <a:off x="1698170" y="727367"/>
          <a:ext cx="1281546" cy="3627185"/>
        </p:xfrm>
        <a:graphic>
          <a:graphicData uri="http://schemas.openxmlformats.org/drawingml/2006/table">
            <a:tbl>
              <a:tblPr>
                <a:noFill/>
                <a:tableStyleId>{38E3BCCB-9313-457D-9F71-D81FAAE90DCB}</a:tableStyleId>
              </a:tblPr>
              <a:tblGrid>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Hex</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23</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25</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&amp;</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2B</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latin typeface="Bahnschrift SemiBold Condensed" panose="020B0502040204020203" pitchFamily="34" charset="0"/>
              </a:rPr>
              <a:t>ASCII </a:t>
            </a:r>
            <a:r>
              <a:rPr lang="uk-UA" dirty="0">
                <a:latin typeface="Bahnschrift SemiBold Condensed" panose="020B0502040204020203" pitchFamily="34" charset="0"/>
              </a:rPr>
              <a:t>таблиця - кодування</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graphicFrame>
        <p:nvGraphicFramePr>
          <p:cNvPr id="8" name="Google Shape;3493;p60">
            <a:extLst>
              <a:ext uri="{FF2B5EF4-FFF2-40B4-BE49-F238E27FC236}">
                <a16:creationId xmlns:a16="http://schemas.microsoft.com/office/drawing/2014/main" id="{A6C0DA8D-89F8-4646-B996-78365A7C82E2}"/>
              </a:ext>
            </a:extLst>
          </p:cNvPr>
          <p:cNvGraphicFramePr/>
          <p:nvPr>
            <p:extLst/>
          </p:nvPr>
        </p:nvGraphicFramePr>
        <p:xfrm>
          <a:off x="3135085" y="727367"/>
          <a:ext cx="1281546" cy="3627185"/>
        </p:xfrm>
        <a:graphic>
          <a:graphicData uri="http://schemas.openxmlformats.org/drawingml/2006/table">
            <a:tbl>
              <a:tblPr>
                <a:noFill/>
                <a:tableStyleId>{38E3BCCB-9313-457D-9F71-D81FAAE90DCB}</a:tableStyleId>
              </a:tblPr>
              <a:tblGrid>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Hex</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2D</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9</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39</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3B</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graphicFrame>
        <p:nvGraphicFramePr>
          <p:cNvPr id="9" name="Google Shape;3493;p60">
            <a:extLst>
              <a:ext uri="{FF2B5EF4-FFF2-40B4-BE49-F238E27FC236}">
                <a16:creationId xmlns:a16="http://schemas.microsoft.com/office/drawing/2014/main" id="{DCB81B49-81BA-4087-818D-5AA6CFB1C3ED}"/>
              </a:ext>
            </a:extLst>
          </p:cNvPr>
          <p:cNvGraphicFramePr/>
          <p:nvPr>
            <p:extLst/>
          </p:nvPr>
        </p:nvGraphicFramePr>
        <p:xfrm>
          <a:off x="4572000" y="730666"/>
          <a:ext cx="1281546" cy="3627185"/>
        </p:xfrm>
        <a:graphic>
          <a:graphicData uri="http://schemas.openxmlformats.org/drawingml/2006/table">
            <a:tbl>
              <a:tblPr>
                <a:noFill/>
                <a:tableStyleId>{38E3BCCB-9313-457D-9F71-D81FAAE90DCB}</a:tableStyleId>
              </a:tblPr>
              <a:tblGrid>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Hex</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3D</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3F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40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41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B</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42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graphicFrame>
        <p:nvGraphicFramePr>
          <p:cNvPr id="10" name="Google Shape;3493;p60">
            <a:extLst>
              <a:ext uri="{FF2B5EF4-FFF2-40B4-BE49-F238E27FC236}">
                <a16:creationId xmlns:a16="http://schemas.microsoft.com/office/drawing/2014/main" id="{8F993447-3CE2-47DB-9C6F-B3822865A167}"/>
              </a:ext>
            </a:extLst>
          </p:cNvPr>
          <p:cNvGraphicFramePr/>
          <p:nvPr>
            <p:extLst/>
          </p:nvPr>
        </p:nvGraphicFramePr>
        <p:xfrm>
          <a:off x="6008915" y="730666"/>
          <a:ext cx="1281546" cy="3627185"/>
        </p:xfrm>
        <a:graphic>
          <a:graphicData uri="http://schemas.openxmlformats.org/drawingml/2006/table">
            <a:tbl>
              <a:tblPr>
                <a:noFill/>
                <a:tableStyleId>{38E3BCCB-9313-457D-9F71-D81FAAE90DCB}</a:tableStyleId>
              </a:tblPr>
              <a:tblGrid>
                <a:gridCol w="685800">
                  <a:extLst>
                    <a:ext uri="{9D8B030D-6E8A-4147-A177-3AD203B41FA5}">
                      <a16:colId xmlns:a16="http://schemas.microsoft.com/office/drawing/2014/main" val="20002"/>
                    </a:ext>
                  </a:extLst>
                </a:gridCol>
                <a:gridCol w="595746">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Hex</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Z</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5A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2F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61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b</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62</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z</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7A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30999">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7C</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33288333"/>
                  </a:ext>
                </a:extLst>
              </a:tr>
              <a:tr h="357352">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7E</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54948638"/>
                  </a:ext>
                </a:extLst>
              </a:tr>
            </a:tbl>
          </a:graphicData>
        </a:graphic>
      </p:graphicFrame>
      <p:sp>
        <p:nvSpPr>
          <p:cNvPr id="12" name="Google Shape;2329;p44">
            <a:extLst>
              <a:ext uri="{FF2B5EF4-FFF2-40B4-BE49-F238E27FC236}">
                <a16:creationId xmlns:a16="http://schemas.microsoft.com/office/drawing/2014/main" id="{CEC9E917-6359-4C54-A907-85D3690820A4}"/>
              </a:ext>
            </a:extLst>
          </p:cNvPr>
          <p:cNvSpPr txBox="1">
            <a:spLocks/>
          </p:cNvSpPr>
          <p:nvPr/>
        </p:nvSpPr>
        <p:spPr>
          <a:xfrm>
            <a:off x="1820960" y="4317151"/>
            <a:ext cx="5145897" cy="548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gn="l"/>
            <a:r>
              <a:rPr lang="en-US" sz="2000" dirty="0">
                <a:latin typeface="Arial Narrow" panose="020B0606020202030204" pitchFamily="34" charset="0"/>
              </a:rPr>
              <a:t>ASCII</a:t>
            </a:r>
            <a:r>
              <a:rPr lang="uk-UA" sz="2000" dirty="0">
                <a:latin typeface="Arial Narrow" panose="020B0606020202030204" pitchFamily="34" charset="0"/>
              </a:rPr>
              <a:t> </a:t>
            </a:r>
            <a:r>
              <a:rPr lang="uk-UA" dirty="0">
                <a:solidFill>
                  <a:schemeClr val="dk2"/>
                </a:solidFill>
                <a:latin typeface="Arial Narrow" panose="020B0606020202030204" pitchFamily="34" charset="0"/>
              </a:rPr>
              <a:t>- </a:t>
            </a:r>
            <a:r>
              <a:rPr lang="en-US" dirty="0">
                <a:solidFill>
                  <a:schemeClr val="dk2"/>
                </a:solidFill>
                <a:latin typeface="Arial Narrow" panose="020B0606020202030204" pitchFamily="34" charset="0"/>
                <a:sym typeface="Barlow Semi Condensed"/>
              </a:rPr>
              <a:t>American Standard Code for Information Interchange</a:t>
            </a:r>
            <a:r>
              <a:rPr lang="uk-UA" dirty="0">
                <a:solidFill>
                  <a:schemeClr val="dk2"/>
                </a:solidFill>
                <a:latin typeface="Arial Narrow" panose="020B0606020202030204" pitchFamily="34" charset="0"/>
                <a:sym typeface="Barlow Semi Condensed"/>
              </a:rPr>
              <a:t>.</a:t>
            </a:r>
          </a:p>
        </p:txBody>
      </p:sp>
    </p:spTree>
    <p:extLst>
      <p:ext uri="{BB962C8B-B14F-4D97-AF65-F5344CB8AC3E}">
        <p14:creationId xmlns:p14="http://schemas.microsoft.com/office/powerpoint/2010/main" val="1795484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Шифрування</a:t>
            </a:r>
            <a:endParaRPr dirty="0"/>
          </a:p>
        </p:txBody>
      </p:sp>
      <p:sp>
        <p:nvSpPr>
          <p:cNvPr id="5" name="Google Shape;3214;p57">
            <a:extLst>
              <a:ext uri="{FF2B5EF4-FFF2-40B4-BE49-F238E27FC236}">
                <a16:creationId xmlns:a16="http://schemas.microsoft.com/office/drawing/2014/main" id="{5B39B8E0-EDC3-4DFF-857D-C78790FE47C9}"/>
              </a:ext>
            </a:extLst>
          </p:cNvPr>
          <p:cNvSpPr txBox="1">
            <a:spLocks/>
          </p:cNvSpPr>
          <p:nvPr/>
        </p:nvSpPr>
        <p:spPr>
          <a:xfrm>
            <a:off x="537151" y="944747"/>
            <a:ext cx="7648906" cy="24515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Шифрування </a:t>
            </a:r>
            <a:r>
              <a:rPr lang="uk-UA" dirty="0">
                <a:solidFill>
                  <a:schemeClr val="tx1"/>
                </a:solidFill>
                <a:latin typeface="Arial Narrow" panose="020B0606020202030204" pitchFamily="34" charset="0"/>
              </a:rPr>
              <a:t>– це  процес перетворення інформації в такий вигляд, який не можна прочитати без ключа дешифрування.</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Шифрується:</a:t>
            </a:r>
          </a:p>
          <a:p>
            <a:pPr marL="457200" indent="-330200">
              <a:buClr>
                <a:schemeClr val="accent1"/>
              </a:buClr>
              <a:buSzPts val="1600"/>
              <a:buFont typeface="Barlow Semi Condensed"/>
              <a:buChar char="●"/>
            </a:pPr>
            <a:r>
              <a:rPr lang="uk-UA" dirty="0">
                <a:latin typeface="Arial Narrow" panose="020B0606020202030204" pitchFamily="34" charset="0"/>
              </a:rPr>
              <a:t>Файли та папки.</a:t>
            </a:r>
          </a:p>
          <a:p>
            <a:pPr marL="457200" indent="-330200">
              <a:buClr>
                <a:schemeClr val="accent1"/>
              </a:buClr>
              <a:buSzPts val="1600"/>
              <a:buFont typeface="Barlow Semi Condensed"/>
              <a:buChar char="●"/>
            </a:pPr>
            <a:r>
              <a:rPr lang="uk-UA" dirty="0">
                <a:latin typeface="Arial Narrow" panose="020B0606020202030204" pitchFamily="34" charset="0"/>
              </a:rPr>
              <a:t>Диски (</a:t>
            </a:r>
            <a:r>
              <a:rPr lang="en-US" dirty="0">
                <a:latin typeface="Arial Narrow" panose="020B0606020202030204" pitchFamily="34" charset="0"/>
              </a:rPr>
              <a:t>BitLocker, VeraCrypt)</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Електронна пошта (</a:t>
            </a:r>
            <a:r>
              <a:rPr lang="en-US" dirty="0">
                <a:latin typeface="Arial Narrow" panose="020B0606020202030204" pitchFamily="34" charset="0"/>
              </a:rPr>
              <a:t>PGP, S/MIME)</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Мережевий трафік (</a:t>
            </a:r>
            <a:r>
              <a:rPr lang="en-US" dirty="0">
                <a:latin typeface="Arial Narrow" panose="020B0606020202030204" pitchFamily="34" charset="0"/>
              </a:rPr>
              <a:t>HTTPS, SSL/TLS</a:t>
            </a:r>
            <a:r>
              <a:rPr lang="uk-UA" dirty="0">
                <a:latin typeface="Arial Narrow" panose="020B0606020202030204" pitchFamily="34" charset="0"/>
              </a:rPr>
              <a:t>, </a:t>
            </a:r>
            <a:r>
              <a:rPr lang="en-US" dirty="0">
                <a:latin typeface="Arial Narrow" panose="020B0606020202030204" pitchFamily="34" charset="0"/>
              </a:rPr>
              <a:t>VPN)</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Месенджери (</a:t>
            </a:r>
            <a:r>
              <a:rPr lang="en-US" dirty="0">
                <a:latin typeface="Arial Narrow" panose="020B0606020202030204" pitchFamily="34" charset="0"/>
              </a:rPr>
              <a:t>Signal, WhatsApp)</a:t>
            </a:r>
            <a:r>
              <a:rPr lang="uk-UA" dirty="0">
                <a:latin typeface="Arial Narrow" panose="020B0606020202030204" pitchFamily="34" charset="0"/>
              </a:rPr>
              <a:t>.</a:t>
            </a:r>
          </a:p>
        </p:txBody>
      </p:sp>
    </p:spTree>
    <p:extLst>
      <p:ext uri="{BB962C8B-B14F-4D97-AF65-F5344CB8AC3E}">
        <p14:creationId xmlns:p14="http://schemas.microsoft.com/office/powerpoint/2010/main" val="79464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3610027913"/>
              </p:ext>
            </p:extLst>
          </p:nvPr>
        </p:nvGraphicFramePr>
        <p:xfrm>
          <a:off x="1254165" y="2192900"/>
          <a:ext cx="6635669" cy="2042345"/>
        </p:xfrm>
        <a:graphic>
          <a:graphicData uri="http://schemas.openxmlformats.org/drawingml/2006/table">
            <a:tbl>
              <a:tblPr>
                <a:noFill/>
                <a:tableStyleId>{38E3BCCB-9313-457D-9F71-D81FAAE90DCB}</a:tableStyleId>
              </a:tblPr>
              <a:tblGrid>
                <a:gridCol w="4166002">
                  <a:extLst>
                    <a:ext uri="{9D8B030D-6E8A-4147-A177-3AD203B41FA5}">
                      <a16:colId xmlns:a16="http://schemas.microsoft.com/office/drawing/2014/main" val="20001"/>
                    </a:ext>
                  </a:extLst>
                </a:gridCol>
                <a:gridCol w="2469667">
                  <a:extLst>
                    <a:ext uri="{9D8B030D-6E8A-4147-A177-3AD203B41FA5}">
                      <a16:colId xmlns:a16="http://schemas.microsoft.com/office/drawing/2014/main" val="20002"/>
                    </a:ext>
                  </a:extLst>
                </a:gridCol>
              </a:tblGrid>
              <a:tr h="457505">
                <a:tc>
                  <a:txBody>
                    <a:bodyPr/>
                    <a:lstStyle/>
                    <a:p>
                      <a:pPr marL="0" lvl="0" indent="0" algn="l"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                Категорія</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Приклади</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l"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                        Паролі</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Barlow Semi Condensed"/>
                          <a:ea typeface="Barlow Semi Condensed"/>
                          <a:cs typeface="Barlow Semi Condensed"/>
                          <a:sym typeface="Barlow Semi Condensed"/>
                        </a:rPr>
                        <a:t>John the Ripper, Hashcat</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                        Веб і служби</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400" noProof="0" dirty="0">
                          <a:solidFill>
                            <a:schemeClr val="dk2"/>
                          </a:solidFill>
                          <a:latin typeface="Barlow Semi Condensed"/>
                          <a:ea typeface="Barlow Semi Condensed"/>
                          <a:cs typeface="Barlow Semi Condensed"/>
                          <a:sym typeface="Barlow Semi Condensed"/>
                        </a:rPr>
                        <a:t>Hydra, Medusa, Burp Suite</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l"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                        Документи</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Barlow Semi Condensed"/>
                          <a:ea typeface="Barlow Semi Condensed"/>
                          <a:cs typeface="Barlow Semi Condensed"/>
                          <a:sym typeface="Barlow Semi Condensed"/>
                        </a:rPr>
                        <a:t>fcrackzip, office2john</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l"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                         </a:t>
                      </a:r>
                      <a:r>
                        <a:rPr lang="en-US" sz="1400" dirty="0">
                          <a:solidFill>
                            <a:schemeClr val="dk2"/>
                          </a:solidFill>
                          <a:latin typeface="Barlow Semi Condensed"/>
                          <a:ea typeface="Barlow Semi Condensed"/>
                          <a:cs typeface="Barlow Semi Condensed"/>
                          <a:sym typeface="Barlow Semi Condensed"/>
                        </a:rPr>
                        <a:t>Wi-Fi</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1400" noProof="0" dirty="0">
                          <a:solidFill>
                            <a:schemeClr val="dk2"/>
                          </a:solidFill>
                          <a:latin typeface="Barlow Semi Condensed"/>
                          <a:ea typeface="Barlow Semi Condensed"/>
                          <a:cs typeface="Barlow Semi Condensed"/>
                          <a:sym typeface="Barlow Semi Condensed"/>
                        </a:rPr>
                        <a:t>Aircrack-ng</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4165" y="20069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Брутфорс</a:t>
            </a:r>
            <a:endParaRPr dirty="0"/>
          </a:p>
        </p:txBody>
      </p:sp>
      <p:sp>
        <p:nvSpPr>
          <p:cNvPr id="5" name="Google Shape;3214;p57">
            <a:extLst>
              <a:ext uri="{FF2B5EF4-FFF2-40B4-BE49-F238E27FC236}">
                <a16:creationId xmlns:a16="http://schemas.microsoft.com/office/drawing/2014/main" id="{D447B720-65DC-467D-8C45-F090E406AA50}"/>
              </a:ext>
            </a:extLst>
          </p:cNvPr>
          <p:cNvSpPr txBox="1">
            <a:spLocks/>
          </p:cNvSpPr>
          <p:nvPr/>
        </p:nvSpPr>
        <p:spPr>
          <a:xfrm>
            <a:off x="1017482" y="958289"/>
            <a:ext cx="7109033" cy="9711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Брутфорс (</a:t>
            </a:r>
            <a:r>
              <a:rPr lang="en-US" dirty="0">
                <a:solidFill>
                  <a:schemeClr val="accent1"/>
                </a:solidFill>
                <a:latin typeface="Arial Narrow" panose="020B0606020202030204" pitchFamily="34" charset="0"/>
              </a:rPr>
              <a:t>brute-force) </a:t>
            </a:r>
            <a:r>
              <a:rPr lang="uk-UA" dirty="0">
                <a:solidFill>
                  <a:schemeClr val="tx1"/>
                </a:solidFill>
                <a:latin typeface="Arial Narrow" panose="020B0606020202030204" pitchFamily="34" charset="0"/>
              </a:rPr>
              <a:t>– це метод підбору пароля або ключа шляхом перебору всіх можливих комбінацій, поки не буде знайдено правильну.</a:t>
            </a:r>
          </a:p>
          <a:p>
            <a:pPr marL="127000">
              <a:buClr>
                <a:schemeClr val="accent1"/>
              </a:buClr>
              <a:buSzPts val="1600"/>
            </a:pPr>
            <a:r>
              <a:rPr lang="uk-UA" dirty="0">
                <a:solidFill>
                  <a:schemeClr val="accent1"/>
                </a:solidFill>
                <a:latin typeface="Arial Narrow" panose="020B0606020202030204" pitchFamily="34" charset="0"/>
              </a:rPr>
              <a:t>Словниковий (</a:t>
            </a:r>
            <a:r>
              <a:rPr lang="en-US" dirty="0">
                <a:solidFill>
                  <a:schemeClr val="accent1"/>
                </a:solidFill>
                <a:latin typeface="Arial Narrow" panose="020B0606020202030204" pitchFamily="34" charset="0"/>
              </a:rPr>
              <a:t>dictionary)</a:t>
            </a:r>
            <a:r>
              <a:rPr lang="uk-UA" dirty="0">
                <a:solidFill>
                  <a:schemeClr val="accent1"/>
                </a:solidFill>
                <a:latin typeface="Arial Narrow" panose="020B0606020202030204" pitchFamily="34" charset="0"/>
              </a:rPr>
              <a:t> брутфорс</a:t>
            </a:r>
            <a:r>
              <a:rPr lang="uk-UA" dirty="0">
                <a:latin typeface="Arial Narrow" panose="020B0606020202030204" pitchFamily="34" charset="0"/>
              </a:rPr>
              <a:t> – перебір поширених паролів зі списку (словника).</a:t>
            </a:r>
          </a:p>
        </p:txBody>
      </p:sp>
    </p:spTree>
    <p:extLst>
      <p:ext uri="{BB962C8B-B14F-4D97-AF65-F5344CB8AC3E}">
        <p14:creationId xmlns:p14="http://schemas.microsoft.com/office/powerpoint/2010/main" val="3166147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Стеганографія</a:t>
            </a:r>
            <a:endParaRPr dirty="0"/>
          </a:p>
        </p:txBody>
      </p:sp>
      <p:sp>
        <p:nvSpPr>
          <p:cNvPr id="5" name="Google Shape;3214;p57">
            <a:extLst>
              <a:ext uri="{FF2B5EF4-FFF2-40B4-BE49-F238E27FC236}">
                <a16:creationId xmlns:a16="http://schemas.microsoft.com/office/drawing/2014/main" id="{5B39B8E0-EDC3-4DFF-857D-C78790FE47C9}"/>
              </a:ext>
            </a:extLst>
          </p:cNvPr>
          <p:cNvSpPr txBox="1">
            <a:spLocks/>
          </p:cNvSpPr>
          <p:nvPr/>
        </p:nvSpPr>
        <p:spPr>
          <a:xfrm>
            <a:off x="537151" y="944748"/>
            <a:ext cx="7648906" cy="7098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Стеганографія </a:t>
            </a:r>
            <a:r>
              <a:rPr lang="uk-UA" dirty="0">
                <a:solidFill>
                  <a:schemeClr val="tx1"/>
                </a:solidFill>
                <a:latin typeface="Arial Narrow" panose="020B0606020202030204" pitchFamily="34" charset="0"/>
              </a:rPr>
              <a:t>– це метод приховування інформації всередині іншого файлу (наприклад, зображення, відео чи аудіо), так, щоб сама наявність інформації була непомітна.</a:t>
            </a:r>
          </a:p>
        </p:txBody>
      </p:sp>
      <p:graphicFrame>
        <p:nvGraphicFramePr>
          <p:cNvPr id="24" name="Google Shape;3493;p60">
            <a:extLst>
              <a:ext uri="{FF2B5EF4-FFF2-40B4-BE49-F238E27FC236}">
                <a16:creationId xmlns:a16="http://schemas.microsoft.com/office/drawing/2014/main" id="{2896F82B-64B5-4477-8595-480557A21B8B}"/>
              </a:ext>
            </a:extLst>
          </p:cNvPr>
          <p:cNvGraphicFramePr/>
          <p:nvPr>
            <p:extLst>
              <p:ext uri="{D42A27DB-BD31-4B8C-83A1-F6EECF244321}">
                <p14:modId xmlns:p14="http://schemas.microsoft.com/office/powerpoint/2010/main" val="4211999809"/>
              </p:ext>
            </p:extLst>
          </p:nvPr>
        </p:nvGraphicFramePr>
        <p:xfrm>
          <a:off x="537151" y="1776803"/>
          <a:ext cx="7648906" cy="2255705"/>
        </p:xfrm>
        <a:graphic>
          <a:graphicData uri="http://schemas.openxmlformats.org/drawingml/2006/table">
            <a:tbl>
              <a:tblPr>
                <a:noFill/>
                <a:tableStyleId>{38E3BCCB-9313-457D-9F71-D81FAAE90DCB}</a:tableStyleId>
              </a:tblPr>
              <a:tblGrid>
                <a:gridCol w="2979646">
                  <a:extLst>
                    <a:ext uri="{9D8B030D-6E8A-4147-A177-3AD203B41FA5}">
                      <a16:colId xmlns:a16="http://schemas.microsoft.com/office/drawing/2014/main" val="20001"/>
                    </a:ext>
                  </a:extLst>
                </a:gridCol>
                <a:gridCol w="4669260">
                  <a:extLst>
                    <a:ext uri="{9D8B030D-6E8A-4147-A177-3AD203B41FA5}">
                      <a16:colId xmlns:a16="http://schemas.microsoft.com/office/drawing/2014/main" val="20002"/>
                    </a:ext>
                  </a:extLst>
                </a:gridCol>
              </a:tblGrid>
              <a:tr h="457505">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Метод</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l"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LSB (Least Significant Bit)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Найпоширеніший: заміна найменш значущих бітів пікселів або байтів</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Metadata Injection</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Приховування в службових полях файлів</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l"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Whitespace Hiding</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Використання пробілів, табуляцій у тексті</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l"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Noise Injection</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Вбудовування даних у фоновий "шум" (аудіо/відео)</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bl>
          </a:graphicData>
        </a:graphic>
      </p:graphicFrame>
    </p:spTree>
    <p:extLst>
      <p:ext uri="{BB962C8B-B14F-4D97-AF65-F5344CB8AC3E}">
        <p14:creationId xmlns:p14="http://schemas.microsoft.com/office/powerpoint/2010/main" val="3008451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2973615" y="265362"/>
            <a:ext cx="39767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LSB</a:t>
            </a:r>
            <a:endParaRPr dirty="0"/>
          </a:p>
        </p:txBody>
      </p:sp>
      <p:pic>
        <p:nvPicPr>
          <p:cNvPr id="3" name="Рисунок 2">
            <a:extLst>
              <a:ext uri="{FF2B5EF4-FFF2-40B4-BE49-F238E27FC236}">
                <a16:creationId xmlns:a16="http://schemas.microsoft.com/office/drawing/2014/main" id="{DA19C1D0-1386-4141-8824-AC9825B6E0F5}"/>
              </a:ext>
            </a:extLst>
          </p:cNvPr>
          <p:cNvPicPr>
            <a:picLocks noChangeAspect="1"/>
          </p:cNvPicPr>
          <p:nvPr/>
        </p:nvPicPr>
        <p:blipFill>
          <a:blip r:embed="rId3"/>
          <a:stretch>
            <a:fillRect/>
          </a:stretch>
        </p:blipFill>
        <p:spPr>
          <a:xfrm>
            <a:off x="125600" y="876272"/>
            <a:ext cx="4572000" cy="2413429"/>
          </a:xfrm>
          <a:prstGeom prst="rect">
            <a:avLst/>
          </a:prstGeom>
        </p:spPr>
      </p:pic>
      <p:pic>
        <p:nvPicPr>
          <p:cNvPr id="4" name="Рисунок 3">
            <a:extLst>
              <a:ext uri="{FF2B5EF4-FFF2-40B4-BE49-F238E27FC236}">
                <a16:creationId xmlns:a16="http://schemas.microsoft.com/office/drawing/2014/main" id="{2D70F6A8-193B-4206-9FA2-FCDB5BB30077}"/>
              </a:ext>
            </a:extLst>
          </p:cNvPr>
          <p:cNvPicPr>
            <a:picLocks noChangeAspect="1"/>
          </p:cNvPicPr>
          <p:nvPr/>
        </p:nvPicPr>
        <p:blipFill>
          <a:blip r:embed="rId4"/>
          <a:stretch>
            <a:fillRect/>
          </a:stretch>
        </p:blipFill>
        <p:spPr>
          <a:xfrm>
            <a:off x="4823200" y="822575"/>
            <a:ext cx="3603813" cy="2467126"/>
          </a:xfrm>
          <a:prstGeom prst="rect">
            <a:avLst/>
          </a:prstGeom>
        </p:spPr>
      </p:pic>
      <p:pic>
        <p:nvPicPr>
          <p:cNvPr id="6" name="Рисунок 5">
            <a:extLst>
              <a:ext uri="{FF2B5EF4-FFF2-40B4-BE49-F238E27FC236}">
                <a16:creationId xmlns:a16="http://schemas.microsoft.com/office/drawing/2014/main" id="{7E302F56-E51F-469F-85A1-B97E528C971F}"/>
              </a:ext>
            </a:extLst>
          </p:cNvPr>
          <p:cNvPicPr>
            <a:picLocks noChangeAspect="1"/>
          </p:cNvPicPr>
          <p:nvPr/>
        </p:nvPicPr>
        <p:blipFill>
          <a:blip r:embed="rId5"/>
          <a:stretch>
            <a:fillRect/>
          </a:stretch>
        </p:blipFill>
        <p:spPr>
          <a:xfrm>
            <a:off x="125601" y="3992877"/>
            <a:ext cx="5327540" cy="577349"/>
          </a:xfrm>
          <a:prstGeom prst="rect">
            <a:avLst/>
          </a:prstGeom>
        </p:spPr>
      </p:pic>
      <p:sp>
        <p:nvSpPr>
          <p:cNvPr id="9" name="Google Shape;3213;p57">
            <a:extLst>
              <a:ext uri="{FF2B5EF4-FFF2-40B4-BE49-F238E27FC236}">
                <a16:creationId xmlns:a16="http://schemas.microsoft.com/office/drawing/2014/main" id="{E11B73E5-2744-4FE4-B96D-2FD23D6C43C3}"/>
              </a:ext>
            </a:extLst>
          </p:cNvPr>
          <p:cNvSpPr txBox="1">
            <a:spLocks/>
          </p:cNvSpPr>
          <p:nvPr/>
        </p:nvSpPr>
        <p:spPr>
          <a:xfrm>
            <a:off x="515564" y="3360530"/>
            <a:ext cx="4320801"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pPr>
            <a:r>
              <a:rPr lang="en-US" dirty="0">
                <a:latin typeface="Bahnschrift SemiBold Condensed" panose="020B0502040204020203" pitchFamily="34" charset="0"/>
              </a:rPr>
              <a:t>Whitespace Hiding</a:t>
            </a:r>
          </a:p>
        </p:txBody>
      </p:sp>
    </p:spTree>
    <p:extLst>
      <p:ext uri="{BB962C8B-B14F-4D97-AF65-F5344CB8AC3E}">
        <p14:creationId xmlns:p14="http://schemas.microsoft.com/office/powerpoint/2010/main" val="215211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2792293" y="234551"/>
            <a:ext cx="39767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Інструменти стеганографії</a:t>
            </a:r>
            <a:endParaRPr dirty="0"/>
          </a:p>
        </p:txBody>
      </p:sp>
      <p:pic>
        <p:nvPicPr>
          <p:cNvPr id="1026" name="Picture 2" descr="OpenStego - სტეგანოგრაფიის მარტივი ხელსაწყო | Scientific Cyber Security  Association">
            <a:extLst>
              <a:ext uri="{FF2B5EF4-FFF2-40B4-BE49-F238E27FC236}">
                <a16:creationId xmlns:a16="http://schemas.microsoft.com/office/drawing/2014/main" id="{1C9FCE31-BE7C-4836-A1E1-7FC55E5D72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0925" y="1467446"/>
            <a:ext cx="1523071" cy="939773"/>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214;p57">
            <a:extLst>
              <a:ext uri="{FF2B5EF4-FFF2-40B4-BE49-F238E27FC236}">
                <a16:creationId xmlns:a16="http://schemas.microsoft.com/office/drawing/2014/main" id="{B5C4E24C-3B7A-4334-BF57-7A27C8B7F5B1}"/>
              </a:ext>
            </a:extLst>
          </p:cNvPr>
          <p:cNvSpPr txBox="1">
            <a:spLocks/>
          </p:cNvSpPr>
          <p:nvPr/>
        </p:nvSpPr>
        <p:spPr>
          <a:xfrm>
            <a:off x="5733996" y="1528114"/>
            <a:ext cx="2630075" cy="8763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OpenStego</a:t>
            </a:r>
            <a:r>
              <a:rPr lang="uk-UA" dirty="0">
                <a:solidFill>
                  <a:schemeClr val="accent1"/>
                </a:solidFill>
                <a:latin typeface="Arial Narrow" panose="020B0606020202030204" pitchFamily="34" charset="0"/>
              </a:rPr>
              <a:t> </a:t>
            </a:r>
            <a:r>
              <a:rPr lang="uk-UA" dirty="0">
                <a:solidFill>
                  <a:schemeClr val="tx1"/>
                </a:solidFill>
                <a:latin typeface="Arial Narrow" panose="020B0606020202030204" pitchFamily="34" charset="0"/>
              </a:rPr>
              <a:t>– це простий інструмент стеганографії.</a:t>
            </a:r>
          </a:p>
        </p:txBody>
      </p:sp>
      <p:pic>
        <p:nvPicPr>
          <p:cNvPr id="2050" name="Picture 2" descr="https://learning.oreilly.com/api/v2/epubs/urn:orm:book:9798868801938/files/images/605352_1_En_13_Chapter/605352_1_En_13_Fig7_HTML.jpg">
            <a:extLst>
              <a:ext uri="{FF2B5EF4-FFF2-40B4-BE49-F238E27FC236}">
                <a16:creationId xmlns:a16="http://schemas.microsoft.com/office/drawing/2014/main" id="{6EBAEFAC-34D7-4E42-BE29-AEA2E204A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024" y="922560"/>
            <a:ext cx="3751729" cy="4164303"/>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7F728DB6-F2EB-4FF6-BCAC-D8F7177C8667}"/>
              </a:ext>
            </a:extLst>
          </p:cNvPr>
          <p:cNvPicPr>
            <a:picLocks noChangeAspect="1"/>
          </p:cNvPicPr>
          <p:nvPr/>
        </p:nvPicPr>
        <p:blipFill>
          <a:blip r:embed="rId5"/>
          <a:stretch>
            <a:fillRect/>
          </a:stretch>
        </p:blipFill>
        <p:spPr>
          <a:xfrm>
            <a:off x="4081394" y="2798666"/>
            <a:ext cx="981212" cy="1286054"/>
          </a:xfrm>
          <a:prstGeom prst="rect">
            <a:avLst/>
          </a:prstGeom>
        </p:spPr>
      </p:pic>
      <p:sp>
        <p:nvSpPr>
          <p:cNvPr id="11" name="Google Shape;3214;p57">
            <a:extLst>
              <a:ext uri="{FF2B5EF4-FFF2-40B4-BE49-F238E27FC236}">
                <a16:creationId xmlns:a16="http://schemas.microsoft.com/office/drawing/2014/main" id="{7B057A78-31D0-4644-8F5C-4CDC52A69811}"/>
              </a:ext>
            </a:extLst>
          </p:cNvPr>
          <p:cNvSpPr txBox="1">
            <a:spLocks/>
          </p:cNvSpPr>
          <p:nvPr/>
        </p:nvSpPr>
        <p:spPr>
          <a:xfrm>
            <a:off x="4983096" y="2886636"/>
            <a:ext cx="4160904" cy="11101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StegSpy</a:t>
            </a:r>
            <a:r>
              <a:rPr lang="uk-UA" dirty="0">
                <a:solidFill>
                  <a:schemeClr val="tx1"/>
                </a:solidFill>
                <a:latin typeface="Arial Narrow" panose="020B0606020202030204" pitchFamily="34" charset="0"/>
              </a:rPr>
              <a:t> – це інструмент, який виявляє стеганографічну інформацію, вбудовану в зображення, аудіофайли та інші медіаформати.</a:t>
            </a:r>
          </a:p>
        </p:txBody>
      </p:sp>
    </p:spTree>
    <p:extLst>
      <p:ext uri="{BB962C8B-B14F-4D97-AF65-F5344CB8AC3E}">
        <p14:creationId xmlns:p14="http://schemas.microsoft.com/office/powerpoint/2010/main" val="331526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3"/>
            <a:ext cx="6611100" cy="1054919"/>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1. Вступ до цифрової криміналістики </a:t>
            </a:r>
            <a:br>
              <a:rPr lang="uk-UA" dirty="0">
                <a:latin typeface="Bahnschrift SemiBold Condensed" panose="020B0502040204020203" pitchFamily="34" charset="0"/>
              </a:rPr>
            </a:br>
            <a:r>
              <a:rPr lang="uk-UA" dirty="0">
                <a:latin typeface="Bahnschrift SemiBold Condensed" panose="020B0502040204020203" pitchFamily="34" charset="0"/>
              </a:rPr>
              <a:t>та судово-експертної діяльності (1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1516830"/>
            <a:ext cx="4677225" cy="2670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Кіберзлочини.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Базові навички потрібні криміналісту-досліднику.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Цифрова криміналістика: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сфери застосування,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поняття,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мета.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Відповідальність криміналіста.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Судова експертиза.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Судовий експерт.</a:t>
            </a: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4801694" y="1516830"/>
            <a:ext cx="4342306" cy="24260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Реєстр атестованих судових експертів.</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Регулювання експертної діяльності.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Види експертиз та місце комп’ютерно-технічної експертизи (КТЕ).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Питання КТЕ.</a:t>
            </a:r>
          </a:p>
        </p:txBody>
      </p:sp>
    </p:spTree>
    <p:extLst>
      <p:ext uri="{BB962C8B-B14F-4D97-AF65-F5344CB8AC3E}">
        <p14:creationId xmlns:p14="http://schemas.microsoft.com/office/powerpoint/2010/main" val="88655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FTK Imager</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5" name="Google Shape;3213;p57">
            <a:extLst>
              <a:ext uri="{FF2B5EF4-FFF2-40B4-BE49-F238E27FC236}">
                <a16:creationId xmlns:a16="http://schemas.microsoft.com/office/drawing/2014/main" id="{22C8B028-37B4-4657-9D9F-574609D17CBC}"/>
              </a:ext>
            </a:extLst>
          </p:cNvPr>
          <p:cNvSpPr txBox="1">
            <a:spLocks/>
          </p:cNvSpPr>
          <p:nvPr/>
        </p:nvSpPr>
        <p:spPr>
          <a:xfrm>
            <a:off x="1219047" y="2297400"/>
            <a:ext cx="66111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buFont typeface="Arial"/>
              <a:buNone/>
            </a:pPr>
            <a:r>
              <a:rPr lang="uk-UA" dirty="0">
                <a:latin typeface="Bahnschrift SemiBold Condensed" panose="020B0502040204020203" pitchFamily="34" charset="0"/>
              </a:rPr>
              <a:t>Інші втрати після вимкнення системи</a:t>
            </a:r>
          </a:p>
          <a:p>
            <a:endParaRPr lang="uk-UA" dirty="0"/>
          </a:p>
        </p:txBody>
      </p:sp>
      <p:pic>
        <p:nvPicPr>
          <p:cNvPr id="2" name="Рисунок 1">
            <a:extLst>
              <a:ext uri="{FF2B5EF4-FFF2-40B4-BE49-F238E27FC236}">
                <a16:creationId xmlns:a16="http://schemas.microsoft.com/office/drawing/2014/main" id="{0C998EFC-C6F3-4966-BE4B-F951BB4143E9}"/>
              </a:ext>
            </a:extLst>
          </p:cNvPr>
          <p:cNvPicPr>
            <a:picLocks noChangeAspect="1"/>
          </p:cNvPicPr>
          <p:nvPr/>
        </p:nvPicPr>
        <p:blipFill>
          <a:blip r:embed="rId3"/>
          <a:stretch>
            <a:fillRect/>
          </a:stretch>
        </p:blipFill>
        <p:spPr>
          <a:xfrm>
            <a:off x="255678" y="1596572"/>
            <a:ext cx="8152073" cy="2207853"/>
          </a:xfrm>
          <a:prstGeom prst="rect">
            <a:avLst/>
          </a:prstGeom>
        </p:spPr>
      </p:pic>
    </p:spTree>
    <p:extLst>
      <p:ext uri="{BB962C8B-B14F-4D97-AF65-F5344CB8AC3E}">
        <p14:creationId xmlns:p14="http://schemas.microsoft.com/office/powerpoint/2010/main" val="3489172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309647135"/>
              </p:ext>
            </p:extLst>
          </p:nvPr>
        </p:nvGraphicFramePr>
        <p:xfrm>
          <a:off x="1066800" y="1303316"/>
          <a:ext cx="6837217" cy="2648622"/>
        </p:xfrm>
        <a:graphic>
          <a:graphicData uri="http://schemas.openxmlformats.org/drawingml/2006/table">
            <a:tbl>
              <a:tblPr>
                <a:noFill/>
                <a:tableStyleId>{38E3BCCB-9313-457D-9F71-D81FAAE90DCB}</a:tableStyleId>
              </a:tblPr>
              <a:tblGrid>
                <a:gridCol w="1896034">
                  <a:extLst>
                    <a:ext uri="{9D8B030D-6E8A-4147-A177-3AD203B41FA5}">
                      <a16:colId xmlns:a16="http://schemas.microsoft.com/office/drawing/2014/main" val="20002"/>
                    </a:ext>
                  </a:extLst>
                </a:gridCol>
                <a:gridCol w="1647061">
                  <a:extLst>
                    <a:ext uri="{9D8B030D-6E8A-4147-A177-3AD203B41FA5}">
                      <a16:colId xmlns:a16="http://schemas.microsoft.com/office/drawing/2014/main" val="20003"/>
                    </a:ext>
                  </a:extLst>
                </a:gridCol>
                <a:gridCol w="1647061">
                  <a:extLst>
                    <a:ext uri="{9D8B030D-6E8A-4147-A177-3AD203B41FA5}">
                      <a16:colId xmlns:a16="http://schemas.microsoft.com/office/drawing/2014/main" val="3268445986"/>
                    </a:ext>
                  </a:extLst>
                </a:gridCol>
                <a:gridCol w="1647061">
                  <a:extLst>
                    <a:ext uri="{9D8B030D-6E8A-4147-A177-3AD203B41FA5}">
                      <a16:colId xmlns:a16="http://schemas.microsoft.com/office/drawing/2014/main" val="654561667"/>
                    </a:ext>
                  </a:extLst>
                </a:gridCol>
              </a:tblGrid>
              <a:tr h="454952">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Назва</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байт</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кБ</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МБ</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94288">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Кілобайт</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94288">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Мегабайт</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1 048 576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94288">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Гігабайт</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1 073 741 824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uk-UA" sz="1400" dirty="0">
                          <a:solidFill>
                            <a:schemeClr val="dk2"/>
                          </a:solidFill>
                          <a:latin typeface="Barlow Semi Condensed"/>
                          <a:ea typeface="Barlow Semi Condensed"/>
                          <a:cs typeface="Barlow Semi Condensed"/>
                          <a:sym typeface="Barlow Semi Condensed"/>
                        </a:rPr>
                        <a:t>1 048 576</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94288">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Терабайт</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1 099 511 627 776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uk-UA" sz="1400" dirty="0">
                          <a:solidFill>
                            <a:schemeClr val="dk2"/>
                          </a:solidFill>
                          <a:latin typeface="Barlow Semi Condensed"/>
                          <a:ea typeface="Barlow Semi Condensed"/>
                          <a:cs typeface="Barlow Semi Condensed"/>
                          <a:sym typeface="Barlow Semi Condensed"/>
                        </a:rPr>
                        <a:t>1 073 741 824</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uk-UA" sz="1400" dirty="0">
                          <a:solidFill>
                            <a:schemeClr val="dk2"/>
                          </a:solidFill>
                          <a:latin typeface="Barlow Semi Condensed"/>
                          <a:ea typeface="Barlow Semi Condensed"/>
                          <a:cs typeface="Barlow Semi Condensed"/>
                          <a:sym typeface="Barlow Semi Condensed"/>
                        </a:rPr>
                        <a:t>1 048 576</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606612">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Пекабайт</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1 125 899 906 842 624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1 099 511 627 776</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uk-UA" sz="1400" dirty="0">
                          <a:solidFill>
                            <a:schemeClr val="dk2"/>
                          </a:solidFill>
                          <a:latin typeface="Barlow Semi Condensed"/>
                          <a:ea typeface="Barlow Semi Condensed"/>
                          <a:cs typeface="Barlow Semi Condensed"/>
                          <a:sym typeface="Barlow Semi Condensed"/>
                        </a:rPr>
                        <a:t>1 073 741 824</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74381" y="296431"/>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Розмір даних</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Tree>
    <p:extLst>
      <p:ext uri="{BB962C8B-B14F-4D97-AF65-F5344CB8AC3E}">
        <p14:creationId xmlns:p14="http://schemas.microsoft.com/office/powerpoint/2010/main" val="3007405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grpSp>
        <p:nvGrpSpPr>
          <p:cNvPr id="2326" name="Google Shape;2326;p44"/>
          <p:cNvGrpSpPr/>
          <p:nvPr/>
        </p:nvGrpSpPr>
        <p:grpSpPr>
          <a:xfrm>
            <a:off x="4360149" y="632092"/>
            <a:ext cx="3879489" cy="3879489"/>
            <a:chOff x="4522050" y="622650"/>
            <a:chExt cx="3898200" cy="3898200"/>
          </a:xfrm>
        </p:grpSpPr>
        <p:sp>
          <p:nvSpPr>
            <p:cNvPr id="2327" name="Google Shape;2327;p44"/>
            <p:cNvSpPr/>
            <p:nvPr/>
          </p:nvSpPr>
          <p:spPr>
            <a:xfrm>
              <a:off x="4522050" y="622650"/>
              <a:ext cx="3898200" cy="38982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4"/>
            <p:cNvSpPr/>
            <p:nvPr/>
          </p:nvSpPr>
          <p:spPr>
            <a:xfrm>
              <a:off x="4698900" y="799500"/>
              <a:ext cx="3544500" cy="35445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9" name="Google Shape;2329;p44"/>
          <p:cNvSpPr txBox="1">
            <a:spLocks noGrp="1"/>
          </p:cNvSpPr>
          <p:nvPr>
            <p:ph type="title"/>
          </p:nvPr>
        </p:nvSpPr>
        <p:spPr>
          <a:xfrm>
            <a:off x="704231" y="1791781"/>
            <a:ext cx="3248338" cy="40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uk-UA" sz="2000" dirty="0">
                <a:latin typeface="Arial Narrow" panose="020B0606020202030204" pitchFamily="34" charset="0"/>
                <a:sym typeface="Barlow Semi Condensed Medium"/>
              </a:rPr>
              <a:t>Вилучення цифрових доказів</a:t>
            </a:r>
            <a:endParaRPr sz="2000" dirty="0">
              <a:latin typeface="Arial Narrow" panose="020B0606020202030204" pitchFamily="34" charset="0"/>
              <a:sym typeface="Barlow Semi Condensed Medium"/>
            </a:endParaRPr>
          </a:p>
        </p:txBody>
      </p:sp>
      <p:sp>
        <p:nvSpPr>
          <p:cNvPr id="2330" name="Google Shape;2330;p44"/>
          <p:cNvSpPr txBox="1">
            <a:spLocks noGrp="1"/>
          </p:cNvSpPr>
          <p:nvPr>
            <p:ph type="subTitle" idx="1"/>
          </p:nvPr>
        </p:nvSpPr>
        <p:spPr>
          <a:xfrm>
            <a:off x="704231" y="2018999"/>
            <a:ext cx="3248338" cy="110765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UA" sz="1600" dirty="0">
                <a:latin typeface="Arial Narrow" panose="020B0606020202030204" pitchFamily="34" charset="0"/>
              </a:rPr>
              <a:t>це процес ідентифікації цифрових доказів та їх збереження у файл образу для використання в подальшому в судовому процесі.</a:t>
            </a:r>
            <a:endParaRPr sz="1600" dirty="0">
              <a:latin typeface="Arial Narrow" panose="020B0606020202030204" pitchFamily="34" charset="0"/>
              <a:sym typeface="Barlow Semi Condensed"/>
            </a:endParaRPr>
          </a:p>
        </p:txBody>
      </p:sp>
      <p:pic>
        <p:nvPicPr>
          <p:cNvPr id="2331" name="Google Shape;2331;p44"/>
          <p:cNvPicPr preferRelativeResize="0"/>
          <p:nvPr/>
        </p:nvPicPr>
        <p:blipFill rotWithShape="1">
          <a:blip r:embed="rId3">
            <a:alphaModFix/>
          </a:blip>
          <a:srcRect l="34985" r="2674"/>
          <a:stretch/>
        </p:blipFill>
        <p:spPr>
          <a:xfrm>
            <a:off x="4718153" y="995200"/>
            <a:ext cx="3144600" cy="3153000"/>
          </a:xfrm>
          <a:prstGeom prst="ellipse">
            <a:avLst/>
          </a:prstGeom>
          <a:noFill/>
          <a:ln>
            <a:noFill/>
          </a:ln>
        </p:spPr>
      </p:pic>
      <p:sp>
        <p:nvSpPr>
          <p:cNvPr id="9" name="Google Shape;2329;p44">
            <a:extLst>
              <a:ext uri="{FF2B5EF4-FFF2-40B4-BE49-F238E27FC236}">
                <a16:creationId xmlns:a16="http://schemas.microsoft.com/office/drawing/2014/main" id="{346EF756-332A-480B-BB8D-2ED934474B51}"/>
              </a:ext>
            </a:extLst>
          </p:cNvPr>
          <p:cNvSpPr txBox="1">
            <a:spLocks/>
          </p:cNvSpPr>
          <p:nvPr/>
        </p:nvSpPr>
        <p:spPr>
          <a:xfrm>
            <a:off x="704231" y="3126657"/>
            <a:ext cx="3248338" cy="63418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gn="l"/>
            <a:r>
              <a:rPr lang="uk-UA" sz="2000" dirty="0">
                <a:latin typeface="Arial Narrow" panose="020B0606020202030204" pitchFamily="34" charset="0"/>
              </a:rPr>
              <a:t>Образ </a:t>
            </a:r>
            <a:r>
              <a:rPr lang="uk-UA" dirty="0">
                <a:solidFill>
                  <a:schemeClr val="dk2"/>
                </a:solidFill>
                <a:latin typeface="Arial Narrow" panose="020B0606020202030204" pitchFamily="34" charset="0"/>
              </a:rPr>
              <a:t>- </a:t>
            </a:r>
            <a:r>
              <a:rPr lang="uk-UA" dirty="0">
                <a:solidFill>
                  <a:schemeClr val="dk2"/>
                </a:solidFill>
                <a:latin typeface="Arial Narrow" panose="020B0606020202030204" pitchFamily="34" charset="0"/>
                <a:sym typeface="Barlow Semi Condensed"/>
              </a:rPr>
              <a:t>це побітова копія оригінального цифрового носія.</a:t>
            </a:r>
          </a:p>
        </p:txBody>
      </p:sp>
    </p:spTree>
    <p:extLst>
      <p:ext uri="{BB962C8B-B14F-4D97-AF65-F5344CB8AC3E}">
        <p14:creationId xmlns:p14="http://schemas.microsoft.com/office/powerpoint/2010/main" val="1641893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Процес вилучення цифрових доказів</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6" y="1491351"/>
            <a:ext cx="8035645" cy="2122004"/>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Очистити цільовий носій (всі сектори прописати в 0).</a:t>
            </a:r>
            <a:endParaRPr lang="uk-UA" dirty="0">
              <a:latin typeface="Arial Narrow" panose="020B0606020202030204" pitchFamily="34" charset="0"/>
              <a:sym typeface="Barlow Semi Condensed"/>
            </a:endParaRP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Визначити докази.</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Створити та підтримувати «ланцюжок зберігання» (протокол, хеш).</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Копіювати докази без змін у джерелі (за допомогою блокіратору запису).</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Створити образ.</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Визначити та внести в протокол хеш-суму.</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Перевірити хеш-суму образу.</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Вносити всі дії до протоколу.</a:t>
            </a:r>
          </a:p>
        </p:txBody>
      </p:sp>
    </p:spTree>
    <p:extLst>
      <p:ext uri="{BB962C8B-B14F-4D97-AF65-F5344CB8AC3E}">
        <p14:creationId xmlns:p14="http://schemas.microsoft.com/office/powerpoint/2010/main" val="1597824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Очищення цільового носія</a:t>
            </a:r>
            <a:endParaRPr dirty="0"/>
          </a:p>
        </p:txBody>
      </p:sp>
      <p:pic>
        <p:nvPicPr>
          <p:cNvPr id="2050" name="Picture 2" descr="Hexadecimal viewer – Raise Data Recovery user manual">
            <a:extLst>
              <a:ext uri="{FF2B5EF4-FFF2-40B4-BE49-F238E27FC236}">
                <a16:creationId xmlns:a16="http://schemas.microsoft.com/office/drawing/2014/main" id="{9F87A246-02DD-4883-AD6A-90897ACA67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2065" r="27364" b="9322"/>
          <a:stretch/>
        </p:blipFill>
        <p:spPr bwMode="auto">
          <a:xfrm>
            <a:off x="229194" y="1076632"/>
            <a:ext cx="5167722" cy="25957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sing the Hex Editor - NetIQ Identity Manager - Using Designer to Create  Policies">
            <a:extLst>
              <a:ext uri="{FF2B5EF4-FFF2-40B4-BE49-F238E27FC236}">
                <a16:creationId xmlns:a16="http://schemas.microsoft.com/office/drawing/2014/main" id="{FC219684-7FDB-440B-8313-948F9427CD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618" b="14868"/>
          <a:stretch/>
        </p:blipFill>
        <p:spPr bwMode="auto">
          <a:xfrm>
            <a:off x="2695068" y="1932040"/>
            <a:ext cx="5758998" cy="2287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769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sp>
        <p:nvSpPr>
          <p:cNvPr id="2329" name="Google Shape;2329;p44"/>
          <p:cNvSpPr txBox="1">
            <a:spLocks noGrp="1"/>
          </p:cNvSpPr>
          <p:nvPr>
            <p:ph type="title"/>
          </p:nvPr>
        </p:nvSpPr>
        <p:spPr>
          <a:xfrm>
            <a:off x="704231" y="1791781"/>
            <a:ext cx="3248338" cy="40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uk-UA" sz="2000" dirty="0">
                <a:latin typeface="Arial Narrow" panose="020B0606020202030204" pitchFamily="34" charset="0"/>
                <a:sym typeface="Barlow Semi Condensed Medium"/>
              </a:rPr>
              <a:t>Криптографічний хеш</a:t>
            </a:r>
            <a:endParaRPr sz="2000" dirty="0">
              <a:latin typeface="Arial Narrow" panose="020B0606020202030204" pitchFamily="34" charset="0"/>
              <a:sym typeface="Barlow Semi Condensed Medium"/>
            </a:endParaRPr>
          </a:p>
        </p:txBody>
      </p:sp>
      <p:sp>
        <p:nvSpPr>
          <p:cNvPr id="2330" name="Google Shape;2330;p44"/>
          <p:cNvSpPr txBox="1">
            <a:spLocks noGrp="1"/>
          </p:cNvSpPr>
          <p:nvPr>
            <p:ph type="subTitle" idx="1"/>
          </p:nvPr>
        </p:nvSpPr>
        <p:spPr>
          <a:xfrm>
            <a:off x="704231" y="2018999"/>
            <a:ext cx="3248338" cy="1422701"/>
          </a:xfrm>
          <a:prstGeom prst="rect">
            <a:avLst/>
          </a:prstGeom>
        </p:spPr>
        <p:txBody>
          <a:bodyPr spcFirstLastPara="1" wrap="square" lIns="91425" tIns="91425" rIns="91425" bIns="91425" anchor="t" anchorCtr="0">
            <a:noAutofit/>
          </a:bodyPr>
          <a:lstStyle/>
          <a:p>
            <a:pPr lvl="0"/>
            <a:r>
              <a:rPr lang="uk-UA" sz="1600" dirty="0">
                <a:latin typeface="Arial Narrow" panose="020B0606020202030204" pitchFamily="34" charset="0"/>
              </a:rPr>
              <a:t>це текстовий рядок фіксованого розміру, створений за допомогою алгоритму хешування, такий що випадкові або навмисні зміни даних змінять його.</a:t>
            </a:r>
            <a:endParaRPr sz="1600" dirty="0">
              <a:latin typeface="Arial Narrow" panose="020B0606020202030204" pitchFamily="34" charset="0"/>
            </a:endParaRPr>
          </a:p>
        </p:txBody>
      </p:sp>
      <p:pic>
        <p:nvPicPr>
          <p:cNvPr id="3" name="Рисунок 2">
            <a:extLst>
              <a:ext uri="{FF2B5EF4-FFF2-40B4-BE49-F238E27FC236}">
                <a16:creationId xmlns:a16="http://schemas.microsoft.com/office/drawing/2014/main" id="{12A52101-21EA-462A-96CC-715F8CCD3C48}"/>
              </a:ext>
            </a:extLst>
          </p:cNvPr>
          <p:cNvPicPr>
            <a:picLocks noChangeAspect="1"/>
          </p:cNvPicPr>
          <p:nvPr/>
        </p:nvPicPr>
        <p:blipFill>
          <a:blip r:embed="rId3"/>
          <a:stretch>
            <a:fillRect/>
          </a:stretch>
        </p:blipFill>
        <p:spPr>
          <a:xfrm>
            <a:off x="3752836" y="991295"/>
            <a:ext cx="5065970" cy="3160910"/>
          </a:xfrm>
          <a:prstGeom prst="rect">
            <a:avLst/>
          </a:prstGeom>
        </p:spPr>
      </p:pic>
    </p:spTree>
    <p:extLst>
      <p:ext uri="{BB962C8B-B14F-4D97-AF65-F5344CB8AC3E}">
        <p14:creationId xmlns:p14="http://schemas.microsoft.com/office/powerpoint/2010/main" val="2274339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sp>
        <p:nvSpPr>
          <p:cNvPr id="3492" name="Google Shape;3492;p60"/>
          <p:cNvSpPr txBox="1">
            <a:spLocks noGrp="1"/>
          </p:cNvSpPr>
          <p:nvPr>
            <p:ph type="title"/>
          </p:nvPr>
        </p:nvSpPr>
        <p:spPr>
          <a:xfrm>
            <a:off x="1267692" y="338328"/>
            <a:ext cx="6664036" cy="572700"/>
          </a:xfrm>
          <a:prstGeom prst="rect">
            <a:avLst/>
          </a:prstGeom>
        </p:spPr>
        <p:txBody>
          <a:bodyPr spcFirstLastPara="1" wrap="square" lIns="91425" tIns="91425" rIns="91425" bIns="91425" anchor="t" anchorCtr="0">
            <a:noAutofit/>
          </a:bodyPr>
          <a:lstStyle/>
          <a:p>
            <a:r>
              <a:rPr lang="uk-UA" sz="2000" dirty="0">
                <a:solidFill>
                  <a:schemeClr val="accent1"/>
                </a:solidFill>
                <a:latin typeface="Arial Narrow" panose="020B0606020202030204" pitchFamily="34" charset="0"/>
              </a:rPr>
              <a:t>Колізія</a:t>
            </a:r>
            <a:r>
              <a:rPr lang="uk-UA" sz="1600" dirty="0">
                <a:latin typeface="Arial Narrow" panose="020B0606020202030204" pitchFamily="34" charset="0"/>
              </a:rPr>
              <a:t> – </a:t>
            </a:r>
            <a:r>
              <a:rPr lang="uk-UA" sz="1600" dirty="0">
                <a:latin typeface="Arial Narrow" panose="020B0606020202030204" pitchFamily="34" charset="0"/>
                <a:sym typeface="Barlow Semi Condensed"/>
              </a:rPr>
              <a:t>виникає коли два різні цифрові документи мають ідентичний хеш.</a:t>
            </a:r>
            <a:br>
              <a:rPr lang="uk-UA" dirty="0">
                <a:latin typeface="Arial Narrow" panose="020B0606020202030204" pitchFamily="34" charset="0"/>
                <a:sym typeface="Barlow Semi Condensed"/>
              </a:rPr>
            </a:br>
            <a:endParaRPr dirty="0"/>
          </a:p>
        </p:txBody>
      </p:sp>
      <p:graphicFrame>
        <p:nvGraphicFramePr>
          <p:cNvPr id="3493" name="Google Shape;3493;p60"/>
          <p:cNvGraphicFramePr/>
          <p:nvPr>
            <p:extLst>
              <p:ext uri="{D42A27DB-BD31-4B8C-83A1-F6EECF244321}">
                <p14:modId xmlns:p14="http://schemas.microsoft.com/office/powerpoint/2010/main" val="605782878"/>
              </p:ext>
            </p:extLst>
          </p:nvPr>
        </p:nvGraphicFramePr>
        <p:xfrm>
          <a:off x="914400" y="911028"/>
          <a:ext cx="7162800" cy="3994475"/>
        </p:xfrm>
        <a:graphic>
          <a:graphicData uri="http://schemas.openxmlformats.org/drawingml/2006/table">
            <a:tbl>
              <a:tblPr>
                <a:noFill/>
                <a:tableStyleId>{38E3BCCB-9313-457D-9F71-D81FAAE90DCB}</a:tableStyleId>
              </a:tblPr>
              <a:tblGrid>
                <a:gridCol w="720436">
                  <a:extLst>
                    <a:ext uri="{9D8B030D-6E8A-4147-A177-3AD203B41FA5}">
                      <a16:colId xmlns:a16="http://schemas.microsoft.com/office/drawing/2014/main" val="20000"/>
                    </a:ext>
                  </a:extLst>
                </a:gridCol>
                <a:gridCol w="1427019">
                  <a:extLst>
                    <a:ext uri="{9D8B030D-6E8A-4147-A177-3AD203B41FA5}">
                      <a16:colId xmlns:a16="http://schemas.microsoft.com/office/drawing/2014/main" val="20001"/>
                    </a:ext>
                  </a:extLst>
                </a:gridCol>
                <a:gridCol w="955963">
                  <a:extLst>
                    <a:ext uri="{9D8B030D-6E8A-4147-A177-3AD203B41FA5}">
                      <a16:colId xmlns:a16="http://schemas.microsoft.com/office/drawing/2014/main" val="20002"/>
                    </a:ext>
                  </a:extLst>
                </a:gridCol>
                <a:gridCol w="4059382">
                  <a:extLst>
                    <a:ext uri="{9D8B030D-6E8A-4147-A177-3AD203B41FA5}">
                      <a16:colId xmlns:a16="http://schemas.microsoft.com/office/drawing/2014/main" val="20003"/>
                    </a:ext>
                  </a:extLst>
                </a:gridCol>
              </a:tblGrid>
              <a:tr h="772299">
                <a:tc>
                  <a:txBody>
                    <a:bodyPr/>
                    <a:lstStyle/>
                    <a:p>
                      <a:pPr marL="0" lvl="0" indent="0" algn="ctr" rtl="0">
                        <a:spcBef>
                          <a:spcPts val="0"/>
                        </a:spcBef>
                        <a:spcAft>
                          <a:spcPts val="0"/>
                        </a:spcAft>
                        <a:buNone/>
                      </a:pPr>
                      <a:endParaRPr sz="180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Ймовірність</a:t>
                      </a:r>
                    </a:p>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колізії</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Ентропія</a:t>
                      </a:r>
                    </a:p>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(біт)</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Приклад</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80554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solidFill>
                            <a:schemeClr val="accent1"/>
                          </a:solidFill>
                          <a:latin typeface="Barlow Semi Condensed Medium"/>
                          <a:ea typeface="Barlow Semi Condensed Medium"/>
                          <a:cs typeface="Barlow Semi Condensed Medium"/>
                          <a:sym typeface="Barlow Semi Condensed Medium"/>
                        </a:rPr>
                        <a:t>CRC</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 на 4,294,967,296</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32</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600" dirty="0">
                          <a:solidFill>
                            <a:schemeClr val="dk2"/>
                          </a:solidFill>
                          <a:latin typeface="Barlow Semi Condensed"/>
                          <a:ea typeface="Barlow Semi Condensed"/>
                          <a:cs typeface="Barlow Semi Condensed"/>
                          <a:sym typeface="Barlow Semi Condensed"/>
                        </a:rPr>
                        <a:t>3A1D2F9C</a:t>
                      </a:r>
                      <a:endParaRPr sz="16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0554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solidFill>
                            <a:schemeClr val="accent1"/>
                          </a:solidFill>
                          <a:latin typeface="Barlow Semi Condensed Medium"/>
                          <a:ea typeface="Barlow Semi Condensed Medium"/>
                          <a:cs typeface="Barlow Semi Condensed Medium"/>
                          <a:sym typeface="Barlow Semi Condensed Medium"/>
                        </a:rPr>
                        <a:t>MD5</a:t>
                      </a:r>
                    </a:p>
                    <a:p>
                      <a:pPr marL="0" lvl="0" indent="0" algn="ctr" rtl="0">
                        <a:spcBef>
                          <a:spcPts val="0"/>
                        </a:spcBef>
                        <a:spcAft>
                          <a:spcPts val="0"/>
                        </a:spcAft>
                        <a:buNone/>
                      </a:pPr>
                      <a:endParaRPr sz="1800" dirty="0">
                        <a:solidFill>
                          <a:schemeClr val="accent1"/>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 на </a:t>
                      </a:r>
                      <a:r>
                        <a:rPr lang="en" sz="1800" dirty="0">
                          <a:solidFill>
                            <a:schemeClr val="dk2"/>
                          </a:solidFill>
                          <a:latin typeface="Barlow Semi Condensed"/>
                          <a:ea typeface="Barlow Semi Condensed"/>
                          <a:cs typeface="Barlow Semi Condensed"/>
                          <a:sym typeface="Barlow Semi Condensed"/>
                        </a:rPr>
                        <a:t>3.4×10³⁸</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128</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600" dirty="0">
                          <a:solidFill>
                            <a:schemeClr val="dk2"/>
                          </a:solidFill>
                          <a:latin typeface="Barlow Semi Condensed"/>
                          <a:ea typeface="Barlow Semi Condensed"/>
                          <a:cs typeface="Barlow Semi Condensed"/>
                          <a:sym typeface="Barlow Semi Condensed"/>
                        </a:rPr>
                        <a:t>5d41402abc4b2a76b9719d911017c592</a:t>
                      </a:r>
                      <a:endParaRPr sz="16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0554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solidFill>
                            <a:schemeClr val="accent1"/>
                          </a:solidFill>
                          <a:latin typeface="Barlow Semi Condensed Medium"/>
                          <a:ea typeface="Barlow Semi Condensed Medium"/>
                          <a:cs typeface="Barlow Semi Condensed Medium"/>
                          <a:sym typeface="Barlow Semi Condensed Medium"/>
                        </a:rPr>
                        <a:t>SHA1</a:t>
                      </a:r>
                    </a:p>
                    <a:p>
                      <a:pPr marL="0" lvl="0" indent="0" algn="ctr" rtl="0">
                        <a:spcBef>
                          <a:spcPts val="0"/>
                        </a:spcBef>
                        <a:spcAft>
                          <a:spcPts val="0"/>
                        </a:spcAft>
                        <a:buNone/>
                      </a:pPr>
                      <a:endParaRPr sz="1800" dirty="0">
                        <a:solidFill>
                          <a:schemeClr val="accent1"/>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 на 1.5×10⁴⁸</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160</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600" dirty="0">
                          <a:solidFill>
                            <a:schemeClr val="dk2"/>
                          </a:solidFill>
                          <a:latin typeface="Barlow Semi Condensed"/>
                          <a:ea typeface="Barlow Semi Condensed"/>
                          <a:cs typeface="Barlow Semi Condensed"/>
                          <a:sym typeface="Barlow Semi Condensed"/>
                        </a:rPr>
                        <a:t>a9993e364706816aba3e25717850c26c9cd0d89d</a:t>
                      </a:r>
                      <a:endParaRPr sz="16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805544">
                <a:tc>
                  <a:txBody>
                    <a:bodyPr/>
                    <a:lstStyle/>
                    <a:p>
                      <a:pPr marL="0" lvl="0" indent="0" algn="ctr" rtl="0">
                        <a:spcBef>
                          <a:spcPts val="0"/>
                        </a:spcBef>
                        <a:spcAft>
                          <a:spcPts val="0"/>
                        </a:spcAft>
                        <a:buNone/>
                      </a:pPr>
                      <a:r>
                        <a:rPr lang="uk-UA" sz="1800" dirty="0">
                          <a:solidFill>
                            <a:schemeClr val="accent1"/>
                          </a:solidFill>
                          <a:latin typeface="Barlow Semi Condensed Medium"/>
                          <a:ea typeface="Barlow Semi Condensed Medium"/>
                          <a:cs typeface="Barlow Semi Condensed Medium"/>
                          <a:sym typeface="Barlow Semi Condensed Medium"/>
                        </a:rPr>
                        <a:t>ДНК</a:t>
                      </a:r>
                      <a:endParaRPr sz="1800" dirty="0">
                        <a:solidFill>
                          <a:schemeClr val="accent1"/>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1 на ~10⁷⁵</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800" dirty="0">
                          <a:solidFill>
                            <a:schemeClr val="dk2"/>
                          </a:solidFill>
                          <a:latin typeface="Barlow Semi Condensed"/>
                          <a:ea typeface="Barlow Semi Condensed"/>
                          <a:cs typeface="Barlow Semi Condensed"/>
                          <a:sym typeface="Barlow Semi Condensed"/>
                        </a:rPr>
                        <a:t>~250</a:t>
                      </a:r>
                      <a:endParaRPr sz="18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600" dirty="0">
                          <a:solidFill>
                            <a:schemeClr val="dk2"/>
                          </a:solidFill>
                          <a:latin typeface="Barlow Semi Condensed"/>
                          <a:ea typeface="Barlow Semi Condensed"/>
                          <a:cs typeface="Barlow Semi Condensed"/>
                          <a:sym typeface="Barlow Semi Condensed"/>
                        </a:rPr>
                        <a:t>AGTCGATCG</a:t>
                      </a:r>
                      <a:r>
                        <a:rPr lang="en-US" sz="1600" dirty="0">
                          <a:solidFill>
                            <a:schemeClr val="dk2"/>
                          </a:solidFill>
                          <a:latin typeface="Arial Narrow" panose="020B0606020202030204" pitchFamily="34" charset="0"/>
                          <a:ea typeface="Barlow Semi Condensed"/>
                          <a:cs typeface="Barlow Semi Condensed"/>
                          <a:sym typeface="Barlow Semi Condensed"/>
                        </a:rPr>
                        <a:t>... (</a:t>
                      </a:r>
                      <a:r>
                        <a:rPr lang="uk-UA" sz="1600" dirty="0">
                          <a:solidFill>
                            <a:schemeClr val="dk2"/>
                          </a:solidFill>
                          <a:latin typeface="Arial Narrow" panose="020B0606020202030204" pitchFamily="34" charset="0"/>
                          <a:ea typeface="Barlow Semi Condensed"/>
                          <a:cs typeface="Barlow Semi Condensed"/>
                          <a:sym typeface="Barlow Semi Condensed"/>
                        </a:rPr>
                        <a:t>послідовність ДНК)</a:t>
                      </a:r>
                      <a:endParaRPr sz="16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bl>
          </a:graphicData>
        </a:graphic>
      </p:graphicFrame>
    </p:spTree>
    <p:extLst>
      <p:ext uri="{BB962C8B-B14F-4D97-AF65-F5344CB8AC3E}">
        <p14:creationId xmlns:p14="http://schemas.microsoft.com/office/powerpoint/2010/main" val="3800424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Цілі використання хешу </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5" y="1036677"/>
            <a:ext cx="8035645" cy="1080399"/>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Підтвердження цілісності та незмінності.</a:t>
            </a:r>
            <a:endParaRPr lang="uk-UA" dirty="0">
              <a:latin typeface="Arial Narrow" panose="020B0606020202030204" pitchFamily="34" charset="0"/>
              <a:sym typeface="Barlow Semi Condensed"/>
            </a:endParaRP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Ідентифікація файлів (інтелектуальна власність, віруси).</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Ідентифікація даних (зниклих дітей, без їх зберігання, без перегляду).</a:t>
            </a:r>
          </a:p>
        </p:txBody>
      </p:sp>
      <p:sp>
        <p:nvSpPr>
          <p:cNvPr id="5" name="Google Shape;3213;p57">
            <a:extLst>
              <a:ext uri="{FF2B5EF4-FFF2-40B4-BE49-F238E27FC236}">
                <a16:creationId xmlns:a16="http://schemas.microsoft.com/office/drawing/2014/main" id="{22C8B028-37B4-4657-9D9F-574609D17CBC}"/>
              </a:ext>
            </a:extLst>
          </p:cNvPr>
          <p:cNvSpPr txBox="1">
            <a:spLocks/>
          </p:cNvSpPr>
          <p:nvPr/>
        </p:nvSpPr>
        <p:spPr>
          <a:xfrm>
            <a:off x="1219047" y="2511973"/>
            <a:ext cx="66111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buFont typeface="Arial"/>
              <a:buNone/>
            </a:pPr>
            <a:r>
              <a:rPr lang="uk-UA" dirty="0">
                <a:latin typeface="Bahnschrift SemiBold Condensed" panose="020B0502040204020203" pitchFamily="34" charset="0"/>
              </a:rPr>
              <a:t>Принципи вилучення доказів </a:t>
            </a:r>
          </a:p>
          <a:p>
            <a:endParaRPr lang="uk-UA" dirty="0"/>
          </a:p>
        </p:txBody>
      </p:sp>
      <p:sp>
        <p:nvSpPr>
          <p:cNvPr id="6" name="Google Shape;3214;p57">
            <a:extLst>
              <a:ext uri="{FF2B5EF4-FFF2-40B4-BE49-F238E27FC236}">
                <a16:creationId xmlns:a16="http://schemas.microsoft.com/office/drawing/2014/main" id="{BB1C1ADC-D9C3-494C-A571-82FAA7E014FD}"/>
              </a:ext>
            </a:extLst>
          </p:cNvPr>
          <p:cNvSpPr txBox="1">
            <a:spLocks/>
          </p:cNvSpPr>
          <p:nvPr/>
        </p:nvSpPr>
        <p:spPr>
          <a:xfrm>
            <a:off x="506775" y="3209965"/>
            <a:ext cx="8225744" cy="10803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Стара школа </a:t>
            </a:r>
            <a:r>
              <a:rPr lang="uk-UA" dirty="0">
                <a:latin typeface="Arial Narrow" panose="020B0606020202030204" pitchFamily="34" charset="0"/>
              </a:rPr>
              <a:t>– криміналіст </a:t>
            </a:r>
            <a:r>
              <a:rPr lang="uk-UA" dirty="0">
                <a:solidFill>
                  <a:schemeClr val="accent1"/>
                </a:solidFill>
                <a:latin typeface="Arial Narrow" panose="020B0606020202030204" pitchFamily="34" charset="0"/>
              </a:rPr>
              <a:t>не повинен вносити зміни </a:t>
            </a:r>
            <a:r>
              <a:rPr lang="uk-UA" dirty="0">
                <a:latin typeface="Arial Narrow" panose="020B0606020202030204" pitchFamily="34" charset="0"/>
              </a:rPr>
              <a:t>у докази в процесі вилучення.</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Нова школа </a:t>
            </a:r>
            <a:r>
              <a:rPr lang="uk-UA" dirty="0">
                <a:latin typeface="Arial Narrow" panose="020B0606020202030204" pitchFamily="34" charset="0"/>
              </a:rPr>
              <a:t>– криміналіст повинен вносити можливий </a:t>
            </a:r>
            <a:r>
              <a:rPr lang="uk-UA" dirty="0">
                <a:solidFill>
                  <a:schemeClr val="accent1"/>
                </a:solidFill>
                <a:latin typeface="Arial Narrow" panose="020B0606020202030204" pitchFamily="34" charset="0"/>
              </a:rPr>
              <a:t>мінімум змін </a:t>
            </a:r>
            <a:r>
              <a:rPr lang="uk-UA" dirty="0">
                <a:latin typeface="Arial Narrow" panose="020B0606020202030204" pitchFamily="34" charset="0"/>
              </a:rPr>
              <a:t>у докази в процесі вилучення.</a:t>
            </a:r>
          </a:p>
        </p:txBody>
      </p:sp>
    </p:spTree>
    <p:extLst>
      <p:ext uri="{BB962C8B-B14F-4D97-AF65-F5344CB8AC3E}">
        <p14:creationId xmlns:p14="http://schemas.microsoft.com/office/powerpoint/2010/main" val="1735274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Блокіратор</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pic>
        <p:nvPicPr>
          <p:cNvPr id="1026" name="Picture 2" descr="https://static.wixstatic.com/media/d91980_f93f498778e84b5d8de3bf5233025afc~mv2.png">
            <a:extLst>
              <a:ext uri="{FF2B5EF4-FFF2-40B4-BE49-F238E27FC236}">
                <a16:creationId xmlns:a16="http://schemas.microsoft.com/office/drawing/2014/main" id="{738F9474-7EE3-47A4-B38D-A6FB4FBF2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471" y="2100262"/>
            <a:ext cx="3648075" cy="20828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gital Forensics Fundamentals Tryhackme Write-up | by Jawstar | Medium">
            <a:extLst>
              <a:ext uri="{FF2B5EF4-FFF2-40B4-BE49-F238E27FC236}">
                <a16:creationId xmlns:a16="http://schemas.microsoft.com/office/drawing/2014/main" id="{A3EAF971-7451-4E88-8825-D75CD3DF2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41" y="2100262"/>
            <a:ext cx="3856290" cy="2456498"/>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2329;p44">
            <a:extLst>
              <a:ext uri="{FF2B5EF4-FFF2-40B4-BE49-F238E27FC236}">
                <a16:creationId xmlns:a16="http://schemas.microsoft.com/office/drawing/2014/main" id="{85AF488B-0D18-43FC-8AE5-D80D7F41B7F0}"/>
              </a:ext>
            </a:extLst>
          </p:cNvPr>
          <p:cNvSpPr txBox="1">
            <a:spLocks/>
          </p:cNvSpPr>
          <p:nvPr/>
        </p:nvSpPr>
        <p:spPr>
          <a:xfrm>
            <a:off x="902351" y="1144328"/>
            <a:ext cx="7098650" cy="63418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gn="l"/>
            <a:r>
              <a:rPr lang="uk-UA" sz="2000" dirty="0">
                <a:latin typeface="Arial Narrow" panose="020B0606020202030204" pitchFamily="34" charset="0"/>
              </a:rPr>
              <a:t>Блокіратор </a:t>
            </a:r>
            <a:r>
              <a:rPr lang="uk-UA" dirty="0">
                <a:solidFill>
                  <a:schemeClr val="dk2"/>
                </a:solidFill>
                <a:latin typeface="Arial Narrow" panose="020B0606020202030204" pitchFamily="34" charset="0"/>
              </a:rPr>
              <a:t>- </a:t>
            </a:r>
            <a:r>
              <a:rPr lang="uk-UA" dirty="0">
                <a:solidFill>
                  <a:schemeClr val="dk2"/>
                </a:solidFill>
                <a:latin typeface="Arial Narrow" panose="020B0606020202030204" pitchFamily="34" charset="0"/>
                <a:sym typeface="Barlow Semi Condensed"/>
              </a:rPr>
              <a:t>це прилад, що використовується для запобігання змін цифрових доказів </a:t>
            </a:r>
          </a:p>
          <a:p>
            <a:pPr algn="l"/>
            <a:r>
              <a:rPr lang="uk-UA" dirty="0">
                <a:solidFill>
                  <a:schemeClr val="dk2"/>
                </a:solidFill>
                <a:latin typeface="Arial Narrow" panose="020B0606020202030204" pitchFamily="34" charset="0"/>
                <a:sym typeface="Barlow Semi Condensed"/>
              </a:rPr>
              <a:t>під час їх копіювання.</a:t>
            </a:r>
          </a:p>
        </p:txBody>
      </p:sp>
    </p:spTree>
    <p:extLst>
      <p:ext uri="{BB962C8B-B14F-4D97-AF65-F5344CB8AC3E}">
        <p14:creationId xmlns:p14="http://schemas.microsoft.com/office/powerpoint/2010/main" val="978137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Система вимкнута </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5" y="1036677"/>
            <a:ext cx="8035645" cy="1326004"/>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Вилучити носій інформації.</a:t>
            </a:r>
            <a:endParaRPr lang="uk-UA" dirty="0">
              <a:latin typeface="Arial Narrow" panose="020B0606020202030204" pitchFamily="34" charset="0"/>
              <a:sym typeface="Barlow Semi Condensed"/>
            </a:endParaRP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Підключити його до блокіратора.</a:t>
            </a:r>
          </a:p>
          <a:p>
            <a:pPr marL="457200" lvl="0" indent="-330200">
              <a:buClr>
                <a:schemeClr val="accent1"/>
              </a:buClr>
              <a:buSzPts val="1600"/>
              <a:buFont typeface="Barlow Semi Condensed"/>
              <a:buChar char="●"/>
            </a:pPr>
            <a:r>
              <a:rPr lang="uk-UA" dirty="0">
                <a:latin typeface="Arial Narrow" panose="020B0606020202030204" pitchFamily="34" charset="0"/>
              </a:rPr>
              <a:t>Зробити побітову копію (образ) носія інформації.</a:t>
            </a:r>
          </a:p>
          <a:p>
            <a:pPr marL="457200" lvl="0" indent="-330200" algn="l" rtl="0">
              <a:spcBef>
                <a:spcPts val="0"/>
              </a:spcBef>
              <a:spcAft>
                <a:spcPts val="0"/>
              </a:spcAft>
              <a:buClr>
                <a:schemeClr val="accent1"/>
              </a:buClr>
              <a:buSzPts val="1600"/>
              <a:buFont typeface="Barlow Semi Condensed"/>
              <a:buChar char="●"/>
            </a:pPr>
            <a:r>
              <a:rPr lang="uk-UA" dirty="0">
                <a:latin typeface="Arial Narrow" panose="020B0606020202030204" pitchFamily="34" charset="0"/>
              </a:rPr>
              <a:t>Задокументувати всі дії.</a:t>
            </a:r>
          </a:p>
        </p:txBody>
      </p:sp>
      <p:sp>
        <p:nvSpPr>
          <p:cNvPr id="5" name="Google Shape;3213;p57">
            <a:extLst>
              <a:ext uri="{FF2B5EF4-FFF2-40B4-BE49-F238E27FC236}">
                <a16:creationId xmlns:a16="http://schemas.microsoft.com/office/drawing/2014/main" id="{22C8B028-37B4-4657-9D9F-574609D17CBC}"/>
              </a:ext>
            </a:extLst>
          </p:cNvPr>
          <p:cNvSpPr txBox="1">
            <a:spLocks/>
          </p:cNvSpPr>
          <p:nvPr/>
        </p:nvSpPr>
        <p:spPr>
          <a:xfrm>
            <a:off x="1219047" y="2297400"/>
            <a:ext cx="66111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pPr>
            <a:r>
              <a:rPr lang="uk-UA" dirty="0">
                <a:latin typeface="Bahnschrift SemiBold Condensed" panose="020B0502040204020203" pitchFamily="34" charset="0"/>
              </a:rPr>
              <a:t>Система увімкнута</a:t>
            </a:r>
          </a:p>
          <a:p>
            <a:endParaRPr lang="uk-UA" dirty="0"/>
          </a:p>
        </p:txBody>
      </p:sp>
      <p:sp>
        <p:nvSpPr>
          <p:cNvPr id="6" name="Google Shape;3214;p57">
            <a:extLst>
              <a:ext uri="{FF2B5EF4-FFF2-40B4-BE49-F238E27FC236}">
                <a16:creationId xmlns:a16="http://schemas.microsoft.com/office/drawing/2014/main" id="{BB1C1ADC-D9C3-494C-A571-82FAA7E014FD}"/>
              </a:ext>
            </a:extLst>
          </p:cNvPr>
          <p:cNvSpPr txBox="1">
            <a:spLocks/>
          </p:cNvSpPr>
          <p:nvPr/>
        </p:nvSpPr>
        <p:spPr>
          <a:xfrm>
            <a:off x="506775" y="3026424"/>
            <a:ext cx="8225744" cy="16370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Підключити зовнішній накопичувач до системи.</a:t>
            </a:r>
          </a:p>
          <a:p>
            <a:pPr marL="457200" indent="-330200">
              <a:buClr>
                <a:schemeClr val="accent1"/>
              </a:buClr>
              <a:buSzPts val="1600"/>
              <a:buFont typeface="Barlow Semi Condensed"/>
              <a:buChar char="●"/>
            </a:pPr>
            <a:r>
              <a:rPr lang="uk-UA" dirty="0">
                <a:latin typeface="Arial Narrow" panose="020B0606020202030204" pitchFamily="34" charset="0"/>
              </a:rPr>
              <a:t>Зробити дамп оперативної пам'яті.</a:t>
            </a:r>
          </a:p>
          <a:p>
            <a:pPr marL="457200" indent="-330200">
              <a:buClr>
                <a:schemeClr val="accent1"/>
              </a:buClr>
              <a:buSzPts val="1600"/>
              <a:buFont typeface="Barlow Semi Condensed"/>
              <a:buChar char="●"/>
            </a:pPr>
            <a:r>
              <a:rPr lang="uk-UA" dirty="0">
                <a:latin typeface="Arial Narrow" panose="020B0606020202030204" pitchFamily="34" charset="0"/>
              </a:rPr>
              <a:t>Відключити мережеве з'єднання (суперечлива дія, потрібний оперативний аналіз).</a:t>
            </a:r>
          </a:p>
          <a:p>
            <a:pPr marL="457200" indent="-330200">
              <a:buClr>
                <a:schemeClr val="accent1"/>
              </a:buClr>
              <a:buSzPts val="1600"/>
              <a:buFont typeface="Barlow Semi Condensed"/>
              <a:buChar char="●"/>
            </a:pPr>
            <a:r>
              <a:rPr lang="uk-UA" dirty="0">
                <a:latin typeface="Arial Narrow" panose="020B0606020202030204" pitchFamily="34" charset="0"/>
              </a:rPr>
              <a:t>Зробити образ дисків (</a:t>
            </a:r>
            <a:r>
              <a:rPr lang="en-US" dirty="0">
                <a:latin typeface="Arial Narrow" panose="020B0606020202030204" pitchFamily="34" charset="0"/>
              </a:rPr>
              <a:t>FTK imager)</a:t>
            </a:r>
            <a:r>
              <a:rPr lang="uk-UA" dirty="0">
                <a:latin typeface="Arial Narrow" panose="020B0606020202030204" pitchFamily="34" charset="0"/>
              </a:rPr>
              <a:t>.</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Зібрати мережеву інформацію (мережеві з'єднання, запущені процеси та ін.).</a:t>
            </a:r>
          </a:p>
          <a:p>
            <a:pPr marL="457200" indent="-330200">
              <a:buClr>
                <a:schemeClr val="accent1"/>
              </a:buClr>
              <a:buSzPts val="1600"/>
              <a:buFont typeface="Barlow Semi Condensed"/>
              <a:buChar char="●"/>
            </a:pPr>
            <a:r>
              <a:rPr lang="uk-UA" dirty="0">
                <a:latin typeface="Arial Narrow" panose="020B0606020202030204" pitchFamily="34" charset="0"/>
              </a:rPr>
              <a:t>Задокументувати всі дії.</a:t>
            </a:r>
          </a:p>
        </p:txBody>
      </p:sp>
    </p:spTree>
    <p:extLst>
      <p:ext uri="{BB962C8B-B14F-4D97-AF65-F5344CB8AC3E}">
        <p14:creationId xmlns:p14="http://schemas.microsoft.com/office/powerpoint/2010/main" val="2426106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3"/>
            <a:ext cx="6611100" cy="1054919"/>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2. Вилучення цифрових доказів  (4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791114"/>
            <a:ext cx="4718476" cy="43523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Прийнятність доказів.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Ланцюжок зберігання.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Цифрові докази: джерела, процес вилучення.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Системи числення.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Представлення та розмір даних.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Шифрування.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Брутфорс.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Стеганографія.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Очищення цільового носія.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Криптографічний хеш.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Колізія.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Принципи вилучення доказів.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Блокіратор.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BitLocker.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RAID.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Віртуальна машина. </a:t>
            </a:r>
          </a:p>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4801694" y="791115"/>
            <a:ext cx="4342306" cy="35612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Втрати доказів після вимкнення системи.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Оперативна пам’ять (</a:t>
            </a:r>
            <a:r>
              <a:rPr lang="en-US" dirty="0">
                <a:solidFill>
                  <a:schemeClr val="tx1"/>
                </a:solidFill>
                <a:latin typeface="Arial Narrow" panose="020B0606020202030204" pitchFamily="34" charset="0"/>
              </a:rPr>
              <a:t>RAM).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Керівні принципи збирання доказів: порядок, етапи збору.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Захист персональних даних.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Пошук на місці події.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Віддалене видалення (</a:t>
            </a:r>
            <a:r>
              <a:rPr lang="en-US" dirty="0">
                <a:solidFill>
                  <a:srgbClr val="00B050"/>
                </a:solidFill>
                <a:latin typeface="Arial Narrow" panose="020B0606020202030204" pitchFamily="34" charset="0"/>
              </a:rPr>
              <a:t>self-wipe).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Зберігання цифрових доказів.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Докази з відкритих джерел.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Протокол Берклі.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Склад оперативно-слідчої групи.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Робоче місце розслідувача.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Протоколювання.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Вебархіви.</a:t>
            </a:r>
          </a:p>
        </p:txBody>
      </p:sp>
    </p:spTree>
    <p:extLst>
      <p:ext uri="{BB962C8B-B14F-4D97-AF65-F5344CB8AC3E}">
        <p14:creationId xmlns:p14="http://schemas.microsoft.com/office/powerpoint/2010/main" val="1989509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BitLocker</a:t>
            </a:r>
            <a:r>
              <a:rPr lang="uk-UA" dirty="0">
                <a:latin typeface="Bahnschrift SemiBold Condensed" panose="020B0502040204020203" pitchFamily="34" charset="0"/>
              </a:rPr>
              <a:t> </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5" y="1036677"/>
            <a:ext cx="8035645" cy="1326004"/>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Вбудована система повнодискового шифрування в Windows (з версії Vista/7).</a:t>
            </a:r>
            <a:endParaRPr lang="uk-UA" dirty="0">
              <a:latin typeface="Arial Narrow" panose="020B0606020202030204" pitchFamily="34" charset="0"/>
              <a:sym typeface="Barlow Semi Condensed"/>
            </a:endParaRPr>
          </a:p>
          <a:p>
            <a:pPr marL="457200" lvl="0" indent="-330200">
              <a:buClr>
                <a:schemeClr val="accent1"/>
              </a:buClr>
              <a:buSzPts val="1600"/>
              <a:buFont typeface="Barlow Semi Condensed"/>
              <a:buChar char="●"/>
            </a:pPr>
            <a:r>
              <a:rPr lang="uk-UA" dirty="0">
                <a:latin typeface="Arial Narrow" panose="020B0606020202030204" pitchFamily="34" charset="0"/>
              </a:rPr>
              <a:t>Дані неможливо прочитати без ключа розшифрування або ключа відновлення (</a:t>
            </a:r>
            <a:r>
              <a:rPr lang="en-US" dirty="0">
                <a:latin typeface="Arial Narrow" panose="020B0606020202030204" pitchFamily="34" charset="0"/>
              </a:rPr>
              <a:t>Recovery Key</a:t>
            </a:r>
            <a:r>
              <a:rPr lang="uk-UA" dirty="0">
                <a:latin typeface="Arial Narrow" panose="020B0606020202030204" pitchFamily="34" charset="0"/>
              </a:rPr>
              <a:t>).</a:t>
            </a:r>
          </a:p>
          <a:p>
            <a:pPr marL="457200" lvl="0" indent="-330200">
              <a:buClr>
                <a:schemeClr val="accent1"/>
              </a:buClr>
              <a:buSzPts val="1600"/>
              <a:buFont typeface="Barlow Semi Condensed"/>
              <a:buChar char="●"/>
            </a:pPr>
            <a:r>
              <a:rPr lang="uk-UA" dirty="0">
                <a:latin typeface="Arial Narrow" panose="020B0606020202030204" pitchFamily="34" charset="0"/>
              </a:rPr>
              <a:t>Диск виглядає як незаповнене місце без дешифрування.</a:t>
            </a:r>
          </a:p>
          <a:p>
            <a:pPr marL="457200" lvl="0" indent="-330200">
              <a:buClr>
                <a:schemeClr val="accent1"/>
              </a:buClr>
              <a:buSzPts val="1600"/>
              <a:buFont typeface="Barlow Semi Condensed"/>
              <a:buChar char="●"/>
            </a:pPr>
            <a:r>
              <a:rPr lang="uk-UA" dirty="0">
                <a:latin typeface="Arial Narrow" panose="020B0606020202030204" pitchFamily="34" charset="0"/>
              </a:rPr>
              <a:t>Потрібний дамп оперативної пам’яті для вилучення ключів (якщо система активна).</a:t>
            </a:r>
          </a:p>
        </p:txBody>
      </p:sp>
      <p:sp>
        <p:nvSpPr>
          <p:cNvPr id="5" name="Google Shape;3213;p57">
            <a:extLst>
              <a:ext uri="{FF2B5EF4-FFF2-40B4-BE49-F238E27FC236}">
                <a16:creationId xmlns:a16="http://schemas.microsoft.com/office/drawing/2014/main" id="{22C8B028-37B4-4657-9D9F-574609D17CBC}"/>
              </a:ext>
            </a:extLst>
          </p:cNvPr>
          <p:cNvSpPr txBox="1">
            <a:spLocks/>
          </p:cNvSpPr>
          <p:nvPr/>
        </p:nvSpPr>
        <p:spPr>
          <a:xfrm>
            <a:off x="1219047" y="2297400"/>
            <a:ext cx="66111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buFont typeface="Arial"/>
              <a:buNone/>
            </a:pPr>
            <a:r>
              <a:rPr lang="en-US" dirty="0">
                <a:latin typeface="Bahnschrift SemiBold Condensed" panose="020B0502040204020203" pitchFamily="34" charset="0"/>
              </a:rPr>
              <a:t>RAID</a:t>
            </a:r>
            <a:endParaRPr lang="uk-UA" dirty="0">
              <a:latin typeface="Bahnschrift SemiBold Condensed" panose="020B0502040204020203" pitchFamily="34" charset="0"/>
            </a:endParaRPr>
          </a:p>
          <a:p>
            <a:endParaRPr lang="uk-UA" dirty="0"/>
          </a:p>
        </p:txBody>
      </p:sp>
      <p:sp>
        <p:nvSpPr>
          <p:cNvPr id="6" name="Google Shape;3214;p57">
            <a:extLst>
              <a:ext uri="{FF2B5EF4-FFF2-40B4-BE49-F238E27FC236}">
                <a16:creationId xmlns:a16="http://schemas.microsoft.com/office/drawing/2014/main" id="{BB1C1ADC-D9C3-494C-A571-82FAA7E014FD}"/>
              </a:ext>
            </a:extLst>
          </p:cNvPr>
          <p:cNvSpPr txBox="1">
            <a:spLocks/>
          </p:cNvSpPr>
          <p:nvPr/>
        </p:nvSpPr>
        <p:spPr>
          <a:xfrm>
            <a:off x="506775" y="3026424"/>
            <a:ext cx="8225744" cy="16370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latin typeface="Arial Narrow" panose="020B0606020202030204" pitchFamily="34" charset="0"/>
              </a:rPr>
              <a:t>RAID (Redundant Array of Independent Disks) - </a:t>
            </a:r>
            <a:r>
              <a:rPr lang="uk-UA" dirty="0">
                <a:latin typeface="Arial Narrow" panose="020B0606020202030204" pitchFamily="34" charset="0"/>
              </a:rPr>
              <a:t>технологія зберігання, </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       </a:t>
            </a:r>
            <a:r>
              <a:rPr lang="uk-UA" dirty="0">
                <a:latin typeface="Arial Narrow" panose="020B0606020202030204" pitchFamily="34" charset="0"/>
              </a:rPr>
              <a:t>яка поєднує кілька фізичних дисків в один логічний.</a:t>
            </a:r>
          </a:p>
          <a:p>
            <a:pPr marL="457200" indent="-330200">
              <a:buClr>
                <a:schemeClr val="accent1"/>
              </a:buClr>
              <a:buSzPts val="1600"/>
              <a:buFont typeface="Barlow Semi Condensed"/>
              <a:buChar char="●"/>
            </a:pPr>
            <a:r>
              <a:rPr lang="uk-UA" dirty="0">
                <a:latin typeface="Arial Narrow" panose="020B0606020202030204" pitchFamily="34" charset="0"/>
              </a:rPr>
              <a:t>Диски можуть виглядати як неструктуровані фрагменти без метаінформації.</a:t>
            </a:r>
          </a:p>
          <a:p>
            <a:pPr marL="457200" indent="-330200">
              <a:buClr>
                <a:schemeClr val="accent1"/>
              </a:buClr>
              <a:buSzPts val="1600"/>
              <a:buFont typeface="Barlow Semi Condensed"/>
              <a:buChar char="●"/>
            </a:pPr>
            <a:r>
              <a:rPr lang="uk-UA" dirty="0">
                <a:latin typeface="Arial Narrow" panose="020B0606020202030204" pitchFamily="34" charset="0"/>
              </a:rPr>
              <a:t>Потрібно відновити конфігурацію RAID перед аналізом.</a:t>
            </a:r>
          </a:p>
          <a:p>
            <a:pPr marL="457200" indent="-330200">
              <a:buClr>
                <a:schemeClr val="accent1"/>
              </a:buClr>
              <a:buSzPts val="1600"/>
              <a:buFont typeface="Barlow Semi Condensed"/>
              <a:buChar char="●"/>
            </a:pPr>
            <a:r>
              <a:rPr lang="uk-UA" dirty="0">
                <a:latin typeface="Arial Narrow" panose="020B0606020202030204" pitchFamily="34" charset="0"/>
              </a:rPr>
              <a:t>Без правильної послідовності дисків дані недоступні.</a:t>
            </a:r>
          </a:p>
        </p:txBody>
      </p:sp>
    </p:spTree>
    <p:extLst>
      <p:ext uri="{BB962C8B-B14F-4D97-AF65-F5344CB8AC3E}">
        <p14:creationId xmlns:p14="http://schemas.microsoft.com/office/powerpoint/2010/main" val="18265140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Віртуальна машина </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5" y="1036677"/>
            <a:ext cx="8035645" cy="1260723"/>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Віртуальна машина (VM) - програмна емуляція фізичного комп’ютера.</a:t>
            </a:r>
            <a:endParaRPr lang="uk-UA" dirty="0">
              <a:latin typeface="Arial Narrow" panose="020B0606020202030204" pitchFamily="34" charset="0"/>
              <a:sym typeface="Barlow Semi Condensed"/>
            </a:endParaRPr>
          </a:p>
          <a:p>
            <a:pPr marL="457200" lvl="0" indent="-330200">
              <a:buClr>
                <a:schemeClr val="accent1"/>
              </a:buClr>
              <a:buSzPts val="1600"/>
              <a:buFont typeface="Barlow Semi Condensed"/>
              <a:buChar char="●"/>
            </a:pPr>
            <a:r>
              <a:rPr lang="uk-UA" dirty="0">
                <a:latin typeface="Arial Narrow" panose="020B0606020202030204" pitchFamily="34" charset="0"/>
              </a:rPr>
              <a:t>Працює всередині гіпервізора (</a:t>
            </a:r>
            <a:r>
              <a:rPr lang="en-US" dirty="0">
                <a:latin typeface="Arial Narrow" panose="020B0606020202030204" pitchFamily="34" charset="0"/>
              </a:rPr>
              <a:t>VirtualBox, VMware, Hyper-V</a:t>
            </a:r>
            <a:r>
              <a:rPr lang="uk-UA" dirty="0">
                <a:latin typeface="Arial Narrow" panose="020B0606020202030204" pitchFamily="34" charset="0"/>
              </a:rPr>
              <a:t> тощо).</a:t>
            </a:r>
          </a:p>
          <a:p>
            <a:pPr marL="457200" lvl="0" indent="-330200">
              <a:buClr>
                <a:schemeClr val="accent1"/>
              </a:buClr>
              <a:buSzPts val="1600"/>
              <a:buFont typeface="Barlow Semi Condensed"/>
              <a:buChar char="●"/>
            </a:pPr>
            <a:r>
              <a:rPr lang="uk-UA" dirty="0">
                <a:latin typeface="Arial Narrow" panose="020B0606020202030204" pitchFamily="34" charset="0"/>
              </a:rPr>
              <a:t>Може містити повноцінну ОС, файли, логи та мережеву активність.</a:t>
            </a:r>
          </a:p>
          <a:p>
            <a:pPr marL="457200" lvl="0" indent="-330200">
              <a:buClr>
                <a:schemeClr val="accent1"/>
              </a:buClr>
              <a:buSzPts val="1600"/>
              <a:buFont typeface="Barlow Semi Condensed"/>
              <a:buChar char="●"/>
            </a:pPr>
            <a:r>
              <a:rPr lang="uk-UA" dirty="0">
                <a:latin typeface="Arial Narrow" panose="020B0606020202030204" pitchFamily="34" charset="0"/>
              </a:rPr>
              <a:t>Якщо основна система була вимкнена, то складно запустити VM у вихідному вигляді.</a:t>
            </a:r>
          </a:p>
        </p:txBody>
      </p:sp>
      <p:sp>
        <p:nvSpPr>
          <p:cNvPr id="5" name="Google Shape;3213;p57">
            <a:extLst>
              <a:ext uri="{FF2B5EF4-FFF2-40B4-BE49-F238E27FC236}">
                <a16:creationId xmlns:a16="http://schemas.microsoft.com/office/drawing/2014/main" id="{22C8B028-37B4-4657-9D9F-574609D17CBC}"/>
              </a:ext>
            </a:extLst>
          </p:cNvPr>
          <p:cNvSpPr txBox="1">
            <a:spLocks/>
          </p:cNvSpPr>
          <p:nvPr/>
        </p:nvSpPr>
        <p:spPr>
          <a:xfrm>
            <a:off x="1219047" y="2297400"/>
            <a:ext cx="66111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pPr>
              <a:buClr>
                <a:schemeClr val="dk1"/>
              </a:buClr>
              <a:buSzPts val="1100"/>
              <a:buFont typeface="Arial"/>
              <a:buNone/>
            </a:pPr>
            <a:r>
              <a:rPr lang="uk-UA" dirty="0">
                <a:latin typeface="Bahnschrift SemiBold Condensed" panose="020B0502040204020203" pitchFamily="34" charset="0"/>
              </a:rPr>
              <a:t>Інші втрати після вимкнення системи</a:t>
            </a:r>
          </a:p>
          <a:p>
            <a:endParaRPr lang="uk-UA" dirty="0"/>
          </a:p>
        </p:txBody>
      </p:sp>
      <p:sp>
        <p:nvSpPr>
          <p:cNvPr id="6" name="Google Shape;3214;p57">
            <a:extLst>
              <a:ext uri="{FF2B5EF4-FFF2-40B4-BE49-F238E27FC236}">
                <a16:creationId xmlns:a16="http://schemas.microsoft.com/office/drawing/2014/main" id="{BB1C1ADC-D9C3-494C-A571-82FAA7E014FD}"/>
              </a:ext>
            </a:extLst>
          </p:cNvPr>
          <p:cNvSpPr txBox="1">
            <a:spLocks/>
          </p:cNvSpPr>
          <p:nvPr/>
        </p:nvSpPr>
        <p:spPr>
          <a:xfrm>
            <a:off x="506775" y="3026424"/>
            <a:ext cx="8225744" cy="16370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Авторизація втрачається (паролі, токени доступу).</a:t>
            </a:r>
          </a:p>
          <a:p>
            <a:pPr marL="457200" indent="-330200">
              <a:buClr>
                <a:schemeClr val="accent1"/>
              </a:buClr>
              <a:buSzPts val="1600"/>
              <a:buFont typeface="Barlow Semi Condensed"/>
              <a:buChar char="●"/>
            </a:pPr>
            <a:r>
              <a:rPr lang="uk-UA" dirty="0">
                <a:latin typeface="Arial Narrow" panose="020B0606020202030204" pitchFamily="34" charset="0"/>
              </a:rPr>
              <a:t>Мережеві сесії (відкриті порти, </a:t>
            </a:r>
            <a:r>
              <a:rPr lang="en-US" dirty="0">
                <a:latin typeface="Arial Narrow" panose="020B0606020202030204" pitchFamily="34" charset="0"/>
              </a:rPr>
              <a:t>VPN</a:t>
            </a:r>
            <a:r>
              <a:rPr lang="uk-UA" dirty="0">
                <a:latin typeface="Arial Narrow" panose="020B0606020202030204" pitchFamily="34" charset="0"/>
              </a:rPr>
              <a:t>-тунелі, сесії месенджерів, браузерів).</a:t>
            </a:r>
          </a:p>
          <a:p>
            <a:pPr marL="457200" indent="-330200">
              <a:buClr>
                <a:schemeClr val="accent1"/>
              </a:buClr>
              <a:buSzPts val="1600"/>
              <a:buFont typeface="Barlow Semi Condensed"/>
              <a:buChar char="●"/>
            </a:pPr>
            <a:r>
              <a:rPr lang="uk-UA" dirty="0">
                <a:latin typeface="Arial Narrow" panose="020B0606020202030204" pitchFamily="34" charset="0"/>
              </a:rPr>
              <a:t>Деякі сліди ШПЗ (з оперативної пам’яті).</a:t>
            </a:r>
          </a:p>
          <a:p>
            <a:pPr marL="457200" indent="-330200">
              <a:buClr>
                <a:schemeClr val="accent1"/>
              </a:buClr>
              <a:buSzPts val="1600"/>
              <a:buFont typeface="Barlow Semi Condensed"/>
              <a:buChar char="●"/>
            </a:pPr>
            <a:r>
              <a:rPr lang="uk-UA" dirty="0">
                <a:latin typeface="Arial Narrow" panose="020B0606020202030204" pitchFamily="34" charset="0"/>
              </a:rPr>
              <a:t>Інформація про запущені процеси.</a:t>
            </a:r>
          </a:p>
          <a:p>
            <a:pPr marL="457200" indent="-330200">
              <a:buClr>
                <a:schemeClr val="accent1"/>
              </a:buClr>
              <a:buSzPts val="1600"/>
              <a:buFont typeface="Barlow Semi Condensed"/>
              <a:buChar char="●"/>
            </a:pPr>
            <a:r>
              <a:rPr lang="uk-UA" dirty="0">
                <a:latin typeface="Arial Narrow" panose="020B0606020202030204" pitchFamily="34" charset="0"/>
              </a:rPr>
              <a:t>Користувацька активність (відкриті вікна, буфер обміну, тимчасові файли).</a:t>
            </a:r>
          </a:p>
        </p:txBody>
      </p:sp>
    </p:spTree>
    <p:extLst>
      <p:ext uri="{BB962C8B-B14F-4D97-AF65-F5344CB8AC3E}">
        <p14:creationId xmlns:p14="http://schemas.microsoft.com/office/powerpoint/2010/main" val="17033454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Оперативна пам’ять </a:t>
            </a:r>
            <a:r>
              <a:rPr lang="en-US" dirty="0">
                <a:latin typeface="Bahnschrift SemiBold Condensed" panose="020B0502040204020203" pitchFamily="34" charset="0"/>
              </a:rPr>
              <a:t>(RAM)</a:t>
            </a:r>
            <a:endParaRPr dirty="0"/>
          </a:p>
        </p:txBody>
      </p:sp>
      <p:sp>
        <p:nvSpPr>
          <p:cNvPr id="14" name="Google Shape;2329;p44">
            <a:extLst>
              <a:ext uri="{FF2B5EF4-FFF2-40B4-BE49-F238E27FC236}">
                <a16:creationId xmlns:a16="http://schemas.microsoft.com/office/drawing/2014/main" id="{85AF488B-0D18-43FC-8AE5-D80D7F41B7F0}"/>
              </a:ext>
            </a:extLst>
          </p:cNvPr>
          <p:cNvSpPr txBox="1">
            <a:spLocks/>
          </p:cNvSpPr>
          <p:nvPr/>
        </p:nvSpPr>
        <p:spPr>
          <a:xfrm>
            <a:off x="902350" y="1127760"/>
            <a:ext cx="7129129" cy="68586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marL="457200" indent="-330200" algn="l">
              <a:buFont typeface="Barlow Semi Condensed"/>
              <a:buChar char="●"/>
            </a:pPr>
            <a:r>
              <a:rPr lang="uk-UA" dirty="0">
                <a:solidFill>
                  <a:schemeClr val="dk2"/>
                </a:solidFill>
                <a:latin typeface="Arial Narrow" panose="020B0606020202030204" pitchFamily="34" charset="0"/>
                <a:sym typeface="Barlow Semi Condensed"/>
              </a:rPr>
              <a:t>Тимчасове сховище всіх активних процесів, сесій, даних під час роботи системи.</a:t>
            </a:r>
          </a:p>
          <a:p>
            <a:pPr marL="457200" indent="-330200" algn="l">
              <a:buFont typeface="Barlow Semi Condensed"/>
              <a:buChar char="●"/>
            </a:pPr>
            <a:r>
              <a:rPr lang="uk-UA" dirty="0">
                <a:solidFill>
                  <a:schemeClr val="dk2"/>
                </a:solidFill>
                <a:latin typeface="Arial Narrow" panose="020B0606020202030204" pitchFamily="34" charset="0"/>
                <a:sym typeface="Barlow Semi Condensed"/>
              </a:rPr>
              <a:t>Інформація втрачається при вимкненні живлення.</a:t>
            </a:r>
          </a:p>
        </p:txBody>
      </p:sp>
      <p:pic>
        <p:nvPicPr>
          <p:cNvPr id="6" name="Picture 10" descr="DDR3 8Gb оперативна пам'ять 1600MHz (KVR16N11/8) PC3-12800 (8192MB) для AMD  Soket AM3, AM3+, FM2, FM2+ 8 Гб – купити по найкращій ціні | 2400">
            <a:extLst>
              <a:ext uri="{FF2B5EF4-FFF2-40B4-BE49-F238E27FC236}">
                <a16:creationId xmlns:a16="http://schemas.microsoft.com/office/drawing/2014/main" id="{F72D6051-5B92-44C1-93B1-FD8326D4A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351" y="2118805"/>
            <a:ext cx="2731106" cy="2187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0100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461"/>
        <p:cNvGrpSpPr/>
        <p:nvPr/>
      </p:nvGrpSpPr>
      <p:grpSpPr>
        <a:xfrm>
          <a:off x="0" y="0"/>
          <a:ext cx="0" cy="0"/>
          <a:chOff x="0" y="0"/>
          <a:chExt cx="0" cy="0"/>
        </a:xfrm>
      </p:grpSpPr>
      <p:sp>
        <p:nvSpPr>
          <p:cNvPr id="3462" name="Google Shape;3462;p59"/>
          <p:cNvSpPr txBox="1">
            <a:spLocks noGrp="1"/>
          </p:cNvSpPr>
          <p:nvPr>
            <p:ph type="title"/>
          </p:nvPr>
        </p:nvSpPr>
        <p:spPr>
          <a:xfrm>
            <a:off x="577736" y="446137"/>
            <a:ext cx="683382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Condensed" panose="020B0502040204020203" pitchFamily="34" charset="0"/>
              </a:rPr>
              <a:t>Втрати під час вимкнення системи</a:t>
            </a:r>
            <a:endParaRPr dirty="0">
              <a:latin typeface="Bahnschrift Condensed" panose="020B0502040204020203" pitchFamily="34" charset="0"/>
            </a:endParaRPr>
          </a:p>
          <a:p>
            <a:pPr marL="0" lvl="0" indent="0" rtl="0">
              <a:spcBef>
                <a:spcPts val="0"/>
              </a:spcBef>
              <a:spcAft>
                <a:spcPts val="0"/>
              </a:spcAft>
              <a:buNone/>
            </a:pPr>
            <a:endParaRPr dirty="0"/>
          </a:p>
        </p:txBody>
      </p:sp>
      <p:grpSp>
        <p:nvGrpSpPr>
          <p:cNvPr id="2" name="Группа 1">
            <a:extLst>
              <a:ext uri="{FF2B5EF4-FFF2-40B4-BE49-F238E27FC236}">
                <a16:creationId xmlns:a16="http://schemas.microsoft.com/office/drawing/2014/main" id="{31D3F4D6-5502-48D7-A227-09E140B0DF24}"/>
              </a:ext>
            </a:extLst>
          </p:cNvPr>
          <p:cNvGrpSpPr/>
          <p:nvPr/>
        </p:nvGrpSpPr>
        <p:grpSpPr>
          <a:xfrm>
            <a:off x="5630914" y="2727930"/>
            <a:ext cx="1245900" cy="1245901"/>
            <a:chOff x="1070485" y="1338812"/>
            <a:chExt cx="1245900" cy="1245901"/>
          </a:xfrm>
        </p:grpSpPr>
        <p:grpSp>
          <p:nvGrpSpPr>
            <p:cNvPr id="14" name="Группа 13">
              <a:extLst>
                <a:ext uri="{FF2B5EF4-FFF2-40B4-BE49-F238E27FC236}">
                  <a16:creationId xmlns:a16="http://schemas.microsoft.com/office/drawing/2014/main" id="{7767D93F-8C65-49F0-A68A-2991099DA1FD}"/>
                </a:ext>
              </a:extLst>
            </p:cNvPr>
            <p:cNvGrpSpPr/>
            <p:nvPr/>
          </p:nvGrpSpPr>
          <p:grpSpPr>
            <a:xfrm>
              <a:off x="1070485" y="1338813"/>
              <a:ext cx="1245900" cy="1245900"/>
              <a:chOff x="6188127" y="1004706"/>
              <a:chExt cx="1245900" cy="1245900"/>
            </a:xfrm>
          </p:grpSpPr>
          <p:sp>
            <p:nvSpPr>
              <p:cNvPr id="15" name="Google Shape;2315;p43">
                <a:extLst>
                  <a:ext uri="{FF2B5EF4-FFF2-40B4-BE49-F238E27FC236}">
                    <a16:creationId xmlns:a16="http://schemas.microsoft.com/office/drawing/2014/main" id="{CC99CD16-2DDA-4471-8827-989B707154B4}"/>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16;p43">
                <a:extLst>
                  <a:ext uri="{FF2B5EF4-FFF2-40B4-BE49-F238E27FC236}">
                    <a16:creationId xmlns:a16="http://schemas.microsoft.com/office/drawing/2014/main" id="{BF8F0BA7-ADCD-44F6-AA11-3B156C760F26}"/>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17;p43">
                <a:extLst>
                  <a:ext uri="{FF2B5EF4-FFF2-40B4-BE49-F238E27FC236}">
                    <a16:creationId xmlns:a16="http://schemas.microsoft.com/office/drawing/2014/main" id="{F5D534CD-70BF-43B6-BD79-54D0039BDA07}"/>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lt1"/>
                    </a:solidFill>
                    <a:latin typeface="Barlow Semi Condensed Medium"/>
                    <a:ea typeface="Barlow Semi Condensed Medium"/>
                    <a:cs typeface="Barlow Semi Condensed Medium"/>
                    <a:sym typeface="Barlow Semi Condensed Medium"/>
                  </a:rPr>
                  <a:t>RAM</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31" name="Google Shape;2291;p42">
              <a:extLst>
                <a:ext uri="{FF2B5EF4-FFF2-40B4-BE49-F238E27FC236}">
                  <a16:creationId xmlns:a16="http://schemas.microsoft.com/office/drawing/2014/main" id="{67DF6CDD-0B8A-41BE-932B-4CF49610BB4F}"/>
                </a:ext>
              </a:extLst>
            </p:cNvPr>
            <p:cNvGrpSpPr/>
            <p:nvPr/>
          </p:nvGrpSpPr>
          <p:grpSpPr>
            <a:xfrm>
              <a:off x="1070485" y="1338812"/>
              <a:ext cx="1245900" cy="1245899"/>
              <a:chOff x="2081650" y="4993750"/>
              <a:chExt cx="483125" cy="483125"/>
            </a:xfrm>
            <a:solidFill>
              <a:srgbClr val="FF0000">
                <a:alpha val="27000"/>
              </a:srgbClr>
            </a:solidFill>
          </p:grpSpPr>
          <p:sp>
            <p:nvSpPr>
              <p:cNvPr id="32" name="Google Shape;2292;p42">
                <a:extLst>
                  <a:ext uri="{FF2B5EF4-FFF2-40B4-BE49-F238E27FC236}">
                    <a16:creationId xmlns:a16="http://schemas.microsoft.com/office/drawing/2014/main" id="{605E4CA3-2E62-4BD8-AC1E-E5BDD79213FA}"/>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3" name="Google Shape;2293;p42">
                <a:extLst>
                  <a:ext uri="{FF2B5EF4-FFF2-40B4-BE49-F238E27FC236}">
                    <a16:creationId xmlns:a16="http://schemas.microsoft.com/office/drawing/2014/main" id="{14D88924-D53A-4062-A3D0-7FF030F720F6}"/>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53" name="Группа 52">
            <a:extLst>
              <a:ext uri="{FF2B5EF4-FFF2-40B4-BE49-F238E27FC236}">
                <a16:creationId xmlns:a16="http://schemas.microsoft.com/office/drawing/2014/main" id="{0BB090B7-92AC-484E-B752-11FFE60C0B34}"/>
              </a:ext>
            </a:extLst>
          </p:cNvPr>
          <p:cNvGrpSpPr/>
          <p:nvPr/>
        </p:nvGrpSpPr>
        <p:grpSpPr>
          <a:xfrm>
            <a:off x="6940440" y="2727330"/>
            <a:ext cx="1245900" cy="1245901"/>
            <a:chOff x="1070485" y="1338812"/>
            <a:chExt cx="1245900" cy="1245901"/>
          </a:xfrm>
        </p:grpSpPr>
        <p:grpSp>
          <p:nvGrpSpPr>
            <p:cNvPr id="54" name="Группа 53">
              <a:extLst>
                <a:ext uri="{FF2B5EF4-FFF2-40B4-BE49-F238E27FC236}">
                  <a16:creationId xmlns:a16="http://schemas.microsoft.com/office/drawing/2014/main" id="{74A0BC51-60BA-4CDA-932D-06E35B1A2FE7}"/>
                </a:ext>
              </a:extLst>
            </p:cNvPr>
            <p:cNvGrpSpPr/>
            <p:nvPr/>
          </p:nvGrpSpPr>
          <p:grpSpPr>
            <a:xfrm>
              <a:off x="1070485" y="1338813"/>
              <a:ext cx="1245900" cy="1245900"/>
              <a:chOff x="6188127" y="1004706"/>
              <a:chExt cx="1245900" cy="1245900"/>
            </a:xfrm>
          </p:grpSpPr>
          <p:sp>
            <p:nvSpPr>
              <p:cNvPr id="58" name="Google Shape;2315;p43">
                <a:extLst>
                  <a:ext uri="{FF2B5EF4-FFF2-40B4-BE49-F238E27FC236}">
                    <a16:creationId xmlns:a16="http://schemas.microsoft.com/office/drawing/2014/main" id="{771C6554-CD35-47C2-B91F-4B3637B20F7A}"/>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16;p43">
                <a:extLst>
                  <a:ext uri="{FF2B5EF4-FFF2-40B4-BE49-F238E27FC236}">
                    <a16:creationId xmlns:a16="http://schemas.microsoft.com/office/drawing/2014/main" id="{EFF64B51-8862-4D66-96F1-F41723BA61DF}"/>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17;p43">
                <a:extLst>
                  <a:ext uri="{FF2B5EF4-FFF2-40B4-BE49-F238E27FC236}">
                    <a16:creationId xmlns:a16="http://schemas.microsoft.com/office/drawing/2014/main" id="{18BCE1F7-EB1E-440F-982B-4A6B7CC9E5C6}"/>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Процеси</a:t>
                </a:r>
              </a:p>
              <a:p>
                <a:pPr marL="0" lvl="0" indent="0" algn="ctr" rtl="0">
                  <a:spcBef>
                    <a:spcPts val="0"/>
                  </a:spcBef>
                  <a:spcAft>
                    <a:spcPts val="0"/>
                  </a:spcAft>
                  <a:buNone/>
                </a:pPr>
                <a:r>
                  <a:rPr lang="en-US" dirty="0">
                    <a:solidFill>
                      <a:schemeClr val="lt1"/>
                    </a:solidFill>
                    <a:latin typeface="Barlow Semi Condensed Medium"/>
                    <a:ea typeface="Barlow Semi Condensed Medium"/>
                    <a:cs typeface="Barlow Semi Condensed Medium"/>
                    <a:sym typeface="Barlow Semi Condensed Medium"/>
                  </a:rPr>
                  <a:t>(PID)</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55" name="Google Shape;2291;p42">
              <a:extLst>
                <a:ext uri="{FF2B5EF4-FFF2-40B4-BE49-F238E27FC236}">
                  <a16:creationId xmlns:a16="http://schemas.microsoft.com/office/drawing/2014/main" id="{A21D7954-BB41-4D9C-8503-E09C614AC30F}"/>
                </a:ext>
              </a:extLst>
            </p:cNvPr>
            <p:cNvGrpSpPr/>
            <p:nvPr/>
          </p:nvGrpSpPr>
          <p:grpSpPr>
            <a:xfrm>
              <a:off x="1070485" y="1338812"/>
              <a:ext cx="1245900" cy="1245899"/>
              <a:chOff x="2081650" y="4993750"/>
              <a:chExt cx="483125" cy="483125"/>
            </a:xfrm>
            <a:solidFill>
              <a:srgbClr val="FF0000">
                <a:alpha val="27000"/>
              </a:srgbClr>
            </a:solidFill>
          </p:grpSpPr>
          <p:sp>
            <p:nvSpPr>
              <p:cNvPr id="56" name="Google Shape;2292;p42">
                <a:extLst>
                  <a:ext uri="{FF2B5EF4-FFF2-40B4-BE49-F238E27FC236}">
                    <a16:creationId xmlns:a16="http://schemas.microsoft.com/office/drawing/2014/main" id="{2CB81BD1-EB25-451D-8062-11D491FF8749}"/>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 name="Google Shape;2293;p42">
                <a:extLst>
                  <a:ext uri="{FF2B5EF4-FFF2-40B4-BE49-F238E27FC236}">
                    <a16:creationId xmlns:a16="http://schemas.microsoft.com/office/drawing/2014/main" id="{A4E7BE08-9DD6-4DD2-8E0B-3ACE024A14D8}"/>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61" name="Группа 60">
            <a:extLst>
              <a:ext uri="{FF2B5EF4-FFF2-40B4-BE49-F238E27FC236}">
                <a16:creationId xmlns:a16="http://schemas.microsoft.com/office/drawing/2014/main" id="{AA3F60D9-7A27-4490-A746-8B1DB6C78EBB}"/>
              </a:ext>
            </a:extLst>
          </p:cNvPr>
          <p:cNvGrpSpPr/>
          <p:nvPr/>
        </p:nvGrpSpPr>
        <p:grpSpPr>
          <a:xfrm>
            <a:off x="4301674" y="2727296"/>
            <a:ext cx="1245900" cy="1245901"/>
            <a:chOff x="1070485" y="1338812"/>
            <a:chExt cx="1245900" cy="1245901"/>
          </a:xfrm>
        </p:grpSpPr>
        <p:grpSp>
          <p:nvGrpSpPr>
            <p:cNvPr id="62" name="Группа 61">
              <a:extLst>
                <a:ext uri="{FF2B5EF4-FFF2-40B4-BE49-F238E27FC236}">
                  <a16:creationId xmlns:a16="http://schemas.microsoft.com/office/drawing/2014/main" id="{39210490-D178-4B52-828E-EC433E96E0FC}"/>
                </a:ext>
              </a:extLst>
            </p:cNvPr>
            <p:cNvGrpSpPr/>
            <p:nvPr/>
          </p:nvGrpSpPr>
          <p:grpSpPr>
            <a:xfrm>
              <a:off x="1070485" y="1338813"/>
              <a:ext cx="1245900" cy="1245900"/>
              <a:chOff x="6188127" y="1004706"/>
              <a:chExt cx="1245900" cy="1245900"/>
            </a:xfrm>
          </p:grpSpPr>
          <p:sp>
            <p:nvSpPr>
              <p:cNvPr id="66" name="Google Shape;2315;p43">
                <a:extLst>
                  <a:ext uri="{FF2B5EF4-FFF2-40B4-BE49-F238E27FC236}">
                    <a16:creationId xmlns:a16="http://schemas.microsoft.com/office/drawing/2014/main" id="{C2998109-3BBB-46B6-9F12-3B554C6B5554}"/>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16;p43">
                <a:extLst>
                  <a:ext uri="{FF2B5EF4-FFF2-40B4-BE49-F238E27FC236}">
                    <a16:creationId xmlns:a16="http://schemas.microsoft.com/office/drawing/2014/main" id="{A0C44D24-0518-430E-A633-E0E37C0C0284}"/>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17;p43">
                <a:extLst>
                  <a:ext uri="{FF2B5EF4-FFF2-40B4-BE49-F238E27FC236}">
                    <a16:creationId xmlns:a16="http://schemas.microsoft.com/office/drawing/2014/main" id="{272CC523-8BAE-461B-B0C3-C242D48D3F3A}"/>
                  </a:ext>
                </a:extLst>
              </p:cNvPr>
              <p:cNvSpPr txBox="1"/>
              <p:nvPr/>
            </p:nvSpPr>
            <p:spPr>
              <a:xfrm>
                <a:off x="6241955" y="1370314"/>
                <a:ext cx="113805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Мережеві</a:t>
                </a:r>
              </a:p>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сесії</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63" name="Google Shape;2291;p42">
              <a:extLst>
                <a:ext uri="{FF2B5EF4-FFF2-40B4-BE49-F238E27FC236}">
                  <a16:creationId xmlns:a16="http://schemas.microsoft.com/office/drawing/2014/main" id="{0EED6B60-A08E-462E-A498-34D2C964A942}"/>
                </a:ext>
              </a:extLst>
            </p:cNvPr>
            <p:cNvGrpSpPr/>
            <p:nvPr/>
          </p:nvGrpSpPr>
          <p:grpSpPr>
            <a:xfrm>
              <a:off x="1070485" y="1338812"/>
              <a:ext cx="1245900" cy="1245899"/>
              <a:chOff x="2081650" y="4993750"/>
              <a:chExt cx="483125" cy="483125"/>
            </a:xfrm>
            <a:solidFill>
              <a:srgbClr val="FF0000">
                <a:alpha val="27000"/>
              </a:srgbClr>
            </a:solidFill>
          </p:grpSpPr>
          <p:sp>
            <p:nvSpPr>
              <p:cNvPr id="64" name="Google Shape;2292;p42">
                <a:extLst>
                  <a:ext uri="{FF2B5EF4-FFF2-40B4-BE49-F238E27FC236}">
                    <a16:creationId xmlns:a16="http://schemas.microsoft.com/office/drawing/2014/main" id="{11727859-679C-4F19-A04C-89B006C77CAA}"/>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 name="Google Shape;2293;p42">
                <a:extLst>
                  <a:ext uri="{FF2B5EF4-FFF2-40B4-BE49-F238E27FC236}">
                    <a16:creationId xmlns:a16="http://schemas.microsoft.com/office/drawing/2014/main" id="{B826DB60-9BD1-4DD7-8C1C-14E1E59B6D16}"/>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69" name="Группа 68">
            <a:extLst>
              <a:ext uri="{FF2B5EF4-FFF2-40B4-BE49-F238E27FC236}">
                <a16:creationId xmlns:a16="http://schemas.microsoft.com/office/drawing/2014/main" id="{CBF74FC0-F8A3-4F6D-A7AC-CB56E958DFD8}"/>
              </a:ext>
            </a:extLst>
          </p:cNvPr>
          <p:cNvGrpSpPr/>
          <p:nvPr/>
        </p:nvGrpSpPr>
        <p:grpSpPr>
          <a:xfrm>
            <a:off x="1196122" y="1948800"/>
            <a:ext cx="1245900" cy="1245900"/>
            <a:chOff x="6188127" y="1004706"/>
            <a:chExt cx="1245900" cy="1245900"/>
          </a:xfrm>
        </p:grpSpPr>
        <p:sp>
          <p:nvSpPr>
            <p:cNvPr id="70" name="Google Shape;2315;p43">
              <a:extLst>
                <a:ext uri="{FF2B5EF4-FFF2-40B4-BE49-F238E27FC236}">
                  <a16:creationId xmlns:a16="http://schemas.microsoft.com/office/drawing/2014/main" id="{465723AD-2E99-44B6-BC91-CF29A20E3AE0}"/>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16;p43">
              <a:extLst>
                <a:ext uri="{FF2B5EF4-FFF2-40B4-BE49-F238E27FC236}">
                  <a16:creationId xmlns:a16="http://schemas.microsoft.com/office/drawing/2014/main" id="{7B276BD2-B10F-40E5-B567-C9BBAE3AD03E}"/>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7;p43">
              <a:extLst>
                <a:ext uri="{FF2B5EF4-FFF2-40B4-BE49-F238E27FC236}">
                  <a16:creationId xmlns:a16="http://schemas.microsoft.com/office/drawing/2014/main" id="{60C9BCD3-7BF2-4648-9EAA-23ABE6038BA6}"/>
                </a:ext>
              </a:extLst>
            </p:cNvPr>
            <p:cNvSpPr txBox="1"/>
            <p:nvPr/>
          </p:nvSpPr>
          <p:spPr>
            <a:xfrm>
              <a:off x="6295977" y="1362456"/>
              <a:ext cx="103020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Образ</a:t>
              </a:r>
            </a:p>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диску</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73" name="Группа 72">
            <a:extLst>
              <a:ext uri="{FF2B5EF4-FFF2-40B4-BE49-F238E27FC236}">
                <a16:creationId xmlns:a16="http://schemas.microsoft.com/office/drawing/2014/main" id="{D01EB5C9-7EAF-4BF6-9F9B-92B139E1647D}"/>
              </a:ext>
            </a:extLst>
          </p:cNvPr>
          <p:cNvGrpSpPr/>
          <p:nvPr/>
        </p:nvGrpSpPr>
        <p:grpSpPr>
          <a:xfrm>
            <a:off x="3631999" y="1521973"/>
            <a:ext cx="1245900" cy="1245901"/>
            <a:chOff x="1070485" y="1338812"/>
            <a:chExt cx="1245900" cy="1245901"/>
          </a:xfrm>
        </p:grpSpPr>
        <p:grpSp>
          <p:nvGrpSpPr>
            <p:cNvPr id="74" name="Группа 73">
              <a:extLst>
                <a:ext uri="{FF2B5EF4-FFF2-40B4-BE49-F238E27FC236}">
                  <a16:creationId xmlns:a16="http://schemas.microsoft.com/office/drawing/2014/main" id="{171E665A-4B00-41E3-BA4F-55BCDE47AF94}"/>
                </a:ext>
              </a:extLst>
            </p:cNvPr>
            <p:cNvGrpSpPr/>
            <p:nvPr/>
          </p:nvGrpSpPr>
          <p:grpSpPr>
            <a:xfrm>
              <a:off x="1070485" y="1338813"/>
              <a:ext cx="1245900" cy="1245900"/>
              <a:chOff x="6188127" y="1004706"/>
              <a:chExt cx="1245900" cy="1245900"/>
            </a:xfrm>
          </p:grpSpPr>
          <p:sp>
            <p:nvSpPr>
              <p:cNvPr id="78" name="Google Shape;2315;p43">
                <a:extLst>
                  <a:ext uri="{FF2B5EF4-FFF2-40B4-BE49-F238E27FC236}">
                    <a16:creationId xmlns:a16="http://schemas.microsoft.com/office/drawing/2014/main" id="{E60E9F31-42E5-4AC3-AC6D-90C3C9DFC925}"/>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16;p43">
                <a:extLst>
                  <a:ext uri="{FF2B5EF4-FFF2-40B4-BE49-F238E27FC236}">
                    <a16:creationId xmlns:a16="http://schemas.microsoft.com/office/drawing/2014/main" id="{A4087E9C-CE5D-4EAF-B390-747692E73584}"/>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17;p43">
                <a:extLst>
                  <a:ext uri="{FF2B5EF4-FFF2-40B4-BE49-F238E27FC236}">
                    <a16:creationId xmlns:a16="http://schemas.microsoft.com/office/drawing/2014/main" id="{F2881B28-88CA-4AB2-B16B-71956EA0B909}"/>
                  </a:ext>
                </a:extLst>
              </p:cNvPr>
              <p:cNvSpPr txBox="1"/>
              <p:nvPr/>
            </p:nvSpPr>
            <p:spPr>
              <a:xfrm>
                <a:off x="6241955" y="1370314"/>
                <a:ext cx="113805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Шифровані диски</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75" name="Google Shape;2291;p42">
              <a:extLst>
                <a:ext uri="{FF2B5EF4-FFF2-40B4-BE49-F238E27FC236}">
                  <a16:creationId xmlns:a16="http://schemas.microsoft.com/office/drawing/2014/main" id="{F9A2EAC4-6804-4308-9EED-655F95E2369F}"/>
                </a:ext>
              </a:extLst>
            </p:cNvPr>
            <p:cNvGrpSpPr/>
            <p:nvPr/>
          </p:nvGrpSpPr>
          <p:grpSpPr>
            <a:xfrm>
              <a:off x="1070485" y="1338812"/>
              <a:ext cx="1245900" cy="1245899"/>
              <a:chOff x="2081650" y="4993750"/>
              <a:chExt cx="483125" cy="483125"/>
            </a:xfrm>
            <a:solidFill>
              <a:srgbClr val="FF0000">
                <a:alpha val="27000"/>
              </a:srgbClr>
            </a:solidFill>
          </p:grpSpPr>
          <p:sp>
            <p:nvSpPr>
              <p:cNvPr id="76" name="Google Shape;2292;p42">
                <a:extLst>
                  <a:ext uri="{FF2B5EF4-FFF2-40B4-BE49-F238E27FC236}">
                    <a16:creationId xmlns:a16="http://schemas.microsoft.com/office/drawing/2014/main" id="{FC2CB3FE-1FBB-4FAF-A655-28DEFAC49272}"/>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 name="Google Shape;2293;p42">
                <a:extLst>
                  <a:ext uri="{FF2B5EF4-FFF2-40B4-BE49-F238E27FC236}">
                    <a16:creationId xmlns:a16="http://schemas.microsoft.com/office/drawing/2014/main" id="{3FB037F9-6811-4E89-A3D5-503ED5862FB7}"/>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81" name="Группа 80">
            <a:extLst>
              <a:ext uri="{FF2B5EF4-FFF2-40B4-BE49-F238E27FC236}">
                <a16:creationId xmlns:a16="http://schemas.microsoft.com/office/drawing/2014/main" id="{A0C15D35-19A8-4CA7-8DBA-BDDCA09BEF12}"/>
              </a:ext>
            </a:extLst>
          </p:cNvPr>
          <p:cNvGrpSpPr/>
          <p:nvPr/>
        </p:nvGrpSpPr>
        <p:grpSpPr>
          <a:xfrm>
            <a:off x="4961239" y="1501238"/>
            <a:ext cx="1245900" cy="1245901"/>
            <a:chOff x="1070485" y="1338812"/>
            <a:chExt cx="1245900" cy="1245901"/>
          </a:xfrm>
        </p:grpSpPr>
        <p:grpSp>
          <p:nvGrpSpPr>
            <p:cNvPr id="82" name="Группа 81">
              <a:extLst>
                <a:ext uri="{FF2B5EF4-FFF2-40B4-BE49-F238E27FC236}">
                  <a16:creationId xmlns:a16="http://schemas.microsoft.com/office/drawing/2014/main" id="{216F0FAF-38D1-4D1D-92CD-048CA35F430F}"/>
                </a:ext>
              </a:extLst>
            </p:cNvPr>
            <p:cNvGrpSpPr/>
            <p:nvPr/>
          </p:nvGrpSpPr>
          <p:grpSpPr>
            <a:xfrm>
              <a:off x="1070485" y="1338813"/>
              <a:ext cx="1245900" cy="1245900"/>
              <a:chOff x="6188127" y="1004706"/>
              <a:chExt cx="1245900" cy="1245900"/>
            </a:xfrm>
          </p:grpSpPr>
          <p:sp>
            <p:nvSpPr>
              <p:cNvPr id="86" name="Google Shape;2315;p43">
                <a:extLst>
                  <a:ext uri="{FF2B5EF4-FFF2-40B4-BE49-F238E27FC236}">
                    <a16:creationId xmlns:a16="http://schemas.microsoft.com/office/drawing/2014/main" id="{E42612B0-4CF4-4DC9-AE9F-C33E3BF98F91}"/>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16;p43">
                <a:extLst>
                  <a:ext uri="{FF2B5EF4-FFF2-40B4-BE49-F238E27FC236}">
                    <a16:creationId xmlns:a16="http://schemas.microsoft.com/office/drawing/2014/main" id="{9043957A-4A67-4ABB-879F-D5A722DEF233}"/>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17;p43">
                <a:extLst>
                  <a:ext uri="{FF2B5EF4-FFF2-40B4-BE49-F238E27FC236}">
                    <a16:creationId xmlns:a16="http://schemas.microsoft.com/office/drawing/2014/main" id="{7D72A2A3-BE35-4F1E-95F5-4ACA9F4A0D35}"/>
                  </a:ext>
                </a:extLst>
              </p:cNvPr>
              <p:cNvSpPr txBox="1"/>
              <p:nvPr/>
            </p:nvSpPr>
            <p:spPr>
              <a:xfrm>
                <a:off x="6241955" y="1370314"/>
                <a:ext cx="113805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lt1"/>
                    </a:solidFill>
                    <a:latin typeface="Barlow Semi Condensed Medium"/>
                    <a:ea typeface="Barlow Semi Condensed Medium"/>
                    <a:cs typeface="Barlow Semi Condensed Medium"/>
                    <a:sym typeface="Barlow Semi Condensed Medium"/>
                  </a:rPr>
                  <a:t>RAID</a:t>
                </a:r>
              </a:p>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диски</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83" name="Google Shape;2291;p42">
              <a:extLst>
                <a:ext uri="{FF2B5EF4-FFF2-40B4-BE49-F238E27FC236}">
                  <a16:creationId xmlns:a16="http://schemas.microsoft.com/office/drawing/2014/main" id="{61E72CE8-C2B0-4C10-9838-22C66DAEB964}"/>
                </a:ext>
              </a:extLst>
            </p:cNvPr>
            <p:cNvGrpSpPr/>
            <p:nvPr/>
          </p:nvGrpSpPr>
          <p:grpSpPr>
            <a:xfrm>
              <a:off x="1070485" y="1338812"/>
              <a:ext cx="1245900" cy="1245899"/>
              <a:chOff x="2081650" y="4993750"/>
              <a:chExt cx="483125" cy="483125"/>
            </a:xfrm>
            <a:solidFill>
              <a:srgbClr val="FF0000">
                <a:alpha val="27000"/>
              </a:srgbClr>
            </a:solidFill>
          </p:grpSpPr>
          <p:sp>
            <p:nvSpPr>
              <p:cNvPr id="84" name="Google Shape;2292;p42">
                <a:extLst>
                  <a:ext uri="{FF2B5EF4-FFF2-40B4-BE49-F238E27FC236}">
                    <a16:creationId xmlns:a16="http://schemas.microsoft.com/office/drawing/2014/main" id="{A0D4456B-2030-4123-9F3D-205DC08BAAF2}"/>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5" name="Google Shape;2293;p42">
                <a:extLst>
                  <a:ext uri="{FF2B5EF4-FFF2-40B4-BE49-F238E27FC236}">
                    <a16:creationId xmlns:a16="http://schemas.microsoft.com/office/drawing/2014/main" id="{41C0936B-E7D8-4366-A749-9A69864888CE}"/>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89" name="Группа 88">
            <a:extLst>
              <a:ext uri="{FF2B5EF4-FFF2-40B4-BE49-F238E27FC236}">
                <a16:creationId xmlns:a16="http://schemas.microsoft.com/office/drawing/2014/main" id="{67C06557-CA57-4296-917C-7A85F69B11B6}"/>
              </a:ext>
            </a:extLst>
          </p:cNvPr>
          <p:cNvGrpSpPr/>
          <p:nvPr/>
        </p:nvGrpSpPr>
        <p:grpSpPr>
          <a:xfrm>
            <a:off x="6290479" y="1493380"/>
            <a:ext cx="1245900" cy="1245901"/>
            <a:chOff x="1070485" y="1338812"/>
            <a:chExt cx="1245900" cy="1245901"/>
          </a:xfrm>
        </p:grpSpPr>
        <p:grpSp>
          <p:nvGrpSpPr>
            <p:cNvPr id="90" name="Группа 89">
              <a:extLst>
                <a:ext uri="{FF2B5EF4-FFF2-40B4-BE49-F238E27FC236}">
                  <a16:creationId xmlns:a16="http://schemas.microsoft.com/office/drawing/2014/main" id="{DCA5A8CF-51FB-4950-92C9-7D1F098DF419}"/>
                </a:ext>
              </a:extLst>
            </p:cNvPr>
            <p:cNvGrpSpPr/>
            <p:nvPr/>
          </p:nvGrpSpPr>
          <p:grpSpPr>
            <a:xfrm>
              <a:off x="1070485" y="1338813"/>
              <a:ext cx="1245900" cy="1245900"/>
              <a:chOff x="6188127" y="1004706"/>
              <a:chExt cx="1245900" cy="1245900"/>
            </a:xfrm>
          </p:grpSpPr>
          <p:sp>
            <p:nvSpPr>
              <p:cNvPr id="94" name="Google Shape;2315;p43">
                <a:extLst>
                  <a:ext uri="{FF2B5EF4-FFF2-40B4-BE49-F238E27FC236}">
                    <a16:creationId xmlns:a16="http://schemas.microsoft.com/office/drawing/2014/main" id="{5A2EB23A-98E0-4DCA-9C6D-6402838904EB}"/>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16;p43">
                <a:extLst>
                  <a:ext uri="{FF2B5EF4-FFF2-40B4-BE49-F238E27FC236}">
                    <a16:creationId xmlns:a16="http://schemas.microsoft.com/office/drawing/2014/main" id="{3AE14C93-6D0E-44A4-9F0A-8130B42C3641}"/>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17;p43">
                <a:extLst>
                  <a:ext uri="{FF2B5EF4-FFF2-40B4-BE49-F238E27FC236}">
                    <a16:creationId xmlns:a16="http://schemas.microsoft.com/office/drawing/2014/main" id="{B47B1CEB-94D4-4E47-938A-733356651A4B}"/>
                  </a:ext>
                </a:extLst>
              </p:cNvPr>
              <p:cNvSpPr txBox="1"/>
              <p:nvPr/>
            </p:nvSpPr>
            <p:spPr>
              <a:xfrm>
                <a:off x="6241955" y="1370314"/>
                <a:ext cx="1138050"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Віртуальні машини</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91" name="Google Shape;2291;p42">
              <a:extLst>
                <a:ext uri="{FF2B5EF4-FFF2-40B4-BE49-F238E27FC236}">
                  <a16:creationId xmlns:a16="http://schemas.microsoft.com/office/drawing/2014/main" id="{C5C7710A-2958-4342-879A-20CD7D284FB0}"/>
                </a:ext>
              </a:extLst>
            </p:cNvPr>
            <p:cNvGrpSpPr/>
            <p:nvPr/>
          </p:nvGrpSpPr>
          <p:grpSpPr>
            <a:xfrm>
              <a:off x="1070485" y="1338812"/>
              <a:ext cx="1245900" cy="1245899"/>
              <a:chOff x="2081650" y="4993750"/>
              <a:chExt cx="483125" cy="483125"/>
            </a:xfrm>
            <a:solidFill>
              <a:srgbClr val="FF0000">
                <a:alpha val="27000"/>
              </a:srgbClr>
            </a:solidFill>
          </p:grpSpPr>
          <p:sp>
            <p:nvSpPr>
              <p:cNvPr id="92" name="Google Shape;2292;p42">
                <a:extLst>
                  <a:ext uri="{FF2B5EF4-FFF2-40B4-BE49-F238E27FC236}">
                    <a16:creationId xmlns:a16="http://schemas.microsoft.com/office/drawing/2014/main" id="{49C3CE3E-6CF4-4765-A05E-295844837CD7}"/>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3" name="Google Shape;2293;p42">
                <a:extLst>
                  <a:ext uri="{FF2B5EF4-FFF2-40B4-BE49-F238E27FC236}">
                    <a16:creationId xmlns:a16="http://schemas.microsoft.com/office/drawing/2014/main" id="{BD8A1B42-B9A2-4BD2-94FD-27EC002D0956}"/>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grpSp>
        <p:nvGrpSpPr>
          <p:cNvPr id="97" name="Группа 96">
            <a:extLst>
              <a:ext uri="{FF2B5EF4-FFF2-40B4-BE49-F238E27FC236}">
                <a16:creationId xmlns:a16="http://schemas.microsoft.com/office/drawing/2014/main" id="{7666B06D-E363-466F-86BC-FBBF9276EFB4}"/>
              </a:ext>
            </a:extLst>
          </p:cNvPr>
          <p:cNvGrpSpPr/>
          <p:nvPr/>
        </p:nvGrpSpPr>
        <p:grpSpPr>
          <a:xfrm>
            <a:off x="2988935" y="2718130"/>
            <a:ext cx="1245900" cy="1245901"/>
            <a:chOff x="1070485" y="1338812"/>
            <a:chExt cx="1245900" cy="1245901"/>
          </a:xfrm>
        </p:grpSpPr>
        <p:grpSp>
          <p:nvGrpSpPr>
            <p:cNvPr id="98" name="Группа 97">
              <a:extLst>
                <a:ext uri="{FF2B5EF4-FFF2-40B4-BE49-F238E27FC236}">
                  <a16:creationId xmlns:a16="http://schemas.microsoft.com/office/drawing/2014/main" id="{E9834E43-4528-4C25-B467-5E2B000CA9F5}"/>
                </a:ext>
              </a:extLst>
            </p:cNvPr>
            <p:cNvGrpSpPr/>
            <p:nvPr/>
          </p:nvGrpSpPr>
          <p:grpSpPr>
            <a:xfrm>
              <a:off x="1070485" y="1338813"/>
              <a:ext cx="1245900" cy="1245900"/>
              <a:chOff x="6188127" y="1004706"/>
              <a:chExt cx="1245900" cy="1245900"/>
            </a:xfrm>
          </p:grpSpPr>
          <p:sp>
            <p:nvSpPr>
              <p:cNvPr id="102" name="Google Shape;2315;p43">
                <a:extLst>
                  <a:ext uri="{FF2B5EF4-FFF2-40B4-BE49-F238E27FC236}">
                    <a16:creationId xmlns:a16="http://schemas.microsoft.com/office/drawing/2014/main" id="{B5CC631B-47FA-4B98-8A1B-A28C74218A13}"/>
                  </a:ext>
                </a:extLst>
              </p:cNvPr>
              <p:cNvSpPr/>
              <p:nvPr/>
            </p:nvSpPr>
            <p:spPr>
              <a:xfrm>
                <a:off x="6188127" y="1004706"/>
                <a:ext cx="1245900" cy="12459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16;p43">
                <a:extLst>
                  <a:ext uri="{FF2B5EF4-FFF2-40B4-BE49-F238E27FC236}">
                    <a16:creationId xmlns:a16="http://schemas.microsoft.com/office/drawing/2014/main" id="{93291667-1D8C-404C-84BB-BAD72AFBDF25}"/>
                  </a:ext>
                </a:extLst>
              </p:cNvPr>
              <p:cNvSpPr/>
              <p:nvPr/>
            </p:nvSpPr>
            <p:spPr>
              <a:xfrm>
                <a:off x="6295977" y="1112644"/>
                <a:ext cx="1030200" cy="103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17;p43">
                <a:extLst>
                  <a:ext uri="{FF2B5EF4-FFF2-40B4-BE49-F238E27FC236}">
                    <a16:creationId xmlns:a16="http://schemas.microsoft.com/office/drawing/2014/main" id="{00E6CF7C-5372-49B5-9281-FDA88A62BA8A}"/>
                  </a:ext>
                </a:extLst>
              </p:cNvPr>
              <p:cNvSpPr txBox="1"/>
              <p:nvPr/>
            </p:nvSpPr>
            <p:spPr>
              <a:xfrm>
                <a:off x="6217445" y="1356044"/>
                <a:ext cx="1192072" cy="53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uk-UA" dirty="0">
                    <a:solidFill>
                      <a:schemeClr val="lt1"/>
                    </a:solidFill>
                    <a:latin typeface="Barlow Semi Condensed Medium"/>
                    <a:ea typeface="Barlow Semi Condensed Medium"/>
                    <a:cs typeface="Barlow Semi Condensed Medium"/>
                    <a:sym typeface="Barlow Semi Condensed Medium"/>
                  </a:rPr>
                  <a:t>Авторизація</a:t>
                </a:r>
                <a:endParaRPr dirty="0">
                  <a:solidFill>
                    <a:schemeClr val="lt1"/>
                  </a:solidFill>
                  <a:latin typeface="Barlow Semi Condensed Medium"/>
                  <a:ea typeface="Barlow Semi Condensed Medium"/>
                  <a:cs typeface="Barlow Semi Condensed Medium"/>
                  <a:sym typeface="Barlow Semi Condensed Medium"/>
                </a:endParaRPr>
              </a:p>
            </p:txBody>
          </p:sp>
        </p:grpSp>
        <p:grpSp>
          <p:nvGrpSpPr>
            <p:cNvPr id="99" name="Google Shape;2291;p42">
              <a:extLst>
                <a:ext uri="{FF2B5EF4-FFF2-40B4-BE49-F238E27FC236}">
                  <a16:creationId xmlns:a16="http://schemas.microsoft.com/office/drawing/2014/main" id="{CA9CBB01-6C7F-4B82-8E9B-6D0DFF3EA3BF}"/>
                </a:ext>
              </a:extLst>
            </p:cNvPr>
            <p:cNvGrpSpPr/>
            <p:nvPr/>
          </p:nvGrpSpPr>
          <p:grpSpPr>
            <a:xfrm>
              <a:off x="1070485" y="1338812"/>
              <a:ext cx="1245900" cy="1245899"/>
              <a:chOff x="2081650" y="4993750"/>
              <a:chExt cx="483125" cy="483125"/>
            </a:xfrm>
            <a:solidFill>
              <a:srgbClr val="FF0000">
                <a:alpha val="27000"/>
              </a:srgbClr>
            </a:solidFill>
          </p:grpSpPr>
          <p:sp>
            <p:nvSpPr>
              <p:cNvPr id="100" name="Google Shape;2292;p42">
                <a:extLst>
                  <a:ext uri="{FF2B5EF4-FFF2-40B4-BE49-F238E27FC236}">
                    <a16:creationId xmlns:a16="http://schemas.microsoft.com/office/drawing/2014/main" id="{F1DEA2F6-E87B-45CB-9EEA-A68623DD2DB6}"/>
                  </a:ext>
                </a:extLst>
              </p:cNvPr>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 name="Google Shape;2293;p42">
                <a:extLst>
                  <a:ext uri="{FF2B5EF4-FFF2-40B4-BE49-F238E27FC236}">
                    <a16:creationId xmlns:a16="http://schemas.microsoft.com/office/drawing/2014/main" id="{D10D7E73-56DA-4481-BE58-6BAF2BB84ABE}"/>
                  </a:ext>
                </a:extLst>
              </p:cNvPr>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w="28575">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spTree>
    <p:extLst>
      <p:ext uri="{BB962C8B-B14F-4D97-AF65-F5344CB8AC3E}">
        <p14:creationId xmlns:p14="http://schemas.microsoft.com/office/powerpoint/2010/main" val="265107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106098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Керівні принципи під час збирання доказів</a:t>
            </a:r>
            <a:br>
              <a:rPr lang="uk-UA" dirty="0">
                <a:latin typeface="Bahnschrift SemiBold Condensed" panose="020B0502040204020203" pitchFamily="34" charset="0"/>
              </a:rPr>
            </a:br>
            <a:r>
              <a:rPr lang="en-US" dirty="0">
                <a:latin typeface="Bahnschrift SemiBold Condensed" panose="020B0502040204020203" pitchFamily="34" charset="0"/>
              </a:rPr>
              <a:t>IETF RFC 3227 </a:t>
            </a:r>
            <a:r>
              <a:rPr lang="uk-UA" dirty="0">
                <a:latin typeface="Bahnschrift SemiBold Condensed" panose="020B0502040204020203" pitchFamily="34" charset="0"/>
              </a:rPr>
              <a:t>Інструкція із збору цифрових доказів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0" y="1385456"/>
            <a:ext cx="9144000" cy="2840180"/>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Політики безпеки та залучення персоналу із врегулювання інцидентів і правоохоронних органів.</a:t>
            </a:r>
          </a:p>
          <a:p>
            <a:pPr marL="457200" indent="-330200">
              <a:buClr>
                <a:schemeClr val="accent1"/>
              </a:buClr>
              <a:buSzPts val="1600"/>
              <a:buFont typeface="Barlow Semi Condensed"/>
              <a:buChar char="●"/>
            </a:pPr>
            <a:r>
              <a:rPr lang="uk-UA" dirty="0">
                <a:latin typeface="Arial Narrow" panose="020B0606020202030204" pitchFamily="34" charset="0"/>
              </a:rPr>
              <a:t>Якомога точніший знімок системи.</a:t>
            </a:r>
          </a:p>
          <a:p>
            <a:pPr marL="457200" indent="-330200">
              <a:buClr>
                <a:schemeClr val="accent1"/>
              </a:buClr>
              <a:buSzPts val="1600"/>
              <a:buFont typeface="Barlow Semi Condensed"/>
              <a:buChar char="●"/>
            </a:pPr>
            <a:r>
              <a:rPr lang="uk-UA" dirty="0">
                <a:latin typeface="Arial Narrow" panose="020B0606020202030204" pitchFamily="34" charset="0"/>
              </a:rPr>
              <a:t>Докладні записи. (дати та час). Нотатки та роздруківки - підписані та датовані.</a:t>
            </a:r>
          </a:p>
          <a:p>
            <a:pPr marL="457200" indent="-330200">
              <a:buClr>
                <a:schemeClr val="accent1"/>
              </a:buClr>
              <a:buSzPts val="1600"/>
              <a:buFont typeface="Barlow Semi Condensed"/>
              <a:buChar char="●"/>
            </a:pPr>
            <a:r>
              <a:rPr lang="uk-UA" dirty="0">
                <a:latin typeface="Arial Narrow" panose="020B0606020202030204" pitchFamily="34" charset="0"/>
              </a:rPr>
              <a:t>Увага до різниці між системним годинником і </a:t>
            </a:r>
            <a:r>
              <a:rPr lang="en-US" dirty="0">
                <a:latin typeface="Arial Narrow" panose="020B0606020202030204" pitchFamily="34" charset="0"/>
              </a:rPr>
              <a:t>UTC. </a:t>
            </a:r>
            <a:r>
              <a:rPr lang="uk-UA" dirty="0">
                <a:latin typeface="Arial Narrow" panose="020B0606020202030204" pitchFamily="34" charset="0"/>
              </a:rPr>
              <a:t>Зазначити, який час використовується: </a:t>
            </a:r>
            <a:r>
              <a:rPr lang="en-US" dirty="0">
                <a:latin typeface="Arial Narrow" panose="020B0606020202030204" pitchFamily="34" charset="0"/>
              </a:rPr>
              <a:t>UTC </a:t>
            </a:r>
            <a:r>
              <a:rPr lang="uk-UA" dirty="0">
                <a:latin typeface="Arial Narrow" panose="020B0606020202030204" pitchFamily="34" charset="0"/>
              </a:rPr>
              <a:t>чи місцевий.</a:t>
            </a:r>
          </a:p>
          <a:p>
            <a:pPr marL="457200" indent="-330200">
              <a:buClr>
                <a:schemeClr val="accent1"/>
              </a:buClr>
              <a:buSzPts val="1600"/>
              <a:buFont typeface="Barlow Semi Condensed"/>
              <a:buChar char="●"/>
            </a:pPr>
            <a:r>
              <a:rPr lang="uk-UA" dirty="0">
                <a:latin typeface="Arial Narrow" panose="020B0606020202030204" pitchFamily="34" charset="0"/>
              </a:rPr>
              <a:t>Готовність свідчити (можливо, через роки) - всі вчинені дії та їх час.</a:t>
            </a:r>
          </a:p>
          <a:p>
            <a:pPr marL="457200" indent="-330200">
              <a:buClr>
                <a:schemeClr val="accent1"/>
              </a:buClr>
              <a:buSzPts val="1600"/>
              <a:buFont typeface="Barlow Semi Condensed"/>
              <a:buChar char="●"/>
            </a:pPr>
            <a:r>
              <a:rPr lang="uk-UA" dirty="0">
                <a:latin typeface="Arial Narrow" panose="020B0606020202030204" pitchFamily="34" charset="0"/>
              </a:rPr>
              <a:t>Мінімум змін даних під час їх збирання. </a:t>
            </a:r>
          </a:p>
          <a:p>
            <a:pPr marL="457200" indent="-330200">
              <a:buClr>
                <a:schemeClr val="accent1"/>
              </a:buClr>
              <a:buSzPts val="1600"/>
              <a:buFont typeface="Barlow Semi Condensed"/>
              <a:buChar char="●"/>
            </a:pPr>
            <a:r>
              <a:rPr lang="uk-UA" dirty="0">
                <a:latin typeface="Arial Narrow" panose="020B0606020202030204" pitchFamily="34" charset="0"/>
              </a:rPr>
              <a:t>Прибрати зовнішні шляхи для змін. </a:t>
            </a:r>
          </a:p>
          <a:p>
            <a:pPr marL="457200" indent="-330200">
              <a:buClr>
                <a:schemeClr val="accent1"/>
              </a:buClr>
              <a:buSzPts val="1600"/>
              <a:buFont typeface="Barlow Semi Condensed"/>
              <a:buChar char="●"/>
            </a:pPr>
            <a:r>
              <a:rPr lang="uk-UA" dirty="0">
                <a:latin typeface="Arial Narrow" panose="020B0606020202030204" pitchFamily="34" charset="0"/>
              </a:rPr>
              <a:t>Спочатку збір, а потім аналіз. Якщо можливо автоматизовано.</a:t>
            </a:r>
          </a:p>
          <a:p>
            <a:pPr marL="457200" indent="-330200">
              <a:buClr>
                <a:schemeClr val="accent1"/>
              </a:buClr>
              <a:buSzPts val="1600"/>
              <a:buFont typeface="Barlow Semi Condensed"/>
              <a:buChar char="●"/>
            </a:pPr>
            <a:r>
              <a:rPr lang="uk-UA" dirty="0">
                <a:latin typeface="Arial Narrow" panose="020B0606020202030204" pitchFamily="34" charset="0"/>
              </a:rPr>
              <a:t>Швидкість збору має вирішальне значення. </a:t>
            </a:r>
          </a:p>
          <a:p>
            <a:pPr marL="457200" indent="-330200">
              <a:buClr>
                <a:schemeClr val="accent1"/>
              </a:buClr>
              <a:buSzPts val="1600"/>
              <a:buFont typeface="Barlow Semi Condensed"/>
              <a:buChar char="●"/>
            </a:pPr>
            <a:r>
              <a:rPr lang="uk-UA" dirty="0">
                <a:latin typeface="Arial Narrow" panose="020B0606020202030204" pitchFamily="34" charset="0"/>
              </a:rPr>
              <a:t>Побітова копію носія системи (доказова копія), (аналіз майже напевно змінить час доступу до файлу). </a:t>
            </a:r>
          </a:p>
          <a:p>
            <a:pPr marL="457200" indent="-330200">
              <a:buClr>
                <a:schemeClr val="accent1"/>
              </a:buClr>
              <a:buSzPts val="1600"/>
              <a:buFont typeface="Barlow Semi Condensed"/>
              <a:buChar char="●"/>
            </a:pPr>
            <a:r>
              <a:rPr lang="uk-UA" dirty="0">
                <a:latin typeface="Arial Narrow" panose="020B0606020202030204" pitchFamily="34" charset="0"/>
              </a:rPr>
              <a:t>Уникнення проведення експертизи копій доказів.</a:t>
            </a:r>
          </a:p>
        </p:txBody>
      </p:sp>
    </p:spTree>
    <p:extLst>
      <p:ext uri="{BB962C8B-B14F-4D97-AF65-F5344CB8AC3E}">
        <p14:creationId xmlns:p14="http://schemas.microsoft.com/office/powerpoint/2010/main" val="156923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106098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Порядку збору</a:t>
            </a:r>
            <a:br>
              <a:rPr lang="uk-UA" dirty="0">
                <a:latin typeface="Bahnschrift SemiBold Condensed" panose="020B0502040204020203" pitchFamily="34" charset="0"/>
              </a:rPr>
            </a:br>
            <a:r>
              <a:rPr lang="en-US" dirty="0">
                <a:latin typeface="Bahnschrift SemiBold Condensed" panose="020B0502040204020203" pitchFamily="34" charset="0"/>
              </a:rPr>
              <a:t>IETF RFC 3227 </a:t>
            </a:r>
            <a:r>
              <a:rPr lang="uk-UA" dirty="0">
                <a:latin typeface="Bahnschrift SemiBold Condensed" panose="020B0502040204020203" pitchFamily="34" charset="0"/>
              </a:rPr>
              <a:t>Інструкція із збору цифрових доказів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498764" y="1385456"/>
            <a:ext cx="7107381" cy="2840180"/>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регістр, кеш,</a:t>
            </a:r>
          </a:p>
          <a:p>
            <a:pPr marL="457200" lvl="0" indent="-330200">
              <a:buClr>
                <a:schemeClr val="accent1"/>
              </a:buClr>
              <a:buSzPts val="1600"/>
              <a:buFont typeface="Barlow Semi Condensed"/>
              <a:buChar char="●"/>
            </a:pPr>
            <a:r>
              <a:rPr lang="uk-UA" dirty="0">
                <a:latin typeface="Arial Narrow" panose="020B0606020202030204" pitchFamily="34" charset="0"/>
              </a:rPr>
              <a:t>таблиця маршрутизації, кеш </a:t>
            </a:r>
            <a:r>
              <a:rPr lang="en-US" dirty="0">
                <a:latin typeface="Arial Narrow" panose="020B0606020202030204" pitchFamily="34" charset="0"/>
              </a:rPr>
              <a:t>ARP, </a:t>
            </a:r>
            <a:r>
              <a:rPr lang="uk-UA" dirty="0">
                <a:latin typeface="Arial Narrow" panose="020B0606020202030204" pitchFamily="34" charset="0"/>
              </a:rPr>
              <a:t>таблиця процесів, статистика ядра, пам'ять,</a:t>
            </a:r>
          </a:p>
          <a:p>
            <a:pPr marL="457200" lvl="0" indent="-330200">
              <a:buClr>
                <a:schemeClr val="accent1"/>
              </a:buClr>
              <a:buSzPts val="1600"/>
              <a:buFont typeface="Barlow Semi Condensed"/>
              <a:buChar char="●"/>
            </a:pPr>
            <a:r>
              <a:rPr lang="uk-UA" dirty="0">
                <a:latin typeface="Arial Narrow" panose="020B0606020202030204" pitchFamily="34" charset="0"/>
              </a:rPr>
              <a:t>тимчасові файлові системи,</a:t>
            </a:r>
          </a:p>
          <a:p>
            <a:pPr marL="457200" lvl="0" indent="-330200">
              <a:buClr>
                <a:schemeClr val="accent1"/>
              </a:buClr>
              <a:buSzPts val="1600"/>
              <a:buFont typeface="Barlow Semi Condensed"/>
              <a:buChar char="●"/>
            </a:pPr>
            <a:r>
              <a:rPr lang="uk-UA" dirty="0">
                <a:latin typeface="Arial Narrow" panose="020B0606020202030204" pitchFamily="34" charset="0"/>
              </a:rPr>
              <a:t>диск, </a:t>
            </a:r>
          </a:p>
          <a:p>
            <a:pPr marL="457200" lvl="0" indent="-330200">
              <a:buClr>
                <a:schemeClr val="accent1"/>
              </a:buClr>
              <a:buSzPts val="1600"/>
              <a:buFont typeface="Barlow Semi Condensed"/>
              <a:buChar char="●"/>
            </a:pPr>
            <a:r>
              <a:rPr lang="uk-UA" dirty="0">
                <a:latin typeface="Arial Narrow" panose="020B0606020202030204" pitchFamily="34" charset="0"/>
              </a:rPr>
              <a:t>дані віддаленого журналювання та моніторингу,</a:t>
            </a:r>
          </a:p>
          <a:p>
            <a:pPr marL="457200" lvl="0" indent="-330200">
              <a:buClr>
                <a:schemeClr val="accent1"/>
              </a:buClr>
              <a:buSzPts val="1600"/>
              <a:buFont typeface="Barlow Semi Condensed"/>
              <a:buChar char="●"/>
            </a:pPr>
            <a:r>
              <a:rPr lang="uk-UA" dirty="0">
                <a:latin typeface="Arial Narrow" panose="020B0606020202030204" pitchFamily="34" charset="0"/>
              </a:rPr>
              <a:t>фізична конфігурація, топологія мережі,</a:t>
            </a:r>
          </a:p>
          <a:p>
            <a:pPr marL="457200" lvl="0" indent="-330200">
              <a:buClr>
                <a:schemeClr val="accent1"/>
              </a:buClr>
              <a:buSzPts val="1600"/>
              <a:buFont typeface="Barlow Semi Condensed"/>
              <a:buChar char="●"/>
            </a:pPr>
            <a:r>
              <a:rPr lang="uk-UA" dirty="0">
                <a:latin typeface="Arial Narrow" panose="020B0606020202030204" pitchFamily="34" charset="0"/>
              </a:rPr>
              <a:t>архіви.</a:t>
            </a:r>
          </a:p>
        </p:txBody>
      </p:sp>
    </p:spTree>
    <p:extLst>
      <p:ext uri="{BB962C8B-B14F-4D97-AF65-F5344CB8AC3E}">
        <p14:creationId xmlns:p14="http://schemas.microsoft.com/office/powerpoint/2010/main" val="260391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106098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Чого слід уникати</a:t>
            </a:r>
            <a:br>
              <a:rPr lang="uk-UA" dirty="0">
                <a:latin typeface="Bahnschrift SemiBold Condensed" panose="020B0502040204020203" pitchFamily="34" charset="0"/>
              </a:rPr>
            </a:br>
            <a:r>
              <a:rPr lang="en-US" dirty="0">
                <a:latin typeface="Bahnschrift SemiBold Condensed" panose="020B0502040204020203" pitchFamily="34" charset="0"/>
              </a:rPr>
              <a:t>IETF RFC 3227 </a:t>
            </a:r>
            <a:r>
              <a:rPr lang="uk-UA" dirty="0">
                <a:latin typeface="Bahnschrift SemiBold Condensed" panose="020B0502040204020203" pitchFamily="34" charset="0"/>
              </a:rPr>
              <a:t>Інструкція із збору цифрових доказів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498763" y="1496292"/>
            <a:ext cx="7910945" cy="2078181"/>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Не вимикайте систему, доки не завершите збір доказів. Багато доказів може бути втрачено, зловмисник міг змінити сценарії запуску / вимкнення та служби, щоб знищити докази.</a:t>
            </a:r>
          </a:p>
          <a:p>
            <a:pPr marL="457200" indent="-330200">
              <a:buClr>
                <a:schemeClr val="accent1"/>
              </a:buClr>
              <a:buSzPts val="1600"/>
              <a:buFont typeface="Barlow Semi Condensed"/>
              <a:buChar char="●"/>
            </a:pPr>
            <a:r>
              <a:rPr lang="uk-UA" dirty="0">
                <a:latin typeface="Arial Narrow" panose="020B0606020202030204" pitchFamily="34" charset="0"/>
              </a:rPr>
              <a:t>Не довіряйте програмам у системі. Запустіть свої програми збору доказів з захищених носіїв.</a:t>
            </a:r>
          </a:p>
          <a:p>
            <a:pPr marL="457200" indent="-330200">
              <a:buClr>
                <a:schemeClr val="accent1"/>
              </a:buClr>
              <a:buSzPts val="1600"/>
              <a:buFont typeface="Barlow Semi Condensed"/>
              <a:buChar char="●"/>
            </a:pPr>
            <a:r>
              <a:rPr lang="uk-UA" dirty="0">
                <a:latin typeface="Arial Narrow" panose="020B0606020202030204" pitchFamily="34" charset="0"/>
              </a:rPr>
              <a:t>Не запускайте програми, які змінюють час доступу до файлів у системі («</a:t>
            </a:r>
            <a:r>
              <a:rPr lang="en-US" dirty="0">
                <a:latin typeface="Arial Narrow" panose="020B0606020202030204" pitchFamily="34" charset="0"/>
              </a:rPr>
              <a:t>tar»</a:t>
            </a:r>
            <a:r>
              <a:rPr lang="uk-UA" dirty="0">
                <a:latin typeface="Arial Narrow" panose="020B0606020202030204" pitchFamily="34" charset="0"/>
              </a:rPr>
              <a:t>, «</a:t>
            </a:r>
            <a:r>
              <a:rPr lang="en-US" dirty="0">
                <a:latin typeface="Arial Narrow" panose="020B0606020202030204" pitchFamily="34" charset="0"/>
              </a:rPr>
              <a:t>xcopy»).</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Вилучаючи зовнішні шляхи для змін, зауважте, що просте відключення або фільтрація від мережі може задіяти «деактивуючи перемикачі», що виявляють, коли вони поза мережею, і стирають докази.</a:t>
            </a:r>
          </a:p>
        </p:txBody>
      </p:sp>
    </p:spTree>
    <p:extLst>
      <p:ext uri="{BB962C8B-B14F-4D97-AF65-F5344CB8AC3E}">
        <p14:creationId xmlns:p14="http://schemas.microsoft.com/office/powerpoint/2010/main" val="13708316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106098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Захист персональних даних</a:t>
            </a:r>
            <a:br>
              <a:rPr lang="uk-UA" dirty="0">
                <a:latin typeface="Bahnschrift SemiBold Condensed" panose="020B0502040204020203" pitchFamily="34" charset="0"/>
              </a:rPr>
            </a:br>
            <a:r>
              <a:rPr lang="en-US" dirty="0">
                <a:latin typeface="Bahnschrift SemiBold Condensed" panose="020B0502040204020203" pitchFamily="34" charset="0"/>
              </a:rPr>
              <a:t>IETF RFC 3227 </a:t>
            </a:r>
            <a:r>
              <a:rPr lang="uk-UA" dirty="0">
                <a:latin typeface="Bahnschrift SemiBold Condensed" panose="020B0502040204020203" pitchFamily="34" charset="0"/>
              </a:rPr>
              <a:t>Інструкція із збору цифрових доказів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498763" y="1496292"/>
            <a:ext cx="7910945" cy="2424544"/>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Поважайте правила конфіденційності, вказівки вашої компанії та нормативні вимоги вашої юрисдикції. Зокрема, переконайтеся, що жодна зібрана інформація разом із доказами не буде доступна для тих, хто не має допуску до неї. Це включає доступ до файлів журналів (які можуть виявити шаблони поведінки користувачів), файлів особистих даних.</a:t>
            </a:r>
          </a:p>
          <a:p>
            <a:pPr marL="457200" lvl="0" indent="-330200">
              <a:buClr>
                <a:schemeClr val="accent1"/>
              </a:buClr>
              <a:buSzPts val="1600"/>
              <a:buFont typeface="Barlow Semi Condensed"/>
              <a:buChar char="●"/>
            </a:pPr>
            <a:r>
              <a:rPr lang="uk-UA" dirty="0">
                <a:latin typeface="Arial Narrow" panose="020B0606020202030204" pitchFamily="34" charset="0"/>
              </a:rPr>
              <a:t>Не вторгайтеся в приватне життя людей без вагомих причин. Зокрема, не збирайте інформацію з областей, до яких ви зазвичай не маєте доступу (наприклад, сховищ особистих файлів), якщо у вас немає достатніх ознак того, що стався справжній інцидент.</a:t>
            </a:r>
          </a:p>
          <a:p>
            <a:pPr marL="457200" lvl="0" indent="-330200">
              <a:buClr>
                <a:schemeClr val="accent1"/>
              </a:buClr>
              <a:buSzPts val="1600"/>
              <a:buFont typeface="Barlow Semi Condensed"/>
              <a:buChar char="●"/>
            </a:pPr>
            <a:r>
              <a:rPr lang="uk-UA" dirty="0">
                <a:latin typeface="Arial Narrow" panose="020B0606020202030204" pitchFamily="34" charset="0"/>
              </a:rPr>
              <a:t>Переконайтеся, що ви дієте на основі встановлених процедур вашої компанії для вжиття заходів збору доказів інциденту.</a:t>
            </a:r>
          </a:p>
        </p:txBody>
      </p:sp>
    </p:spTree>
    <p:extLst>
      <p:ext uri="{BB962C8B-B14F-4D97-AF65-F5344CB8AC3E}">
        <p14:creationId xmlns:p14="http://schemas.microsoft.com/office/powerpoint/2010/main" val="3701645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106098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Етапи збору</a:t>
            </a:r>
            <a:br>
              <a:rPr lang="uk-UA" dirty="0">
                <a:latin typeface="Bahnschrift SemiBold Condensed" panose="020B0502040204020203" pitchFamily="34" charset="0"/>
              </a:rPr>
            </a:br>
            <a:r>
              <a:rPr lang="en-US" dirty="0">
                <a:latin typeface="Bahnschrift SemiBold Condensed" panose="020B0502040204020203" pitchFamily="34" charset="0"/>
              </a:rPr>
              <a:t>IETF RFC 3227 </a:t>
            </a:r>
            <a:r>
              <a:rPr lang="uk-UA" dirty="0">
                <a:latin typeface="Bahnschrift SemiBold Condensed" panose="020B0502040204020203" pitchFamily="34" charset="0"/>
              </a:rPr>
              <a:t>Інструкція із збору цифрових доказів</a:t>
            </a:r>
            <a:br>
              <a:rPr lang="uk-UA" dirty="0">
                <a:latin typeface="Bahnschrift SemiBold Condensed" panose="020B0502040204020203" pitchFamily="34" charset="0"/>
              </a:rPr>
            </a:br>
            <a:endParaRPr lang="uk-UA" dirty="0"/>
          </a:p>
        </p:txBody>
      </p:sp>
      <p:sp>
        <p:nvSpPr>
          <p:cNvPr id="3214" name="Google Shape;3214;p57"/>
          <p:cNvSpPr txBox="1">
            <a:spLocks noGrp="1"/>
          </p:cNvSpPr>
          <p:nvPr>
            <p:ph type="subTitle" idx="1"/>
          </p:nvPr>
        </p:nvSpPr>
        <p:spPr>
          <a:xfrm>
            <a:off x="512617" y="1302330"/>
            <a:ext cx="7910945" cy="3214253"/>
          </a:xfrm>
          <a:prstGeom prst="rect">
            <a:avLst/>
          </a:prstGeom>
        </p:spPr>
        <p:txBody>
          <a:bodyPr spcFirstLastPara="1" wrap="square" lIns="91425" tIns="91425" rIns="91425" bIns="91425" anchor="t" anchorCtr="0">
            <a:noAutofit/>
          </a:bodyPr>
          <a:lstStyle/>
          <a:p>
            <a:pPr marL="457200" indent="-330200">
              <a:buClr>
                <a:schemeClr val="accent1"/>
              </a:buClr>
              <a:buSzPts val="1600"/>
              <a:buFont typeface="Barlow Semi Condensed"/>
              <a:buChar char="●"/>
            </a:pPr>
            <a:r>
              <a:rPr lang="uk-UA" dirty="0">
                <a:latin typeface="Arial Narrow" panose="020B0606020202030204" pitchFamily="34" charset="0"/>
              </a:rPr>
              <a:t>Де докази? Які системи були задіяні в інциденті.</a:t>
            </a:r>
          </a:p>
          <a:p>
            <a:pPr marL="457200" indent="-330200">
              <a:buClr>
                <a:schemeClr val="accent1"/>
              </a:buClr>
              <a:buSzPts val="1600"/>
              <a:buFont typeface="Barlow Semi Condensed"/>
              <a:buChar char="●"/>
            </a:pPr>
            <a:r>
              <a:rPr lang="uk-UA" dirty="0">
                <a:latin typeface="Arial Narrow" panose="020B0606020202030204" pitchFamily="34" charset="0"/>
              </a:rPr>
              <a:t>Збирайте краще забагато, а не недостатньо.     </a:t>
            </a:r>
          </a:p>
          <a:p>
            <a:pPr marL="457200" indent="-330200">
              <a:buClr>
                <a:schemeClr val="accent1"/>
              </a:buClr>
              <a:buSzPts val="1600"/>
              <a:buFont typeface="Barlow Semi Condensed"/>
              <a:buChar char="●"/>
            </a:pPr>
            <a:r>
              <a:rPr lang="uk-UA" dirty="0">
                <a:latin typeface="Arial Narrow" panose="020B0606020202030204" pitchFamily="34" charset="0"/>
              </a:rPr>
              <a:t>Для кожної системи оберіть порядок збору.      </a:t>
            </a:r>
          </a:p>
          <a:p>
            <a:pPr marL="457200" indent="-330200">
              <a:buClr>
                <a:schemeClr val="accent1"/>
              </a:buClr>
              <a:buSzPts val="1600"/>
              <a:buFont typeface="Barlow Semi Condensed"/>
              <a:buChar char="●"/>
            </a:pPr>
            <a:r>
              <a:rPr lang="uk-UA" dirty="0">
                <a:latin typeface="Arial Narrow" panose="020B0606020202030204" pitchFamily="34" charset="0"/>
              </a:rPr>
              <a:t>Усуньте зовнішні шляхи для змін.      </a:t>
            </a:r>
          </a:p>
          <a:p>
            <a:pPr marL="457200" indent="-330200">
              <a:buClr>
                <a:schemeClr val="accent1"/>
              </a:buClr>
              <a:buSzPts val="1600"/>
              <a:buFont typeface="Barlow Semi Condensed"/>
              <a:buChar char="●"/>
            </a:pPr>
            <a:r>
              <a:rPr lang="uk-UA" dirty="0">
                <a:latin typeface="Arial Narrow" panose="020B0606020202030204" pitchFamily="34" charset="0"/>
              </a:rPr>
              <a:t>Збирайте докази за допомогою відповідних інструментів. </a:t>
            </a:r>
          </a:p>
          <a:p>
            <a:pPr marL="457200" indent="-330200">
              <a:buClr>
                <a:schemeClr val="accent1"/>
              </a:buClr>
              <a:buSzPts val="1600"/>
              <a:buFont typeface="Barlow Semi Condensed"/>
              <a:buChar char="●"/>
            </a:pPr>
            <a:r>
              <a:rPr lang="uk-UA" dirty="0">
                <a:latin typeface="Arial Narrow" panose="020B0606020202030204" pitchFamily="34" charset="0"/>
              </a:rPr>
              <a:t>Запишіть здвиг годинника системи.     </a:t>
            </a:r>
          </a:p>
          <a:p>
            <a:pPr marL="457200" indent="-330200">
              <a:buClr>
                <a:schemeClr val="accent1"/>
              </a:buClr>
              <a:buSzPts val="1600"/>
              <a:buFont typeface="Barlow Semi Condensed"/>
              <a:buChar char="●"/>
            </a:pPr>
            <a:r>
              <a:rPr lang="uk-UA" dirty="0">
                <a:latin typeface="Arial Narrow" panose="020B0606020202030204" pitchFamily="34" charset="0"/>
              </a:rPr>
              <a:t>Що ще може бути доказом?</a:t>
            </a:r>
          </a:p>
          <a:p>
            <a:pPr marL="457200" indent="-330200">
              <a:buClr>
                <a:schemeClr val="accent1"/>
              </a:buClr>
              <a:buSzPts val="1600"/>
              <a:buFont typeface="Barlow Semi Condensed"/>
              <a:buChar char="●"/>
            </a:pPr>
            <a:r>
              <a:rPr lang="uk-UA" dirty="0">
                <a:latin typeface="Arial Narrow" panose="020B0606020202030204" pitchFamily="34" charset="0"/>
              </a:rPr>
              <a:t>Документуйте кожен крок.      </a:t>
            </a:r>
          </a:p>
          <a:p>
            <a:pPr marL="457200" indent="-330200">
              <a:buClr>
                <a:schemeClr val="accent1"/>
              </a:buClr>
              <a:buSzPts val="1600"/>
              <a:buFont typeface="Barlow Semi Condensed"/>
              <a:buChar char="●"/>
            </a:pPr>
            <a:r>
              <a:rPr lang="uk-UA" dirty="0">
                <a:latin typeface="Arial Narrow" panose="020B0606020202030204" pitchFamily="34" charset="0"/>
              </a:rPr>
              <a:t>Не забувайте про причетних людей. Запишіть, хто там був і що вони робили, що спостерігали і як реагували.   </a:t>
            </a:r>
          </a:p>
          <a:p>
            <a:pPr marL="457200" indent="-330200">
              <a:buClr>
                <a:schemeClr val="accent1"/>
              </a:buClr>
              <a:buSzPts val="1600"/>
              <a:buFont typeface="Barlow Semi Condensed"/>
              <a:buChar char="●"/>
            </a:pPr>
            <a:r>
              <a:rPr lang="uk-UA" dirty="0">
                <a:latin typeface="Arial Narrow" panose="020B0606020202030204" pitchFamily="34" charset="0"/>
              </a:rPr>
              <a:t>Там, де це можливо, слід розглянути питання про створення контрольних сум і криптографічне підписання зібраних доказів. При цьому ви не повинні змінювати докази.</a:t>
            </a:r>
          </a:p>
        </p:txBody>
      </p:sp>
    </p:spTree>
    <p:extLst>
      <p:ext uri="{BB962C8B-B14F-4D97-AF65-F5344CB8AC3E}">
        <p14:creationId xmlns:p14="http://schemas.microsoft.com/office/powerpoint/2010/main" val="1328562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194588"/>
            <a:ext cx="6611100" cy="617635"/>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Віддалене видалення записів (</a:t>
            </a:r>
            <a:r>
              <a:rPr lang="en-US" dirty="0">
                <a:latin typeface="Bahnschrift SemiBold Condensed" panose="020B0502040204020203" pitchFamily="34" charset="0"/>
              </a:rPr>
              <a:t>self-wipe)</a:t>
            </a:r>
            <a:endParaRPr lang="uk-UA" dirty="0"/>
          </a:p>
        </p:txBody>
      </p:sp>
      <p:sp>
        <p:nvSpPr>
          <p:cNvPr id="3214" name="Google Shape;3214;p57"/>
          <p:cNvSpPr txBox="1">
            <a:spLocks noGrp="1"/>
          </p:cNvSpPr>
          <p:nvPr>
            <p:ph type="subTitle" idx="1"/>
          </p:nvPr>
        </p:nvSpPr>
        <p:spPr>
          <a:xfrm>
            <a:off x="595745" y="978479"/>
            <a:ext cx="7931727" cy="3629024"/>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solidFill>
                  <a:schemeClr val="tx1"/>
                </a:solidFill>
                <a:latin typeface="Arial Narrow" panose="020B0606020202030204" pitchFamily="34" charset="0"/>
              </a:rPr>
              <a:t>Неправильне відключення пристроїв в ІТ системах може призвести до загроз для цілісності даних і доказів.</a:t>
            </a:r>
          </a:p>
          <a:p>
            <a:pPr marL="127000" lvl="0">
              <a:buClr>
                <a:schemeClr val="accent1"/>
              </a:buClr>
              <a:buSzPts val="1600"/>
            </a:pPr>
            <a:endParaRPr lang="uk-UA" dirty="0">
              <a:solidFill>
                <a:schemeClr val="tx1"/>
              </a:solidFill>
              <a:latin typeface="Arial Narrow" panose="020B0606020202030204" pitchFamily="34" charset="0"/>
            </a:endParaRPr>
          </a:p>
          <a:p>
            <a:pPr marL="127000" lvl="0">
              <a:buClr>
                <a:schemeClr val="accent1"/>
              </a:buClr>
              <a:buSzPts val="1600"/>
            </a:pPr>
            <a:r>
              <a:rPr lang="uk-UA" dirty="0">
                <a:solidFill>
                  <a:schemeClr val="tx1"/>
                </a:solidFill>
                <a:latin typeface="Arial Narrow" panose="020B0606020202030204" pitchFamily="34" charset="0"/>
              </a:rPr>
              <a:t>Деякі ІТ системи мають вбудовані механізми самознищення даних у разі певних подій, таких як втручання в систему або відключення живлення. </a:t>
            </a: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Методи забезпечення цілісності даних:</a:t>
            </a:r>
          </a:p>
          <a:p>
            <a:pPr marL="457200" indent="-330200">
              <a:buClr>
                <a:schemeClr val="accent1"/>
              </a:buClr>
              <a:buSzPts val="1600"/>
              <a:buFont typeface="Barlow Semi Condensed"/>
              <a:buChar char="●"/>
            </a:pPr>
            <a:r>
              <a:rPr lang="uk-UA" dirty="0">
                <a:latin typeface="Arial Narrow" panose="020B0606020202030204" pitchFamily="34" charset="0"/>
              </a:rPr>
              <a:t>Програмне ізолювання (відключення від Інтернету </a:t>
            </a:r>
          </a:p>
          <a:p>
            <a:pPr marL="127000">
              <a:buClr>
                <a:schemeClr val="accent1"/>
              </a:buClr>
              <a:buSzPts val="1600"/>
            </a:pPr>
            <a:r>
              <a:rPr lang="uk-UA" dirty="0">
                <a:latin typeface="Arial Narrow" panose="020B0606020202030204" pitchFamily="34" charset="0"/>
              </a:rPr>
              <a:t>       без переривання живлення). </a:t>
            </a:r>
          </a:p>
          <a:p>
            <a:pPr marL="127000">
              <a:buClr>
                <a:schemeClr val="accent1"/>
              </a:buClr>
              <a:buSzPts val="1600"/>
            </a:pPr>
            <a:r>
              <a:rPr lang="uk-UA" dirty="0">
                <a:latin typeface="Arial Narrow" panose="020B0606020202030204" pitchFamily="34" charset="0"/>
              </a:rPr>
              <a:t>       Налаштування фаєрволів та маршрутизаторів </a:t>
            </a:r>
          </a:p>
          <a:p>
            <a:pPr marL="127000">
              <a:buClr>
                <a:schemeClr val="accent1"/>
              </a:buClr>
              <a:buSzPts val="1600"/>
            </a:pPr>
            <a:r>
              <a:rPr lang="uk-UA" dirty="0">
                <a:latin typeface="Arial Narrow" panose="020B0606020202030204" pitchFamily="34" charset="0"/>
              </a:rPr>
              <a:t>       дозволяє блокувати трафік.</a:t>
            </a:r>
          </a:p>
          <a:p>
            <a:pPr marL="457200" indent="-330200">
              <a:buClr>
                <a:schemeClr val="accent1"/>
              </a:buClr>
              <a:buSzPts val="1600"/>
              <a:buFont typeface="Barlow Semi Condensed"/>
              <a:buChar char="●"/>
            </a:pPr>
            <a:r>
              <a:rPr lang="uk-UA" dirty="0">
                <a:latin typeface="Arial Narrow" panose="020B0606020202030204" pitchFamily="34" charset="0"/>
              </a:rPr>
              <a:t>Відключення </a:t>
            </a:r>
            <a:r>
              <a:rPr lang="en-US" dirty="0">
                <a:latin typeface="Arial Narrow" panose="020B0606020202030204" pitchFamily="34" charset="0"/>
              </a:rPr>
              <a:t>Ethernet-</a:t>
            </a:r>
            <a:r>
              <a:rPr lang="uk-UA" dirty="0">
                <a:latin typeface="Arial Narrow" panose="020B0606020202030204" pitchFamily="34" charset="0"/>
              </a:rPr>
              <a:t>кабелю без вимкнення живлення. </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Faraday bags </a:t>
            </a:r>
            <a:r>
              <a:rPr lang="uk-UA" dirty="0">
                <a:latin typeface="Arial Narrow" panose="020B0606020202030204" pitchFamily="34" charset="0"/>
              </a:rPr>
              <a:t>для блокування бездротового зв’язку. </a:t>
            </a:r>
          </a:p>
          <a:p>
            <a:pPr marL="457200" indent="-330200">
              <a:buClr>
                <a:schemeClr val="accent1"/>
              </a:buClr>
              <a:buSzPts val="1600"/>
              <a:buFont typeface="Barlow Semi Condensed"/>
              <a:buChar char="●"/>
            </a:pPr>
            <a:r>
              <a:rPr lang="uk-UA" dirty="0">
                <a:latin typeface="Arial Narrow" panose="020B0606020202030204" pitchFamily="34" charset="0"/>
              </a:rPr>
              <a:t>Створення резервної копії вмісту перед відключенням. </a:t>
            </a:r>
          </a:p>
        </p:txBody>
      </p:sp>
      <p:pic>
        <p:nvPicPr>
          <p:cNvPr id="6" name="Picture 2" descr="GetUSCart- Lanpard Faraday Bag for Key Fob(2 Pack), Faraday Cage Protector,  Car RFID Signal Blocking Key Fob Protector, Double-Layers of Shielding  Carbon Fiber Material Anti-Theft Faraday Pouch">
            <a:extLst>
              <a:ext uri="{FF2B5EF4-FFF2-40B4-BE49-F238E27FC236}">
                <a16:creationId xmlns:a16="http://schemas.microsoft.com/office/drawing/2014/main" id="{9925B333-D097-443D-B62A-FAC64C8C5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872" y="2141394"/>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010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3"/>
            <a:ext cx="6611100" cy="1054919"/>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3. Цифрові артефакти файлових </a:t>
            </a:r>
            <a:br>
              <a:rPr lang="uk-UA" dirty="0">
                <a:latin typeface="Bahnschrift SemiBold Condensed" panose="020B0502040204020203" pitchFamily="34" charset="0"/>
              </a:rPr>
            </a:br>
            <a:r>
              <a:rPr lang="uk-UA" dirty="0">
                <a:latin typeface="Bahnschrift SemiBold Condensed" panose="020B0502040204020203" pitchFamily="34" charset="0"/>
              </a:rPr>
              <a:t>та операційних систем  (</a:t>
            </a:r>
            <a:r>
              <a:rPr lang="en-US" dirty="0">
                <a:latin typeface="Bahnschrift SemiBold Condensed" panose="020B0502040204020203" pitchFamily="34" charset="0"/>
              </a:rPr>
              <a:t>3</a:t>
            </a:r>
            <a:r>
              <a:rPr lang="uk-UA" dirty="0">
                <a:latin typeface="Bahnschrift SemiBold Condensed" panose="020B0502040204020203" pitchFamily="34" charset="0"/>
              </a:rPr>
              <a:t>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1072070"/>
            <a:ext cx="3426705" cy="39071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Операційні системи.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Файлові системи.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Сектор. </a:t>
            </a: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Кластер. </a:t>
            </a:r>
          </a:p>
          <a:p>
            <a:pPr marL="457200" indent="-330200">
              <a:buClr>
                <a:schemeClr val="accent1"/>
              </a:buClr>
              <a:buSzPts val="1600"/>
              <a:buFont typeface="Barlow Semi Condensed"/>
              <a:buChar char="●"/>
            </a:pPr>
            <a:r>
              <a:rPr lang="en-US" dirty="0">
                <a:solidFill>
                  <a:srgbClr val="00B050"/>
                </a:solidFill>
                <a:latin typeface="Arial Narrow" panose="020B0606020202030204" pitchFamily="34" charset="0"/>
              </a:rPr>
              <a:t>Slack space. </a:t>
            </a:r>
            <a:endParaRPr lang="uk-UA" dirty="0">
              <a:solidFill>
                <a:srgbClr val="00B050"/>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Видалення та відновлення файлів.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Дата та час.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SID.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Кошик.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Recent.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Робочий стіл.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Мої документи.</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Тимчасові файли.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Мініатюри.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Prefetch. </a:t>
            </a:r>
            <a:endParaRPr lang="uk-UA" dirty="0">
              <a:solidFill>
                <a:schemeClr val="tx1"/>
              </a:solidFill>
              <a:latin typeface="Arial Narrow" panose="020B0606020202030204" pitchFamily="34" charset="0"/>
            </a:endParaRPr>
          </a:p>
        </p:txBody>
      </p:sp>
      <p:sp>
        <p:nvSpPr>
          <p:cNvPr id="6" name="Google Shape;3214;p57">
            <a:extLst>
              <a:ext uri="{FF2B5EF4-FFF2-40B4-BE49-F238E27FC236}">
                <a16:creationId xmlns:a16="http://schemas.microsoft.com/office/drawing/2014/main" id="{2F70DA35-CE01-4A5E-820A-87ED7D7E72B4}"/>
              </a:ext>
            </a:extLst>
          </p:cNvPr>
          <p:cNvSpPr txBox="1">
            <a:spLocks/>
          </p:cNvSpPr>
          <p:nvPr/>
        </p:nvSpPr>
        <p:spPr>
          <a:xfrm>
            <a:off x="3802743" y="1072070"/>
            <a:ext cx="3426705" cy="33112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Файл підкачки, гібернації.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Точки відновлення. </a:t>
            </a:r>
          </a:p>
          <a:p>
            <a:pPr marL="457200" indent="-330200">
              <a:buClr>
                <a:schemeClr val="accent1"/>
              </a:buClr>
              <a:buSzPts val="1600"/>
              <a:buFont typeface="Barlow Semi Condensed"/>
              <a:buChar char="●"/>
            </a:pPr>
            <a:r>
              <a:rPr lang="uk-UA" dirty="0">
                <a:solidFill>
                  <a:schemeClr val="bg2"/>
                </a:solidFill>
                <a:latin typeface="Arial Narrow" panose="020B0606020202030204" pitchFamily="34" charset="0"/>
              </a:rPr>
              <a:t>Артефакти файлів: </a:t>
            </a:r>
          </a:p>
          <a:p>
            <a:pPr marL="812800" indent="-330200">
              <a:buClr>
                <a:schemeClr val="accent1"/>
              </a:buClr>
              <a:buSzPts val="1600"/>
              <a:buFont typeface="Barlow Semi Condensed"/>
              <a:buChar char="●"/>
            </a:pPr>
            <a:r>
              <a:rPr lang="uk-UA" dirty="0">
                <a:solidFill>
                  <a:schemeClr val="bg2"/>
                </a:solidFill>
                <a:latin typeface="Arial Narrow" panose="020B0606020202030204" pitchFamily="34" charset="0"/>
              </a:rPr>
              <a:t>сигнатури, </a:t>
            </a:r>
          </a:p>
          <a:p>
            <a:pPr marL="812800" indent="-330200">
              <a:buClr>
                <a:schemeClr val="accent1"/>
              </a:buClr>
              <a:buSzPts val="1600"/>
              <a:buFont typeface="Barlow Semi Condensed"/>
              <a:buChar char="●"/>
            </a:pPr>
            <a:r>
              <a:rPr lang="uk-UA" dirty="0">
                <a:solidFill>
                  <a:schemeClr val="bg2"/>
                </a:solidFill>
                <a:latin typeface="Arial Narrow" panose="020B0606020202030204" pitchFamily="34" charset="0"/>
              </a:rPr>
              <a:t>метадані.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Журнали подій: </a:t>
            </a:r>
          </a:p>
          <a:p>
            <a:pPr marL="812800" indent="-330200">
              <a:buClr>
                <a:schemeClr val="accent1"/>
              </a:buClr>
              <a:buSzPts val="1600"/>
              <a:buFont typeface="Barlow Semi Condensed"/>
              <a:buChar char="●"/>
            </a:pPr>
            <a:r>
              <a:rPr lang="en-US" dirty="0">
                <a:solidFill>
                  <a:schemeClr val="tx1"/>
                </a:solidFill>
                <a:latin typeface="Arial Narrow" panose="020B0606020202030204" pitchFamily="34" charset="0"/>
              </a:rPr>
              <a:t>Event ID, </a:t>
            </a:r>
            <a:endParaRPr lang="uk-UA" dirty="0">
              <a:solidFill>
                <a:schemeClr val="tx1"/>
              </a:solidFill>
              <a:latin typeface="Arial Narrow" panose="020B0606020202030204" pitchFamily="34" charset="0"/>
            </a:endParaRPr>
          </a:p>
          <a:p>
            <a:pPr marL="812800" indent="-330200">
              <a:buClr>
                <a:schemeClr val="accent1"/>
              </a:buClr>
              <a:buSzPts val="1600"/>
              <a:buFont typeface="Barlow Semi Condensed"/>
              <a:buChar char="●"/>
            </a:pPr>
            <a:r>
              <a:rPr lang="en-US" dirty="0">
                <a:solidFill>
                  <a:schemeClr val="tx1"/>
                </a:solidFill>
                <a:latin typeface="Arial Narrow" panose="020B0606020202030204" pitchFamily="34" charset="0"/>
              </a:rPr>
              <a:t>Logon Types.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Реєстр </a:t>
            </a:r>
            <a:r>
              <a:rPr lang="en-US" dirty="0">
                <a:solidFill>
                  <a:srgbClr val="00B050"/>
                </a:solidFill>
                <a:latin typeface="Arial Narrow" panose="020B0606020202030204" pitchFamily="34" charset="0"/>
              </a:rPr>
              <a:t>Windows: </a:t>
            </a:r>
            <a:endParaRPr lang="uk-UA" dirty="0">
              <a:solidFill>
                <a:srgbClr val="00B050"/>
              </a:solidFill>
              <a:latin typeface="Arial Narrow" panose="020B0606020202030204" pitchFamily="34" charset="0"/>
            </a:endParaRPr>
          </a:p>
          <a:p>
            <a:pPr marL="812800" indent="-330200">
              <a:buClr>
                <a:schemeClr val="accent1"/>
              </a:buClr>
              <a:buSzPts val="1600"/>
              <a:buFont typeface="Barlow Semi Condensed"/>
              <a:buChar char="●"/>
            </a:pPr>
            <a:r>
              <a:rPr lang="uk-UA" dirty="0">
                <a:solidFill>
                  <a:srgbClr val="00B050"/>
                </a:solidFill>
                <a:latin typeface="Arial Narrow" panose="020B0606020202030204" pitchFamily="34" charset="0"/>
              </a:rPr>
              <a:t>артефакти перегляду файлів, </a:t>
            </a:r>
          </a:p>
          <a:p>
            <a:pPr marL="812800" indent="-330200">
              <a:buClr>
                <a:schemeClr val="accent1"/>
              </a:buClr>
              <a:buSzPts val="1600"/>
              <a:buFont typeface="Barlow Semi Condensed"/>
              <a:buChar char="●"/>
            </a:pPr>
            <a:r>
              <a:rPr lang="uk-UA" dirty="0">
                <a:solidFill>
                  <a:srgbClr val="00B050"/>
                </a:solidFill>
                <a:latin typeface="Arial Narrow" panose="020B0606020202030204" pitchFamily="34" charset="0"/>
              </a:rPr>
              <a:t>історія </a:t>
            </a:r>
            <a:r>
              <a:rPr lang="en-US" dirty="0">
                <a:solidFill>
                  <a:srgbClr val="00B050"/>
                </a:solidFill>
                <a:latin typeface="Arial Narrow" panose="020B0606020202030204" pitchFamily="34" charset="0"/>
              </a:rPr>
              <a:t>USB-</a:t>
            </a:r>
            <a:r>
              <a:rPr lang="uk-UA" dirty="0">
                <a:solidFill>
                  <a:srgbClr val="00B050"/>
                </a:solidFill>
                <a:latin typeface="Arial Narrow" panose="020B0606020202030204" pitchFamily="34" charset="0"/>
              </a:rPr>
              <a:t>пристроїв, </a:t>
            </a:r>
          </a:p>
          <a:p>
            <a:pPr marL="812800" indent="-330200">
              <a:buClr>
                <a:schemeClr val="accent1"/>
              </a:buClr>
              <a:buSzPts val="1600"/>
              <a:buFont typeface="Barlow Semi Condensed"/>
              <a:buChar char="●"/>
            </a:pPr>
            <a:r>
              <a:rPr lang="uk-UA" dirty="0">
                <a:solidFill>
                  <a:srgbClr val="00B050"/>
                </a:solidFill>
                <a:latin typeface="Arial Narrow" panose="020B0606020202030204" pitchFamily="34" charset="0"/>
              </a:rPr>
              <a:t>дані про останні входи, </a:t>
            </a:r>
          </a:p>
          <a:p>
            <a:pPr marL="812800" indent="-330200">
              <a:buClr>
                <a:schemeClr val="accent1"/>
              </a:buClr>
              <a:buSzPts val="1600"/>
              <a:buFont typeface="Barlow Semi Condensed"/>
              <a:buChar char="●"/>
            </a:pPr>
            <a:r>
              <a:rPr lang="uk-UA" dirty="0">
                <a:solidFill>
                  <a:srgbClr val="00B050"/>
                </a:solidFill>
                <a:latin typeface="Arial Narrow" panose="020B0606020202030204" pitchFamily="34" charset="0"/>
              </a:rPr>
              <a:t>автозапуск.</a:t>
            </a:r>
          </a:p>
        </p:txBody>
      </p:sp>
      <p:sp>
        <p:nvSpPr>
          <p:cNvPr id="5" name="Google Shape;3214;p57">
            <a:extLst>
              <a:ext uri="{FF2B5EF4-FFF2-40B4-BE49-F238E27FC236}">
                <a16:creationId xmlns:a16="http://schemas.microsoft.com/office/drawing/2014/main" id="{01EF7019-C740-49F1-A991-01177F6466C7}"/>
              </a:ext>
            </a:extLst>
          </p:cNvPr>
          <p:cNvSpPr txBox="1">
            <a:spLocks/>
          </p:cNvSpPr>
          <p:nvPr/>
        </p:nvSpPr>
        <p:spPr>
          <a:xfrm>
            <a:off x="6607706" y="1009804"/>
            <a:ext cx="2160254" cy="10490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rgbClr val="00B050"/>
                </a:solidFill>
                <a:latin typeface="Arial Narrow" panose="020B0606020202030204" pitchFamily="34" charset="0"/>
              </a:rPr>
              <a:t>Артефакти: </a:t>
            </a:r>
          </a:p>
          <a:p>
            <a:pPr marL="812800" indent="-330200">
              <a:buClr>
                <a:schemeClr val="accent1"/>
              </a:buClr>
              <a:buSzPts val="1600"/>
              <a:buFont typeface="Barlow Semi Condensed"/>
              <a:buChar char="●"/>
            </a:pPr>
            <a:r>
              <a:rPr lang="en-US" dirty="0">
                <a:solidFill>
                  <a:srgbClr val="00B050"/>
                </a:solidFill>
                <a:latin typeface="Arial Narrow" panose="020B0606020202030204" pitchFamily="34" charset="0"/>
              </a:rPr>
              <a:t>Linux,</a:t>
            </a:r>
            <a:endParaRPr lang="uk-UA" dirty="0">
              <a:solidFill>
                <a:srgbClr val="00B050"/>
              </a:solidFill>
              <a:latin typeface="Arial Narrow" panose="020B0606020202030204" pitchFamily="34" charset="0"/>
            </a:endParaRPr>
          </a:p>
          <a:p>
            <a:pPr marL="812800" indent="-330200">
              <a:buClr>
                <a:schemeClr val="accent1"/>
              </a:buClr>
              <a:buSzPts val="1600"/>
              <a:buFont typeface="Barlow Semi Condensed"/>
              <a:buChar char="●"/>
            </a:pPr>
            <a:r>
              <a:rPr lang="en-US" dirty="0">
                <a:solidFill>
                  <a:srgbClr val="00B050"/>
                </a:solidFill>
                <a:latin typeface="Arial Narrow" panose="020B0606020202030204" pitchFamily="34" charset="0"/>
              </a:rPr>
              <a:t>macOS.</a:t>
            </a:r>
            <a:endParaRPr lang="uk-UA"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28197231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645344"/>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Коли потрібно починати збирати дані?</a:t>
            </a:r>
            <a:endParaRPr lang="uk-UA" dirty="0"/>
          </a:p>
        </p:txBody>
      </p:sp>
      <p:sp>
        <p:nvSpPr>
          <p:cNvPr id="3214" name="Google Shape;3214;p57"/>
          <p:cNvSpPr txBox="1">
            <a:spLocks noGrp="1"/>
          </p:cNvSpPr>
          <p:nvPr>
            <p:ph type="subTitle" idx="1"/>
          </p:nvPr>
        </p:nvSpPr>
        <p:spPr>
          <a:xfrm>
            <a:off x="512617" y="1302330"/>
            <a:ext cx="7910945" cy="2064325"/>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Американське законодавство вимагає збереження даних з моменту ухвали суду.</a:t>
            </a:r>
          </a:p>
          <a:p>
            <a:pPr marL="457200" lvl="0" indent="-330200">
              <a:buClr>
                <a:schemeClr val="accent1"/>
              </a:buClr>
              <a:buSzPts val="1600"/>
              <a:buFont typeface="Barlow Semi Condensed"/>
              <a:buChar char="●"/>
            </a:pPr>
            <a:r>
              <a:rPr lang="uk-UA" dirty="0">
                <a:latin typeface="Arial Narrow" panose="020B0606020202030204" pitchFamily="34" charset="0"/>
              </a:rPr>
              <a:t>Зміна або незбереження даних може бути інтерпретовані як приховування даних.</a:t>
            </a:r>
          </a:p>
          <a:p>
            <a:pPr marL="127000" lvl="0">
              <a:buClr>
                <a:schemeClr val="accent1"/>
              </a:buClr>
              <a:buSzPts val="1600"/>
            </a:pPr>
            <a:endParaRPr lang="uk-UA" dirty="0">
              <a:latin typeface="Arial Narrow" panose="020B0606020202030204" pitchFamily="34" charset="0"/>
            </a:endParaRPr>
          </a:p>
          <a:p>
            <a:pPr marL="127000" lvl="0">
              <a:buClr>
                <a:schemeClr val="accent1"/>
              </a:buClr>
              <a:buSzPts val="1600"/>
            </a:pPr>
            <a:r>
              <a:rPr lang="uk-UA" dirty="0">
                <a:latin typeface="Arial Narrow" panose="020B0606020202030204" pitchFamily="34" charset="0"/>
              </a:rPr>
              <a:t>Тому починати накопичувати дані потрібно:</a:t>
            </a:r>
          </a:p>
          <a:p>
            <a:pPr marL="457200" indent="-330200">
              <a:buClr>
                <a:schemeClr val="accent1"/>
              </a:buClr>
              <a:buSzPts val="1600"/>
              <a:buFont typeface="Barlow Semi Condensed"/>
              <a:buChar char="●"/>
            </a:pPr>
            <a:r>
              <a:rPr lang="uk-UA" dirty="0">
                <a:latin typeface="Arial Narrow" panose="020B0606020202030204" pitchFamily="34" charset="0"/>
              </a:rPr>
              <a:t>з моменту негативного відгуку незадоволеного клієнта,</a:t>
            </a:r>
          </a:p>
          <a:p>
            <a:pPr marL="457200" indent="-330200">
              <a:buClr>
                <a:schemeClr val="accent1"/>
              </a:buClr>
              <a:buSzPts val="1600"/>
              <a:buFont typeface="Barlow Semi Condensed"/>
              <a:buChar char="●"/>
            </a:pPr>
            <a:r>
              <a:rPr lang="uk-UA" dirty="0">
                <a:latin typeface="Arial Narrow" panose="020B0606020202030204" pitchFamily="34" charset="0"/>
              </a:rPr>
              <a:t>отримання претензій (досудових),</a:t>
            </a:r>
          </a:p>
          <a:p>
            <a:pPr marL="457200" indent="-330200">
              <a:buClr>
                <a:schemeClr val="accent1"/>
              </a:buClr>
              <a:buSzPts val="1600"/>
              <a:buFont typeface="Barlow Semi Condensed"/>
              <a:buChar char="●"/>
            </a:pPr>
            <a:r>
              <a:rPr lang="uk-UA" dirty="0">
                <a:latin typeface="Arial Narrow" panose="020B0606020202030204" pitchFamily="34" charset="0"/>
              </a:rPr>
              <a:t>підозри про витік даних або інший інцидент.</a:t>
            </a:r>
          </a:p>
        </p:txBody>
      </p:sp>
    </p:spTree>
    <p:extLst>
      <p:ext uri="{BB962C8B-B14F-4D97-AF65-F5344CB8AC3E}">
        <p14:creationId xmlns:p14="http://schemas.microsoft.com/office/powerpoint/2010/main" val="36434812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437271" y="324474"/>
            <a:ext cx="6611100" cy="645344"/>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Зберігання цифрових доказів </a:t>
            </a:r>
            <a:endParaRPr lang="uk-UA" dirty="0"/>
          </a:p>
        </p:txBody>
      </p:sp>
      <p:sp>
        <p:nvSpPr>
          <p:cNvPr id="3214" name="Google Shape;3214;p57"/>
          <p:cNvSpPr txBox="1">
            <a:spLocks noGrp="1"/>
          </p:cNvSpPr>
          <p:nvPr>
            <p:ph type="subTitle" idx="1"/>
          </p:nvPr>
        </p:nvSpPr>
        <p:spPr>
          <a:xfrm>
            <a:off x="512618" y="969818"/>
            <a:ext cx="3574474" cy="3006434"/>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solidFill>
                  <a:schemeClr val="tx1"/>
                </a:solidFill>
                <a:latin typeface="Arial Narrow" panose="020B0606020202030204" pitchFamily="34" charset="0"/>
              </a:rPr>
              <a:t>Під час зберігання цифрові докази важливо захистити від:</a:t>
            </a:r>
          </a:p>
          <a:p>
            <a:pPr marL="457200" indent="-330200">
              <a:buClr>
                <a:schemeClr val="accent1"/>
              </a:buClr>
              <a:buSzPts val="1600"/>
              <a:buFont typeface="Barlow Semi Condensed"/>
              <a:buChar char="●"/>
            </a:pPr>
            <a:r>
              <a:rPr lang="uk-UA" dirty="0">
                <a:latin typeface="Arial Narrow" panose="020B0606020202030204" pitchFamily="34" charset="0"/>
              </a:rPr>
              <a:t>втрати, </a:t>
            </a:r>
          </a:p>
          <a:p>
            <a:pPr marL="457200" indent="-330200">
              <a:buClr>
                <a:schemeClr val="accent1"/>
              </a:buClr>
              <a:buSzPts val="1600"/>
              <a:buFont typeface="Barlow Semi Condensed"/>
              <a:buChar char="●"/>
            </a:pPr>
            <a:r>
              <a:rPr lang="uk-UA" dirty="0">
                <a:latin typeface="Arial Narrow" panose="020B0606020202030204" pitchFamily="34" charset="0"/>
              </a:rPr>
              <a:t>псування</a:t>
            </a:r>
          </a:p>
          <a:p>
            <a:pPr marL="457200" indent="-330200">
              <a:buClr>
                <a:schemeClr val="accent1"/>
              </a:buClr>
              <a:buSzPts val="1600"/>
              <a:buFont typeface="Barlow Semi Condensed"/>
              <a:buChar char="●"/>
            </a:pPr>
            <a:r>
              <a:rPr lang="uk-UA" dirty="0">
                <a:latin typeface="Arial Narrow" panose="020B0606020202030204" pitchFamily="34" charset="0"/>
              </a:rPr>
              <a:t>підробки.</a:t>
            </a:r>
          </a:p>
          <a:p>
            <a:pPr marL="127000" lvl="0">
              <a:buClr>
                <a:schemeClr val="accent1"/>
              </a:buClr>
              <a:buSzPts val="1600"/>
            </a:pPr>
            <a:endParaRPr lang="uk-UA" dirty="0">
              <a:solidFill>
                <a:schemeClr val="tx1"/>
              </a:solidFill>
              <a:latin typeface="Arial Narrow" panose="020B0606020202030204" pitchFamily="34" charset="0"/>
            </a:endParaRPr>
          </a:p>
          <a:p>
            <a:pPr marL="127000" lvl="0">
              <a:buClr>
                <a:schemeClr val="accent1"/>
              </a:buClr>
              <a:buSzPts val="1600"/>
            </a:pPr>
            <a:r>
              <a:rPr lang="uk-UA" dirty="0">
                <a:solidFill>
                  <a:schemeClr val="tx1"/>
                </a:solidFill>
                <a:latin typeface="Arial Narrow" panose="020B0606020202030204" pitchFamily="34" charset="0"/>
              </a:rPr>
              <a:t>Псування може бути наслідком </a:t>
            </a:r>
          </a:p>
          <a:p>
            <a:pPr marL="457200" lvl="0" indent="-330200">
              <a:buClr>
                <a:schemeClr val="accent1"/>
              </a:buClr>
              <a:buSzPts val="1600"/>
              <a:buFont typeface="Barlow Semi Condensed"/>
              <a:buChar char="●"/>
            </a:pPr>
            <a:r>
              <a:rPr lang="uk-UA" dirty="0">
                <a:latin typeface="Arial Narrow" panose="020B0606020202030204" pitchFamily="34" charset="0"/>
              </a:rPr>
              <a:t>електромагнітного, </a:t>
            </a:r>
          </a:p>
          <a:p>
            <a:pPr marL="457200" lvl="0" indent="-330200">
              <a:buClr>
                <a:schemeClr val="accent1"/>
              </a:buClr>
              <a:buSzPts val="1600"/>
              <a:buFont typeface="Barlow Semi Condensed"/>
              <a:buChar char="●"/>
            </a:pPr>
            <a:r>
              <a:rPr lang="uk-UA" dirty="0">
                <a:latin typeface="Arial Narrow" panose="020B0606020202030204" pitchFamily="34" charset="0"/>
              </a:rPr>
              <a:t>теплового впливу, </a:t>
            </a:r>
          </a:p>
          <a:p>
            <a:pPr marL="457200" lvl="0" indent="-330200">
              <a:buClr>
                <a:schemeClr val="accent1"/>
              </a:buClr>
              <a:buSzPts val="1600"/>
              <a:buFont typeface="Barlow Semi Condensed"/>
              <a:buChar char="●"/>
            </a:pPr>
            <a:r>
              <a:rPr lang="uk-UA" dirty="0">
                <a:latin typeface="Arial Narrow" panose="020B0606020202030204" pitchFamily="34" charset="0"/>
              </a:rPr>
              <a:t>вологості, </a:t>
            </a:r>
          </a:p>
          <a:p>
            <a:pPr marL="457200" lvl="0" indent="-330200">
              <a:buClr>
                <a:schemeClr val="accent1"/>
              </a:buClr>
              <a:buSzPts val="1600"/>
              <a:buFont typeface="Barlow Semi Condensed"/>
              <a:buChar char="●"/>
            </a:pPr>
            <a:r>
              <a:rPr lang="uk-UA" dirty="0">
                <a:latin typeface="Arial Narrow" panose="020B0606020202030204" pitchFamily="34" charset="0"/>
              </a:rPr>
              <a:t>ударів, </a:t>
            </a:r>
          </a:p>
          <a:p>
            <a:pPr marL="457200" lvl="0" indent="-330200">
              <a:buClr>
                <a:schemeClr val="accent1"/>
              </a:buClr>
              <a:buSzPts val="1600"/>
              <a:buFont typeface="Barlow Semi Condensed"/>
              <a:buChar char="●"/>
            </a:pPr>
            <a:r>
              <a:rPr lang="uk-UA" dirty="0">
                <a:latin typeface="Arial Narrow" panose="020B0606020202030204" pitchFamily="34" charset="0"/>
              </a:rPr>
              <a:t>вібрації. </a:t>
            </a:r>
          </a:p>
          <a:p>
            <a:pPr marL="127000" lvl="0">
              <a:buClr>
                <a:schemeClr val="accent1"/>
              </a:buClr>
              <a:buSzPts val="1600"/>
            </a:pPr>
            <a:endParaRPr lang="uk-UA" dirty="0">
              <a:solidFill>
                <a:schemeClr val="tx1"/>
              </a:solidFill>
              <a:latin typeface="Arial Narrow" panose="020B0606020202030204" pitchFamily="34" charset="0"/>
            </a:endParaRPr>
          </a:p>
          <a:p>
            <a:pPr marL="412750" lvl="0" indent="-285750">
              <a:buClr>
                <a:schemeClr val="accent1"/>
              </a:buClr>
              <a:buSzPts val="1600"/>
              <a:buFont typeface="Arial" panose="020B0604020202020204" pitchFamily="34" charset="0"/>
              <a:buChar char="•"/>
            </a:pPr>
            <a:endParaRPr lang="uk-UA" dirty="0">
              <a:latin typeface="Arial Narrow" panose="020B0606020202030204" pitchFamily="34" charset="0"/>
            </a:endParaRPr>
          </a:p>
        </p:txBody>
      </p:sp>
      <p:sp>
        <p:nvSpPr>
          <p:cNvPr id="4" name="Google Shape;3214;p57">
            <a:extLst>
              <a:ext uri="{FF2B5EF4-FFF2-40B4-BE49-F238E27FC236}">
                <a16:creationId xmlns:a16="http://schemas.microsoft.com/office/drawing/2014/main" id="{0B22A165-C285-4D01-93CF-DA96888B3E59}"/>
              </a:ext>
            </a:extLst>
          </p:cNvPr>
          <p:cNvSpPr txBox="1">
            <a:spLocks/>
          </p:cNvSpPr>
          <p:nvPr/>
        </p:nvSpPr>
        <p:spPr>
          <a:xfrm>
            <a:off x="3629891" y="969818"/>
            <a:ext cx="5514108" cy="35329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Зберігання цифрових доказів:</a:t>
            </a:r>
          </a:p>
          <a:p>
            <a:pPr marL="457200" indent="-330200">
              <a:buClr>
                <a:schemeClr val="accent1"/>
              </a:buClr>
              <a:buSzPts val="1600"/>
              <a:buFont typeface="Barlow Semi Condensed"/>
              <a:buChar char="●"/>
            </a:pPr>
            <a:r>
              <a:rPr lang="uk-UA" dirty="0">
                <a:latin typeface="Arial Narrow" panose="020B0606020202030204" pitchFamily="34" charset="0"/>
              </a:rPr>
              <a:t>на об’єкті зберігання доказів</a:t>
            </a:r>
          </a:p>
          <a:p>
            <a:pPr marL="127000">
              <a:buClr>
                <a:schemeClr val="accent1"/>
              </a:buClr>
              <a:buSzPts val="1600"/>
            </a:pPr>
            <a:r>
              <a:rPr lang="uk-UA" dirty="0">
                <a:latin typeface="Arial Narrow" panose="020B0606020202030204" pitchFamily="34" charset="0"/>
              </a:rPr>
              <a:t>       (засоби контролю фізичної безпеки),</a:t>
            </a:r>
          </a:p>
          <a:p>
            <a:pPr marL="457200" indent="-330200">
              <a:buClr>
                <a:schemeClr val="accent1"/>
              </a:buClr>
              <a:buSzPts val="1600"/>
              <a:buFont typeface="Barlow Semi Condensed"/>
              <a:buChar char="●"/>
            </a:pPr>
            <a:r>
              <a:rPr lang="uk-UA" dirty="0">
                <a:latin typeface="Arial Narrow" panose="020B0606020202030204" pitchFamily="34" charset="0"/>
              </a:rPr>
              <a:t>пакування,</a:t>
            </a:r>
          </a:p>
          <a:p>
            <a:pPr marL="457200" indent="-330200">
              <a:buClr>
                <a:schemeClr val="accent1"/>
              </a:buClr>
              <a:buSzPts val="1600"/>
              <a:buFont typeface="Barlow Semi Condensed"/>
              <a:buChar char="●"/>
            </a:pPr>
            <a:r>
              <a:rPr lang="uk-UA" dirty="0">
                <a:latin typeface="Arial Narrow" panose="020B0606020202030204" pitchFamily="34" charset="0"/>
              </a:rPr>
              <a:t>маркування,</a:t>
            </a:r>
          </a:p>
          <a:p>
            <a:pPr marL="457200" indent="-330200">
              <a:buClr>
                <a:schemeClr val="accent1"/>
              </a:buClr>
              <a:buSzPts val="1600"/>
              <a:buFont typeface="Barlow Semi Condensed"/>
              <a:buChar char="●"/>
            </a:pPr>
            <a:r>
              <a:rPr lang="uk-UA" dirty="0">
                <a:latin typeface="Arial Narrow" panose="020B0606020202030204" pitchFamily="34" charset="0"/>
              </a:rPr>
              <a:t>опечатування (цифровий підпис).</a:t>
            </a:r>
          </a:p>
          <a:p>
            <a:pPr marL="412750" indent="-285750">
              <a:buClr>
                <a:schemeClr val="accent1"/>
              </a:buClr>
              <a:buSzPts val="1600"/>
              <a:buFont typeface="Arial" panose="020B0604020202020204" pitchFamily="34" charset="0"/>
              <a:buChar char="•"/>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Збереження відео в якості цифрових доказів: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диск </a:t>
            </a:r>
            <a:r>
              <a:rPr lang="uk-UA" dirty="0">
                <a:latin typeface="Arial Narrow" panose="020B0606020202030204" pitchFamily="34" charset="0"/>
              </a:rPr>
              <a:t>CD/DVD,</a:t>
            </a:r>
          </a:p>
          <a:p>
            <a:pPr marL="457200" indent="-330200">
              <a:buClr>
                <a:schemeClr val="accent1"/>
              </a:buClr>
              <a:buSzPts val="1600"/>
              <a:buFont typeface="Barlow Semi Condensed"/>
              <a:buChar char="●"/>
            </a:pPr>
            <a:r>
              <a:rPr lang="uk-UA" dirty="0">
                <a:latin typeface="Arial Narrow" panose="020B0606020202030204" pitchFamily="34" charset="0"/>
              </a:rPr>
              <a:t>іншій носій (відеофайл завеликий),</a:t>
            </a:r>
          </a:p>
          <a:p>
            <a:pPr marL="457200" indent="-330200">
              <a:buClr>
                <a:schemeClr val="accent1"/>
              </a:buClr>
              <a:buSzPts val="1600"/>
              <a:buFont typeface="Barlow Semi Condensed"/>
              <a:buChar char="●"/>
            </a:pPr>
            <a:r>
              <a:rPr lang="uk-UA" dirty="0">
                <a:latin typeface="Arial Narrow" panose="020B0606020202030204" pitchFamily="34" charset="0"/>
              </a:rPr>
              <a:t>мережеве сховище,</a:t>
            </a:r>
          </a:p>
          <a:p>
            <a:pPr marL="457200" indent="-330200">
              <a:buClr>
                <a:schemeClr val="accent1"/>
              </a:buClr>
              <a:buSzPts val="1600"/>
              <a:buFont typeface="Barlow Semi Condensed"/>
              <a:buChar char="●"/>
            </a:pPr>
            <a:r>
              <a:rPr lang="uk-UA" dirty="0">
                <a:latin typeface="Arial Narrow" panose="020B0606020202030204" pitchFamily="34" charset="0"/>
              </a:rPr>
              <a:t>зміна формату відеофайлу для зменшення його розміру.</a:t>
            </a:r>
          </a:p>
          <a:p>
            <a:pPr marL="412750" indent="-285750">
              <a:buClr>
                <a:schemeClr val="accent1"/>
              </a:buClr>
              <a:buSzPts val="1600"/>
              <a:buFont typeface="Arial" panose="020B0604020202020204" pitchFamily="34" charset="0"/>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38264325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63730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Переваги / недоліки доказів з відкритих джерел </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249381" y="997907"/>
            <a:ext cx="4045528" cy="34596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Переваги:</a:t>
            </a:r>
          </a:p>
          <a:p>
            <a:pPr marL="457200" indent="-330200">
              <a:buClr>
                <a:schemeClr val="accent1"/>
              </a:buClr>
              <a:buSzPts val="1600"/>
              <a:buFont typeface="Barlow Semi Condensed"/>
              <a:buChar char="●"/>
            </a:pPr>
            <a:r>
              <a:rPr lang="uk-UA" dirty="0">
                <a:latin typeface="Arial Narrow" panose="020B0606020202030204" pitchFamily="34" charset="0"/>
              </a:rPr>
              <a:t>Слідчі можуть не мати або мати обмежений фізичний доступ до місця злочину. </a:t>
            </a:r>
          </a:p>
          <a:p>
            <a:pPr marL="457200" indent="-330200">
              <a:buClr>
                <a:schemeClr val="accent1"/>
              </a:buClr>
              <a:buSzPts val="1600"/>
              <a:buFont typeface="Barlow Semi Condensed"/>
              <a:buChar char="●"/>
            </a:pPr>
            <a:r>
              <a:rPr lang="uk-UA" dirty="0">
                <a:latin typeface="Arial Narrow" panose="020B0606020202030204" pitchFamily="34" charset="0"/>
              </a:rPr>
              <a:t>Цифрові докази можна збирати дистанційно та оперативно. </a:t>
            </a:r>
          </a:p>
          <a:p>
            <a:pPr marL="457200" indent="-330200">
              <a:buClr>
                <a:schemeClr val="accent1"/>
              </a:buClr>
              <a:buSzPts val="1600"/>
              <a:buFont typeface="Barlow Semi Condensed"/>
              <a:buChar char="●"/>
            </a:pPr>
            <a:r>
              <a:rPr lang="uk-UA" dirty="0">
                <a:latin typeface="Arial Narrow" panose="020B0606020202030204" pitchFamily="34" charset="0"/>
              </a:rPr>
              <a:t>Такі методи збору доказів є більш економічно ефективними. </a:t>
            </a:r>
          </a:p>
          <a:p>
            <a:pPr marL="457200" indent="-330200">
              <a:buClr>
                <a:schemeClr val="accent1"/>
              </a:buClr>
              <a:buSzPts val="1600"/>
              <a:buFont typeface="Barlow Semi Condensed"/>
              <a:buChar char="●"/>
            </a:pPr>
            <a:r>
              <a:rPr lang="uk-UA" dirty="0">
                <a:latin typeface="Arial Narrow" panose="020B0606020202030204" pitchFamily="34" charset="0"/>
              </a:rPr>
              <a:t>Злочини геноциду та військові злочини передбачають:</a:t>
            </a:r>
          </a:p>
          <a:p>
            <a:pPr marL="720725" indent="-330200">
              <a:buClr>
                <a:schemeClr val="accent1"/>
              </a:buClr>
              <a:buSzPts val="1600"/>
              <a:buFont typeface="Barlow Semi Condensed"/>
              <a:buChar char="●"/>
            </a:pPr>
            <a:r>
              <a:rPr lang="uk-UA" dirty="0">
                <a:latin typeface="Arial Narrow" panose="020B0606020202030204" pitchFamily="34" charset="0"/>
              </a:rPr>
              <a:t>крайню форму насильства, </a:t>
            </a:r>
          </a:p>
          <a:p>
            <a:pPr marL="720725" indent="-330200">
              <a:buClr>
                <a:schemeClr val="accent1"/>
              </a:buClr>
              <a:buSzPts val="1600"/>
              <a:buFont typeface="Barlow Semi Condensed"/>
              <a:buChar char="●"/>
            </a:pPr>
            <a:r>
              <a:rPr lang="uk-UA" dirty="0">
                <a:latin typeface="Arial Narrow" panose="020B0606020202030204" pitchFamily="34" charset="0"/>
              </a:rPr>
              <a:t>територіальну масштабність, </a:t>
            </a:r>
          </a:p>
          <a:p>
            <a:pPr marL="720725" indent="-330200">
              <a:buClr>
                <a:schemeClr val="accent1"/>
              </a:buClr>
              <a:buSzPts val="1600"/>
              <a:buFont typeface="Barlow Semi Condensed"/>
              <a:buChar char="●"/>
            </a:pPr>
            <a:r>
              <a:rPr lang="uk-UA" dirty="0">
                <a:latin typeface="Arial Narrow" panose="020B0606020202030204" pitchFamily="34" charset="0"/>
              </a:rPr>
              <a:t>неможливість допиту великої кількості підозрюваних та жертв.</a:t>
            </a:r>
          </a:p>
        </p:txBody>
      </p:sp>
      <p:sp>
        <p:nvSpPr>
          <p:cNvPr id="5" name="Google Shape;3214;p57">
            <a:extLst>
              <a:ext uri="{FF2B5EF4-FFF2-40B4-BE49-F238E27FC236}">
                <a16:creationId xmlns:a16="http://schemas.microsoft.com/office/drawing/2014/main" id="{EA5614B5-5096-4C90-A999-6F1FAB09D86A}"/>
              </a:ext>
            </a:extLst>
          </p:cNvPr>
          <p:cNvSpPr txBox="1">
            <a:spLocks/>
          </p:cNvSpPr>
          <p:nvPr/>
        </p:nvSpPr>
        <p:spPr>
          <a:xfrm>
            <a:off x="4294909" y="997907"/>
            <a:ext cx="4045528" cy="34596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Недоліки:</a:t>
            </a:r>
          </a:p>
          <a:p>
            <a:pPr marL="457200" indent="-330200">
              <a:buClr>
                <a:schemeClr val="accent1"/>
              </a:buClr>
              <a:buSzPts val="1600"/>
              <a:buFont typeface="Barlow Semi Condensed"/>
              <a:buChar char="●"/>
            </a:pPr>
            <a:r>
              <a:rPr lang="uk-UA" dirty="0">
                <a:latin typeface="Arial Narrow" panose="020B0606020202030204" pitchFamily="34" charset="0"/>
              </a:rPr>
              <a:t>Будь-хто може розміщувати в мережі «Інтернет» що завгодно. </a:t>
            </a:r>
          </a:p>
          <a:p>
            <a:pPr marL="457200" indent="-330200">
              <a:buClr>
                <a:schemeClr val="accent1"/>
              </a:buClr>
              <a:buSzPts val="1600"/>
              <a:buFont typeface="Barlow Semi Condensed"/>
              <a:buChar char="●"/>
            </a:pPr>
            <a:r>
              <a:rPr lang="uk-UA" dirty="0">
                <a:latin typeface="Arial Narrow" panose="020B0606020202030204" pitchFamily="34" charset="0"/>
              </a:rPr>
              <a:t>Представники хакерських спільнот можуть фальсифікувати інформацію. </a:t>
            </a:r>
          </a:p>
          <a:p>
            <a:pPr marL="457200" indent="-330200">
              <a:buClr>
                <a:schemeClr val="accent1"/>
              </a:buClr>
              <a:buSzPts val="1600"/>
              <a:buFont typeface="Barlow Semi Condensed"/>
              <a:buChar char="●"/>
            </a:pPr>
            <a:r>
              <a:rPr lang="uk-UA" dirty="0">
                <a:latin typeface="Arial Narrow" panose="020B0606020202030204" pitchFamily="34" charset="0"/>
              </a:rPr>
              <a:t>Авторство інформації можна поставити під сумнів. </a:t>
            </a:r>
          </a:p>
          <a:p>
            <a:pPr marL="457200" indent="-330200">
              <a:buClr>
                <a:schemeClr val="accent1"/>
              </a:buClr>
              <a:buSzPts val="1600"/>
              <a:buFont typeface="Barlow Semi Condensed"/>
              <a:buChar char="●"/>
            </a:pPr>
            <a:r>
              <a:rPr lang="uk-UA" dirty="0">
                <a:latin typeface="Arial Narrow" panose="020B0606020202030204" pitchFamily="34" charset="0"/>
              </a:rPr>
              <a:t>В мережі «Інтернет» можуть бути розмішені відверті фальсифікації та інсценування. </a:t>
            </a:r>
          </a:p>
          <a:p>
            <a:pPr marL="457200" indent="-330200">
              <a:buClr>
                <a:schemeClr val="accent1"/>
              </a:buClr>
              <a:buSzPts val="1600"/>
              <a:buFont typeface="Barlow Semi Condensed"/>
              <a:buChar char="●"/>
            </a:pPr>
            <a:r>
              <a:rPr lang="uk-UA" dirty="0">
                <a:latin typeface="Arial Narrow" panose="020B0606020202030204" pitchFamily="34" charset="0"/>
              </a:rPr>
              <a:t>Фото та відео можуть бути підроблені, в тому числі за допомогою штучного інтелекту</a:t>
            </a:r>
            <a:r>
              <a:rPr lang="ru-RU"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В будь якій момент інформація може бути змінена.</a:t>
            </a:r>
          </a:p>
        </p:txBody>
      </p:sp>
    </p:spTree>
    <p:extLst>
      <p:ext uri="{BB962C8B-B14F-4D97-AF65-F5344CB8AC3E}">
        <p14:creationId xmlns:p14="http://schemas.microsoft.com/office/powerpoint/2010/main" val="14171518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977856"/>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Протокол Берклі </a:t>
            </a:r>
            <a:br>
              <a:rPr lang="uk-UA" dirty="0">
                <a:latin typeface="Bahnschrift SemiBold Condensed" panose="020B0502040204020203" pitchFamily="34" charset="0"/>
              </a:rPr>
            </a:br>
            <a:r>
              <a:rPr lang="uk-UA" dirty="0">
                <a:latin typeface="Bahnschrift SemiBold Condensed" panose="020B0502040204020203" pitchFamily="34" charset="0"/>
              </a:rPr>
              <a:t>розслідування з використанням відкритих даних</a:t>
            </a:r>
            <a:endParaRPr lang="uk-UA" dirty="0"/>
          </a:p>
        </p:txBody>
      </p:sp>
      <p:sp>
        <p:nvSpPr>
          <p:cNvPr id="3214" name="Google Shape;3214;p57"/>
          <p:cNvSpPr txBox="1">
            <a:spLocks noGrp="1"/>
          </p:cNvSpPr>
          <p:nvPr>
            <p:ph type="subTitle" idx="1"/>
          </p:nvPr>
        </p:nvSpPr>
        <p:spPr>
          <a:xfrm>
            <a:off x="4225636" y="1934443"/>
            <a:ext cx="4918364" cy="2147451"/>
          </a:xfrm>
          <a:prstGeom prst="rect">
            <a:avLst/>
          </a:prstGeom>
        </p:spPr>
        <p:txBody>
          <a:bodyPr spcFirstLastPara="1" wrap="square" lIns="91425" tIns="91425" rIns="91425" bIns="91425" anchor="t" anchorCtr="0">
            <a:noAutofit/>
          </a:bodyPr>
          <a:lstStyle/>
          <a:p>
            <a:pPr marL="127000" lvl="0">
              <a:buClr>
                <a:schemeClr val="accent1"/>
              </a:buClr>
              <a:buSzPts val="1600"/>
            </a:pPr>
            <a:r>
              <a:rPr lang="uk-UA" dirty="0">
                <a:solidFill>
                  <a:schemeClr val="accent1"/>
                </a:solidFill>
                <a:latin typeface="Arial Narrow" panose="020B0606020202030204" pitchFamily="34" charset="0"/>
              </a:rPr>
              <a:t>Відкрита інформація - </a:t>
            </a:r>
            <a:r>
              <a:rPr lang="uk-UA" dirty="0">
                <a:latin typeface="Arial Narrow" panose="020B0606020202030204" pitchFamily="34" charset="0"/>
              </a:rPr>
              <a:t>це інформація у відкритому доступі </a:t>
            </a:r>
            <a:br>
              <a:rPr lang="uk-UA" dirty="0">
                <a:latin typeface="Arial Narrow" panose="020B0606020202030204" pitchFamily="34" charset="0"/>
              </a:rPr>
            </a:br>
            <a:r>
              <a:rPr lang="uk-UA" dirty="0">
                <a:latin typeface="Arial Narrow" panose="020B0606020202030204" pitchFamily="34" charset="0"/>
              </a:rPr>
              <a:t>(не вимагає несанкціонованого доступу)</a:t>
            </a:r>
            <a:br>
              <a:rPr lang="uk-UA" dirty="0">
                <a:latin typeface="Arial Narrow" panose="020B0606020202030204" pitchFamily="34" charset="0"/>
              </a:rPr>
            </a:br>
            <a:endParaRPr lang="uk-UA" dirty="0">
              <a:latin typeface="Arial Narrow" panose="020B0606020202030204" pitchFamily="34" charset="0"/>
            </a:endParaRPr>
          </a:p>
          <a:p>
            <a:pPr marL="539750" lvl="0" indent="6350">
              <a:buClr>
                <a:schemeClr val="accent1"/>
              </a:buClr>
              <a:buSzPts val="1600"/>
            </a:pPr>
            <a:r>
              <a:rPr lang="uk-UA" dirty="0">
                <a:solidFill>
                  <a:schemeClr val="accent1"/>
                </a:solidFill>
                <a:latin typeface="Arial Narrow" panose="020B0606020202030204" pitchFamily="34" charset="0"/>
              </a:rPr>
              <a:t>Законні способи отримання</a:t>
            </a:r>
            <a:r>
              <a:rPr lang="uk-UA" dirty="0">
                <a:latin typeface="Arial Narrow" panose="020B0606020202030204" pitchFamily="34" charset="0"/>
              </a:rPr>
              <a:t>:</a:t>
            </a:r>
          </a:p>
          <a:p>
            <a:pPr marL="898525" lvl="0" indent="-330200">
              <a:buClr>
                <a:schemeClr val="accent1"/>
              </a:buClr>
              <a:buSzPts val="1600"/>
              <a:buFont typeface="Barlow Semi Condensed"/>
              <a:buChar char="●"/>
            </a:pPr>
            <a:r>
              <a:rPr lang="uk-UA" dirty="0">
                <a:latin typeface="Arial Narrow" panose="020B0606020202030204" pitchFamily="34" charset="0"/>
              </a:rPr>
              <a:t>спостереження (відкриті сайти)</a:t>
            </a:r>
          </a:p>
          <a:p>
            <a:pPr marL="898525" lvl="0" indent="-330200">
              <a:buClr>
                <a:schemeClr val="accent1"/>
              </a:buClr>
              <a:buSzPts val="1600"/>
              <a:buFont typeface="Barlow Semi Condensed"/>
              <a:buChar char="●"/>
            </a:pPr>
            <a:r>
              <a:rPr lang="uk-UA" dirty="0">
                <a:latin typeface="Arial Narrow" panose="020B0606020202030204" pitchFamily="34" charset="0"/>
              </a:rPr>
              <a:t>купівля (платні платформи для всіх)</a:t>
            </a:r>
          </a:p>
          <a:p>
            <a:pPr marL="898525" lvl="0" indent="-330200">
              <a:buClr>
                <a:schemeClr val="accent1"/>
              </a:buClr>
              <a:buSzPts val="1600"/>
              <a:buFont typeface="Barlow Semi Condensed"/>
              <a:buChar char="●"/>
            </a:pPr>
            <a:r>
              <a:rPr lang="uk-UA" dirty="0">
                <a:latin typeface="Arial Narrow" panose="020B0606020202030204" pitchFamily="34" charset="0"/>
              </a:rPr>
              <a:t>запит (до відповідних органів, компаній)</a:t>
            </a:r>
            <a:br>
              <a:rPr lang="uk-UA" dirty="0">
                <a:latin typeface="Arial Narrow" panose="020B0606020202030204" pitchFamily="34" charset="0"/>
              </a:rPr>
            </a:br>
            <a:endParaRPr lang="uk-UA" dirty="0">
              <a:latin typeface="Arial Narrow" panose="020B0606020202030204" pitchFamily="34" charset="0"/>
            </a:endParaRPr>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101547" y="710608"/>
            <a:ext cx="4765965" cy="42706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Принципи:</a:t>
            </a:r>
          </a:p>
          <a:p>
            <a:pPr marL="457200" indent="-330200">
              <a:buClr>
                <a:schemeClr val="accent1"/>
              </a:buClr>
              <a:buSzPts val="1600"/>
              <a:buFont typeface="Barlow Semi Condensed"/>
              <a:buChar char="●"/>
            </a:pPr>
            <a:r>
              <a:rPr lang="uk-UA" dirty="0">
                <a:latin typeface="Arial Narrow" panose="020B0606020202030204" pitchFamily="34" charset="0"/>
              </a:rPr>
              <a:t>Професійні:</a:t>
            </a:r>
          </a:p>
          <a:p>
            <a:pPr marL="803275" indent="-330200">
              <a:buClr>
                <a:schemeClr val="accent1"/>
              </a:buClr>
              <a:buSzPts val="1600"/>
              <a:buFont typeface="Barlow Semi Condensed"/>
              <a:buChar char="●"/>
            </a:pPr>
            <a:r>
              <a:rPr lang="uk-UA" dirty="0">
                <a:latin typeface="Arial Narrow" panose="020B0606020202030204" pitchFamily="34" charset="0"/>
              </a:rPr>
              <a:t>компетентність (в галузі цифрових технологій)</a:t>
            </a:r>
          </a:p>
          <a:p>
            <a:pPr marL="803275" indent="-330200">
              <a:buClr>
                <a:schemeClr val="accent1"/>
              </a:buClr>
              <a:buSzPts val="1600"/>
              <a:buFont typeface="Barlow Semi Condensed"/>
              <a:buChar char="●"/>
            </a:pPr>
            <a:r>
              <a:rPr lang="uk-UA" dirty="0">
                <a:latin typeface="Arial Narrow" panose="020B0606020202030204" pitchFamily="34" charset="0"/>
              </a:rPr>
              <a:t>об'єктивність (загальний принцип)</a:t>
            </a:r>
          </a:p>
          <a:p>
            <a:pPr marL="803275" indent="-330200">
              <a:buClr>
                <a:schemeClr val="accent1"/>
              </a:buClr>
              <a:buSzPts val="1600"/>
              <a:buFont typeface="Barlow Semi Condensed"/>
              <a:buChar char="●"/>
            </a:pPr>
            <a:r>
              <a:rPr lang="uk-UA" dirty="0">
                <a:latin typeface="Arial Narrow" panose="020B0606020202030204" pitchFamily="34" charset="0"/>
              </a:rPr>
              <a:t>законність (захист персональних даних)</a:t>
            </a:r>
          </a:p>
          <a:p>
            <a:pPr marL="803275" indent="-330200">
              <a:buClr>
                <a:schemeClr val="accent1"/>
              </a:buClr>
              <a:buSzPts val="1600"/>
              <a:buFont typeface="Barlow Semi Condensed"/>
              <a:buChar char="●"/>
            </a:pPr>
            <a:r>
              <a:rPr lang="uk-UA" dirty="0">
                <a:latin typeface="Arial Narrow" panose="020B0606020202030204" pitchFamily="34" charset="0"/>
              </a:rPr>
              <a:t>поінформованість про безпеку (</a:t>
            </a:r>
            <a:r>
              <a:rPr lang="en-US" dirty="0">
                <a:latin typeface="Arial Narrow" panose="020B0606020202030204" pitchFamily="34" charset="0"/>
              </a:rPr>
              <a:t>CIA)</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Методологічні:</a:t>
            </a:r>
          </a:p>
          <a:p>
            <a:pPr marL="803275" indent="-330200">
              <a:buClr>
                <a:schemeClr val="accent1"/>
              </a:buClr>
              <a:buSzPts val="1600"/>
              <a:buFont typeface="Barlow Semi Condensed"/>
              <a:buChar char="●"/>
            </a:pPr>
            <a:r>
              <a:rPr lang="uk-UA" dirty="0">
                <a:latin typeface="Arial Narrow" panose="020B0606020202030204" pitchFamily="34" charset="0"/>
              </a:rPr>
              <a:t>точність (збереження даних)</a:t>
            </a:r>
          </a:p>
          <a:p>
            <a:pPr marL="803275" indent="-330200">
              <a:buClr>
                <a:schemeClr val="accent1"/>
              </a:buClr>
              <a:buSzPts val="1600"/>
              <a:buFont typeface="Barlow Semi Condensed"/>
              <a:buChar char="●"/>
            </a:pPr>
            <a:r>
              <a:rPr lang="uk-UA" dirty="0">
                <a:latin typeface="Arial Narrow" panose="020B0606020202030204" pitchFamily="34" charset="0"/>
              </a:rPr>
              <a:t>мінімізація даних (тільки обумовлені метою)</a:t>
            </a:r>
          </a:p>
          <a:p>
            <a:pPr marL="803275" indent="-330200">
              <a:buClr>
                <a:schemeClr val="accent1"/>
              </a:buClr>
              <a:buSzPts val="1600"/>
              <a:buFont typeface="Barlow Semi Condensed"/>
              <a:buChar char="●"/>
            </a:pPr>
            <a:r>
              <a:rPr lang="uk-UA" dirty="0">
                <a:latin typeface="Arial Narrow" panose="020B0606020202030204" pitchFamily="34" charset="0"/>
              </a:rPr>
              <a:t>збереження (зібраних даних)</a:t>
            </a:r>
          </a:p>
          <a:p>
            <a:pPr marL="803275" indent="-330200">
              <a:buClr>
                <a:schemeClr val="accent1"/>
              </a:buClr>
              <a:buSzPts val="1600"/>
              <a:buFont typeface="Barlow Semi Condensed"/>
              <a:buChar char="●"/>
            </a:pPr>
            <a:r>
              <a:rPr lang="uk-UA" dirty="0">
                <a:latin typeface="Arial Narrow" panose="020B0606020202030204" pitchFamily="34" charset="0"/>
              </a:rPr>
              <a:t>безпека (</a:t>
            </a:r>
            <a:r>
              <a:rPr lang="en-US" dirty="0">
                <a:latin typeface="Arial Narrow" panose="020B0606020202030204" pitchFamily="34" charset="0"/>
              </a:rPr>
              <a:t>CIA </a:t>
            </a:r>
            <a:r>
              <a:rPr lang="uk-UA" dirty="0">
                <a:latin typeface="Arial Narrow" panose="020B0606020202030204" pitchFamily="34" charset="0"/>
              </a:rPr>
              <a:t>зібраних даних)</a:t>
            </a:r>
          </a:p>
          <a:p>
            <a:pPr marL="457200" indent="-330200">
              <a:buClr>
                <a:schemeClr val="accent1"/>
              </a:buClr>
              <a:buSzPts val="1600"/>
              <a:buFont typeface="Barlow Semi Condensed"/>
              <a:buChar char="●"/>
            </a:pPr>
            <a:r>
              <a:rPr lang="uk-UA" dirty="0">
                <a:latin typeface="Arial Narrow" panose="020B0606020202030204" pitchFamily="34" charset="0"/>
              </a:rPr>
              <a:t>Етичні:</a:t>
            </a:r>
          </a:p>
          <a:p>
            <a:pPr marL="803275" indent="-330200">
              <a:buClr>
                <a:schemeClr val="accent1"/>
              </a:buClr>
              <a:buSzPts val="1600"/>
              <a:buFont typeface="Barlow Semi Condensed"/>
              <a:buChar char="●"/>
            </a:pPr>
            <a:r>
              <a:rPr lang="uk-UA" dirty="0">
                <a:latin typeface="Arial Narrow" panose="020B0606020202030204" pitchFamily="34" charset="0"/>
              </a:rPr>
              <a:t>гідність (персональні дані)</a:t>
            </a:r>
          </a:p>
          <a:p>
            <a:pPr marL="803275" indent="-330200">
              <a:buClr>
                <a:schemeClr val="accent1"/>
              </a:buClr>
              <a:buSzPts val="1600"/>
              <a:buFont typeface="Barlow Semi Condensed"/>
              <a:buChar char="●"/>
            </a:pPr>
            <a:r>
              <a:rPr lang="uk-UA" dirty="0">
                <a:latin typeface="Arial Narrow" panose="020B0606020202030204" pitchFamily="34" charset="0"/>
              </a:rPr>
              <a:t>тактовність (вибачення)</a:t>
            </a:r>
          </a:p>
          <a:p>
            <a:pPr marL="803275" indent="-330200">
              <a:buClr>
                <a:schemeClr val="accent1"/>
              </a:buClr>
              <a:buSzPts val="1600"/>
              <a:buFont typeface="Barlow Semi Condensed"/>
              <a:buChar char="●"/>
            </a:pPr>
            <a:r>
              <a:rPr lang="uk-UA" dirty="0">
                <a:latin typeface="Arial Narrow" panose="020B0606020202030204" pitchFamily="34" charset="0"/>
              </a:rPr>
              <a:t>інклюзивність (гендерна, національна, релігійна)</a:t>
            </a:r>
          </a:p>
          <a:p>
            <a:pPr marL="803275" indent="-330200">
              <a:buClr>
                <a:schemeClr val="accent1"/>
              </a:buClr>
              <a:buSzPts val="1600"/>
              <a:buFont typeface="Barlow Semi Condensed"/>
              <a:buChar char="●"/>
            </a:pPr>
            <a:r>
              <a:rPr lang="uk-UA" dirty="0">
                <a:latin typeface="Arial Narrow" panose="020B0606020202030204" pitchFamily="34" charset="0"/>
              </a:rPr>
              <a:t>незалежність</a:t>
            </a:r>
          </a:p>
          <a:p>
            <a:pPr marL="803275" indent="-330200">
              <a:buClr>
                <a:schemeClr val="accent1"/>
              </a:buClr>
              <a:buSzPts val="1600"/>
              <a:buFont typeface="Barlow Semi Condensed"/>
              <a:buChar char="●"/>
            </a:pPr>
            <a:r>
              <a:rPr lang="uk-UA" dirty="0">
                <a:latin typeface="Arial Narrow" panose="020B0606020202030204" pitchFamily="34" charset="0"/>
              </a:rPr>
              <a:t>прозорість (верифікованість)</a:t>
            </a:r>
            <a:br>
              <a:rPr lang="uk-UA" dirty="0">
                <a:solidFill>
                  <a:schemeClr val="accent1"/>
                </a:solidFill>
                <a:latin typeface="Arial Narrow" panose="020B0606020202030204" pitchFamily="34" charset="0"/>
              </a:rPr>
            </a:br>
            <a:endParaRPr lang="uk-UA" dirty="0">
              <a:latin typeface="Arial Narrow" panose="020B0606020202030204" pitchFamily="34" charset="0"/>
            </a:endParaRPr>
          </a:p>
        </p:txBody>
      </p:sp>
    </p:spTree>
    <p:extLst>
      <p:ext uri="{BB962C8B-B14F-4D97-AF65-F5344CB8AC3E}">
        <p14:creationId xmlns:p14="http://schemas.microsoft.com/office/powerpoint/2010/main" val="18555505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63730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Склад оперативно-слідчої групи</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2189017" y="1167808"/>
            <a:ext cx="4405747" cy="20603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Слідчі, </a:t>
            </a:r>
          </a:p>
          <a:p>
            <a:pPr marL="457200" indent="-330200">
              <a:buClr>
                <a:schemeClr val="accent1"/>
              </a:buClr>
              <a:buSzPts val="1600"/>
              <a:buFont typeface="Barlow Semi Condensed"/>
              <a:buChar char="●"/>
            </a:pPr>
            <a:r>
              <a:rPr lang="uk-UA" dirty="0">
                <a:latin typeface="Arial Narrow" panose="020B0606020202030204" pitchFamily="34" charset="0"/>
              </a:rPr>
              <a:t>Оперативні працівники,</a:t>
            </a:r>
          </a:p>
          <a:p>
            <a:pPr marL="457200" indent="-330200">
              <a:buClr>
                <a:schemeClr val="accent1"/>
              </a:buClr>
              <a:buSzPts val="1600"/>
              <a:buFont typeface="Barlow Semi Condensed"/>
              <a:buChar char="●"/>
            </a:pPr>
            <a:r>
              <a:rPr lang="uk-UA" dirty="0">
                <a:latin typeface="Arial Narrow" panose="020B0606020202030204" pitchFamily="34" charset="0"/>
              </a:rPr>
              <a:t>Спеціалісти: </a:t>
            </a:r>
          </a:p>
          <a:p>
            <a:pPr marL="803275" indent="-330200">
              <a:buClr>
                <a:schemeClr val="accent1"/>
              </a:buClr>
              <a:buSzPts val="1600"/>
              <a:buFont typeface="Barlow Semi Condensed"/>
              <a:buChar char="●"/>
            </a:pPr>
            <a:r>
              <a:rPr lang="uk-UA" dirty="0">
                <a:latin typeface="Arial Narrow" panose="020B0606020202030204" pitchFamily="34" charset="0"/>
              </a:rPr>
              <a:t>технічні, </a:t>
            </a:r>
          </a:p>
          <a:p>
            <a:pPr marL="803275" indent="-330200">
              <a:buClr>
                <a:schemeClr val="accent1"/>
              </a:buClr>
              <a:buSzPts val="1600"/>
              <a:buFont typeface="Barlow Semi Condensed"/>
              <a:buChar char="●"/>
            </a:pPr>
            <a:r>
              <a:rPr lang="uk-UA" dirty="0">
                <a:latin typeface="Arial Narrow" panose="020B0606020202030204" pitchFamily="34" charset="0"/>
              </a:rPr>
              <a:t>юридичні,</a:t>
            </a:r>
          </a:p>
          <a:p>
            <a:pPr marL="803275" indent="-330200">
              <a:buClr>
                <a:schemeClr val="accent1"/>
              </a:buClr>
              <a:buSzPts val="1600"/>
              <a:buFont typeface="Barlow Semi Condensed"/>
              <a:buChar char="●"/>
            </a:pPr>
            <a:r>
              <a:rPr lang="uk-UA" dirty="0">
                <a:latin typeface="Arial Narrow" panose="020B0606020202030204" pitchFamily="34" charset="0"/>
              </a:rPr>
              <a:t>іноземні мови.</a:t>
            </a:r>
          </a:p>
        </p:txBody>
      </p:sp>
    </p:spTree>
    <p:extLst>
      <p:ext uri="{BB962C8B-B14F-4D97-AF65-F5344CB8AC3E}">
        <p14:creationId xmlns:p14="http://schemas.microsoft.com/office/powerpoint/2010/main" val="34493697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63730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Робоче місце</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1136072" y="1292498"/>
            <a:ext cx="7342910" cy="28223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Надійний швидкісне підключення до мережі «Інтернет», виключаючи </a:t>
            </a:r>
            <a:r>
              <a:rPr lang="en-US" dirty="0">
                <a:latin typeface="Arial Narrow" panose="020B0606020202030204" pitchFamily="34" charset="0"/>
              </a:rPr>
              <a:t>Wi-Fi </a:t>
            </a:r>
            <a:r>
              <a:rPr lang="uk-UA" dirty="0">
                <a:latin typeface="Arial Narrow" panose="020B0606020202030204" pitchFamily="34" charset="0"/>
              </a:rPr>
              <a:t>зв’язок.</a:t>
            </a:r>
          </a:p>
          <a:p>
            <a:pPr marL="457200" indent="-330200">
              <a:buClr>
                <a:schemeClr val="accent1"/>
              </a:buClr>
              <a:buSzPts val="1600"/>
              <a:buFont typeface="Barlow Semi Condensed"/>
              <a:buChar char="●"/>
            </a:pPr>
            <a:r>
              <a:rPr lang="uk-UA" dirty="0">
                <a:latin typeface="Arial Narrow" panose="020B0606020202030204" pitchFamily="34" charset="0"/>
              </a:rPr>
              <a:t>Захист від ШПЗ, </a:t>
            </a:r>
          </a:p>
          <a:p>
            <a:pPr marL="457200" indent="-330200">
              <a:buClr>
                <a:schemeClr val="accent1"/>
              </a:buClr>
              <a:buSzPts val="1600"/>
              <a:buFont typeface="Barlow Semi Condensed"/>
              <a:buChar char="●"/>
            </a:pPr>
            <a:r>
              <a:rPr lang="uk-UA" dirty="0">
                <a:latin typeface="Arial Narrow" panose="020B0606020202030204" pitchFamily="34" charset="0"/>
              </a:rPr>
              <a:t>Швидкий </a:t>
            </a:r>
            <a:r>
              <a:rPr lang="en-US" dirty="0">
                <a:latin typeface="Arial Narrow" panose="020B0606020202030204" pitchFamily="34" charset="0"/>
              </a:rPr>
              <a:t>VPN, </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Проксі-сервери, </a:t>
            </a:r>
          </a:p>
          <a:p>
            <a:pPr marL="457200" indent="-330200">
              <a:buClr>
                <a:schemeClr val="accent1"/>
              </a:buClr>
              <a:buSzPts val="1600"/>
              <a:buFont typeface="Barlow Semi Condensed"/>
              <a:buChar char="●"/>
            </a:pPr>
            <a:r>
              <a:rPr lang="uk-UA" dirty="0">
                <a:latin typeface="Arial Narrow" panose="020B0606020202030204" pitchFamily="34" charset="0"/>
              </a:rPr>
              <a:t>Браузер </a:t>
            </a:r>
            <a:r>
              <a:rPr lang="en-US" dirty="0">
                <a:latin typeface="Arial Narrow" panose="020B0606020202030204" pitchFamily="34" charset="0"/>
              </a:rPr>
              <a:t>TOR. </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Віртуальні машини </a:t>
            </a:r>
          </a:p>
          <a:p>
            <a:pPr marL="457200" indent="-330200">
              <a:buClr>
                <a:schemeClr val="accent1"/>
              </a:buClr>
              <a:buSzPts val="1600"/>
              <a:buFont typeface="Barlow Semi Condensed"/>
              <a:buChar char="●"/>
            </a:pPr>
            <a:r>
              <a:rPr lang="uk-UA" dirty="0">
                <a:latin typeface="Arial Narrow" panose="020B0606020202030204" pitchFamily="34" charset="0"/>
              </a:rPr>
              <a:t>Резервне копіювання, </a:t>
            </a:r>
          </a:p>
          <a:p>
            <a:pPr marL="457200" indent="-330200">
              <a:buClr>
                <a:schemeClr val="accent1"/>
              </a:buClr>
              <a:buSzPts val="1600"/>
              <a:buFont typeface="Barlow Semi Condensed"/>
              <a:buChar char="●"/>
            </a:pPr>
            <a:r>
              <a:rPr lang="uk-UA" dirty="0">
                <a:latin typeface="Arial Narrow" panose="020B0606020202030204" pitchFamily="34" charset="0"/>
              </a:rPr>
              <a:t>Виділені системи зберігання. </a:t>
            </a:r>
          </a:p>
          <a:p>
            <a:pPr marL="457200" indent="-330200">
              <a:buClr>
                <a:schemeClr val="accent1"/>
              </a:buClr>
              <a:buSzPts val="1600"/>
              <a:buFont typeface="Barlow Semi Condensed"/>
              <a:buChar char="●"/>
            </a:pPr>
            <a:r>
              <a:rPr lang="uk-UA" dirty="0">
                <a:latin typeface="Arial Narrow" panose="020B0606020202030204" pitchFamily="34" charset="0"/>
              </a:rPr>
              <a:t>Фейкові аканти у соцмережах. </a:t>
            </a:r>
          </a:p>
          <a:p>
            <a:pPr marL="457200" indent="-330200">
              <a:buClr>
                <a:schemeClr val="accent1"/>
              </a:buClr>
              <a:buSzPts val="1600"/>
              <a:buFont typeface="Barlow Semi Condensed"/>
              <a:buChar char="●"/>
            </a:pPr>
            <a:r>
              <a:rPr lang="uk-UA" dirty="0">
                <a:latin typeface="Arial Narrow" panose="020B0606020202030204" pitchFamily="34" charset="0"/>
              </a:rPr>
              <a:t>Спеціальні інструменти та ПЗ для пошуку та обробки інформації.</a:t>
            </a:r>
          </a:p>
        </p:txBody>
      </p:sp>
    </p:spTree>
    <p:extLst>
      <p:ext uri="{BB962C8B-B14F-4D97-AF65-F5344CB8AC3E}">
        <p14:creationId xmlns:p14="http://schemas.microsoft.com/office/powerpoint/2010/main" val="11063968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637302"/>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Протоколювання</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415635" y="858983"/>
            <a:ext cx="4156365" cy="356061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tx1"/>
                </a:solidFill>
                <a:latin typeface="Arial Narrow" panose="020B0606020202030204" pitchFamily="34" charset="0"/>
              </a:rPr>
              <a:t>Важливим аспектом фіксації інформації з відкритих джерел є детальне протоколювання всіх дій під час огляду:</a:t>
            </a:r>
          </a:p>
          <a:p>
            <a:pPr marL="457200" indent="-330200">
              <a:buClr>
                <a:schemeClr val="accent1"/>
              </a:buClr>
              <a:buSzPts val="1600"/>
              <a:buFont typeface="Barlow Semi Condensed"/>
              <a:buChar char="●"/>
            </a:pPr>
            <a:r>
              <a:rPr lang="uk-UA" dirty="0">
                <a:latin typeface="Arial Narrow" panose="020B0606020202030204" pitchFamily="34" charset="0"/>
              </a:rPr>
              <a:t>особи, що ведуть слідчі дії, </a:t>
            </a:r>
          </a:p>
          <a:p>
            <a:pPr marL="457200" indent="-330200">
              <a:buClr>
                <a:schemeClr val="accent1"/>
              </a:buClr>
              <a:buSzPts val="1600"/>
              <a:buFont typeface="Barlow Semi Condensed"/>
              <a:buChar char="●"/>
            </a:pPr>
            <a:r>
              <a:rPr lang="uk-UA" dirty="0">
                <a:latin typeface="Arial Narrow" panose="020B0606020202030204" pitchFamily="34" charset="0"/>
              </a:rPr>
              <a:t>номер комп’ютера, </a:t>
            </a:r>
          </a:p>
          <a:p>
            <a:pPr marL="457200" indent="-330200">
              <a:buClr>
                <a:schemeClr val="accent1"/>
              </a:buClr>
              <a:buSzPts val="1600"/>
              <a:buFont typeface="Barlow Semi Condensed"/>
              <a:buChar char="●"/>
            </a:pPr>
            <a:r>
              <a:rPr lang="uk-UA" dirty="0">
                <a:latin typeface="Arial Narrow" panose="020B0606020202030204" pitchFamily="34" charset="0"/>
              </a:rPr>
              <a:t>назва, версія ОС та браузера, </a:t>
            </a:r>
          </a:p>
          <a:p>
            <a:pPr marL="457200" indent="-330200">
              <a:buClr>
                <a:schemeClr val="accent1"/>
              </a:buClr>
              <a:buSzPts val="1600"/>
              <a:buFont typeface="Barlow Semi Condensed"/>
              <a:buChar char="●"/>
            </a:pPr>
            <a:r>
              <a:rPr lang="uk-UA" dirty="0">
                <a:latin typeface="Arial Narrow" panose="020B0606020202030204" pitchFamily="34" charset="0"/>
              </a:rPr>
              <a:t>назва вебсайту, </a:t>
            </a:r>
          </a:p>
          <a:p>
            <a:pPr marL="457200" indent="-330200">
              <a:buClr>
                <a:schemeClr val="accent1"/>
              </a:buClr>
              <a:buSzPts val="1600"/>
              <a:buFont typeface="Barlow Semi Condensed"/>
              <a:buChar char="●"/>
            </a:pPr>
            <a:r>
              <a:rPr lang="uk-UA" dirty="0">
                <a:latin typeface="Arial Narrow" panose="020B0606020202030204" pitchFamily="34" charset="0"/>
              </a:rPr>
              <a:t>категорія та назва публікації тощо, </a:t>
            </a:r>
          </a:p>
          <a:p>
            <a:pPr marL="457200" indent="-330200">
              <a:buClr>
                <a:schemeClr val="accent1"/>
              </a:buClr>
              <a:buSzPts val="1600"/>
              <a:buFont typeface="Barlow Semi Condensed"/>
              <a:buChar char="●"/>
            </a:pPr>
            <a:r>
              <a:rPr lang="en-US" dirty="0">
                <a:latin typeface="Arial Narrow" panose="020B0606020202030204" pitchFamily="34" charset="0"/>
              </a:rPr>
              <a:t>URL, </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вихідний </a:t>
            </a:r>
            <a:r>
              <a:rPr lang="en-US" dirty="0">
                <a:latin typeface="Arial Narrow" panose="020B0606020202030204" pitchFamily="34" charset="0"/>
              </a:rPr>
              <a:t>HTML </a:t>
            </a:r>
            <a:r>
              <a:rPr lang="uk-UA" dirty="0">
                <a:latin typeface="Arial Narrow" panose="020B0606020202030204" pitchFamily="34" charset="0"/>
              </a:rPr>
              <a:t>– код  вебсторінки, збереження всієї сторінки з додатковими файлами цієї вебсторінки, </a:t>
            </a:r>
          </a:p>
          <a:p>
            <a:pPr marL="457200" indent="-330200">
              <a:buClr>
                <a:schemeClr val="accent1"/>
              </a:buClr>
              <a:buSzPts val="1600"/>
              <a:buFont typeface="Barlow Semi Condensed"/>
              <a:buChar char="●"/>
            </a:pPr>
            <a:r>
              <a:rPr lang="uk-UA" dirty="0">
                <a:latin typeface="Arial Narrow" panose="020B0606020202030204" pitchFamily="34" charset="0"/>
              </a:rPr>
              <a:t>архівування вебсторінки за допомогою вебархівів, </a:t>
            </a:r>
          </a:p>
        </p:txBody>
      </p:sp>
      <p:sp>
        <p:nvSpPr>
          <p:cNvPr id="5" name="Google Shape;3214;p57">
            <a:extLst>
              <a:ext uri="{FF2B5EF4-FFF2-40B4-BE49-F238E27FC236}">
                <a16:creationId xmlns:a16="http://schemas.microsoft.com/office/drawing/2014/main" id="{2E5CDD55-08EF-4FC9-B30C-178F1D3B694C}"/>
              </a:ext>
            </a:extLst>
          </p:cNvPr>
          <p:cNvSpPr txBox="1">
            <a:spLocks/>
          </p:cNvSpPr>
          <p:nvPr/>
        </p:nvSpPr>
        <p:spPr>
          <a:xfrm>
            <a:off x="4572000" y="1434508"/>
            <a:ext cx="4156365" cy="28500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вбудовані мультимедійні файли, метадані, контекстуальні дані (коментарі, інформація про користувача), </a:t>
            </a:r>
          </a:p>
          <a:p>
            <a:pPr marL="457200" indent="-330200">
              <a:buClr>
                <a:schemeClr val="accent1"/>
              </a:buClr>
              <a:buSzPts val="1600"/>
              <a:buFont typeface="Barlow Semi Condensed"/>
              <a:buChar char="●"/>
            </a:pPr>
            <a:r>
              <a:rPr lang="uk-UA" dirty="0">
                <a:latin typeface="Arial Narrow" panose="020B0606020202030204" pitchFamily="34" charset="0"/>
              </a:rPr>
              <a:t>ІР-адреса машини збору, </a:t>
            </a:r>
          </a:p>
          <a:p>
            <a:pPr marL="457200" indent="-330200">
              <a:buClr>
                <a:schemeClr val="accent1"/>
              </a:buClr>
              <a:buSzPts val="1600"/>
              <a:buFont typeface="Barlow Semi Condensed"/>
              <a:buChar char="●"/>
            </a:pPr>
            <a:r>
              <a:rPr lang="uk-UA" dirty="0">
                <a:latin typeface="Arial Narrow" panose="020B0606020202030204" pitchFamily="34" charset="0"/>
              </a:rPr>
              <a:t>віртуальна особистість, </a:t>
            </a:r>
          </a:p>
          <a:p>
            <a:pPr marL="457200" indent="-330200">
              <a:buClr>
                <a:schemeClr val="accent1"/>
              </a:buClr>
              <a:buSzPts val="1600"/>
              <a:buFont typeface="Barlow Semi Condensed"/>
              <a:buChar char="●"/>
            </a:pPr>
            <a:r>
              <a:rPr lang="uk-UA" dirty="0">
                <a:latin typeface="Arial Narrow" panose="020B0606020202030204" pitchFamily="34" charset="0"/>
              </a:rPr>
              <a:t>мітки часу, </a:t>
            </a:r>
          </a:p>
          <a:p>
            <a:pPr marL="457200" indent="-330200">
              <a:buClr>
                <a:schemeClr val="accent1"/>
              </a:buClr>
              <a:buSzPts val="1600"/>
              <a:buFont typeface="Barlow Semi Condensed"/>
              <a:buChar char="●"/>
            </a:pPr>
            <a:r>
              <a:rPr lang="uk-UA" dirty="0">
                <a:latin typeface="Arial Narrow" panose="020B0606020202030204" pitchFamily="34" charset="0"/>
              </a:rPr>
              <a:t>значення хеш-суми. </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Збережена цифрова інформація зберігається на диск, без можливості змін або перезапису, який додається до протоколу огляду. </a:t>
            </a:r>
          </a:p>
          <a:p>
            <a:pPr marL="412750" indent="-285750">
              <a:buClr>
                <a:schemeClr val="accent1"/>
              </a:buClr>
              <a:buSzPts val="1600"/>
              <a:buFont typeface="Arial" panose="020B0604020202020204" pitchFamily="34" charset="0"/>
              <a:buChar char="•"/>
            </a:pPr>
            <a:endParaRPr lang="uk-UA"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2081801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595738"/>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Wayback Machine</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4876800" y="1868516"/>
            <a:ext cx="4238371" cy="194148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Wayback Machine </a:t>
            </a:r>
            <a:r>
              <a:rPr lang="uk-UA" dirty="0">
                <a:solidFill>
                  <a:schemeClr val="tx1"/>
                </a:solidFill>
                <a:latin typeface="Arial Narrow" panose="020B0606020202030204" pitchFamily="34" charset="0"/>
              </a:rPr>
              <a:t>– найбільший загальнодоступний вебархів (зберігає вебконтент з 1996). </a:t>
            </a:r>
          </a:p>
          <a:p>
            <a:pPr marL="457200" indent="-330200">
              <a:buClr>
                <a:schemeClr val="accent1"/>
              </a:buClr>
              <a:buSzPts val="1600"/>
              <a:buFont typeface="Barlow Semi Condensed"/>
              <a:buChar char="●"/>
            </a:pPr>
            <a:r>
              <a:rPr lang="uk-UA" dirty="0">
                <a:latin typeface="Arial Narrow" panose="020B0606020202030204" pitchFamily="34" charset="0"/>
              </a:rPr>
              <a:t>перевірка – чи є вже потрібна вебсторінка в архіві (пошук за ключовими словами). </a:t>
            </a:r>
          </a:p>
          <a:p>
            <a:pPr marL="457200" indent="-330200">
              <a:buClr>
                <a:schemeClr val="accent1"/>
              </a:buClr>
              <a:buSzPts val="1600"/>
              <a:buFont typeface="Barlow Semi Condensed"/>
              <a:buChar char="●"/>
            </a:pPr>
            <a:r>
              <a:rPr lang="uk-UA" dirty="0">
                <a:latin typeface="Arial Narrow" panose="020B0606020202030204" pitchFamily="34" charset="0"/>
              </a:rPr>
              <a:t>додавання конкретної сторінки до вебархіву.</a:t>
            </a:r>
          </a:p>
        </p:txBody>
      </p:sp>
      <p:pic>
        <p:nvPicPr>
          <p:cNvPr id="7" name="Рисунок 6">
            <a:extLst>
              <a:ext uri="{FF2B5EF4-FFF2-40B4-BE49-F238E27FC236}">
                <a16:creationId xmlns:a16="http://schemas.microsoft.com/office/drawing/2014/main" id="{E868163C-4829-4467-81B1-52CC15EEE206}"/>
              </a:ext>
            </a:extLst>
          </p:cNvPr>
          <p:cNvPicPr/>
          <p:nvPr/>
        </p:nvPicPr>
        <p:blipFill>
          <a:blip r:embed="rId3"/>
          <a:srcRect/>
          <a:stretch>
            <a:fillRect/>
          </a:stretch>
        </p:blipFill>
        <p:spPr bwMode="auto">
          <a:xfrm>
            <a:off x="-1" y="983672"/>
            <a:ext cx="4876801" cy="4036983"/>
          </a:xfrm>
          <a:prstGeom prst="rect">
            <a:avLst/>
          </a:prstGeom>
          <a:noFill/>
          <a:ln w="9525">
            <a:noFill/>
            <a:miter lim="800000"/>
            <a:headEnd/>
            <a:tailEnd/>
          </a:ln>
        </p:spPr>
      </p:pic>
    </p:spTree>
    <p:extLst>
      <p:ext uri="{BB962C8B-B14F-4D97-AF65-F5344CB8AC3E}">
        <p14:creationId xmlns:p14="http://schemas.microsoft.com/office/powerpoint/2010/main" val="5204516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595738"/>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Archive.today</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170329" y="817419"/>
            <a:ext cx="7796034" cy="43260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Вебсторінка має бути менше 50 МБт. </a:t>
            </a:r>
          </a:p>
          <a:p>
            <a:pPr marL="457200" indent="-330200">
              <a:buClr>
                <a:schemeClr val="accent1"/>
              </a:buClr>
              <a:buSzPts val="1600"/>
              <a:buFont typeface="Barlow Semi Condensed"/>
              <a:buChar char="●"/>
            </a:pPr>
            <a:r>
              <a:rPr lang="uk-UA" dirty="0">
                <a:latin typeface="Arial Narrow" panose="020B0606020202030204" pitchFamily="34" charset="0"/>
              </a:rPr>
              <a:t>Дані зберігаються 3 рази на різних серверах в різних дата-центрах, </a:t>
            </a:r>
          </a:p>
          <a:p>
            <a:pPr marL="457200" indent="-330200">
              <a:buClr>
                <a:schemeClr val="accent1"/>
              </a:buClr>
              <a:buSzPts val="1600"/>
              <a:buFont typeface="Barlow Semi Condensed"/>
              <a:buChar char="●"/>
            </a:pPr>
            <a:r>
              <a:rPr lang="uk-UA" dirty="0">
                <a:latin typeface="Arial Narrow" panose="020B0606020202030204" pitchFamily="34" charset="0"/>
              </a:rPr>
              <a:t>Зображення дублюються 2 рази. </a:t>
            </a:r>
          </a:p>
          <a:p>
            <a:pPr marL="457200" indent="-330200">
              <a:buClr>
                <a:schemeClr val="accent1"/>
              </a:buClr>
              <a:buSzPts val="1600"/>
              <a:buFont typeface="Barlow Semi Condensed"/>
              <a:buChar char="●"/>
            </a:pPr>
            <a:r>
              <a:rPr lang="uk-UA" dirty="0">
                <a:latin typeface="Arial Narrow" panose="020B0606020202030204" pitchFamily="34" charset="0"/>
              </a:rPr>
              <a:t>Термін збереження не лімітується. </a:t>
            </a:r>
          </a:p>
          <a:p>
            <a:pPr marL="457200" indent="-330200">
              <a:buClr>
                <a:schemeClr val="accent1"/>
              </a:buClr>
              <a:buSzPts val="1600"/>
              <a:buFont typeface="Barlow Semi Condensed"/>
              <a:buChar char="●"/>
            </a:pPr>
            <a:r>
              <a:rPr lang="uk-UA" dirty="0">
                <a:latin typeface="Arial Narrow" panose="020B0606020202030204" pitchFamily="34" charset="0"/>
              </a:rPr>
              <a:t>Конфіденційність завантажувача.</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Зберігає:</a:t>
            </a:r>
          </a:p>
          <a:p>
            <a:pPr marL="457200" indent="-330200">
              <a:buClr>
                <a:schemeClr val="accent1"/>
              </a:buClr>
              <a:buSzPts val="1600"/>
              <a:buFont typeface="Barlow Semi Condensed"/>
              <a:buChar char="●"/>
            </a:pPr>
            <a:r>
              <a:rPr lang="uk-UA" dirty="0">
                <a:latin typeface="Arial Narrow" panose="020B0606020202030204" pitchFamily="34" charset="0"/>
              </a:rPr>
              <a:t>текст, </a:t>
            </a:r>
          </a:p>
          <a:p>
            <a:pPr marL="457200" indent="-330200">
              <a:buClr>
                <a:schemeClr val="accent1"/>
              </a:buClr>
              <a:buSzPts val="1600"/>
              <a:buFont typeface="Barlow Semi Condensed"/>
              <a:buChar char="●"/>
            </a:pPr>
            <a:r>
              <a:rPr lang="uk-UA" dirty="0">
                <a:latin typeface="Arial Narrow" panose="020B0606020202030204" pitchFamily="34" charset="0"/>
              </a:rPr>
              <a:t>зображення, </a:t>
            </a:r>
          </a:p>
          <a:p>
            <a:pPr marL="457200" indent="-330200">
              <a:buClr>
                <a:schemeClr val="accent1"/>
              </a:buClr>
              <a:buSzPts val="1600"/>
              <a:buFont typeface="Barlow Semi Condensed"/>
              <a:buChar char="●"/>
            </a:pPr>
            <a:r>
              <a:rPr lang="uk-UA" dirty="0">
                <a:latin typeface="Arial Narrow" panose="020B0606020202030204" pitchFamily="34" charset="0"/>
              </a:rPr>
              <a:t>фрейми, </a:t>
            </a:r>
          </a:p>
          <a:p>
            <a:pPr marL="457200" indent="-330200">
              <a:buClr>
                <a:schemeClr val="accent1"/>
              </a:buClr>
              <a:buSzPts val="1600"/>
              <a:buFont typeface="Barlow Semi Condensed"/>
              <a:buChar char="●"/>
            </a:pPr>
            <a:r>
              <a:rPr lang="uk-UA" dirty="0">
                <a:latin typeface="Arial Narrow" panose="020B0606020202030204" pitchFamily="34" charset="0"/>
              </a:rPr>
              <a:t>зображення, </a:t>
            </a:r>
          </a:p>
          <a:p>
            <a:pPr marL="457200" indent="-330200">
              <a:buClr>
                <a:schemeClr val="accent1"/>
              </a:buClr>
              <a:buSzPts val="1600"/>
              <a:buFont typeface="Barlow Semi Condensed"/>
              <a:buChar char="●"/>
            </a:pPr>
            <a:r>
              <a:rPr lang="en-US" dirty="0">
                <a:latin typeface="Arial Narrow" panose="020B0606020202030204" pitchFamily="34" charset="0"/>
              </a:rPr>
              <a:t>Javascript.</a:t>
            </a:r>
            <a:r>
              <a:rPr lang="uk-UA" dirty="0">
                <a:latin typeface="Arial Narrow" panose="020B0606020202030204" pitchFamily="34" charset="0"/>
              </a:rPr>
              <a:t> </a:t>
            </a:r>
          </a:p>
          <a:p>
            <a:pPr marL="127000">
              <a:buClr>
                <a:schemeClr val="accent1"/>
              </a:buClr>
              <a:buSzPts val="1600"/>
            </a:pPr>
            <a:endParaRPr lang="uk-UA" dirty="0">
              <a:solidFill>
                <a:schemeClr val="tx1"/>
              </a:solidFill>
              <a:latin typeface="Arial Narrow" panose="020B0606020202030204" pitchFamily="34" charset="0"/>
            </a:endParaRPr>
          </a:p>
          <a:p>
            <a:pPr marL="127000">
              <a:buClr>
                <a:schemeClr val="accent1"/>
              </a:buClr>
              <a:buSzPts val="1600"/>
            </a:pPr>
            <a:r>
              <a:rPr lang="uk-UA" dirty="0">
                <a:solidFill>
                  <a:schemeClr val="tx1"/>
                </a:solidFill>
                <a:latin typeface="Arial Narrow" panose="020B0606020202030204" pitchFamily="34" charset="0"/>
              </a:rPr>
              <a:t>Не зберігає: </a:t>
            </a:r>
          </a:p>
          <a:p>
            <a:pPr marL="457200" indent="-330200">
              <a:buClr>
                <a:schemeClr val="accent1"/>
              </a:buClr>
              <a:buSzPts val="1600"/>
              <a:buFont typeface="Barlow Semi Condensed"/>
              <a:buChar char="●"/>
            </a:pPr>
            <a:r>
              <a:rPr lang="en-US" dirty="0">
                <a:latin typeface="Arial Narrow" panose="020B0606020202030204" pitchFamily="34" charset="0"/>
              </a:rPr>
              <a:t>flash,</a:t>
            </a:r>
            <a:r>
              <a:rPr lang="uk-UA" dirty="0">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відео та аудіо, </a:t>
            </a:r>
          </a:p>
          <a:p>
            <a:pPr marL="457200" indent="-330200">
              <a:buClr>
                <a:schemeClr val="accent1"/>
              </a:buClr>
              <a:buSzPts val="1600"/>
              <a:buFont typeface="Barlow Semi Condensed"/>
              <a:buChar char="●"/>
            </a:pPr>
            <a:r>
              <a:rPr lang="uk-UA" dirty="0">
                <a:latin typeface="Arial Narrow" panose="020B0606020202030204" pitchFamily="34" charset="0"/>
              </a:rPr>
              <a:t>PDF, RSS, XML. </a:t>
            </a:r>
          </a:p>
        </p:txBody>
      </p:sp>
      <p:pic>
        <p:nvPicPr>
          <p:cNvPr id="5" name="Рисунок 4">
            <a:extLst>
              <a:ext uri="{FF2B5EF4-FFF2-40B4-BE49-F238E27FC236}">
                <a16:creationId xmlns:a16="http://schemas.microsoft.com/office/drawing/2014/main" id="{648478C8-85A0-4CF1-AB12-17E133E3D5A3}"/>
              </a:ext>
            </a:extLst>
          </p:cNvPr>
          <p:cNvPicPr/>
          <p:nvPr/>
        </p:nvPicPr>
        <p:blipFill>
          <a:blip r:embed="rId3"/>
          <a:srcRect/>
          <a:stretch>
            <a:fillRect/>
          </a:stretch>
        </p:blipFill>
        <p:spPr bwMode="auto">
          <a:xfrm>
            <a:off x="3408218" y="1413157"/>
            <a:ext cx="5735782" cy="3730344"/>
          </a:xfrm>
          <a:prstGeom prst="rect">
            <a:avLst/>
          </a:prstGeom>
          <a:noFill/>
          <a:ln w="9525">
            <a:noFill/>
            <a:miter lim="800000"/>
            <a:headEnd/>
            <a:tailEnd/>
          </a:ln>
        </p:spPr>
      </p:pic>
    </p:spTree>
    <p:extLst>
      <p:ext uri="{BB962C8B-B14F-4D97-AF65-F5344CB8AC3E}">
        <p14:creationId xmlns:p14="http://schemas.microsoft.com/office/powerpoint/2010/main" val="18833868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561962" y="221680"/>
            <a:ext cx="6611100" cy="595738"/>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Perma.cc</a:t>
            </a:r>
            <a:endParaRPr lang="uk-UA" dirty="0"/>
          </a:p>
        </p:txBody>
      </p:sp>
      <p:sp>
        <p:nvSpPr>
          <p:cNvPr id="4" name="Google Shape;3214;p57">
            <a:extLst>
              <a:ext uri="{FF2B5EF4-FFF2-40B4-BE49-F238E27FC236}">
                <a16:creationId xmlns:a16="http://schemas.microsoft.com/office/drawing/2014/main" id="{13134B70-C8FD-4907-BDA6-71B100CA70BB}"/>
              </a:ext>
            </a:extLst>
          </p:cNvPr>
          <p:cNvSpPr txBox="1">
            <a:spLocks/>
          </p:cNvSpPr>
          <p:nvPr/>
        </p:nvSpPr>
        <p:spPr>
          <a:xfrm>
            <a:off x="5126183" y="1865168"/>
            <a:ext cx="4170218" cy="16123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платний сервіс вебархіву. </a:t>
            </a:r>
          </a:p>
          <a:p>
            <a:pPr marL="457200" indent="-330200">
              <a:buClr>
                <a:schemeClr val="accent1"/>
              </a:buClr>
              <a:buSzPts val="1600"/>
              <a:buFont typeface="Barlow Semi Condensed"/>
              <a:buChar char="●"/>
            </a:pPr>
            <a:r>
              <a:rPr lang="uk-UA" dirty="0">
                <a:latin typeface="Arial Narrow" panose="020B0606020202030204" pitchFamily="34" charset="0"/>
              </a:rPr>
              <a:t>академічні установи та суди можуть безкоштовно:</a:t>
            </a:r>
          </a:p>
          <a:p>
            <a:pPr marL="803275" indent="-330200">
              <a:buClr>
                <a:schemeClr val="accent1"/>
              </a:buClr>
              <a:buSzPts val="1600"/>
              <a:buFont typeface="Barlow Semi Condensed"/>
              <a:buChar char="●"/>
            </a:pPr>
            <a:r>
              <a:rPr lang="uk-UA" dirty="0">
                <a:latin typeface="Arial Narrow" panose="020B0606020202030204" pitchFamily="34" charset="0"/>
              </a:rPr>
              <a:t>стати реєстраторами, </a:t>
            </a:r>
          </a:p>
          <a:p>
            <a:pPr marL="803275" indent="-330200">
              <a:buClr>
                <a:schemeClr val="accent1"/>
              </a:buClr>
              <a:buSzPts val="1600"/>
              <a:buFont typeface="Barlow Semi Condensed"/>
              <a:buChar char="●"/>
            </a:pPr>
            <a:r>
              <a:rPr lang="uk-UA" dirty="0">
                <a:latin typeface="Arial Narrow" panose="020B0606020202030204" pitchFamily="34" charset="0"/>
              </a:rPr>
              <a:t>надавати облікові записи своїм користувачам.</a:t>
            </a:r>
          </a:p>
        </p:txBody>
      </p:sp>
      <p:pic>
        <p:nvPicPr>
          <p:cNvPr id="6" name="Рисунок 5">
            <a:extLst>
              <a:ext uri="{FF2B5EF4-FFF2-40B4-BE49-F238E27FC236}">
                <a16:creationId xmlns:a16="http://schemas.microsoft.com/office/drawing/2014/main" id="{4B2AF851-1C21-45E9-827A-DF60D3504E46}"/>
              </a:ext>
            </a:extLst>
          </p:cNvPr>
          <p:cNvPicPr/>
          <p:nvPr/>
        </p:nvPicPr>
        <p:blipFill>
          <a:blip r:embed="rId3"/>
          <a:srcRect/>
          <a:stretch>
            <a:fillRect/>
          </a:stretch>
        </p:blipFill>
        <p:spPr bwMode="auto">
          <a:xfrm>
            <a:off x="267507" y="1174894"/>
            <a:ext cx="4747837" cy="2967615"/>
          </a:xfrm>
          <a:prstGeom prst="rect">
            <a:avLst/>
          </a:prstGeom>
          <a:noFill/>
          <a:ln w="9525">
            <a:noFill/>
            <a:miter lim="800000"/>
            <a:headEnd/>
            <a:tailEnd/>
          </a:ln>
        </p:spPr>
      </p:pic>
    </p:spTree>
    <p:extLst>
      <p:ext uri="{BB962C8B-B14F-4D97-AF65-F5344CB8AC3E}">
        <p14:creationId xmlns:p14="http://schemas.microsoft.com/office/powerpoint/2010/main" val="20937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3"/>
            <a:ext cx="6611100" cy="703938"/>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4. Аналіз оперативної пам’яті  (0,5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1029181" y="885371"/>
            <a:ext cx="3949219" cy="39071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Формати запису оперативної пам’яті.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Артефакти в дампі ОЗП: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активні драйвери пристроїв,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руткіти,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мережеві з'єднання,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процеси,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імена користувачів,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паролі,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завантажені </a:t>
            </a:r>
            <a:r>
              <a:rPr lang="en-US" dirty="0">
                <a:solidFill>
                  <a:schemeClr val="tx1"/>
                </a:solidFill>
                <a:latin typeface="Arial Narrow" panose="020B0606020202030204" pitchFamily="34" charset="0"/>
              </a:rPr>
              <a:t>DLL </a:t>
            </a:r>
            <a:r>
              <a:rPr lang="uk-UA" dirty="0">
                <a:solidFill>
                  <a:schemeClr val="tx1"/>
                </a:solidFill>
                <a:latin typeface="Arial Narrow" panose="020B0606020202030204" pitchFamily="34" charset="0"/>
              </a:rPr>
              <a:t>бібліотеки,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буфер клавіатури,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обміну,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ключі шифрування,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сесії, </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активні діалоги в додатках соцмереж,</a:t>
            </a:r>
          </a:p>
          <a:p>
            <a:pPr marL="812800" indent="-330200">
              <a:buClr>
                <a:schemeClr val="accent1"/>
              </a:buClr>
              <a:buSzPts val="1600"/>
              <a:buFont typeface="Barlow Semi Condensed"/>
              <a:buChar char="●"/>
            </a:pPr>
            <a:r>
              <a:rPr lang="uk-UA" dirty="0">
                <a:solidFill>
                  <a:schemeClr val="tx1"/>
                </a:solidFill>
                <a:latin typeface="Arial Narrow" panose="020B0606020202030204" pitchFamily="34" charset="0"/>
              </a:rPr>
              <a:t>відкриті, розпаковані файли.</a:t>
            </a:r>
          </a:p>
        </p:txBody>
      </p:sp>
    </p:spTree>
    <p:extLst>
      <p:ext uri="{BB962C8B-B14F-4D97-AF65-F5344CB8AC3E}">
        <p14:creationId xmlns:p14="http://schemas.microsoft.com/office/powerpoint/2010/main" val="3747207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35"/>
        <p:cNvGrpSpPr/>
        <p:nvPr/>
      </p:nvGrpSpPr>
      <p:grpSpPr>
        <a:xfrm>
          <a:off x="0" y="0"/>
          <a:ext cx="0" cy="0"/>
          <a:chOff x="0" y="0"/>
          <a:chExt cx="0" cy="0"/>
        </a:xfrm>
      </p:grpSpPr>
      <p:sp>
        <p:nvSpPr>
          <p:cNvPr id="5" name="Google Shape;2155;p38">
            <a:extLst>
              <a:ext uri="{FF2B5EF4-FFF2-40B4-BE49-F238E27FC236}">
                <a16:creationId xmlns:a16="http://schemas.microsoft.com/office/drawing/2014/main" id="{06236386-B57B-48F8-BAF4-E10AA8CDD82A}"/>
              </a:ext>
            </a:extLst>
          </p:cNvPr>
          <p:cNvSpPr txBox="1">
            <a:spLocks noGrp="1"/>
          </p:cNvSpPr>
          <p:nvPr>
            <p:ph type="title"/>
          </p:nvPr>
        </p:nvSpPr>
        <p:spPr>
          <a:xfrm>
            <a:off x="2971800" y="2000274"/>
            <a:ext cx="320040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sz="4700" dirty="0">
                <a:latin typeface="Bahnschrift SemiBold Condensed" panose="020B0502040204020203" pitchFamily="34" charset="0"/>
              </a:rPr>
              <a:t>ТЕМА</a:t>
            </a:r>
            <a:endParaRPr sz="4700" dirty="0">
              <a:latin typeface="Bahnschrift SemiBold Condensed" panose="020B0502040204020203" pitchFamily="34" charset="0"/>
            </a:endParaRPr>
          </a:p>
        </p:txBody>
      </p:sp>
      <p:sp>
        <p:nvSpPr>
          <p:cNvPr id="6" name="Google Shape;2156;p38">
            <a:extLst>
              <a:ext uri="{FF2B5EF4-FFF2-40B4-BE49-F238E27FC236}">
                <a16:creationId xmlns:a16="http://schemas.microsoft.com/office/drawing/2014/main" id="{23895C04-8FC0-4ECB-9249-7ADF6A57045A}"/>
              </a:ext>
            </a:extLst>
          </p:cNvPr>
          <p:cNvSpPr txBox="1">
            <a:spLocks/>
          </p:cNvSpPr>
          <p:nvPr/>
        </p:nvSpPr>
        <p:spPr>
          <a:xfrm>
            <a:off x="2971800" y="928140"/>
            <a:ext cx="2967600" cy="1069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600" dirty="0">
                <a:latin typeface="Bahnschrift SemiBold Condensed" panose="020B0502040204020203" pitchFamily="34" charset="0"/>
              </a:rPr>
              <a:t>0</a:t>
            </a:r>
            <a:r>
              <a:rPr lang="uk-UA" sz="9600" dirty="0">
                <a:latin typeface="Bahnschrift SemiBold Condensed" panose="020B0502040204020203" pitchFamily="34" charset="0"/>
              </a:rPr>
              <a:t>3</a:t>
            </a:r>
            <a:endParaRPr lang="en" sz="9600" dirty="0">
              <a:latin typeface="Bahnschrift SemiBold Condensed" panose="020B0502040204020203" pitchFamily="34" charset="0"/>
            </a:endParaRPr>
          </a:p>
        </p:txBody>
      </p:sp>
      <p:sp>
        <p:nvSpPr>
          <p:cNvPr id="7" name="Google Shape;2157;p38">
            <a:extLst>
              <a:ext uri="{FF2B5EF4-FFF2-40B4-BE49-F238E27FC236}">
                <a16:creationId xmlns:a16="http://schemas.microsoft.com/office/drawing/2014/main" id="{D4610D2C-DFED-419E-ACEC-911AED6D05FF}"/>
              </a:ext>
            </a:extLst>
          </p:cNvPr>
          <p:cNvSpPr txBox="1">
            <a:spLocks/>
          </p:cNvSpPr>
          <p:nvPr/>
        </p:nvSpPr>
        <p:spPr>
          <a:xfrm>
            <a:off x="1615440" y="2804874"/>
            <a:ext cx="5913119" cy="804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uk-UA" sz="2400" dirty="0">
                <a:latin typeface="Arial Narrow" panose="020B0606020202030204" pitchFamily="34" charset="0"/>
              </a:rPr>
              <a:t>Цифрові артефакти файлових </a:t>
            </a:r>
          </a:p>
          <a:p>
            <a:pPr algn="ctr"/>
            <a:r>
              <a:rPr lang="uk-UA" sz="2400" dirty="0">
                <a:latin typeface="Arial Narrow" panose="020B0606020202030204" pitchFamily="34" charset="0"/>
              </a:rPr>
              <a:t>та операційних систем</a:t>
            </a:r>
            <a:endParaRPr lang="uk-UA" sz="2400" dirty="0">
              <a:latin typeface="Arial Narrow" panose="020B0606020202030204" pitchFamily="34" charset="0"/>
              <a:sym typeface="Barlow Semi Condensed"/>
            </a:endParaRPr>
          </a:p>
        </p:txBody>
      </p:sp>
    </p:spTree>
    <p:extLst>
      <p:ext uri="{BB962C8B-B14F-4D97-AF65-F5344CB8AC3E}">
        <p14:creationId xmlns:p14="http://schemas.microsoft.com/office/powerpoint/2010/main" val="2900272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sp>
        <p:nvSpPr>
          <p:cNvPr id="2329" name="Google Shape;2329;p44"/>
          <p:cNvSpPr txBox="1">
            <a:spLocks noGrp="1"/>
          </p:cNvSpPr>
          <p:nvPr>
            <p:ph type="title"/>
          </p:nvPr>
        </p:nvSpPr>
        <p:spPr>
          <a:xfrm>
            <a:off x="904362" y="1902847"/>
            <a:ext cx="3248338" cy="402300"/>
          </a:xfrm>
          <a:prstGeom prst="rect">
            <a:avLst/>
          </a:prstGeom>
        </p:spPr>
        <p:txBody>
          <a:bodyPr spcFirstLastPara="1" wrap="square" lIns="91425" tIns="91425" rIns="91425" bIns="91425" anchor="b" anchorCtr="0">
            <a:noAutofit/>
          </a:bodyPr>
          <a:lstStyle/>
          <a:p>
            <a:pPr lvl="0" algn="l"/>
            <a:r>
              <a:rPr lang="uk-UA" sz="2000" dirty="0">
                <a:latin typeface="Arial Narrow" panose="020B0606020202030204" pitchFamily="34" charset="0"/>
              </a:rPr>
              <a:t>Операційна система (ОС)</a:t>
            </a:r>
            <a:endParaRPr sz="2000" dirty="0">
              <a:latin typeface="Arial Narrow" panose="020B0606020202030204" pitchFamily="34" charset="0"/>
              <a:sym typeface="Barlow Semi Condensed Medium"/>
            </a:endParaRPr>
          </a:p>
        </p:txBody>
      </p:sp>
      <p:sp>
        <p:nvSpPr>
          <p:cNvPr id="2330" name="Google Shape;2330;p44"/>
          <p:cNvSpPr txBox="1">
            <a:spLocks noGrp="1"/>
          </p:cNvSpPr>
          <p:nvPr>
            <p:ph type="subTitle" idx="1"/>
          </p:nvPr>
        </p:nvSpPr>
        <p:spPr>
          <a:xfrm>
            <a:off x="904362" y="2130065"/>
            <a:ext cx="3248337" cy="1434770"/>
          </a:xfrm>
          <a:prstGeom prst="rect">
            <a:avLst/>
          </a:prstGeom>
        </p:spPr>
        <p:txBody>
          <a:bodyPr spcFirstLastPara="1" wrap="square" lIns="91425" tIns="91425" rIns="91425" bIns="91425" anchor="t" anchorCtr="0">
            <a:noAutofit/>
          </a:bodyPr>
          <a:lstStyle/>
          <a:p>
            <a:pPr lvl="0"/>
            <a:r>
              <a:rPr lang="uk-UA" sz="1600" dirty="0">
                <a:latin typeface="Arial Narrow" panose="020B0606020202030204" pitchFamily="34" charset="0"/>
              </a:rPr>
              <a:t>це базове програмне забезпечення, що керує апаратними ресурсами комп'ютера та забезпечує середовище для виконання програм користувача.</a:t>
            </a:r>
          </a:p>
        </p:txBody>
      </p:sp>
      <p:grpSp>
        <p:nvGrpSpPr>
          <p:cNvPr id="4" name="Google Shape;2326;p44">
            <a:extLst>
              <a:ext uri="{FF2B5EF4-FFF2-40B4-BE49-F238E27FC236}">
                <a16:creationId xmlns:a16="http://schemas.microsoft.com/office/drawing/2014/main" id="{29334C78-D0AC-4EB8-807A-52EC560C37D9}"/>
              </a:ext>
            </a:extLst>
          </p:cNvPr>
          <p:cNvGrpSpPr/>
          <p:nvPr/>
        </p:nvGrpSpPr>
        <p:grpSpPr>
          <a:xfrm>
            <a:off x="4360149" y="632092"/>
            <a:ext cx="3879489" cy="3879489"/>
            <a:chOff x="4522050" y="622650"/>
            <a:chExt cx="3898200" cy="3898200"/>
          </a:xfrm>
        </p:grpSpPr>
        <p:sp>
          <p:nvSpPr>
            <p:cNvPr id="5" name="Google Shape;2327;p44">
              <a:extLst>
                <a:ext uri="{FF2B5EF4-FFF2-40B4-BE49-F238E27FC236}">
                  <a16:creationId xmlns:a16="http://schemas.microsoft.com/office/drawing/2014/main" id="{1E8C27C3-8EA9-4AED-BE5F-5C46FFB07B1A}"/>
                </a:ext>
              </a:extLst>
            </p:cNvPr>
            <p:cNvSpPr/>
            <p:nvPr/>
          </p:nvSpPr>
          <p:spPr>
            <a:xfrm>
              <a:off x="4522050" y="622650"/>
              <a:ext cx="3898200" cy="38982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28;p44">
              <a:extLst>
                <a:ext uri="{FF2B5EF4-FFF2-40B4-BE49-F238E27FC236}">
                  <a16:creationId xmlns:a16="http://schemas.microsoft.com/office/drawing/2014/main" id="{43DEDFC4-D826-4592-876E-7A2731EA1AA1}"/>
                </a:ext>
              </a:extLst>
            </p:cNvPr>
            <p:cNvSpPr/>
            <p:nvPr/>
          </p:nvSpPr>
          <p:spPr>
            <a:xfrm>
              <a:off x="4698900" y="799500"/>
              <a:ext cx="3544500" cy="35445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Google Shape;2331;p44">
            <a:extLst>
              <a:ext uri="{FF2B5EF4-FFF2-40B4-BE49-F238E27FC236}">
                <a16:creationId xmlns:a16="http://schemas.microsoft.com/office/drawing/2014/main" id="{E2C8C06D-8A15-4925-B96B-B4E018F373EA}"/>
              </a:ext>
            </a:extLst>
          </p:cNvPr>
          <p:cNvPicPr preferRelativeResize="0"/>
          <p:nvPr/>
        </p:nvPicPr>
        <p:blipFill rotWithShape="1">
          <a:blip r:embed="rId3">
            <a:alphaModFix/>
          </a:blip>
          <a:srcRect l="34985" r="2674"/>
          <a:stretch/>
        </p:blipFill>
        <p:spPr>
          <a:xfrm>
            <a:off x="4718153" y="995200"/>
            <a:ext cx="3144600" cy="3153000"/>
          </a:xfrm>
          <a:prstGeom prst="ellipse">
            <a:avLst/>
          </a:prstGeom>
          <a:noFill/>
          <a:ln>
            <a:noFill/>
          </a:ln>
        </p:spPr>
      </p:pic>
    </p:spTree>
    <p:extLst>
      <p:ext uri="{BB962C8B-B14F-4D97-AF65-F5344CB8AC3E}">
        <p14:creationId xmlns:p14="http://schemas.microsoft.com/office/powerpoint/2010/main" val="41488344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337660" y="419018"/>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latin typeface="Bahnschrift SemiBold Condensed" panose="020B0502040204020203" pitchFamily="34" charset="0"/>
              </a:rPr>
              <a:t>Windows</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pic>
        <p:nvPicPr>
          <p:cNvPr id="3" name="Picture 4" descr="Evolution of Windows Logos : r/pcmasterrace">
            <a:extLst>
              <a:ext uri="{FF2B5EF4-FFF2-40B4-BE49-F238E27FC236}">
                <a16:creationId xmlns:a16="http://schemas.microsoft.com/office/drawing/2014/main" id="{73FC51C5-B54C-45B5-808E-59585E5A81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4" t="29464" r="5831" b="22241"/>
          <a:stretch/>
        </p:blipFill>
        <p:spPr bwMode="auto">
          <a:xfrm>
            <a:off x="290284" y="1579949"/>
            <a:ext cx="8249296" cy="251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0068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pic>
        <p:nvPicPr>
          <p:cNvPr id="13" name="Picture 6" descr="Linux Logo PNG Vector (PDF) Free Download">
            <a:extLst>
              <a:ext uri="{FF2B5EF4-FFF2-40B4-BE49-F238E27FC236}">
                <a16:creationId xmlns:a16="http://schemas.microsoft.com/office/drawing/2014/main" id="{DEEA0B4C-2521-4475-96BC-F2458EF8E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976" y="1459820"/>
            <a:ext cx="2223860" cy="22238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File:Logo Collage Linux Distro.png - Wikimedia Commons">
            <a:extLst>
              <a:ext uri="{FF2B5EF4-FFF2-40B4-BE49-F238E27FC236}">
                <a16:creationId xmlns:a16="http://schemas.microsoft.com/office/drawing/2014/main" id="{AE900103-77AF-4402-8C38-BD65E4501C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79" y="205424"/>
            <a:ext cx="4838229" cy="4838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1178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en-US" dirty="0">
                <a:latin typeface="Bahnschrift SemiBold Condensed" panose="020B0502040204020203" pitchFamily="34" charset="0"/>
              </a:rPr>
              <a:t>macOS</a:t>
            </a:r>
            <a:endParaRPr dirty="0"/>
          </a:p>
        </p:txBody>
      </p:sp>
      <p:pic>
        <p:nvPicPr>
          <p:cNvPr id="5" name="Picture 2" descr="List of Apple macOS versions with details – Deepak Keswani">
            <a:extLst>
              <a:ext uri="{FF2B5EF4-FFF2-40B4-BE49-F238E27FC236}">
                <a16:creationId xmlns:a16="http://schemas.microsoft.com/office/drawing/2014/main" id="{D354D79C-F303-447B-8298-9CE2609228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4402" y="730133"/>
            <a:ext cx="5861123" cy="4341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4802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pic>
        <p:nvPicPr>
          <p:cNvPr id="4" name="Picture 2" descr="Android Version Names and Logos">
            <a:extLst>
              <a:ext uri="{FF2B5EF4-FFF2-40B4-BE49-F238E27FC236}">
                <a16:creationId xmlns:a16="http://schemas.microsoft.com/office/drawing/2014/main" id="{4E36FF53-3B53-4C27-9EF3-65D0A4A481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79" t="14262" r="7186" b="5874"/>
          <a:stretch/>
        </p:blipFill>
        <p:spPr bwMode="auto">
          <a:xfrm>
            <a:off x="1960418" y="346363"/>
            <a:ext cx="5859070" cy="4588921"/>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3213;p57">
            <a:extLst>
              <a:ext uri="{FF2B5EF4-FFF2-40B4-BE49-F238E27FC236}">
                <a16:creationId xmlns:a16="http://schemas.microsoft.com/office/drawing/2014/main" id="{69BDE031-8EAD-41B9-BB90-63C0DBC7A845}"/>
              </a:ext>
            </a:extLst>
          </p:cNvPr>
          <p:cNvSpPr txBox="1">
            <a:spLocks noGrp="1"/>
          </p:cNvSpPr>
          <p:nvPr>
            <p:ph type="title"/>
          </p:nvPr>
        </p:nvSpPr>
        <p:spPr>
          <a:xfrm>
            <a:off x="-372568" y="3510320"/>
            <a:ext cx="2693806"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latin typeface="Bahnschrift SemiBold Condensed" panose="020B0502040204020203" pitchFamily="34" charset="0"/>
              </a:rPr>
              <a:t>Android</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Tree>
    <p:extLst>
      <p:ext uri="{BB962C8B-B14F-4D97-AF65-F5344CB8AC3E}">
        <p14:creationId xmlns:p14="http://schemas.microsoft.com/office/powerpoint/2010/main" val="40495062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337660" y="419018"/>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latin typeface="Bahnschrift SemiBold Condensed" panose="020B0502040204020203" pitchFamily="34" charset="0"/>
              </a:rPr>
              <a:t>iOS</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pic>
        <p:nvPicPr>
          <p:cNvPr id="4098" name="Picture 2" descr="iOS Logo and symbol, meaning, history, PNG, brand">
            <a:extLst>
              <a:ext uri="{FF2B5EF4-FFF2-40B4-BE49-F238E27FC236}">
                <a16:creationId xmlns:a16="http://schemas.microsoft.com/office/drawing/2014/main" id="{99853EC1-5C5C-4C49-A944-3882803A8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099" y="2236053"/>
            <a:ext cx="2199279" cy="1131259"/>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FDC144D0-2050-4EB5-993F-1D026EBD8697}"/>
              </a:ext>
            </a:extLst>
          </p:cNvPr>
          <p:cNvPicPr>
            <a:picLocks noChangeAspect="1"/>
          </p:cNvPicPr>
          <p:nvPr/>
        </p:nvPicPr>
        <p:blipFill>
          <a:blip r:embed="rId4"/>
          <a:stretch>
            <a:fillRect/>
          </a:stretch>
        </p:blipFill>
        <p:spPr>
          <a:xfrm>
            <a:off x="390739" y="1469712"/>
            <a:ext cx="5231210" cy="2663942"/>
          </a:xfrm>
          <a:prstGeom prst="rect">
            <a:avLst/>
          </a:prstGeom>
        </p:spPr>
      </p:pic>
    </p:spTree>
    <p:extLst>
      <p:ext uri="{BB962C8B-B14F-4D97-AF65-F5344CB8AC3E}">
        <p14:creationId xmlns:p14="http://schemas.microsoft.com/office/powerpoint/2010/main" val="5357454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240"/>
        <p:cNvGrpSpPr/>
        <p:nvPr/>
      </p:nvGrpSpPr>
      <p:grpSpPr>
        <a:xfrm>
          <a:off x="0" y="0"/>
          <a:ext cx="0" cy="0"/>
          <a:chOff x="0" y="0"/>
          <a:chExt cx="0" cy="0"/>
        </a:xfrm>
      </p:grpSpPr>
      <p:sp>
        <p:nvSpPr>
          <p:cNvPr id="2241" name="Google Shape;2241;p42"/>
          <p:cNvSpPr txBox="1">
            <a:spLocks noGrp="1"/>
          </p:cNvSpPr>
          <p:nvPr>
            <p:ph type="title"/>
          </p:nvPr>
        </p:nvSpPr>
        <p:spPr>
          <a:xfrm>
            <a:off x="1823475" y="338328"/>
            <a:ext cx="5496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uk-UA" dirty="0">
                <a:latin typeface="Bahnschrift SemiBold Condensed" panose="020B0502040204020203" pitchFamily="34" charset="0"/>
              </a:rPr>
              <a:t>Файлові системи</a:t>
            </a:r>
            <a:endParaRPr dirty="0">
              <a:latin typeface="Bahnschrift SemiBold Condensed" panose="020B0502040204020203" pitchFamily="34" charset="0"/>
            </a:endParaRPr>
          </a:p>
        </p:txBody>
      </p:sp>
      <p:graphicFrame>
        <p:nvGraphicFramePr>
          <p:cNvPr id="2242" name="Google Shape;2242;p42"/>
          <p:cNvGraphicFramePr/>
          <p:nvPr>
            <p:extLst>
              <p:ext uri="{D42A27DB-BD31-4B8C-83A1-F6EECF244321}">
                <p14:modId xmlns:p14="http://schemas.microsoft.com/office/powerpoint/2010/main" val="3112924734"/>
              </p:ext>
            </p:extLst>
          </p:nvPr>
        </p:nvGraphicFramePr>
        <p:xfrm>
          <a:off x="1019959" y="2172480"/>
          <a:ext cx="6962898" cy="1219140"/>
        </p:xfrm>
        <a:graphic>
          <a:graphicData uri="http://schemas.openxmlformats.org/drawingml/2006/table">
            <a:tbl>
              <a:tblPr>
                <a:noFill/>
                <a:tableStyleId>{38E3BCCB-9313-457D-9F71-D81FAAE90DCB}</a:tableStyleId>
              </a:tblPr>
              <a:tblGrid>
                <a:gridCol w="1157184">
                  <a:extLst>
                    <a:ext uri="{9D8B030D-6E8A-4147-A177-3AD203B41FA5}">
                      <a16:colId xmlns:a16="http://schemas.microsoft.com/office/drawing/2014/main" val="20000"/>
                    </a:ext>
                  </a:extLst>
                </a:gridCol>
                <a:gridCol w="857002">
                  <a:extLst>
                    <a:ext uri="{9D8B030D-6E8A-4147-A177-3AD203B41FA5}">
                      <a16:colId xmlns:a16="http://schemas.microsoft.com/office/drawing/2014/main" val="3885150706"/>
                    </a:ext>
                  </a:extLst>
                </a:gridCol>
                <a:gridCol w="1239982">
                  <a:extLst>
                    <a:ext uri="{9D8B030D-6E8A-4147-A177-3AD203B41FA5}">
                      <a16:colId xmlns:a16="http://schemas.microsoft.com/office/drawing/2014/main" val="20001"/>
                    </a:ext>
                  </a:extLst>
                </a:gridCol>
                <a:gridCol w="1468582">
                  <a:extLst>
                    <a:ext uri="{9D8B030D-6E8A-4147-A177-3AD203B41FA5}">
                      <a16:colId xmlns:a16="http://schemas.microsoft.com/office/drawing/2014/main" val="20002"/>
                    </a:ext>
                  </a:extLst>
                </a:gridCol>
                <a:gridCol w="1212273">
                  <a:extLst>
                    <a:ext uri="{9D8B030D-6E8A-4147-A177-3AD203B41FA5}">
                      <a16:colId xmlns:a16="http://schemas.microsoft.com/office/drawing/2014/main" val="20003"/>
                    </a:ext>
                  </a:extLst>
                </a:gridCol>
                <a:gridCol w="1027875">
                  <a:extLst>
                    <a:ext uri="{9D8B030D-6E8A-4147-A177-3AD203B41FA5}">
                      <a16:colId xmlns:a16="http://schemas.microsoft.com/office/drawing/2014/main" val="20004"/>
                    </a:ext>
                  </a:extLst>
                </a:gridCol>
              </a:tblGrid>
              <a:tr h="504750">
                <a:tc>
                  <a:txBody>
                    <a:bodyPr/>
                    <a:lstStyle/>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Операційна</a:t>
                      </a:r>
                    </a:p>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система</a:t>
                      </a:r>
                      <a:endParaRPr b="0"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Windows</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Windows, USB</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Windows, macOS, </a:t>
                      </a:r>
                      <a:endParaRPr lang="uk-UA" dirty="0">
                        <a:solidFill>
                          <a:srgbClr val="595959"/>
                        </a:solidFill>
                        <a:latin typeface="Barlow Semi Condensed Medium"/>
                        <a:ea typeface="Barlow Semi Condensed Medium"/>
                        <a:cs typeface="Barlow Semi Condensed Medium"/>
                        <a:sym typeface="Barlow Semi Condensed Medium"/>
                      </a:endParaRPr>
                    </a:p>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Android</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Linux, Android</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macOS, iOS</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04750">
                <a:tc>
                  <a:txBody>
                    <a:bodyPr/>
                    <a:lstStyle/>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Файлова</a:t>
                      </a:r>
                    </a:p>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система</a:t>
                      </a:r>
                      <a:endParaRPr b="0"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NTFS</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FAT32</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exFAT</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ext4</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APFS</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66" name="Google Shape;2329;p44">
            <a:extLst>
              <a:ext uri="{FF2B5EF4-FFF2-40B4-BE49-F238E27FC236}">
                <a16:creationId xmlns:a16="http://schemas.microsoft.com/office/drawing/2014/main" id="{7ECA1D32-F392-4708-9EA5-ADCD5E85A2A3}"/>
              </a:ext>
            </a:extLst>
          </p:cNvPr>
          <p:cNvSpPr txBox="1">
            <a:spLocks/>
          </p:cNvSpPr>
          <p:nvPr/>
        </p:nvSpPr>
        <p:spPr>
          <a:xfrm>
            <a:off x="1323662" y="1073301"/>
            <a:ext cx="3248338" cy="40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r" rtl="0">
              <a:lnSpc>
                <a:spcPct val="100000"/>
              </a:lnSpc>
              <a:spcBef>
                <a:spcPts val="0"/>
              </a:spcBef>
              <a:spcAft>
                <a:spcPts val="0"/>
              </a:spcAft>
              <a:buClr>
                <a:schemeClr val="accent1"/>
              </a:buClr>
              <a:buSzPts val="1600"/>
              <a:buFont typeface="Barlow Semi Condensed Medium"/>
              <a:buNone/>
              <a:defRPr sz="16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gn="l"/>
            <a:r>
              <a:rPr lang="uk-UA" sz="2000" dirty="0">
                <a:latin typeface="Arial Narrow" panose="020B0606020202030204" pitchFamily="34" charset="0"/>
              </a:rPr>
              <a:t>Файлова система</a:t>
            </a:r>
          </a:p>
        </p:txBody>
      </p:sp>
      <p:sp>
        <p:nvSpPr>
          <p:cNvPr id="67" name="Google Shape;2330;p44">
            <a:extLst>
              <a:ext uri="{FF2B5EF4-FFF2-40B4-BE49-F238E27FC236}">
                <a16:creationId xmlns:a16="http://schemas.microsoft.com/office/drawing/2014/main" id="{F0C0E256-9066-4466-A0B2-1CDC242238AD}"/>
              </a:ext>
            </a:extLst>
          </p:cNvPr>
          <p:cNvSpPr txBox="1">
            <a:spLocks/>
          </p:cNvSpPr>
          <p:nvPr/>
        </p:nvSpPr>
        <p:spPr>
          <a:xfrm>
            <a:off x="1323662" y="1300519"/>
            <a:ext cx="7568912" cy="7096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900" b="0" i="0" u="none" strike="noStrike" cap="none">
                <a:solidFill>
                  <a:schemeClr val="dk2"/>
                </a:solidFill>
                <a:latin typeface="Barlow Semi Condensed"/>
                <a:ea typeface="Barlow Semi Condensed"/>
                <a:cs typeface="Barlow Semi Condensed"/>
                <a:sym typeface="Barlow Semi Condensed"/>
              </a:defRPr>
            </a:lvl9pPr>
          </a:lstStyle>
          <a:p>
            <a:r>
              <a:rPr lang="uk-UA" sz="1600" dirty="0">
                <a:latin typeface="Arial Narrow" panose="020B0606020202030204" pitchFamily="34" charset="0"/>
              </a:rPr>
              <a:t>це спосіб організації, зберігання та доступу до даних на носіях інформації </a:t>
            </a:r>
          </a:p>
          <a:p>
            <a:r>
              <a:rPr lang="uk-UA" sz="1600" dirty="0">
                <a:latin typeface="Arial Narrow" panose="020B0606020202030204" pitchFamily="34" charset="0"/>
              </a:rPr>
              <a:t>(жорсткий диск, SSD, флешка тощо).</a:t>
            </a:r>
          </a:p>
        </p:txBody>
      </p:sp>
    </p:spTree>
    <p:extLst>
      <p:ext uri="{BB962C8B-B14F-4D97-AF65-F5344CB8AC3E}">
        <p14:creationId xmlns:p14="http://schemas.microsoft.com/office/powerpoint/2010/main" val="12925045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Сектор - Кластер</a:t>
            </a:r>
            <a:endParaRPr dirty="0"/>
          </a:p>
        </p:txBody>
      </p:sp>
      <p:sp>
        <p:nvSpPr>
          <p:cNvPr id="5" name="Google Shape;3214;p57">
            <a:extLst>
              <a:ext uri="{FF2B5EF4-FFF2-40B4-BE49-F238E27FC236}">
                <a16:creationId xmlns:a16="http://schemas.microsoft.com/office/drawing/2014/main" id="{5B39B8E0-EDC3-4DFF-857D-C78790FE47C9}"/>
              </a:ext>
            </a:extLst>
          </p:cNvPr>
          <p:cNvSpPr txBox="1">
            <a:spLocks/>
          </p:cNvSpPr>
          <p:nvPr/>
        </p:nvSpPr>
        <p:spPr>
          <a:xfrm>
            <a:off x="186659" y="944747"/>
            <a:ext cx="8225744" cy="13758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Сектор </a:t>
            </a:r>
            <a:r>
              <a:rPr lang="uk-UA" dirty="0">
                <a:latin typeface="Arial Narrow" panose="020B0606020202030204" pitchFamily="34" charset="0"/>
              </a:rPr>
              <a:t>– найменша фізична одиниця зберігання на носії (512 байтів або 4 КБ).</a:t>
            </a:r>
          </a:p>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Кластер </a:t>
            </a:r>
            <a:r>
              <a:rPr lang="uk-UA" dirty="0">
                <a:latin typeface="Arial Narrow" panose="020B0606020202030204" pitchFamily="34" charset="0"/>
              </a:rPr>
              <a:t>– найменша логічна одиниця, яку використовує файлова система для зберігання даних. Складається з одного або кількох секторів. Розмір кластера визначається при форматуванні диску (4 КБ, 8 КБ тощо). </a:t>
            </a:r>
          </a:p>
        </p:txBody>
      </p:sp>
      <p:grpSp>
        <p:nvGrpSpPr>
          <p:cNvPr id="7" name="Google Shape;5130;p69">
            <a:extLst>
              <a:ext uri="{FF2B5EF4-FFF2-40B4-BE49-F238E27FC236}">
                <a16:creationId xmlns:a16="http://schemas.microsoft.com/office/drawing/2014/main" id="{944546EC-4F88-490D-9529-5323760C239D}"/>
              </a:ext>
            </a:extLst>
          </p:cNvPr>
          <p:cNvGrpSpPr/>
          <p:nvPr/>
        </p:nvGrpSpPr>
        <p:grpSpPr>
          <a:xfrm>
            <a:off x="2424546" y="2493819"/>
            <a:ext cx="2445318" cy="2375806"/>
            <a:chOff x="1897577" y="2802432"/>
            <a:chExt cx="492176" cy="492014"/>
          </a:xfrm>
        </p:grpSpPr>
        <p:sp>
          <p:nvSpPr>
            <p:cNvPr id="8" name="Google Shape;5131;p69">
              <a:extLst>
                <a:ext uri="{FF2B5EF4-FFF2-40B4-BE49-F238E27FC236}">
                  <a16:creationId xmlns:a16="http://schemas.microsoft.com/office/drawing/2014/main" id="{A4A394B6-465A-40A2-A34D-88E454BD61A6}"/>
                </a:ext>
              </a:extLst>
            </p:cNvPr>
            <p:cNvSpPr/>
            <p:nvPr/>
          </p:nvSpPr>
          <p:spPr>
            <a:xfrm>
              <a:off x="2067309" y="2802432"/>
              <a:ext cx="152163" cy="136326"/>
            </a:xfrm>
            <a:custGeom>
              <a:avLst/>
              <a:gdLst/>
              <a:ahLst/>
              <a:cxnLst/>
              <a:rect l="l" t="t" r="r" b="b"/>
              <a:pathLst>
                <a:path w="9435" h="8453" extrusionOk="0">
                  <a:moveTo>
                    <a:pt x="4727" y="1"/>
                  </a:moveTo>
                  <a:cubicBezTo>
                    <a:pt x="3131" y="1"/>
                    <a:pt x="1537" y="250"/>
                    <a:pt x="0" y="751"/>
                  </a:cubicBezTo>
                  <a:lnTo>
                    <a:pt x="2502" y="8452"/>
                  </a:lnTo>
                  <a:cubicBezTo>
                    <a:pt x="3225" y="8211"/>
                    <a:pt x="3983" y="8097"/>
                    <a:pt x="4740" y="8097"/>
                  </a:cubicBezTo>
                  <a:cubicBezTo>
                    <a:pt x="5486" y="8097"/>
                    <a:pt x="6221" y="8211"/>
                    <a:pt x="6932" y="8441"/>
                  </a:cubicBezTo>
                  <a:lnTo>
                    <a:pt x="9434" y="740"/>
                  </a:lnTo>
                  <a:cubicBezTo>
                    <a:pt x="7901" y="248"/>
                    <a:pt x="6313" y="1"/>
                    <a:pt x="4727"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132;p69">
              <a:extLst>
                <a:ext uri="{FF2B5EF4-FFF2-40B4-BE49-F238E27FC236}">
                  <a16:creationId xmlns:a16="http://schemas.microsoft.com/office/drawing/2014/main" id="{89C2F6B9-8884-4720-81DC-458C75D2A57B}"/>
                </a:ext>
              </a:extLst>
            </p:cNvPr>
            <p:cNvSpPr/>
            <p:nvPr/>
          </p:nvSpPr>
          <p:spPr>
            <a:xfrm>
              <a:off x="2179099" y="2814350"/>
              <a:ext cx="163452" cy="166049"/>
            </a:xfrm>
            <a:custGeom>
              <a:avLst/>
              <a:gdLst/>
              <a:ahLst/>
              <a:cxnLst/>
              <a:rect l="l" t="t" r="r" b="b"/>
              <a:pathLst>
                <a:path w="10135" h="10296" extrusionOk="0">
                  <a:moveTo>
                    <a:pt x="2491" y="1"/>
                  </a:moveTo>
                  <a:lnTo>
                    <a:pt x="0" y="7702"/>
                  </a:lnTo>
                  <a:cubicBezTo>
                    <a:pt x="1435" y="8161"/>
                    <a:pt x="2686" y="9079"/>
                    <a:pt x="3581" y="10296"/>
                  </a:cubicBezTo>
                  <a:lnTo>
                    <a:pt x="10135" y="5533"/>
                  </a:lnTo>
                  <a:cubicBezTo>
                    <a:pt x="8230" y="2927"/>
                    <a:pt x="5555" y="988"/>
                    <a:pt x="2491" y="1"/>
                  </a:cubicBezTo>
                  <a:close/>
                </a:path>
              </a:pathLst>
            </a:custGeom>
            <a:solidFill>
              <a:srgbClr val="FF0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133;p69">
              <a:extLst>
                <a:ext uri="{FF2B5EF4-FFF2-40B4-BE49-F238E27FC236}">
                  <a16:creationId xmlns:a16="http://schemas.microsoft.com/office/drawing/2014/main" id="{2DB23D93-11A8-4F1D-A75C-8D42032AEE44}"/>
                </a:ext>
              </a:extLst>
            </p:cNvPr>
            <p:cNvSpPr/>
            <p:nvPr/>
          </p:nvSpPr>
          <p:spPr>
            <a:xfrm>
              <a:off x="2236848" y="3048492"/>
              <a:ext cx="152905" cy="144760"/>
            </a:xfrm>
            <a:custGeom>
              <a:avLst/>
              <a:gdLst/>
              <a:ahLst/>
              <a:cxnLst/>
              <a:rect l="l" t="t" r="r" b="b"/>
              <a:pathLst>
                <a:path w="9481" h="8976" extrusionOk="0">
                  <a:moveTo>
                    <a:pt x="1377" y="0"/>
                  </a:moveTo>
                  <a:cubicBezTo>
                    <a:pt x="1377" y="1515"/>
                    <a:pt x="895" y="2996"/>
                    <a:pt x="0" y="4212"/>
                  </a:cubicBezTo>
                  <a:lnTo>
                    <a:pt x="6554" y="8976"/>
                  </a:lnTo>
                  <a:cubicBezTo>
                    <a:pt x="8459" y="6370"/>
                    <a:pt x="9480" y="3225"/>
                    <a:pt x="9480"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134;p69">
              <a:extLst>
                <a:ext uri="{FF2B5EF4-FFF2-40B4-BE49-F238E27FC236}">
                  <a16:creationId xmlns:a16="http://schemas.microsoft.com/office/drawing/2014/main" id="{974CB125-B70B-4A02-AA8E-43B0CD0EA06E}"/>
                </a:ext>
              </a:extLst>
            </p:cNvPr>
            <p:cNvSpPr/>
            <p:nvPr/>
          </p:nvSpPr>
          <p:spPr>
            <a:xfrm>
              <a:off x="1944586" y="2814543"/>
              <a:ext cx="163097" cy="166226"/>
            </a:xfrm>
            <a:custGeom>
              <a:avLst/>
              <a:gdLst/>
              <a:ahLst/>
              <a:cxnLst/>
              <a:rect l="l" t="t" r="r" b="b"/>
              <a:pathLst>
                <a:path w="10113" h="10307" extrusionOk="0">
                  <a:moveTo>
                    <a:pt x="7610" y="0"/>
                  </a:moveTo>
                  <a:cubicBezTo>
                    <a:pt x="4557" y="999"/>
                    <a:pt x="1883" y="2938"/>
                    <a:pt x="1" y="5544"/>
                  </a:cubicBezTo>
                  <a:lnTo>
                    <a:pt x="6554" y="10307"/>
                  </a:lnTo>
                  <a:cubicBezTo>
                    <a:pt x="7438" y="9090"/>
                    <a:pt x="8677" y="8172"/>
                    <a:pt x="10112" y="7701"/>
                  </a:cubicBezTo>
                  <a:lnTo>
                    <a:pt x="7610" y="0"/>
                  </a:ln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135;p69">
              <a:extLst>
                <a:ext uri="{FF2B5EF4-FFF2-40B4-BE49-F238E27FC236}">
                  <a16:creationId xmlns:a16="http://schemas.microsoft.com/office/drawing/2014/main" id="{3B3F9E94-E613-486A-8FC8-F963ABAED36B}"/>
                </a:ext>
              </a:extLst>
            </p:cNvPr>
            <p:cNvSpPr/>
            <p:nvPr/>
          </p:nvSpPr>
          <p:spPr>
            <a:xfrm>
              <a:off x="2236848" y="2903562"/>
              <a:ext cx="152905" cy="144954"/>
            </a:xfrm>
            <a:custGeom>
              <a:avLst/>
              <a:gdLst/>
              <a:ahLst/>
              <a:cxnLst/>
              <a:rect l="l" t="t" r="r" b="b"/>
              <a:pathLst>
                <a:path w="9481" h="8988" extrusionOk="0">
                  <a:moveTo>
                    <a:pt x="6554" y="1"/>
                  </a:moveTo>
                  <a:lnTo>
                    <a:pt x="0" y="4764"/>
                  </a:lnTo>
                  <a:cubicBezTo>
                    <a:pt x="895" y="5992"/>
                    <a:pt x="1377" y="7472"/>
                    <a:pt x="1377" y="8987"/>
                  </a:cubicBezTo>
                  <a:lnTo>
                    <a:pt x="9469" y="8987"/>
                  </a:lnTo>
                  <a:cubicBezTo>
                    <a:pt x="9480" y="5751"/>
                    <a:pt x="8459" y="2606"/>
                    <a:pt x="6554" y="1"/>
                  </a:cubicBezTo>
                  <a:close/>
                </a:path>
              </a:pathLst>
            </a:custGeom>
            <a:solidFill>
              <a:srgbClr val="FF0000"/>
            </a:solid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136;p69">
              <a:extLst>
                <a:ext uri="{FF2B5EF4-FFF2-40B4-BE49-F238E27FC236}">
                  <a16:creationId xmlns:a16="http://schemas.microsoft.com/office/drawing/2014/main" id="{2A42B189-B4A5-4FC9-8D8E-7D0579631AC5}"/>
                </a:ext>
              </a:extLst>
            </p:cNvPr>
            <p:cNvSpPr/>
            <p:nvPr/>
          </p:nvSpPr>
          <p:spPr>
            <a:xfrm>
              <a:off x="2179099" y="3116417"/>
              <a:ext cx="163452" cy="166242"/>
            </a:xfrm>
            <a:custGeom>
              <a:avLst/>
              <a:gdLst/>
              <a:ahLst/>
              <a:cxnLst/>
              <a:rect l="l" t="t" r="r" b="b"/>
              <a:pathLst>
                <a:path w="10135" h="10308" extrusionOk="0">
                  <a:moveTo>
                    <a:pt x="3581" y="0"/>
                  </a:moveTo>
                  <a:cubicBezTo>
                    <a:pt x="2686" y="1229"/>
                    <a:pt x="1435" y="2135"/>
                    <a:pt x="0" y="2594"/>
                  </a:cubicBezTo>
                  <a:lnTo>
                    <a:pt x="2502" y="10307"/>
                  </a:lnTo>
                  <a:cubicBezTo>
                    <a:pt x="5567" y="9309"/>
                    <a:pt x="8241" y="7369"/>
                    <a:pt x="10135" y="4764"/>
                  </a:cubicBezTo>
                  <a:lnTo>
                    <a:pt x="3581" y="0"/>
                  </a:lnTo>
                  <a:close/>
                </a:path>
              </a:pathLst>
            </a:custGeom>
            <a:solidFill>
              <a:srgbClr val="FFC000"/>
            </a:solid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137;p69">
              <a:extLst>
                <a:ext uri="{FF2B5EF4-FFF2-40B4-BE49-F238E27FC236}">
                  <a16:creationId xmlns:a16="http://schemas.microsoft.com/office/drawing/2014/main" id="{9AC29F54-D4A8-47C4-A2C8-0660ED86713C}"/>
                </a:ext>
              </a:extLst>
            </p:cNvPr>
            <p:cNvSpPr/>
            <p:nvPr/>
          </p:nvSpPr>
          <p:spPr>
            <a:xfrm>
              <a:off x="1897577" y="2903933"/>
              <a:ext cx="152727" cy="144583"/>
            </a:xfrm>
            <a:custGeom>
              <a:avLst/>
              <a:gdLst/>
              <a:ahLst/>
              <a:cxnLst/>
              <a:rect l="l" t="t" r="r" b="b"/>
              <a:pathLst>
                <a:path w="9470" h="8965" extrusionOk="0">
                  <a:moveTo>
                    <a:pt x="2916" y="1"/>
                  </a:moveTo>
                  <a:cubicBezTo>
                    <a:pt x="1022" y="2606"/>
                    <a:pt x="0" y="5739"/>
                    <a:pt x="12" y="8964"/>
                  </a:cubicBezTo>
                  <a:lnTo>
                    <a:pt x="8103" y="8964"/>
                  </a:lnTo>
                  <a:cubicBezTo>
                    <a:pt x="8103" y="7449"/>
                    <a:pt x="8574" y="5980"/>
                    <a:pt x="9469" y="4764"/>
                  </a:cubicBezTo>
                  <a:lnTo>
                    <a:pt x="2916"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138;p69">
              <a:extLst>
                <a:ext uri="{FF2B5EF4-FFF2-40B4-BE49-F238E27FC236}">
                  <a16:creationId xmlns:a16="http://schemas.microsoft.com/office/drawing/2014/main" id="{98DE309B-1ACE-4EDB-92FE-A3137CF1BA8E}"/>
                </a:ext>
              </a:extLst>
            </p:cNvPr>
            <p:cNvSpPr/>
            <p:nvPr/>
          </p:nvSpPr>
          <p:spPr>
            <a:xfrm>
              <a:off x="2067309" y="3158056"/>
              <a:ext cx="152163" cy="136390"/>
            </a:xfrm>
            <a:custGeom>
              <a:avLst/>
              <a:gdLst/>
              <a:ahLst/>
              <a:cxnLst/>
              <a:rect l="l" t="t" r="r" b="b"/>
              <a:pathLst>
                <a:path w="9435" h="8457" extrusionOk="0">
                  <a:moveTo>
                    <a:pt x="2502" y="1"/>
                  </a:moveTo>
                  <a:lnTo>
                    <a:pt x="0" y="7702"/>
                  </a:lnTo>
                  <a:cubicBezTo>
                    <a:pt x="1541" y="8204"/>
                    <a:pt x="3140" y="8457"/>
                    <a:pt x="4740" y="8457"/>
                  </a:cubicBezTo>
                  <a:cubicBezTo>
                    <a:pt x="6322" y="8457"/>
                    <a:pt x="7905" y="8210"/>
                    <a:pt x="9434" y="7714"/>
                  </a:cubicBezTo>
                  <a:lnTo>
                    <a:pt x="6932" y="12"/>
                  </a:lnTo>
                  <a:cubicBezTo>
                    <a:pt x="6221" y="242"/>
                    <a:pt x="5475" y="357"/>
                    <a:pt x="4740" y="357"/>
                  </a:cubicBezTo>
                  <a:cubicBezTo>
                    <a:pt x="3983" y="357"/>
                    <a:pt x="3225" y="242"/>
                    <a:pt x="2502" y="1"/>
                  </a:cubicBezTo>
                  <a:close/>
                </a:path>
              </a:pathLst>
            </a:custGeom>
            <a:solidFill>
              <a:srgbClr val="FFC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139;p69">
              <a:extLst>
                <a:ext uri="{FF2B5EF4-FFF2-40B4-BE49-F238E27FC236}">
                  <a16:creationId xmlns:a16="http://schemas.microsoft.com/office/drawing/2014/main" id="{B71821DB-089E-4DA5-9366-53461B7E1BE8}"/>
                </a:ext>
              </a:extLst>
            </p:cNvPr>
            <p:cNvSpPr/>
            <p:nvPr/>
          </p:nvSpPr>
          <p:spPr>
            <a:xfrm>
              <a:off x="1944586" y="3116046"/>
              <a:ext cx="163097" cy="166242"/>
            </a:xfrm>
            <a:custGeom>
              <a:avLst/>
              <a:gdLst/>
              <a:ahLst/>
              <a:cxnLst/>
              <a:rect l="l" t="t" r="r" b="b"/>
              <a:pathLst>
                <a:path w="10113" h="10308" extrusionOk="0">
                  <a:moveTo>
                    <a:pt x="6554" y="1"/>
                  </a:moveTo>
                  <a:lnTo>
                    <a:pt x="1" y="4764"/>
                  </a:lnTo>
                  <a:cubicBezTo>
                    <a:pt x="1883" y="7369"/>
                    <a:pt x="4557" y="9309"/>
                    <a:pt x="7610" y="10307"/>
                  </a:cubicBezTo>
                  <a:lnTo>
                    <a:pt x="10112" y="2606"/>
                  </a:lnTo>
                  <a:cubicBezTo>
                    <a:pt x="8677" y="2135"/>
                    <a:pt x="7438" y="1229"/>
                    <a:pt x="6554" y="1"/>
                  </a:cubicBezTo>
                  <a:close/>
                </a:path>
              </a:pathLst>
            </a:custGeom>
            <a:solidFill>
              <a:srgbClr val="FFC000"/>
            </a:solid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140;p69">
              <a:extLst>
                <a:ext uri="{FF2B5EF4-FFF2-40B4-BE49-F238E27FC236}">
                  <a16:creationId xmlns:a16="http://schemas.microsoft.com/office/drawing/2014/main" id="{8DEDF944-233F-49F6-B48B-92906B9864E4}"/>
                </a:ext>
              </a:extLst>
            </p:cNvPr>
            <p:cNvSpPr/>
            <p:nvPr/>
          </p:nvSpPr>
          <p:spPr>
            <a:xfrm>
              <a:off x="1897577" y="3048492"/>
              <a:ext cx="152727" cy="144390"/>
            </a:xfrm>
            <a:custGeom>
              <a:avLst/>
              <a:gdLst/>
              <a:ahLst/>
              <a:cxnLst/>
              <a:rect l="l" t="t" r="r" b="b"/>
              <a:pathLst>
                <a:path w="9470" h="8953" extrusionOk="0">
                  <a:moveTo>
                    <a:pt x="12" y="0"/>
                  </a:moveTo>
                  <a:cubicBezTo>
                    <a:pt x="0" y="3214"/>
                    <a:pt x="1022" y="6347"/>
                    <a:pt x="2916" y="8953"/>
                  </a:cubicBezTo>
                  <a:lnTo>
                    <a:pt x="9469" y="4190"/>
                  </a:lnTo>
                  <a:cubicBezTo>
                    <a:pt x="8574" y="2973"/>
                    <a:pt x="8103" y="1504"/>
                    <a:pt x="8103" y="0"/>
                  </a:cubicBezTo>
                  <a:close/>
                </a:path>
              </a:pathLst>
            </a:custGeom>
            <a:solidFill>
              <a:srgbClr val="FFC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141;p69">
              <a:extLst>
                <a:ext uri="{FF2B5EF4-FFF2-40B4-BE49-F238E27FC236}">
                  <a16:creationId xmlns:a16="http://schemas.microsoft.com/office/drawing/2014/main" id="{83D43593-4461-438B-A5BB-6282A3D17305}"/>
                </a:ext>
              </a:extLst>
            </p:cNvPr>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142;p69">
              <a:extLst>
                <a:ext uri="{FF2B5EF4-FFF2-40B4-BE49-F238E27FC236}">
                  <a16:creationId xmlns:a16="http://schemas.microsoft.com/office/drawing/2014/main" id="{1D51B333-4E79-4D5B-9EA5-8091136B51A8}"/>
                </a:ext>
              </a:extLst>
            </p:cNvPr>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3214;p57">
            <a:extLst>
              <a:ext uri="{FF2B5EF4-FFF2-40B4-BE49-F238E27FC236}">
                <a16:creationId xmlns:a16="http://schemas.microsoft.com/office/drawing/2014/main" id="{42A973FB-794D-4954-A745-A842F582C6DF}"/>
              </a:ext>
            </a:extLst>
          </p:cNvPr>
          <p:cNvSpPr txBox="1">
            <a:spLocks/>
          </p:cNvSpPr>
          <p:nvPr/>
        </p:nvSpPr>
        <p:spPr>
          <a:xfrm>
            <a:off x="1438150" y="2420660"/>
            <a:ext cx="1667507" cy="4796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Сектор </a:t>
            </a:r>
            <a:r>
              <a:rPr lang="uk-UA" dirty="0">
                <a:latin typeface="Arial Narrow" panose="020B0606020202030204" pitchFamily="34" charset="0"/>
              </a:rPr>
              <a:t>(4 КБ)</a:t>
            </a:r>
          </a:p>
        </p:txBody>
      </p:sp>
      <p:sp>
        <p:nvSpPr>
          <p:cNvPr id="22" name="Google Shape;3214;p57">
            <a:extLst>
              <a:ext uri="{FF2B5EF4-FFF2-40B4-BE49-F238E27FC236}">
                <a16:creationId xmlns:a16="http://schemas.microsoft.com/office/drawing/2014/main" id="{AE340647-04E0-486A-AB02-97FD2E8D4EBC}"/>
              </a:ext>
            </a:extLst>
          </p:cNvPr>
          <p:cNvSpPr txBox="1">
            <a:spLocks/>
          </p:cNvSpPr>
          <p:nvPr/>
        </p:nvSpPr>
        <p:spPr>
          <a:xfrm>
            <a:off x="4728415" y="2707053"/>
            <a:ext cx="1667507"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Кластер </a:t>
            </a:r>
            <a:r>
              <a:rPr lang="uk-UA" dirty="0">
                <a:latin typeface="Arial Narrow" panose="020B0606020202030204" pitchFamily="34" charset="0"/>
              </a:rPr>
              <a:t>(8 КБ)</a:t>
            </a:r>
          </a:p>
        </p:txBody>
      </p:sp>
      <p:sp>
        <p:nvSpPr>
          <p:cNvPr id="23" name="Google Shape;3214;p57">
            <a:extLst>
              <a:ext uri="{FF2B5EF4-FFF2-40B4-BE49-F238E27FC236}">
                <a16:creationId xmlns:a16="http://schemas.microsoft.com/office/drawing/2014/main" id="{3A1C8F4C-3C80-41DE-8D06-7DC8EA31E052}"/>
              </a:ext>
            </a:extLst>
          </p:cNvPr>
          <p:cNvSpPr txBox="1">
            <a:spLocks/>
          </p:cNvSpPr>
          <p:nvPr/>
        </p:nvSpPr>
        <p:spPr>
          <a:xfrm>
            <a:off x="1040823" y="4447149"/>
            <a:ext cx="1667507"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Кластер </a:t>
            </a:r>
            <a:r>
              <a:rPr lang="uk-UA" dirty="0">
                <a:latin typeface="Arial Narrow" panose="020B0606020202030204" pitchFamily="34" charset="0"/>
              </a:rPr>
              <a:t>(16 КБ) </a:t>
            </a:r>
          </a:p>
        </p:txBody>
      </p:sp>
    </p:spTree>
    <p:extLst>
      <p:ext uri="{BB962C8B-B14F-4D97-AF65-F5344CB8AC3E}">
        <p14:creationId xmlns:p14="http://schemas.microsoft.com/office/powerpoint/2010/main" val="6231444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240"/>
        <p:cNvGrpSpPr/>
        <p:nvPr/>
      </p:nvGrpSpPr>
      <p:grpSpPr>
        <a:xfrm>
          <a:off x="0" y="0"/>
          <a:ext cx="0" cy="0"/>
          <a:chOff x="0" y="0"/>
          <a:chExt cx="0" cy="0"/>
        </a:xfrm>
      </p:grpSpPr>
      <p:sp>
        <p:nvSpPr>
          <p:cNvPr id="2241" name="Google Shape;2241;p42"/>
          <p:cNvSpPr txBox="1">
            <a:spLocks noGrp="1"/>
          </p:cNvSpPr>
          <p:nvPr>
            <p:ph type="title"/>
          </p:nvPr>
        </p:nvSpPr>
        <p:spPr>
          <a:xfrm>
            <a:off x="1823475" y="338328"/>
            <a:ext cx="5496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uk-UA" dirty="0">
                <a:latin typeface="Bahnschrift SemiBold Condensed" panose="020B0502040204020203" pitchFamily="34" charset="0"/>
              </a:rPr>
              <a:t>Розміри кластерів</a:t>
            </a:r>
            <a:endParaRPr dirty="0">
              <a:latin typeface="Bahnschrift SemiBold Condensed" panose="020B0502040204020203" pitchFamily="34" charset="0"/>
            </a:endParaRPr>
          </a:p>
        </p:txBody>
      </p:sp>
      <p:graphicFrame>
        <p:nvGraphicFramePr>
          <p:cNvPr id="2242" name="Google Shape;2242;p42"/>
          <p:cNvGraphicFramePr/>
          <p:nvPr>
            <p:extLst>
              <p:ext uri="{D42A27DB-BD31-4B8C-83A1-F6EECF244321}">
                <p14:modId xmlns:p14="http://schemas.microsoft.com/office/powerpoint/2010/main" val="1278483713"/>
              </p:ext>
            </p:extLst>
          </p:nvPr>
        </p:nvGraphicFramePr>
        <p:xfrm>
          <a:off x="1688171" y="1001082"/>
          <a:ext cx="2750459" cy="2986830"/>
        </p:xfrm>
        <a:graphic>
          <a:graphicData uri="http://schemas.openxmlformats.org/drawingml/2006/table">
            <a:tbl>
              <a:tblPr>
                <a:noFill/>
                <a:tableStyleId>{38E3BCCB-9313-457D-9F71-D81FAAE90DCB}</a:tableStyleId>
              </a:tblPr>
              <a:tblGrid>
                <a:gridCol w="837315">
                  <a:extLst>
                    <a:ext uri="{9D8B030D-6E8A-4147-A177-3AD203B41FA5}">
                      <a16:colId xmlns:a16="http://schemas.microsoft.com/office/drawing/2014/main" val="20000"/>
                    </a:ext>
                  </a:extLst>
                </a:gridCol>
                <a:gridCol w="593498">
                  <a:extLst>
                    <a:ext uri="{9D8B030D-6E8A-4147-A177-3AD203B41FA5}">
                      <a16:colId xmlns:a16="http://schemas.microsoft.com/office/drawing/2014/main" val="3885150706"/>
                    </a:ext>
                  </a:extLst>
                </a:gridCol>
                <a:gridCol w="460664">
                  <a:extLst>
                    <a:ext uri="{9D8B030D-6E8A-4147-A177-3AD203B41FA5}">
                      <a16:colId xmlns:a16="http://schemas.microsoft.com/office/drawing/2014/main" val="2578076094"/>
                    </a:ext>
                  </a:extLst>
                </a:gridCol>
                <a:gridCol w="858982">
                  <a:extLst>
                    <a:ext uri="{9D8B030D-6E8A-4147-A177-3AD203B41FA5}">
                      <a16:colId xmlns:a16="http://schemas.microsoft.com/office/drawing/2014/main" val="20001"/>
                    </a:ext>
                  </a:extLst>
                </a:gridCol>
              </a:tblGrid>
              <a:tr h="504750">
                <a:tc>
                  <a:txBody>
                    <a:bodyPr/>
                    <a:lstStyle/>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Файлова</a:t>
                      </a:r>
                    </a:p>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система</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1"/>
                    </a:solidFill>
                  </a:tcPr>
                </a:tc>
                <a:tc gridSpan="2">
                  <a:txBody>
                    <a:bodyPr/>
                    <a:lstStyle/>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Розмір</a:t>
                      </a:r>
                    </a:p>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кластера</a:t>
                      </a:r>
                      <a:endParaRPr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accent1"/>
                    </a:solidFill>
                  </a:tcPr>
                </a:tc>
                <a:tc hMerge="1">
                  <a:txBody>
                    <a:bodyPr/>
                    <a:lstStyle/>
                    <a:p>
                      <a:endParaRPr lang="uk-UA"/>
                    </a:p>
                  </a:txBody>
                  <a:tcPr/>
                </a:tc>
                <a:tc>
                  <a:txBody>
                    <a:bodyPr/>
                    <a:lstStyle/>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Розмір</a:t>
                      </a:r>
                    </a:p>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розділу</a:t>
                      </a:r>
                      <a:endParaRPr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0">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595959"/>
                          </a:solidFill>
                          <a:latin typeface="Barlow Semi Condensed Medium"/>
                          <a:ea typeface="Barlow Semi Condensed Medium"/>
                          <a:cs typeface="Barlow Semi Condensed Medium"/>
                          <a:sym typeface="Barlow Semi Condensed Medium"/>
                        </a:rPr>
                        <a:t>FAT32</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512Б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260МБ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2796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2ГБ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2096690612"/>
                  </a:ext>
                </a:extLst>
              </a:tr>
              <a:tr h="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32кБ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32ГБ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3615233001"/>
                  </a:ext>
                </a:extLst>
              </a:tr>
              <a:tr h="0">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595959"/>
                          </a:solidFill>
                          <a:latin typeface="Barlow Semi Condensed Medium"/>
                          <a:ea typeface="Barlow Semi Condensed Medium"/>
                          <a:cs typeface="Barlow Semi Condensed Medium"/>
                          <a:sym typeface="Barlow Semi Condensed Medium"/>
                        </a:rPr>
                        <a:t>NTFS</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512Б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2ТБ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3759668683"/>
                  </a:ext>
                </a:extLst>
              </a:tr>
              <a:tr h="22796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16ТБ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672161530"/>
                  </a:ext>
                </a:extLst>
              </a:tr>
              <a:tr h="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64кБ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256ТБ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2227092359"/>
                  </a:ext>
                </a:extLst>
              </a:tr>
            </a:tbl>
          </a:graphicData>
        </a:graphic>
      </p:graphicFrame>
      <p:graphicFrame>
        <p:nvGraphicFramePr>
          <p:cNvPr id="4" name="Google Shape;2242;p42">
            <a:extLst>
              <a:ext uri="{FF2B5EF4-FFF2-40B4-BE49-F238E27FC236}">
                <a16:creationId xmlns:a16="http://schemas.microsoft.com/office/drawing/2014/main" id="{C550C3D9-4409-46BA-B211-E98F9EA3F7B6}"/>
              </a:ext>
            </a:extLst>
          </p:cNvPr>
          <p:cNvGraphicFramePr/>
          <p:nvPr>
            <p:extLst>
              <p:ext uri="{D42A27DB-BD31-4B8C-83A1-F6EECF244321}">
                <p14:modId xmlns:p14="http://schemas.microsoft.com/office/powerpoint/2010/main" val="499038619"/>
              </p:ext>
            </p:extLst>
          </p:nvPr>
        </p:nvGraphicFramePr>
        <p:xfrm>
          <a:off x="4847771" y="1001082"/>
          <a:ext cx="2733862" cy="3471803"/>
        </p:xfrm>
        <a:graphic>
          <a:graphicData uri="http://schemas.openxmlformats.org/drawingml/2006/table">
            <a:tbl>
              <a:tblPr>
                <a:noFill/>
                <a:tableStyleId>{38E3BCCB-9313-457D-9F71-D81FAAE90DCB}</a:tableStyleId>
              </a:tblPr>
              <a:tblGrid>
                <a:gridCol w="856343">
                  <a:extLst>
                    <a:ext uri="{9D8B030D-6E8A-4147-A177-3AD203B41FA5}">
                      <a16:colId xmlns:a16="http://schemas.microsoft.com/office/drawing/2014/main" val="20000"/>
                    </a:ext>
                  </a:extLst>
                </a:gridCol>
                <a:gridCol w="933516">
                  <a:extLst>
                    <a:ext uri="{9D8B030D-6E8A-4147-A177-3AD203B41FA5}">
                      <a16:colId xmlns:a16="http://schemas.microsoft.com/office/drawing/2014/main" val="3885150706"/>
                    </a:ext>
                  </a:extLst>
                </a:gridCol>
                <a:gridCol w="208250">
                  <a:extLst>
                    <a:ext uri="{9D8B030D-6E8A-4147-A177-3AD203B41FA5}">
                      <a16:colId xmlns:a16="http://schemas.microsoft.com/office/drawing/2014/main" val="1344805018"/>
                    </a:ext>
                  </a:extLst>
                </a:gridCol>
                <a:gridCol w="735753">
                  <a:extLst>
                    <a:ext uri="{9D8B030D-6E8A-4147-A177-3AD203B41FA5}">
                      <a16:colId xmlns:a16="http://schemas.microsoft.com/office/drawing/2014/main" val="20001"/>
                    </a:ext>
                  </a:extLst>
                </a:gridCol>
              </a:tblGrid>
              <a:tr h="525886">
                <a:tc>
                  <a:txBody>
                    <a:bodyPr/>
                    <a:lstStyle/>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Файлова</a:t>
                      </a:r>
                    </a:p>
                    <a:p>
                      <a:pPr marL="0" lvl="0" indent="0" algn="l" rtl="0">
                        <a:spcBef>
                          <a:spcPts val="0"/>
                        </a:spcBef>
                        <a:spcAft>
                          <a:spcPts val="0"/>
                        </a:spcAft>
                        <a:buNone/>
                      </a:pPr>
                      <a:r>
                        <a:rPr lang="uk-UA" b="0" dirty="0">
                          <a:solidFill>
                            <a:srgbClr val="595959"/>
                          </a:solidFill>
                          <a:latin typeface="Arial Narrow" panose="020B0606020202030204" pitchFamily="34" charset="0"/>
                          <a:ea typeface="Barlow Semi Condensed Medium"/>
                          <a:cs typeface="Barlow Semi Condensed Medium"/>
                          <a:sym typeface="Barlow Semi Condensed Medium"/>
                        </a:rPr>
                        <a:t>система</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Розмір</a:t>
                      </a:r>
                    </a:p>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кластера</a:t>
                      </a:r>
                      <a:endParaRPr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endParaRPr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Розмір</a:t>
                      </a:r>
                    </a:p>
                    <a:p>
                      <a:pPr marL="0" lvl="0" indent="0" algn="l" rtl="0">
                        <a:spcBef>
                          <a:spcPts val="0"/>
                        </a:spcBef>
                        <a:spcAft>
                          <a:spcPts val="0"/>
                        </a:spcAft>
                        <a:buNone/>
                      </a:pPr>
                      <a:r>
                        <a:rPr lang="uk-UA"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rPr>
                        <a:t>розділу</a:t>
                      </a:r>
                      <a:endParaRPr sz="1400" b="0" i="0" u="none" strike="noStrike" cap="none" dirty="0">
                        <a:solidFill>
                          <a:srgbClr val="595959"/>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380686">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595959"/>
                          </a:solidFill>
                          <a:latin typeface="Barlow Semi Condensed Medium"/>
                          <a:ea typeface="Barlow Semi Condensed Medium"/>
                          <a:cs typeface="Barlow Semi Condensed Medium"/>
                          <a:sym typeface="Barlow Semi Condensed Medium"/>
                        </a:rPr>
                        <a:t>exFAT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512Б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512ТБ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3669079638"/>
                  </a:ext>
                </a:extLst>
              </a:tr>
              <a:tr h="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32кБ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128ПБ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945241805"/>
                  </a:ext>
                </a:extLst>
              </a:tr>
              <a:tr h="0">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32МБ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512ПБ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3327867505"/>
                  </a:ext>
                </a:extLst>
              </a:tr>
              <a:tr h="380686">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595959"/>
                          </a:solidFill>
                          <a:latin typeface="Barlow Semi Condensed Medium"/>
                          <a:ea typeface="Barlow Semi Condensed Medium"/>
                          <a:cs typeface="Barlow Semi Condensed Medium"/>
                          <a:sym typeface="Barlow Semi Condensed Medium"/>
                        </a:rPr>
                        <a:t>ext4</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1кБ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16ТБ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2098973798"/>
                  </a:ext>
                </a:extLst>
              </a:tr>
              <a:tr h="380686">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64ТБ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645187311"/>
                  </a:ext>
                </a:extLst>
              </a:tr>
              <a:tr h="380686">
                <a:tc vMerge="1">
                  <a:txBody>
                    <a:bodyPr/>
                    <a:lstStyle/>
                    <a:p>
                      <a:endParaRPr lang="uk-UA"/>
                    </a:p>
                  </a:txBody>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64кБ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1ЕБ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279313454"/>
                  </a:ext>
                </a:extLst>
              </a:tr>
              <a:tr h="484973">
                <a:tc>
                  <a:txBody>
                    <a:bodyPr/>
                    <a:lstStyle/>
                    <a:p>
                      <a:pPr marL="0" lvl="0" indent="0" algn="l" rtl="0">
                        <a:spcBef>
                          <a:spcPts val="0"/>
                        </a:spcBef>
                        <a:spcAft>
                          <a:spcPts val="0"/>
                        </a:spcAft>
                        <a:buNone/>
                      </a:pPr>
                      <a:r>
                        <a:rPr lang="en-US" dirty="0">
                          <a:solidFill>
                            <a:srgbClr val="595959"/>
                          </a:solidFill>
                          <a:latin typeface="Barlow Semi Condensed Medium"/>
                          <a:ea typeface="Barlow Semi Condensed Medium"/>
                          <a:cs typeface="Barlow Semi Condensed Medium"/>
                          <a:sym typeface="Barlow Semi Condensed Medium"/>
                        </a:rPr>
                        <a:t>APFS</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4кБ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dirty="0">
                          <a:solidFill>
                            <a:srgbClr val="595959"/>
                          </a:solidFill>
                          <a:latin typeface="Barlow Semi Condensed Medium"/>
                          <a:ea typeface="Barlow Semi Condensed Medium"/>
                          <a:cs typeface="Barlow Semi Condensed Medium"/>
                          <a:sym typeface="Barlow Semi Condensed Medium"/>
                        </a:rPr>
                        <a:t>8ЗБ</a:t>
                      </a:r>
                      <a:endParaRPr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36031490"/>
                  </a:ext>
                </a:extLst>
              </a:tr>
            </a:tbl>
          </a:graphicData>
        </a:graphic>
      </p:graphicFrame>
    </p:spTree>
    <p:extLst>
      <p:ext uri="{BB962C8B-B14F-4D97-AF65-F5344CB8AC3E}">
        <p14:creationId xmlns:p14="http://schemas.microsoft.com/office/powerpoint/2010/main" val="2712182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712685" y="181433"/>
            <a:ext cx="6164863" cy="732967"/>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5. Інструменти цифрової криміналістики </a:t>
            </a:r>
            <a:br>
              <a:rPr lang="uk-UA" dirty="0">
                <a:latin typeface="Bahnschrift SemiBold Condensed" panose="020B0502040204020203" pitchFamily="34" charset="0"/>
              </a:rPr>
            </a:br>
            <a:r>
              <a:rPr lang="uk-UA" dirty="0">
                <a:latin typeface="Bahnschrift SemiBold Condensed" panose="020B0502040204020203" pitchFamily="34" charset="0"/>
              </a:rPr>
              <a:t>(0,5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2212762" y="1054919"/>
            <a:ext cx="4718476" cy="22833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Віртуальна машина для аналізу. </a:t>
            </a: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FTK Imager,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Autopsy,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X-Ways,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Maltego,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DumpIt,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Volatility, </a:t>
            </a:r>
            <a:endParaRPr lang="uk-UA"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Paladin.</a:t>
            </a:r>
            <a:endParaRPr lang="ru-RU" dirty="0">
              <a:solidFill>
                <a:schemeClr val="tx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tx1"/>
                </a:solidFill>
                <a:latin typeface="Arial Narrow" panose="020B0606020202030204" pitchFamily="34" charset="0"/>
              </a:rPr>
              <a:t>Kali Linux</a:t>
            </a:r>
          </a:p>
          <a:p>
            <a:pPr marL="457200" indent="-330200">
              <a:buClr>
                <a:schemeClr val="accent1"/>
              </a:buClr>
              <a:buSzPts val="1600"/>
              <a:buFont typeface="Barlow Semi Condensed"/>
              <a:buChar char="●"/>
            </a:pPr>
            <a:endParaRPr lang="uk-UA"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3255051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81100" y="273875"/>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Slack space</a:t>
            </a:r>
            <a:endParaRPr dirty="0"/>
          </a:p>
        </p:txBody>
      </p:sp>
      <p:grpSp>
        <p:nvGrpSpPr>
          <p:cNvPr id="2" name="Группа 1">
            <a:extLst>
              <a:ext uri="{FF2B5EF4-FFF2-40B4-BE49-F238E27FC236}">
                <a16:creationId xmlns:a16="http://schemas.microsoft.com/office/drawing/2014/main" id="{FBE32BBB-15D5-4461-AE8B-689C9CBDBA53}"/>
              </a:ext>
            </a:extLst>
          </p:cNvPr>
          <p:cNvGrpSpPr/>
          <p:nvPr/>
        </p:nvGrpSpPr>
        <p:grpSpPr>
          <a:xfrm>
            <a:off x="1033236" y="1886039"/>
            <a:ext cx="6623051" cy="1650271"/>
            <a:chOff x="1033236" y="1886039"/>
            <a:chExt cx="6623051" cy="1650271"/>
          </a:xfrm>
        </p:grpSpPr>
        <p:sp>
          <p:nvSpPr>
            <p:cNvPr id="22" name="Google Shape;3214;p57">
              <a:extLst>
                <a:ext uri="{FF2B5EF4-FFF2-40B4-BE49-F238E27FC236}">
                  <a16:creationId xmlns:a16="http://schemas.microsoft.com/office/drawing/2014/main" id="{AE340647-04E0-486A-AB02-97FD2E8D4EBC}"/>
                </a:ext>
              </a:extLst>
            </p:cNvPr>
            <p:cNvSpPr txBox="1">
              <a:spLocks/>
            </p:cNvSpPr>
            <p:nvPr/>
          </p:nvSpPr>
          <p:spPr>
            <a:xfrm>
              <a:off x="1039414" y="2702962"/>
              <a:ext cx="1667507"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Сектори </a:t>
              </a:r>
              <a:r>
                <a:rPr lang="uk-UA" dirty="0">
                  <a:latin typeface="Arial Narrow" panose="020B0606020202030204" pitchFamily="34" charset="0"/>
                </a:rPr>
                <a:t>(4 КБ)</a:t>
              </a:r>
            </a:p>
          </p:txBody>
        </p:sp>
        <p:sp>
          <p:nvSpPr>
            <p:cNvPr id="23" name="Google Shape;3214;p57">
              <a:extLst>
                <a:ext uri="{FF2B5EF4-FFF2-40B4-BE49-F238E27FC236}">
                  <a16:creationId xmlns:a16="http://schemas.microsoft.com/office/drawing/2014/main" id="{3A1C8F4C-3C80-41DE-8D06-7DC8EA31E052}"/>
                </a:ext>
              </a:extLst>
            </p:cNvPr>
            <p:cNvSpPr txBox="1">
              <a:spLocks/>
            </p:cNvSpPr>
            <p:nvPr/>
          </p:nvSpPr>
          <p:spPr>
            <a:xfrm>
              <a:off x="1033236" y="2296124"/>
              <a:ext cx="1667507"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Файл </a:t>
              </a:r>
              <a:r>
                <a:rPr lang="uk-UA" dirty="0">
                  <a:latin typeface="Arial Narrow" panose="020B0606020202030204" pitchFamily="34" charset="0"/>
                </a:rPr>
                <a:t>(9 КБ) </a:t>
              </a:r>
            </a:p>
          </p:txBody>
        </p:sp>
        <p:sp>
          <p:nvSpPr>
            <p:cNvPr id="26" name="Google Shape;12963;p74">
              <a:extLst>
                <a:ext uri="{FF2B5EF4-FFF2-40B4-BE49-F238E27FC236}">
                  <a16:creationId xmlns:a16="http://schemas.microsoft.com/office/drawing/2014/main" id="{32EC45EA-8567-455A-A5C1-B95BAF8889C4}"/>
                </a:ext>
              </a:extLst>
            </p:cNvPr>
            <p:cNvSpPr/>
            <p:nvPr/>
          </p:nvSpPr>
          <p:spPr>
            <a:xfrm flipV="1">
              <a:off x="2683009" y="2794034"/>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962;p74">
              <a:extLst>
                <a:ext uri="{FF2B5EF4-FFF2-40B4-BE49-F238E27FC236}">
                  <a16:creationId xmlns:a16="http://schemas.microsoft.com/office/drawing/2014/main" id="{C9EE233D-2FB5-4D7E-AE64-8D04DEE0851F}"/>
                </a:ext>
              </a:extLst>
            </p:cNvPr>
            <p:cNvSpPr/>
            <p:nvPr/>
          </p:nvSpPr>
          <p:spPr>
            <a:xfrm flipV="1">
              <a:off x="2669356" y="2385222"/>
              <a:ext cx="2759563" cy="287182"/>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4;p57">
              <a:extLst>
                <a:ext uri="{FF2B5EF4-FFF2-40B4-BE49-F238E27FC236}">
                  <a16:creationId xmlns:a16="http://schemas.microsoft.com/office/drawing/2014/main" id="{42A973FB-794D-4954-A745-A842F582C6DF}"/>
                </a:ext>
              </a:extLst>
            </p:cNvPr>
            <p:cNvSpPr txBox="1">
              <a:spLocks/>
            </p:cNvSpPr>
            <p:nvPr/>
          </p:nvSpPr>
          <p:spPr>
            <a:xfrm>
              <a:off x="3132205" y="2731271"/>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1</a:t>
              </a:r>
            </a:p>
          </p:txBody>
        </p:sp>
        <p:sp>
          <p:nvSpPr>
            <p:cNvPr id="27" name="Google Shape;12964;p74">
              <a:extLst>
                <a:ext uri="{FF2B5EF4-FFF2-40B4-BE49-F238E27FC236}">
                  <a16:creationId xmlns:a16="http://schemas.microsoft.com/office/drawing/2014/main" id="{0CF55D1F-E497-4D3B-9717-9F3B0255BC85}"/>
                </a:ext>
              </a:extLst>
            </p:cNvPr>
            <p:cNvSpPr/>
            <p:nvPr/>
          </p:nvSpPr>
          <p:spPr>
            <a:xfrm flipV="1">
              <a:off x="2683009" y="3197325"/>
              <a:ext cx="4906151" cy="287182"/>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978;p74">
              <a:extLst>
                <a:ext uri="{FF2B5EF4-FFF2-40B4-BE49-F238E27FC236}">
                  <a16:creationId xmlns:a16="http://schemas.microsoft.com/office/drawing/2014/main" id="{87CDA56B-B5AE-4DED-B59A-33210CFBB28D}"/>
                </a:ext>
              </a:extLst>
            </p:cNvPr>
            <p:cNvSpPr/>
            <p:nvPr/>
          </p:nvSpPr>
          <p:spPr>
            <a:xfrm flipV="1">
              <a:off x="6365011" y="2383108"/>
              <a:ext cx="1199067" cy="287076"/>
            </a:xfrm>
            <a:custGeom>
              <a:avLst/>
              <a:gdLst/>
              <a:ahLst/>
              <a:cxnLst/>
              <a:rect l="l" t="t" r="r" b="b"/>
              <a:pathLst>
                <a:path w="8543" h="37876" extrusionOk="0">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979;p74">
              <a:extLst>
                <a:ext uri="{FF2B5EF4-FFF2-40B4-BE49-F238E27FC236}">
                  <a16:creationId xmlns:a16="http://schemas.microsoft.com/office/drawing/2014/main" id="{5ADB0C18-0F41-4172-B07A-03A515D6CB09}"/>
                </a:ext>
              </a:extLst>
            </p:cNvPr>
            <p:cNvSpPr/>
            <p:nvPr/>
          </p:nvSpPr>
          <p:spPr>
            <a:xfrm flipV="1">
              <a:off x="5452003" y="2383002"/>
              <a:ext cx="893272" cy="287182"/>
            </a:xfrm>
            <a:custGeom>
              <a:avLst/>
              <a:gdLst/>
              <a:ahLst/>
              <a:cxnLst/>
              <a:rect l="l" t="t" r="r" b="b"/>
              <a:pathLst>
                <a:path w="8544" h="37890" extrusionOk="0">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963;p74">
              <a:extLst>
                <a:ext uri="{FF2B5EF4-FFF2-40B4-BE49-F238E27FC236}">
                  <a16:creationId xmlns:a16="http://schemas.microsoft.com/office/drawing/2014/main" id="{6FC51657-CFEF-419D-931A-6E3DCDE35BD1}"/>
                </a:ext>
              </a:extLst>
            </p:cNvPr>
            <p:cNvSpPr/>
            <p:nvPr/>
          </p:nvSpPr>
          <p:spPr>
            <a:xfrm flipV="1">
              <a:off x="3916010" y="2794034"/>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2963;p74">
              <a:extLst>
                <a:ext uri="{FF2B5EF4-FFF2-40B4-BE49-F238E27FC236}">
                  <a16:creationId xmlns:a16="http://schemas.microsoft.com/office/drawing/2014/main" id="{42BF8D60-3010-49EC-9BC7-42D3E306889E}"/>
                </a:ext>
              </a:extLst>
            </p:cNvPr>
            <p:cNvSpPr/>
            <p:nvPr/>
          </p:nvSpPr>
          <p:spPr>
            <a:xfrm flipV="1">
              <a:off x="5149011" y="2794034"/>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2963;p74">
              <a:extLst>
                <a:ext uri="{FF2B5EF4-FFF2-40B4-BE49-F238E27FC236}">
                  <a16:creationId xmlns:a16="http://schemas.microsoft.com/office/drawing/2014/main" id="{1E31B329-CC44-4DCC-98B1-0B6DEC81BD84}"/>
                </a:ext>
              </a:extLst>
            </p:cNvPr>
            <p:cNvSpPr/>
            <p:nvPr/>
          </p:nvSpPr>
          <p:spPr>
            <a:xfrm flipV="1">
              <a:off x="6382012" y="2794034"/>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214;p57">
              <a:extLst>
                <a:ext uri="{FF2B5EF4-FFF2-40B4-BE49-F238E27FC236}">
                  <a16:creationId xmlns:a16="http://schemas.microsoft.com/office/drawing/2014/main" id="{F0F72556-AAD7-4720-BE4C-62EBFD3204D2}"/>
                </a:ext>
              </a:extLst>
            </p:cNvPr>
            <p:cNvSpPr txBox="1">
              <a:spLocks/>
            </p:cNvSpPr>
            <p:nvPr/>
          </p:nvSpPr>
          <p:spPr>
            <a:xfrm>
              <a:off x="5636781" y="2735869"/>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3</a:t>
              </a:r>
            </a:p>
          </p:txBody>
        </p:sp>
        <p:sp>
          <p:nvSpPr>
            <p:cNvPr id="85" name="Google Shape;3214;p57">
              <a:extLst>
                <a:ext uri="{FF2B5EF4-FFF2-40B4-BE49-F238E27FC236}">
                  <a16:creationId xmlns:a16="http://schemas.microsoft.com/office/drawing/2014/main" id="{D3E1BA90-2AF8-44C2-8A90-0B3018E26B73}"/>
                </a:ext>
              </a:extLst>
            </p:cNvPr>
            <p:cNvSpPr txBox="1">
              <a:spLocks/>
            </p:cNvSpPr>
            <p:nvPr/>
          </p:nvSpPr>
          <p:spPr>
            <a:xfrm>
              <a:off x="6833045" y="2723747"/>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4</a:t>
              </a:r>
            </a:p>
          </p:txBody>
        </p:sp>
        <p:sp>
          <p:nvSpPr>
            <p:cNvPr id="86" name="Google Shape;3214;p57">
              <a:extLst>
                <a:ext uri="{FF2B5EF4-FFF2-40B4-BE49-F238E27FC236}">
                  <a16:creationId xmlns:a16="http://schemas.microsoft.com/office/drawing/2014/main" id="{60CC6A7B-AAB5-495E-ABA5-AB08EF532232}"/>
                </a:ext>
              </a:extLst>
            </p:cNvPr>
            <p:cNvSpPr txBox="1">
              <a:spLocks/>
            </p:cNvSpPr>
            <p:nvPr/>
          </p:nvSpPr>
          <p:spPr>
            <a:xfrm>
              <a:off x="4362817" y="2737587"/>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2</a:t>
              </a:r>
            </a:p>
          </p:txBody>
        </p:sp>
        <p:sp>
          <p:nvSpPr>
            <p:cNvPr id="87" name="Google Shape;3214;p57">
              <a:extLst>
                <a:ext uri="{FF2B5EF4-FFF2-40B4-BE49-F238E27FC236}">
                  <a16:creationId xmlns:a16="http://schemas.microsoft.com/office/drawing/2014/main" id="{2DDC6626-1EEC-4CBC-8074-80532697ED38}"/>
                </a:ext>
              </a:extLst>
            </p:cNvPr>
            <p:cNvSpPr txBox="1">
              <a:spLocks/>
            </p:cNvSpPr>
            <p:nvPr/>
          </p:nvSpPr>
          <p:spPr>
            <a:xfrm>
              <a:off x="1033236" y="3119636"/>
              <a:ext cx="1667507"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Кластер </a:t>
              </a:r>
              <a:r>
                <a:rPr lang="uk-UA" dirty="0">
                  <a:latin typeface="Arial Narrow" panose="020B0606020202030204" pitchFamily="34" charset="0"/>
                </a:rPr>
                <a:t>(16 КБ)</a:t>
              </a:r>
            </a:p>
          </p:txBody>
        </p:sp>
        <p:sp>
          <p:nvSpPr>
            <p:cNvPr id="88" name="Google Shape;3214;p57">
              <a:extLst>
                <a:ext uri="{FF2B5EF4-FFF2-40B4-BE49-F238E27FC236}">
                  <a16:creationId xmlns:a16="http://schemas.microsoft.com/office/drawing/2014/main" id="{70EC2BF7-2F88-470F-AAAB-77F8DA71F683}"/>
                </a:ext>
              </a:extLst>
            </p:cNvPr>
            <p:cNvSpPr txBox="1">
              <a:spLocks/>
            </p:cNvSpPr>
            <p:nvPr/>
          </p:nvSpPr>
          <p:spPr>
            <a:xfrm>
              <a:off x="5277454" y="2306432"/>
              <a:ext cx="1353716" cy="454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RAM Slack</a:t>
              </a:r>
              <a:endParaRPr lang="uk-UA" dirty="0">
                <a:latin typeface="Arial Narrow" panose="020B0606020202030204" pitchFamily="34" charset="0"/>
              </a:endParaRPr>
            </a:p>
          </p:txBody>
        </p:sp>
        <p:sp>
          <p:nvSpPr>
            <p:cNvPr id="89" name="Google Shape;3214;p57">
              <a:extLst>
                <a:ext uri="{FF2B5EF4-FFF2-40B4-BE49-F238E27FC236}">
                  <a16:creationId xmlns:a16="http://schemas.microsoft.com/office/drawing/2014/main" id="{B9DD25FF-4978-427F-A471-7A78647D81E7}"/>
                </a:ext>
              </a:extLst>
            </p:cNvPr>
            <p:cNvSpPr txBox="1">
              <a:spLocks/>
            </p:cNvSpPr>
            <p:nvPr/>
          </p:nvSpPr>
          <p:spPr>
            <a:xfrm>
              <a:off x="6302571" y="2299569"/>
              <a:ext cx="1353716" cy="454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Drive Slack</a:t>
              </a:r>
              <a:endParaRPr lang="uk-UA" dirty="0">
                <a:latin typeface="Arial Narrow" panose="020B0606020202030204" pitchFamily="34" charset="0"/>
              </a:endParaRPr>
            </a:p>
          </p:txBody>
        </p:sp>
        <p:sp>
          <p:nvSpPr>
            <p:cNvPr id="90" name="Google Shape;3214;p57">
              <a:extLst>
                <a:ext uri="{FF2B5EF4-FFF2-40B4-BE49-F238E27FC236}">
                  <a16:creationId xmlns:a16="http://schemas.microsoft.com/office/drawing/2014/main" id="{C56BDFCA-53E6-4FB7-98E6-60B432A7EB63}"/>
                </a:ext>
              </a:extLst>
            </p:cNvPr>
            <p:cNvSpPr txBox="1">
              <a:spLocks/>
            </p:cNvSpPr>
            <p:nvPr/>
          </p:nvSpPr>
          <p:spPr>
            <a:xfrm>
              <a:off x="5743908" y="1886039"/>
              <a:ext cx="1353716" cy="454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Slack space</a:t>
              </a:r>
              <a:endParaRPr lang="uk-UA" dirty="0">
                <a:latin typeface="Arial Narrow" panose="020B0606020202030204" pitchFamily="34" charset="0"/>
              </a:endParaRPr>
            </a:p>
          </p:txBody>
        </p:sp>
      </p:grpSp>
      <p:sp>
        <p:nvSpPr>
          <p:cNvPr id="91" name="Google Shape;3214;p57">
            <a:extLst>
              <a:ext uri="{FF2B5EF4-FFF2-40B4-BE49-F238E27FC236}">
                <a16:creationId xmlns:a16="http://schemas.microsoft.com/office/drawing/2014/main" id="{E78414FC-1354-45F6-AC90-CE65B18817D5}"/>
              </a:ext>
            </a:extLst>
          </p:cNvPr>
          <p:cNvSpPr txBox="1">
            <a:spLocks/>
          </p:cNvSpPr>
          <p:nvPr/>
        </p:nvSpPr>
        <p:spPr>
          <a:xfrm>
            <a:off x="398881" y="985056"/>
            <a:ext cx="8225744" cy="9762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Slack space</a:t>
            </a:r>
            <a:r>
              <a:rPr lang="uk-UA" dirty="0">
                <a:solidFill>
                  <a:schemeClr val="accent1"/>
                </a:solidFill>
                <a:latin typeface="Arial Narrow" panose="020B0606020202030204" pitchFamily="34" charset="0"/>
              </a:rPr>
              <a:t> </a:t>
            </a:r>
            <a:r>
              <a:rPr lang="uk-UA" dirty="0">
                <a:latin typeface="Arial Narrow" panose="020B0606020202030204" pitchFamily="34" charset="0"/>
              </a:rPr>
              <a:t>– це незаповнений простір у кластері між кінцем файлу та кінцем кластера.</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RAM Slack</a:t>
            </a:r>
            <a:r>
              <a:rPr lang="uk-UA" dirty="0">
                <a:solidFill>
                  <a:schemeClr val="accent1"/>
                </a:solidFill>
                <a:latin typeface="Arial Narrow" panose="020B0606020202030204" pitchFamily="34" charset="0"/>
              </a:rPr>
              <a:t> </a:t>
            </a:r>
            <a:r>
              <a:rPr lang="uk-UA" dirty="0">
                <a:latin typeface="Arial Narrow" panose="020B0606020202030204" pitchFamily="34" charset="0"/>
              </a:rPr>
              <a:t>– незаповнений простір у кластері між кінцем файлу та кінцем сектора.</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Drive Slack</a:t>
            </a:r>
            <a:r>
              <a:rPr lang="uk-UA" dirty="0">
                <a:latin typeface="Arial Narrow" panose="020B0606020202030204" pitchFamily="34" charset="0"/>
              </a:rPr>
              <a:t>– незаповнений простір у кластері між кінцем сектору та кінцем кластера.</a:t>
            </a:r>
          </a:p>
        </p:txBody>
      </p:sp>
      <p:sp>
        <p:nvSpPr>
          <p:cNvPr id="92" name="Google Shape;3214;p57">
            <a:extLst>
              <a:ext uri="{FF2B5EF4-FFF2-40B4-BE49-F238E27FC236}">
                <a16:creationId xmlns:a16="http://schemas.microsoft.com/office/drawing/2014/main" id="{EB22AD02-56B5-47C5-B684-93B1BD4B0570}"/>
              </a:ext>
            </a:extLst>
          </p:cNvPr>
          <p:cNvSpPr txBox="1">
            <a:spLocks/>
          </p:cNvSpPr>
          <p:nvPr/>
        </p:nvSpPr>
        <p:spPr>
          <a:xfrm>
            <a:off x="339342" y="3765376"/>
            <a:ext cx="6569520" cy="48810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Slack space</a:t>
            </a:r>
            <a:r>
              <a:rPr lang="uk-UA" dirty="0">
                <a:solidFill>
                  <a:schemeClr val="accent1"/>
                </a:solidFill>
                <a:latin typeface="Arial Narrow" panose="020B0606020202030204" pitchFamily="34" charset="0"/>
              </a:rPr>
              <a:t> </a:t>
            </a:r>
            <a:r>
              <a:rPr lang="uk-UA" dirty="0">
                <a:latin typeface="Arial Narrow" panose="020B0606020202030204" pitchFamily="34" charset="0"/>
              </a:rPr>
              <a:t>– може містити рештки видалених або раніше записаних файлів.</a:t>
            </a:r>
          </a:p>
        </p:txBody>
      </p:sp>
    </p:spTree>
    <p:extLst>
      <p:ext uri="{BB962C8B-B14F-4D97-AF65-F5344CB8AC3E}">
        <p14:creationId xmlns:p14="http://schemas.microsoft.com/office/powerpoint/2010/main" val="798631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Видалення файлу</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3214" name="Google Shape;3214;p57"/>
          <p:cNvSpPr txBox="1">
            <a:spLocks noGrp="1"/>
          </p:cNvSpPr>
          <p:nvPr>
            <p:ph type="subTitle" idx="1"/>
          </p:nvPr>
        </p:nvSpPr>
        <p:spPr>
          <a:xfrm>
            <a:off x="506775" y="1036677"/>
            <a:ext cx="8035645" cy="1260723"/>
          </a:xfrm>
          <a:prstGeom prst="rect">
            <a:avLst/>
          </a:prstGeom>
        </p:spPr>
        <p:txBody>
          <a:bodyPr spcFirstLastPara="1" wrap="square" lIns="91425" tIns="91425" rIns="91425" bIns="91425" anchor="t" anchorCtr="0">
            <a:noAutofit/>
          </a:bodyPr>
          <a:lstStyle/>
          <a:p>
            <a:pPr marL="457200" lvl="0" indent="-330200">
              <a:buClr>
                <a:schemeClr val="accent1"/>
              </a:buClr>
              <a:buSzPts val="1600"/>
              <a:buFont typeface="Barlow Semi Condensed"/>
              <a:buChar char="●"/>
            </a:pPr>
            <a:r>
              <a:rPr lang="uk-UA" dirty="0">
                <a:latin typeface="Arial Narrow" panose="020B0606020202030204" pitchFamily="34" charset="0"/>
              </a:rPr>
              <a:t>Файл не зникає фізично, лише запис у файловій таблиці (наприклад, MFT у NTFS) позначається як «видалений» або «простір вільний».</a:t>
            </a:r>
          </a:p>
          <a:p>
            <a:pPr marL="457200" lvl="0" indent="-330200">
              <a:buClr>
                <a:schemeClr val="accent1"/>
              </a:buClr>
              <a:buSzPts val="1600"/>
              <a:buFont typeface="Barlow Semi Condensed"/>
              <a:buChar char="●"/>
            </a:pPr>
            <a:r>
              <a:rPr lang="uk-UA" dirty="0">
                <a:latin typeface="Arial Narrow" panose="020B0606020202030204" pitchFamily="34" charset="0"/>
              </a:rPr>
              <a:t>Система дозволяє перезапис цього простору.</a:t>
            </a:r>
          </a:p>
          <a:p>
            <a:pPr marL="457200" lvl="0" indent="-330200">
              <a:buClr>
                <a:schemeClr val="accent1"/>
              </a:buClr>
              <a:buSzPts val="1600"/>
              <a:buFont typeface="Barlow Semi Condensed"/>
              <a:buChar char="●"/>
            </a:pPr>
            <a:r>
              <a:rPr lang="uk-UA" dirty="0">
                <a:latin typeface="Arial Narrow" panose="020B0606020202030204" pitchFamily="34" charset="0"/>
              </a:rPr>
              <a:t>Відновлення можливе, поки файл не перезаписано.</a:t>
            </a:r>
          </a:p>
        </p:txBody>
      </p:sp>
      <p:grpSp>
        <p:nvGrpSpPr>
          <p:cNvPr id="2" name="Группа 1">
            <a:extLst>
              <a:ext uri="{FF2B5EF4-FFF2-40B4-BE49-F238E27FC236}">
                <a16:creationId xmlns:a16="http://schemas.microsoft.com/office/drawing/2014/main" id="{BCCB581E-B35C-411B-A5D7-26146642CC43}"/>
              </a:ext>
            </a:extLst>
          </p:cNvPr>
          <p:cNvGrpSpPr/>
          <p:nvPr/>
        </p:nvGrpSpPr>
        <p:grpSpPr>
          <a:xfrm>
            <a:off x="653222" y="2447049"/>
            <a:ext cx="7179712" cy="1645849"/>
            <a:chOff x="438477" y="2439735"/>
            <a:chExt cx="7179712" cy="1645849"/>
          </a:xfrm>
        </p:grpSpPr>
        <p:sp>
          <p:nvSpPr>
            <p:cNvPr id="7" name="Google Shape;3214;p57">
              <a:extLst>
                <a:ext uri="{FF2B5EF4-FFF2-40B4-BE49-F238E27FC236}">
                  <a16:creationId xmlns:a16="http://schemas.microsoft.com/office/drawing/2014/main" id="{F5CB205A-8C9B-4F58-ABC1-13A5AD06A222}"/>
                </a:ext>
              </a:extLst>
            </p:cNvPr>
            <p:cNvSpPr txBox="1">
              <a:spLocks/>
            </p:cNvSpPr>
            <p:nvPr/>
          </p:nvSpPr>
          <p:spPr>
            <a:xfrm>
              <a:off x="444655" y="3252236"/>
              <a:ext cx="2236823"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Сектори </a:t>
              </a:r>
              <a:r>
                <a:rPr lang="uk-UA" dirty="0">
                  <a:latin typeface="Arial Narrow" panose="020B0606020202030204" pitchFamily="34" charset="0"/>
                </a:rPr>
                <a:t>(4 КБ)</a:t>
              </a:r>
            </a:p>
          </p:txBody>
        </p:sp>
        <p:sp>
          <p:nvSpPr>
            <p:cNvPr id="8" name="Google Shape;3214;p57">
              <a:extLst>
                <a:ext uri="{FF2B5EF4-FFF2-40B4-BE49-F238E27FC236}">
                  <a16:creationId xmlns:a16="http://schemas.microsoft.com/office/drawing/2014/main" id="{90002C7A-8894-455D-8A5F-A0956888B2FC}"/>
                </a:ext>
              </a:extLst>
            </p:cNvPr>
            <p:cNvSpPr txBox="1">
              <a:spLocks/>
            </p:cNvSpPr>
            <p:nvPr/>
          </p:nvSpPr>
          <p:spPr>
            <a:xfrm>
              <a:off x="438477" y="2845398"/>
              <a:ext cx="2236823"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Видалений файл </a:t>
              </a:r>
              <a:r>
                <a:rPr lang="uk-UA" dirty="0">
                  <a:latin typeface="Arial Narrow" panose="020B0606020202030204" pitchFamily="34" charset="0"/>
                </a:rPr>
                <a:t>(15 КБ) </a:t>
              </a:r>
            </a:p>
          </p:txBody>
        </p:sp>
        <p:sp>
          <p:nvSpPr>
            <p:cNvPr id="9" name="Google Shape;12963;p74">
              <a:extLst>
                <a:ext uri="{FF2B5EF4-FFF2-40B4-BE49-F238E27FC236}">
                  <a16:creationId xmlns:a16="http://schemas.microsoft.com/office/drawing/2014/main" id="{26063F1E-1741-4066-9AC5-2ABE6AE5AC37}"/>
                </a:ext>
              </a:extLst>
            </p:cNvPr>
            <p:cNvSpPr/>
            <p:nvPr/>
          </p:nvSpPr>
          <p:spPr>
            <a:xfrm flipV="1">
              <a:off x="2712038" y="3344011"/>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962;p74">
              <a:extLst>
                <a:ext uri="{FF2B5EF4-FFF2-40B4-BE49-F238E27FC236}">
                  <a16:creationId xmlns:a16="http://schemas.microsoft.com/office/drawing/2014/main" id="{32A74E4C-0F88-486E-AB13-4013307E0192}"/>
                </a:ext>
              </a:extLst>
            </p:cNvPr>
            <p:cNvSpPr/>
            <p:nvPr/>
          </p:nvSpPr>
          <p:spPr>
            <a:xfrm flipV="1">
              <a:off x="2712038" y="2926597"/>
              <a:ext cx="2759563" cy="287182"/>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214;p57">
              <a:extLst>
                <a:ext uri="{FF2B5EF4-FFF2-40B4-BE49-F238E27FC236}">
                  <a16:creationId xmlns:a16="http://schemas.microsoft.com/office/drawing/2014/main" id="{DAAEAE03-816F-4D55-859F-D434C56064A0}"/>
                </a:ext>
              </a:extLst>
            </p:cNvPr>
            <p:cNvSpPr txBox="1">
              <a:spLocks/>
            </p:cNvSpPr>
            <p:nvPr/>
          </p:nvSpPr>
          <p:spPr>
            <a:xfrm>
              <a:off x="3161234" y="3281248"/>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1</a:t>
              </a:r>
            </a:p>
          </p:txBody>
        </p:sp>
        <p:sp>
          <p:nvSpPr>
            <p:cNvPr id="12" name="Google Shape;12964;p74">
              <a:extLst>
                <a:ext uri="{FF2B5EF4-FFF2-40B4-BE49-F238E27FC236}">
                  <a16:creationId xmlns:a16="http://schemas.microsoft.com/office/drawing/2014/main" id="{B2E097B2-C251-4283-B559-90C45A5F94AF}"/>
                </a:ext>
              </a:extLst>
            </p:cNvPr>
            <p:cNvSpPr/>
            <p:nvPr/>
          </p:nvSpPr>
          <p:spPr>
            <a:xfrm flipV="1">
              <a:off x="2712038" y="3747302"/>
              <a:ext cx="4906151" cy="287182"/>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978;p74">
              <a:extLst>
                <a:ext uri="{FF2B5EF4-FFF2-40B4-BE49-F238E27FC236}">
                  <a16:creationId xmlns:a16="http://schemas.microsoft.com/office/drawing/2014/main" id="{FCAAFC63-71D4-4541-9490-7C04F8F04271}"/>
                </a:ext>
              </a:extLst>
            </p:cNvPr>
            <p:cNvSpPr/>
            <p:nvPr/>
          </p:nvSpPr>
          <p:spPr>
            <a:xfrm flipV="1">
              <a:off x="5481033" y="2932976"/>
              <a:ext cx="1848682" cy="287183"/>
            </a:xfrm>
            <a:custGeom>
              <a:avLst/>
              <a:gdLst/>
              <a:ahLst/>
              <a:cxnLst/>
              <a:rect l="l" t="t" r="r" b="b"/>
              <a:pathLst>
                <a:path w="8543" h="37876" extrusionOk="0">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963;p74">
              <a:extLst>
                <a:ext uri="{FF2B5EF4-FFF2-40B4-BE49-F238E27FC236}">
                  <a16:creationId xmlns:a16="http://schemas.microsoft.com/office/drawing/2014/main" id="{9CE9AE0C-B17D-4525-B6A7-23CC1D37329F}"/>
                </a:ext>
              </a:extLst>
            </p:cNvPr>
            <p:cNvSpPr/>
            <p:nvPr/>
          </p:nvSpPr>
          <p:spPr>
            <a:xfrm flipV="1">
              <a:off x="3945039" y="3344011"/>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963;p74">
              <a:extLst>
                <a:ext uri="{FF2B5EF4-FFF2-40B4-BE49-F238E27FC236}">
                  <a16:creationId xmlns:a16="http://schemas.microsoft.com/office/drawing/2014/main" id="{0308E4F9-3653-4AE2-A101-1816D9CDC9DD}"/>
                </a:ext>
              </a:extLst>
            </p:cNvPr>
            <p:cNvSpPr/>
            <p:nvPr/>
          </p:nvSpPr>
          <p:spPr>
            <a:xfrm flipV="1">
              <a:off x="5178040" y="3344011"/>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963;p74">
              <a:extLst>
                <a:ext uri="{FF2B5EF4-FFF2-40B4-BE49-F238E27FC236}">
                  <a16:creationId xmlns:a16="http://schemas.microsoft.com/office/drawing/2014/main" id="{35BF6092-3850-4B1D-A55E-EEAB4293EF5C}"/>
                </a:ext>
              </a:extLst>
            </p:cNvPr>
            <p:cNvSpPr/>
            <p:nvPr/>
          </p:nvSpPr>
          <p:spPr>
            <a:xfrm flipV="1">
              <a:off x="6411041" y="3344011"/>
              <a:ext cx="1196264" cy="287182"/>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14;p57">
              <a:extLst>
                <a:ext uri="{FF2B5EF4-FFF2-40B4-BE49-F238E27FC236}">
                  <a16:creationId xmlns:a16="http://schemas.microsoft.com/office/drawing/2014/main" id="{C428E90C-4D35-46AA-A94E-E910705168F0}"/>
                </a:ext>
              </a:extLst>
            </p:cNvPr>
            <p:cNvSpPr txBox="1">
              <a:spLocks/>
            </p:cNvSpPr>
            <p:nvPr/>
          </p:nvSpPr>
          <p:spPr>
            <a:xfrm>
              <a:off x="5665810" y="3285846"/>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3</a:t>
              </a:r>
            </a:p>
          </p:txBody>
        </p:sp>
        <p:sp>
          <p:nvSpPr>
            <p:cNvPr id="19" name="Google Shape;3214;p57">
              <a:extLst>
                <a:ext uri="{FF2B5EF4-FFF2-40B4-BE49-F238E27FC236}">
                  <a16:creationId xmlns:a16="http://schemas.microsoft.com/office/drawing/2014/main" id="{73408C30-E2E8-4117-AAFF-B5EAA0BF85FD}"/>
                </a:ext>
              </a:extLst>
            </p:cNvPr>
            <p:cNvSpPr txBox="1">
              <a:spLocks/>
            </p:cNvSpPr>
            <p:nvPr/>
          </p:nvSpPr>
          <p:spPr>
            <a:xfrm>
              <a:off x="6862074" y="3273724"/>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4</a:t>
              </a:r>
            </a:p>
          </p:txBody>
        </p:sp>
        <p:sp>
          <p:nvSpPr>
            <p:cNvPr id="20" name="Google Shape;3214;p57">
              <a:extLst>
                <a:ext uri="{FF2B5EF4-FFF2-40B4-BE49-F238E27FC236}">
                  <a16:creationId xmlns:a16="http://schemas.microsoft.com/office/drawing/2014/main" id="{2CE6DC85-87C1-4D82-91A7-2280663BCE87}"/>
                </a:ext>
              </a:extLst>
            </p:cNvPr>
            <p:cNvSpPr txBox="1">
              <a:spLocks/>
            </p:cNvSpPr>
            <p:nvPr/>
          </p:nvSpPr>
          <p:spPr>
            <a:xfrm>
              <a:off x="2747360" y="2841975"/>
              <a:ext cx="2768994"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Записано поверх новим файлом</a:t>
              </a:r>
            </a:p>
          </p:txBody>
        </p:sp>
        <p:sp>
          <p:nvSpPr>
            <p:cNvPr id="21" name="Google Shape;3214;p57">
              <a:extLst>
                <a:ext uri="{FF2B5EF4-FFF2-40B4-BE49-F238E27FC236}">
                  <a16:creationId xmlns:a16="http://schemas.microsoft.com/office/drawing/2014/main" id="{EB840C73-805A-44E3-81B5-45F95B085B1A}"/>
                </a:ext>
              </a:extLst>
            </p:cNvPr>
            <p:cNvSpPr txBox="1">
              <a:spLocks/>
            </p:cNvSpPr>
            <p:nvPr/>
          </p:nvSpPr>
          <p:spPr>
            <a:xfrm>
              <a:off x="438477" y="3668910"/>
              <a:ext cx="2236823"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Кластер </a:t>
              </a:r>
              <a:r>
                <a:rPr lang="uk-UA" dirty="0">
                  <a:latin typeface="Arial Narrow" panose="020B0606020202030204" pitchFamily="34" charset="0"/>
                </a:rPr>
                <a:t>(16 КБ)</a:t>
              </a:r>
            </a:p>
          </p:txBody>
        </p:sp>
        <p:sp>
          <p:nvSpPr>
            <p:cNvPr id="23" name="Google Shape;3214;p57">
              <a:extLst>
                <a:ext uri="{FF2B5EF4-FFF2-40B4-BE49-F238E27FC236}">
                  <a16:creationId xmlns:a16="http://schemas.microsoft.com/office/drawing/2014/main" id="{6581F783-1720-4FBD-A99F-FAA5D6B53CCE}"/>
                </a:ext>
              </a:extLst>
            </p:cNvPr>
            <p:cNvSpPr txBox="1">
              <a:spLocks/>
            </p:cNvSpPr>
            <p:nvPr/>
          </p:nvSpPr>
          <p:spPr>
            <a:xfrm>
              <a:off x="5331894" y="2846624"/>
              <a:ext cx="2084819" cy="454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Може бути відновлено</a:t>
              </a:r>
              <a:endParaRPr lang="uk-UA" dirty="0">
                <a:latin typeface="Arial Narrow" panose="020B0606020202030204" pitchFamily="34" charset="0"/>
              </a:endParaRPr>
            </a:p>
          </p:txBody>
        </p:sp>
        <p:sp>
          <p:nvSpPr>
            <p:cNvPr id="25" name="Google Shape;3214;p57">
              <a:extLst>
                <a:ext uri="{FF2B5EF4-FFF2-40B4-BE49-F238E27FC236}">
                  <a16:creationId xmlns:a16="http://schemas.microsoft.com/office/drawing/2014/main" id="{10BAE950-3FB1-4F5E-A551-D9B1FF7EF56D}"/>
                </a:ext>
              </a:extLst>
            </p:cNvPr>
            <p:cNvSpPr txBox="1">
              <a:spLocks/>
            </p:cNvSpPr>
            <p:nvPr/>
          </p:nvSpPr>
          <p:spPr>
            <a:xfrm>
              <a:off x="438477" y="2439735"/>
              <a:ext cx="2236823" cy="416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Новий файл </a:t>
              </a:r>
              <a:r>
                <a:rPr lang="uk-UA" dirty="0">
                  <a:latin typeface="Arial Narrow" panose="020B0606020202030204" pitchFamily="34" charset="0"/>
                </a:rPr>
                <a:t>(9 КБ) </a:t>
              </a:r>
            </a:p>
          </p:txBody>
        </p:sp>
        <p:sp>
          <p:nvSpPr>
            <p:cNvPr id="26" name="Google Shape;12962;p74">
              <a:extLst>
                <a:ext uri="{FF2B5EF4-FFF2-40B4-BE49-F238E27FC236}">
                  <a16:creationId xmlns:a16="http://schemas.microsoft.com/office/drawing/2014/main" id="{F9C7C611-DE63-4609-8E35-57820518D292}"/>
                </a:ext>
              </a:extLst>
            </p:cNvPr>
            <p:cNvSpPr/>
            <p:nvPr/>
          </p:nvSpPr>
          <p:spPr>
            <a:xfrm flipV="1">
              <a:off x="2721470" y="2529685"/>
              <a:ext cx="2759563" cy="287182"/>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14;p57">
              <a:extLst>
                <a:ext uri="{FF2B5EF4-FFF2-40B4-BE49-F238E27FC236}">
                  <a16:creationId xmlns:a16="http://schemas.microsoft.com/office/drawing/2014/main" id="{BA8D4C5F-010F-46E1-BB9F-B8F3FE07D48E}"/>
                </a:ext>
              </a:extLst>
            </p:cNvPr>
            <p:cNvSpPr txBox="1">
              <a:spLocks/>
            </p:cNvSpPr>
            <p:nvPr/>
          </p:nvSpPr>
          <p:spPr>
            <a:xfrm>
              <a:off x="5751068" y="2571750"/>
              <a:ext cx="1246469" cy="454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Slack</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space</a:t>
              </a:r>
              <a:endParaRPr lang="uk-UA" dirty="0">
                <a:latin typeface="Arial Narrow" panose="020B0606020202030204" pitchFamily="34" charset="0"/>
              </a:endParaRPr>
            </a:p>
          </p:txBody>
        </p:sp>
        <p:sp>
          <p:nvSpPr>
            <p:cNvPr id="32" name="Google Shape;3214;p57">
              <a:extLst>
                <a:ext uri="{FF2B5EF4-FFF2-40B4-BE49-F238E27FC236}">
                  <a16:creationId xmlns:a16="http://schemas.microsoft.com/office/drawing/2014/main" id="{7956C88D-0969-4B86-A0A4-5203DAC5BA83}"/>
                </a:ext>
              </a:extLst>
            </p:cNvPr>
            <p:cNvSpPr txBox="1">
              <a:spLocks/>
            </p:cNvSpPr>
            <p:nvPr/>
          </p:nvSpPr>
          <p:spPr>
            <a:xfrm>
              <a:off x="4397888" y="3291883"/>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2</a:t>
              </a:r>
            </a:p>
          </p:txBody>
        </p:sp>
      </p:grpSp>
    </p:spTree>
    <p:extLst>
      <p:ext uri="{BB962C8B-B14F-4D97-AF65-F5344CB8AC3E}">
        <p14:creationId xmlns:p14="http://schemas.microsoft.com/office/powerpoint/2010/main" val="41201517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FAT 32</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18" name="Google Shape;3214;p57">
            <a:extLst>
              <a:ext uri="{FF2B5EF4-FFF2-40B4-BE49-F238E27FC236}">
                <a16:creationId xmlns:a16="http://schemas.microsoft.com/office/drawing/2014/main" id="{C428E90C-4D35-46AA-A94E-E910705168F0}"/>
              </a:ext>
            </a:extLst>
          </p:cNvPr>
          <p:cNvSpPr txBox="1">
            <a:spLocks/>
          </p:cNvSpPr>
          <p:nvPr/>
        </p:nvSpPr>
        <p:spPr>
          <a:xfrm>
            <a:off x="5227333" y="4005434"/>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3</a:t>
            </a:r>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398881" y="892460"/>
            <a:ext cx="8225744" cy="14678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Boot</a:t>
            </a:r>
            <a:r>
              <a:rPr lang="uk-UA" dirty="0">
                <a:solidFill>
                  <a:schemeClr val="accent1"/>
                </a:solidFill>
                <a:latin typeface="Arial Narrow" panose="020B0606020202030204" pitchFamily="34" charset="0"/>
              </a:rPr>
              <a:t> </a:t>
            </a:r>
            <a:r>
              <a:rPr lang="uk-UA" dirty="0">
                <a:latin typeface="Arial Narrow" panose="020B0606020202030204" pitchFamily="34" charset="0"/>
              </a:rPr>
              <a:t>– початковий сектор, містить завантажувальний код, параметри файлової системи</a:t>
            </a:r>
          </a:p>
          <a:p>
            <a:pPr marL="127000">
              <a:buClr>
                <a:schemeClr val="accent1"/>
              </a:buClr>
              <a:buSzPts val="1600"/>
            </a:pPr>
            <a:r>
              <a:rPr lang="uk-UA" dirty="0">
                <a:latin typeface="Arial Narrow" panose="020B0606020202030204" pitchFamily="34" charset="0"/>
              </a:rPr>
              <a:t>       (розмір кластера, кількість FAT тощо).</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FAT</a:t>
            </a:r>
            <a:r>
              <a:rPr lang="uk-UA" dirty="0">
                <a:solidFill>
                  <a:schemeClr val="accent1"/>
                </a:solidFill>
                <a:latin typeface="Arial Narrow" panose="020B0606020202030204" pitchFamily="34" charset="0"/>
              </a:rPr>
              <a:t> </a:t>
            </a:r>
            <a:r>
              <a:rPr lang="uk-UA" dirty="0">
                <a:latin typeface="Arial Narrow" panose="020B0606020202030204" pitchFamily="34" charset="0"/>
              </a:rPr>
              <a:t>– </a:t>
            </a:r>
            <a:r>
              <a:rPr lang="ru-RU" dirty="0">
                <a:latin typeface="Arial Narrow" panose="020B0606020202030204" pitchFamily="34" charset="0"/>
              </a:rPr>
              <a:t> </a:t>
            </a:r>
            <a:r>
              <a:rPr lang="uk-UA" dirty="0">
                <a:latin typeface="Arial Narrow" panose="020B0606020202030204" pitchFamily="34" charset="0"/>
              </a:rPr>
              <a:t>таблиця, що вказує, які кластери належать якому файлу, зазвичай дублюється (2 копії).</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Root Directory</a:t>
            </a:r>
            <a:r>
              <a:rPr lang="uk-UA" dirty="0">
                <a:solidFill>
                  <a:schemeClr val="accent1"/>
                </a:solidFill>
                <a:latin typeface="Arial Narrow" panose="020B0606020202030204" pitchFamily="34" charset="0"/>
              </a:rPr>
              <a:t> </a:t>
            </a:r>
            <a:r>
              <a:rPr lang="uk-UA" dirty="0">
                <a:latin typeface="Arial Narrow" panose="020B0606020202030204" pitchFamily="34" charset="0"/>
              </a:rPr>
              <a:t>– каталог верхнього рівня, розташовується в області даних як звичайний каталог.</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Data Area</a:t>
            </a:r>
            <a:r>
              <a:rPr lang="uk-UA" dirty="0">
                <a:solidFill>
                  <a:schemeClr val="accent1"/>
                </a:solidFill>
                <a:latin typeface="Arial Narrow" panose="020B0606020202030204" pitchFamily="34" charset="0"/>
              </a:rPr>
              <a:t> </a:t>
            </a:r>
            <a:r>
              <a:rPr lang="uk-UA" dirty="0">
                <a:latin typeface="Arial Narrow" panose="020B0606020202030204" pitchFamily="34" charset="0"/>
              </a:rPr>
              <a:t>– основна частина диска, де зберігаються файли та каталоги.</a:t>
            </a: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grpSp>
        <p:nvGrpSpPr>
          <p:cNvPr id="5" name="Группа 4">
            <a:extLst>
              <a:ext uri="{FF2B5EF4-FFF2-40B4-BE49-F238E27FC236}">
                <a16:creationId xmlns:a16="http://schemas.microsoft.com/office/drawing/2014/main" id="{4D57F57D-5003-4CF2-A474-17D1D4A8D170}"/>
              </a:ext>
            </a:extLst>
          </p:cNvPr>
          <p:cNvGrpSpPr/>
          <p:nvPr/>
        </p:nvGrpSpPr>
        <p:grpSpPr>
          <a:xfrm>
            <a:off x="921752" y="2653325"/>
            <a:ext cx="6281621" cy="562996"/>
            <a:chOff x="1151342" y="3093149"/>
            <a:chExt cx="6281621" cy="562996"/>
          </a:xfrm>
        </p:grpSpPr>
        <p:sp>
          <p:nvSpPr>
            <p:cNvPr id="10" name="Google Shape;12962;p74">
              <a:extLst>
                <a:ext uri="{FF2B5EF4-FFF2-40B4-BE49-F238E27FC236}">
                  <a16:creationId xmlns:a16="http://schemas.microsoft.com/office/drawing/2014/main" id="{32A74E4C-0F88-486E-AB13-4013307E0192}"/>
                </a:ext>
              </a:extLst>
            </p:cNvPr>
            <p:cNvSpPr/>
            <p:nvPr/>
          </p:nvSpPr>
          <p:spPr>
            <a:xfrm flipV="1">
              <a:off x="1158268" y="3093149"/>
              <a:ext cx="559694" cy="55940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4;p57">
              <a:extLst>
                <a:ext uri="{FF2B5EF4-FFF2-40B4-BE49-F238E27FC236}">
                  <a16:creationId xmlns:a16="http://schemas.microsoft.com/office/drawing/2014/main" id="{2CE6DC85-87C1-4D82-91A7-2280663BCE87}"/>
                </a:ext>
              </a:extLst>
            </p:cNvPr>
            <p:cNvSpPr txBox="1">
              <a:spLocks/>
            </p:cNvSpPr>
            <p:nvPr/>
          </p:nvSpPr>
          <p:spPr>
            <a:xfrm>
              <a:off x="1151342" y="3161244"/>
              <a:ext cx="559694"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Boot</a:t>
              </a:r>
              <a:endParaRPr lang="uk-UA" dirty="0">
                <a:solidFill>
                  <a:schemeClr val="bg1"/>
                </a:solidFill>
                <a:latin typeface="Arial Narrow" panose="020B0606020202030204" pitchFamily="34" charset="0"/>
              </a:endParaRPr>
            </a:p>
          </p:txBody>
        </p:sp>
        <p:sp>
          <p:nvSpPr>
            <p:cNvPr id="27" name="Google Shape;12962;p74">
              <a:extLst>
                <a:ext uri="{FF2B5EF4-FFF2-40B4-BE49-F238E27FC236}">
                  <a16:creationId xmlns:a16="http://schemas.microsoft.com/office/drawing/2014/main" id="{15FC9DC4-BCCE-4AB2-82F7-7B9CA02D2EF7}"/>
                </a:ext>
              </a:extLst>
            </p:cNvPr>
            <p:cNvSpPr/>
            <p:nvPr/>
          </p:nvSpPr>
          <p:spPr>
            <a:xfrm flipV="1">
              <a:off x="1717962" y="3096736"/>
              <a:ext cx="559694"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4;p57">
              <a:extLst>
                <a:ext uri="{FF2B5EF4-FFF2-40B4-BE49-F238E27FC236}">
                  <a16:creationId xmlns:a16="http://schemas.microsoft.com/office/drawing/2014/main" id="{F1F9E471-FA5D-46F8-A7A4-F68134E4B9D5}"/>
                </a:ext>
              </a:extLst>
            </p:cNvPr>
            <p:cNvSpPr txBox="1">
              <a:spLocks/>
            </p:cNvSpPr>
            <p:nvPr/>
          </p:nvSpPr>
          <p:spPr>
            <a:xfrm>
              <a:off x="1717963" y="3161244"/>
              <a:ext cx="559694"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FAT</a:t>
              </a:r>
              <a:endParaRPr lang="uk-UA" dirty="0">
                <a:solidFill>
                  <a:schemeClr val="bg1"/>
                </a:solidFill>
                <a:latin typeface="Arial Narrow" panose="020B0606020202030204" pitchFamily="34" charset="0"/>
              </a:endParaRPr>
            </a:p>
          </p:txBody>
        </p:sp>
        <p:sp>
          <p:nvSpPr>
            <p:cNvPr id="29" name="Google Shape;12962;p74">
              <a:extLst>
                <a:ext uri="{FF2B5EF4-FFF2-40B4-BE49-F238E27FC236}">
                  <a16:creationId xmlns:a16="http://schemas.microsoft.com/office/drawing/2014/main" id="{FC663742-4039-4A2B-8259-5F16C1328767}"/>
                </a:ext>
              </a:extLst>
            </p:cNvPr>
            <p:cNvSpPr/>
            <p:nvPr/>
          </p:nvSpPr>
          <p:spPr>
            <a:xfrm flipV="1">
              <a:off x="2277657" y="3093150"/>
              <a:ext cx="1373016"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14;p57">
              <a:extLst>
                <a:ext uri="{FF2B5EF4-FFF2-40B4-BE49-F238E27FC236}">
                  <a16:creationId xmlns:a16="http://schemas.microsoft.com/office/drawing/2014/main" id="{2577E0ED-2E53-4376-B62D-4ADD2D3DACC3}"/>
                </a:ext>
              </a:extLst>
            </p:cNvPr>
            <p:cNvSpPr txBox="1">
              <a:spLocks/>
            </p:cNvSpPr>
            <p:nvPr/>
          </p:nvSpPr>
          <p:spPr>
            <a:xfrm>
              <a:off x="2277657" y="3161244"/>
              <a:ext cx="1373016"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Root Directory</a:t>
              </a:r>
              <a:endParaRPr lang="uk-UA" dirty="0">
                <a:solidFill>
                  <a:schemeClr val="bg1"/>
                </a:solidFill>
                <a:latin typeface="Arial Narrow" panose="020B0606020202030204" pitchFamily="34" charset="0"/>
              </a:endParaRPr>
            </a:p>
          </p:txBody>
        </p:sp>
        <p:sp>
          <p:nvSpPr>
            <p:cNvPr id="33" name="Google Shape;12962;p74">
              <a:extLst>
                <a:ext uri="{FF2B5EF4-FFF2-40B4-BE49-F238E27FC236}">
                  <a16:creationId xmlns:a16="http://schemas.microsoft.com/office/drawing/2014/main" id="{2F4FB5C7-0C75-43FE-BD8C-473F4F4BD2B2}"/>
                </a:ext>
              </a:extLst>
            </p:cNvPr>
            <p:cNvSpPr/>
            <p:nvPr/>
          </p:nvSpPr>
          <p:spPr>
            <a:xfrm flipV="1">
              <a:off x="3657600" y="3093150"/>
              <a:ext cx="3775363"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bg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14;p57">
              <a:extLst>
                <a:ext uri="{FF2B5EF4-FFF2-40B4-BE49-F238E27FC236}">
                  <a16:creationId xmlns:a16="http://schemas.microsoft.com/office/drawing/2014/main" id="{A138A311-E573-4D2D-B520-BC61328FBC86}"/>
                </a:ext>
              </a:extLst>
            </p:cNvPr>
            <p:cNvSpPr txBox="1">
              <a:spLocks/>
            </p:cNvSpPr>
            <p:nvPr/>
          </p:nvSpPr>
          <p:spPr>
            <a:xfrm>
              <a:off x="4158411" y="3170370"/>
              <a:ext cx="327455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accent1"/>
                  </a:solidFill>
                  <a:latin typeface="Arial Narrow" panose="020B0606020202030204" pitchFamily="34" charset="0"/>
                </a:rPr>
                <a:t>Data Area</a:t>
              </a:r>
              <a:endParaRPr lang="uk-UA" dirty="0">
                <a:solidFill>
                  <a:schemeClr val="bg1"/>
                </a:solidFill>
                <a:latin typeface="Arial Narrow" panose="020B0606020202030204" pitchFamily="34" charset="0"/>
              </a:endParaRPr>
            </a:p>
          </p:txBody>
        </p:sp>
      </p:grpSp>
    </p:spTree>
    <p:extLst>
      <p:ext uri="{BB962C8B-B14F-4D97-AF65-F5344CB8AC3E}">
        <p14:creationId xmlns:p14="http://schemas.microsoft.com/office/powerpoint/2010/main" val="36999664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Коли файл видаляється:</a:t>
            </a:r>
            <a:br>
              <a:rPr lang="uk-UA" dirty="0">
                <a:latin typeface="Bahnschrift SemiBold Condensed" panose="020B0502040204020203" pitchFamily="34" charset="0"/>
              </a:rPr>
            </a:br>
            <a:endParaRPr dirty="0"/>
          </a:p>
        </p:txBody>
      </p:sp>
      <p:sp>
        <p:nvSpPr>
          <p:cNvPr id="18" name="Google Shape;3214;p57">
            <a:extLst>
              <a:ext uri="{FF2B5EF4-FFF2-40B4-BE49-F238E27FC236}">
                <a16:creationId xmlns:a16="http://schemas.microsoft.com/office/drawing/2014/main" id="{C428E90C-4D35-46AA-A94E-E910705168F0}"/>
              </a:ext>
            </a:extLst>
          </p:cNvPr>
          <p:cNvSpPr txBox="1">
            <a:spLocks/>
          </p:cNvSpPr>
          <p:nvPr/>
        </p:nvSpPr>
        <p:spPr>
          <a:xfrm>
            <a:off x="5227333" y="4005434"/>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3</a:t>
            </a:r>
          </a:p>
        </p:txBody>
      </p:sp>
      <p:sp>
        <p:nvSpPr>
          <p:cNvPr id="35" name="Google Shape;3214;p57">
            <a:extLst>
              <a:ext uri="{FF2B5EF4-FFF2-40B4-BE49-F238E27FC236}">
                <a16:creationId xmlns:a16="http://schemas.microsoft.com/office/drawing/2014/main" id="{C6764D90-91CA-49F7-B7BE-3C5885F56078}"/>
              </a:ext>
            </a:extLst>
          </p:cNvPr>
          <p:cNvSpPr txBox="1">
            <a:spLocks/>
          </p:cNvSpPr>
          <p:nvPr/>
        </p:nvSpPr>
        <p:spPr>
          <a:xfrm>
            <a:off x="660597" y="1101530"/>
            <a:ext cx="8225744" cy="1210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Перший символ файлу, який потрібно видалити, змінюється на </a:t>
            </a:r>
            <a:r>
              <a:rPr lang="en-US" dirty="0">
                <a:latin typeface="Arial Narrow" panose="020B0606020202030204" pitchFamily="34" charset="0"/>
              </a:rPr>
              <a:t>E5</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Сам файл не видаляється, видаляється запис про нього в </a:t>
            </a:r>
            <a:r>
              <a:rPr lang="en-US" dirty="0">
                <a:latin typeface="Arial Narrow" panose="020B0606020202030204" pitchFamily="34" charset="0"/>
              </a:rPr>
              <a:t>FAT.</a:t>
            </a:r>
            <a:endParaRPr lang="uk-UA" dirty="0">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Область, де розміщений файл помічається як вільна та доступна для запису.</a:t>
            </a: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pic>
        <p:nvPicPr>
          <p:cNvPr id="3" name="Рисунок 2">
            <a:extLst>
              <a:ext uri="{FF2B5EF4-FFF2-40B4-BE49-F238E27FC236}">
                <a16:creationId xmlns:a16="http://schemas.microsoft.com/office/drawing/2014/main" id="{4C01FFCB-80A0-4248-9F63-68C222175748}"/>
              </a:ext>
            </a:extLst>
          </p:cNvPr>
          <p:cNvPicPr>
            <a:picLocks noChangeAspect="1"/>
          </p:cNvPicPr>
          <p:nvPr/>
        </p:nvPicPr>
        <p:blipFill>
          <a:blip r:embed="rId3"/>
          <a:stretch>
            <a:fillRect/>
          </a:stretch>
        </p:blipFill>
        <p:spPr>
          <a:xfrm>
            <a:off x="201427" y="2526170"/>
            <a:ext cx="8233543" cy="614158"/>
          </a:xfrm>
          <a:prstGeom prst="rect">
            <a:avLst/>
          </a:prstGeom>
        </p:spPr>
      </p:pic>
      <p:pic>
        <p:nvPicPr>
          <p:cNvPr id="4" name="Рисунок 3">
            <a:extLst>
              <a:ext uri="{FF2B5EF4-FFF2-40B4-BE49-F238E27FC236}">
                <a16:creationId xmlns:a16="http://schemas.microsoft.com/office/drawing/2014/main" id="{BFA2B75A-559F-4852-AF6B-3D994FD018EF}"/>
              </a:ext>
            </a:extLst>
          </p:cNvPr>
          <p:cNvPicPr>
            <a:picLocks noChangeAspect="1"/>
          </p:cNvPicPr>
          <p:nvPr/>
        </p:nvPicPr>
        <p:blipFill>
          <a:blip r:embed="rId4"/>
          <a:stretch>
            <a:fillRect/>
          </a:stretch>
        </p:blipFill>
        <p:spPr>
          <a:xfrm>
            <a:off x="269261" y="3475282"/>
            <a:ext cx="8165709" cy="455137"/>
          </a:xfrm>
          <a:prstGeom prst="rect">
            <a:avLst/>
          </a:prstGeom>
        </p:spPr>
      </p:pic>
    </p:spTree>
    <p:extLst>
      <p:ext uri="{BB962C8B-B14F-4D97-AF65-F5344CB8AC3E}">
        <p14:creationId xmlns:p14="http://schemas.microsoft.com/office/powerpoint/2010/main" val="567860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NTFS</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18" name="Google Shape;3214;p57">
            <a:extLst>
              <a:ext uri="{FF2B5EF4-FFF2-40B4-BE49-F238E27FC236}">
                <a16:creationId xmlns:a16="http://schemas.microsoft.com/office/drawing/2014/main" id="{C428E90C-4D35-46AA-A94E-E910705168F0}"/>
              </a:ext>
            </a:extLst>
          </p:cNvPr>
          <p:cNvSpPr txBox="1">
            <a:spLocks/>
          </p:cNvSpPr>
          <p:nvPr/>
        </p:nvSpPr>
        <p:spPr>
          <a:xfrm>
            <a:off x="5227333" y="4005434"/>
            <a:ext cx="297872"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uk-UA" dirty="0">
                <a:solidFill>
                  <a:schemeClr val="bg1"/>
                </a:solidFill>
                <a:latin typeface="Arial Narrow" panose="020B0606020202030204" pitchFamily="34" charset="0"/>
              </a:rPr>
              <a:t>3</a:t>
            </a:r>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459128" y="1143581"/>
            <a:ext cx="8225744" cy="13862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MFT</a:t>
            </a:r>
            <a:r>
              <a:rPr lang="uk-UA" dirty="0">
                <a:solidFill>
                  <a:schemeClr val="accent1"/>
                </a:solidFill>
                <a:latin typeface="Arial Narrow" panose="020B0606020202030204" pitchFamily="34" charset="0"/>
              </a:rPr>
              <a:t> </a:t>
            </a:r>
            <a:r>
              <a:rPr lang="uk-UA" dirty="0">
                <a:latin typeface="Arial Narrow" panose="020B0606020202030204" pitchFamily="34" charset="0"/>
              </a:rPr>
              <a:t>– </a:t>
            </a:r>
            <a:r>
              <a:rPr lang="ru-RU" dirty="0">
                <a:latin typeface="Arial Narrow" panose="020B0606020202030204" pitchFamily="34" charset="0"/>
              </a:rPr>
              <a:t> </a:t>
            </a:r>
            <a:r>
              <a:rPr lang="uk-UA" dirty="0">
                <a:latin typeface="Arial Narrow" panose="020B0606020202030204" pitchFamily="34" charset="0"/>
              </a:rPr>
              <a:t>головна файлова таблиця, що вказує, які кластери належать якому файлу, </a:t>
            </a:r>
          </a:p>
          <a:p>
            <a:pPr marL="457200" indent="-330200">
              <a:buClr>
                <a:schemeClr val="accent1"/>
              </a:buClr>
              <a:buSzPts val="1600"/>
              <a:buFont typeface="Barlow Semi Condensed"/>
              <a:buChar char="●"/>
            </a:pPr>
            <a:r>
              <a:rPr lang="uk-UA" dirty="0">
                <a:latin typeface="Arial Narrow" panose="020B0606020202030204" pitchFamily="34" charset="0"/>
              </a:rPr>
              <a:t>Зберігається як файл, як і всі інші системні файли, </a:t>
            </a:r>
          </a:p>
          <a:p>
            <a:pPr marL="457200" indent="-330200">
              <a:buClr>
                <a:schemeClr val="accent1"/>
              </a:buClr>
              <a:buSzPts val="1600"/>
              <a:buFont typeface="Barlow Semi Condensed"/>
              <a:buChar char="●"/>
            </a:pPr>
            <a:r>
              <a:rPr lang="uk-UA" dirty="0">
                <a:latin typeface="Arial Narrow" panose="020B0606020202030204" pitchFamily="34" charset="0"/>
              </a:rPr>
              <a:t>Зберігає свій дублікат.</a:t>
            </a:r>
          </a:p>
          <a:p>
            <a:pPr marL="457200" indent="-330200">
              <a:buClr>
                <a:schemeClr val="accent1"/>
              </a:buClr>
              <a:buSzPts val="1600"/>
              <a:buFont typeface="Barlow Semi Condensed"/>
              <a:buChar char="●"/>
            </a:pPr>
            <a:r>
              <a:rPr lang="uk-UA" dirty="0">
                <a:latin typeface="Arial Narrow" panose="020B0606020202030204" pitchFamily="34" charset="0"/>
              </a:rPr>
              <a:t>Опис всіх файлів в </a:t>
            </a:r>
            <a:r>
              <a:rPr lang="en-US" dirty="0">
                <a:latin typeface="Arial Narrow" panose="020B0606020202030204" pitchFamily="34" charset="0"/>
              </a:rPr>
              <a:t>MFT </a:t>
            </a:r>
            <a:r>
              <a:rPr lang="uk-UA" dirty="0">
                <a:latin typeface="Arial Narrow" panose="020B0606020202030204" pitchFamily="34" charset="0"/>
              </a:rPr>
              <a:t>містить набір атрибутів: ім'я, розмір, позначки часу, налаштування безпеки тощо.</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457200" indent="-330200">
              <a:buClr>
                <a:schemeClr val="accent1"/>
              </a:buClr>
              <a:buSzPts val="1600"/>
              <a:buFont typeface="Barlow Semi Condensed"/>
              <a:buChar char="●"/>
            </a:pPr>
            <a:endParaRPr lang="uk-UA" dirty="0">
              <a:latin typeface="Arial Narrow" panose="020B0606020202030204" pitchFamily="34" charset="0"/>
            </a:endParaRPr>
          </a:p>
          <a:p>
            <a:pPr marL="457200" indent="-330200">
              <a:buClr>
                <a:schemeClr val="accent1"/>
              </a:buClr>
              <a:buSzPts val="1600"/>
              <a:buFont typeface="Barlow Semi Condensed"/>
              <a:buChar char="●"/>
            </a:pPr>
            <a:endParaRPr lang="uk-UA" dirty="0">
              <a:latin typeface="Arial Narrow" panose="020B0606020202030204" pitchFamily="34" charset="0"/>
            </a:endParaRPr>
          </a:p>
        </p:txBody>
      </p:sp>
    </p:spTree>
    <p:extLst>
      <p:ext uri="{BB962C8B-B14F-4D97-AF65-F5344CB8AC3E}">
        <p14:creationId xmlns:p14="http://schemas.microsoft.com/office/powerpoint/2010/main" val="15403355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Вільний простір</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398880" y="892459"/>
            <a:ext cx="8353233" cy="19813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Вільний простір </a:t>
            </a:r>
            <a:r>
              <a:rPr lang="uk-UA" dirty="0">
                <a:latin typeface="Arial Narrow" panose="020B0606020202030204" pitchFamily="34" charset="0"/>
              </a:rPr>
              <a:t>– простір, який файлова система визначила як доступний для запису.</a:t>
            </a:r>
          </a:p>
          <a:p>
            <a:pPr marL="457200" indent="-330200">
              <a:buClr>
                <a:schemeClr val="accent1"/>
              </a:buClr>
              <a:buSzPts val="1600"/>
              <a:buFont typeface="Barlow Semi Condensed"/>
              <a:buChar char="●"/>
            </a:pPr>
            <a:r>
              <a:rPr lang="uk-UA" dirty="0">
                <a:latin typeface="Arial Narrow" panose="020B0606020202030204" pitchFamily="34" charset="0"/>
              </a:rPr>
              <a:t>Дані про файл видаляються тільки з файлової таблиці, сам він зберігається на диску доки на його місце не буде перезаписано інший файл.</a:t>
            </a:r>
          </a:p>
          <a:p>
            <a:pPr marL="457200" indent="-330200">
              <a:buClr>
                <a:schemeClr val="accent1"/>
              </a:buClr>
              <a:buSzPts val="1600"/>
              <a:buFont typeface="Barlow Semi Condensed"/>
              <a:buChar char="●"/>
            </a:pPr>
            <a:r>
              <a:rPr lang="uk-UA" dirty="0">
                <a:latin typeface="Arial Narrow" panose="020B0606020202030204" pitchFamily="34" charset="0"/>
              </a:rPr>
              <a:t>Файлова система віддає перевагу запису в нові сектора де давно не було записів.</a:t>
            </a:r>
          </a:p>
          <a:p>
            <a:pPr marL="457200" indent="-330200">
              <a:buClr>
                <a:schemeClr val="accent1"/>
              </a:buClr>
              <a:buSzPts val="1600"/>
              <a:buFont typeface="Barlow Semi Condensed"/>
              <a:buChar char="●"/>
            </a:pPr>
            <a:r>
              <a:rPr lang="uk-UA" dirty="0">
                <a:latin typeface="Arial Narrow" panose="020B0606020202030204" pitchFamily="34" charset="0"/>
              </a:rPr>
              <a:t>Кластери на диску можуть бути розташовані не підряд.</a:t>
            </a:r>
          </a:p>
          <a:p>
            <a:pPr marL="457200" indent="-330200">
              <a:buClr>
                <a:schemeClr val="accent1"/>
              </a:buClr>
              <a:buSzPts val="1600"/>
              <a:buFont typeface="Barlow Semi Condensed"/>
              <a:buChar char="●"/>
            </a:pPr>
            <a:r>
              <a:rPr lang="uk-UA" dirty="0">
                <a:latin typeface="Arial Narrow" panose="020B0606020202030204" pitchFamily="34" charset="0"/>
              </a:rPr>
              <a:t>Файли можна відновити за допомогою спеціальних програмних інструментів.</a:t>
            </a:r>
          </a:p>
          <a:p>
            <a:pPr marL="457200" indent="-330200">
              <a:buClr>
                <a:schemeClr val="accent1"/>
              </a:buClr>
              <a:buSzPts val="1600"/>
              <a:buFont typeface="Barlow Semi Condensed"/>
              <a:buChar char="●"/>
            </a:pPr>
            <a:r>
              <a:rPr lang="uk-UA" dirty="0">
                <a:solidFill>
                  <a:srgbClr val="FF0000"/>
                </a:solidFill>
                <a:latin typeface="Arial Narrow" panose="020B0606020202030204" pitchFamily="34" charset="0"/>
              </a:rPr>
              <a:t>На сучасних </a:t>
            </a:r>
            <a:r>
              <a:rPr lang="en-US" dirty="0">
                <a:solidFill>
                  <a:srgbClr val="FF0000"/>
                </a:solidFill>
                <a:latin typeface="Arial Narrow" panose="020B0606020202030204" pitchFamily="34" charset="0"/>
              </a:rPr>
              <a:t>SSD</a:t>
            </a:r>
            <a:r>
              <a:rPr lang="uk-UA" dirty="0">
                <a:solidFill>
                  <a:srgbClr val="FF0000"/>
                </a:solidFill>
                <a:latin typeface="Arial Narrow" panose="020B0606020202030204" pitchFamily="34" charset="0"/>
              </a:rPr>
              <a:t> </a:t>
            </a:r>
            <a:r>
              <a:rPr lang="en-US" dirty="0">
                <a:solidFill>
                  <a:srgbClr val="FF0000"/>
                </a:solidFill>
                <a:latin typeface="Arial Narrow" panose="020B0606020202030204" pitchFamily="34" charset="0"/>
              </a:rPr>
              <a:t>TRIM-</a:t>
            </a:r>
            <a:r>
              <a:rPr lang="uk-UA" dirty="0">
                <a:solidFill>
                  <a:srgbClr val="FF0000"/>
                </a:solidFill>
                <a:latin typeface="Arial Narrow" panose="020B0606020202030204" pitchFamily="34" charset="0"/>
              </a:rPr>
              <a:t>команда очищає фізичні блоки, де був файл, – його неможливо відновити</a:t>
            </a:r>
            <a:r>
              <a:rPr lang="ru-RU" dirty="0">
                <a:solidFill>
                  <a:srgbClr val="FF0000"/>
                </a:solidFill>
                <a:latin typeface="Arial Narrow" panose="020B0606020202030204" pitchFamily="34" charset="0"/>
              </a:rPr>
              <a:t>.</a:t>
            </a:r>
            <a:endParaRPr lang="uk-UA" dirty="0">
              <a:solidFill>
                <a:srgbClr val="FF000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0B54994F-C2CE-41CD-A677-8746BEF4DB54}"/>
              </a:ext>
            </a:extLst>
          </p:cNvPr>
          <p:cNvGrpSpPr/>
          <p:nvPr/>
        </p:nvGrpSpPr>
        <p:grpSpPr>
          <a:xfrm>
            <a:off x="1271016" y="3068243"/>
            <a:ext cx="5655213" cy="559409"/>
            <a:chOff x="2100795" y="3441427"/>
            <a:chExt cx="5655213" cy="559409"/>
          </a:xfrm>
        </p:grpSpPr>
        <p:grpSp>
          <p:nvGrpSpPr>
            <p:cNvPr id="2" name="Группа 1">
              <a:extLst>
                <a:ext uri="{FF2B5EF4-FFF2-40B4-BE49-F238E27FC236}">
                  <a16:creationId xmlns:a16="http://schemas.microsoft.com/office/drawing/2014/main" id="{6EB5AD9C-4678-4CBE-B582-786D72D830CD}"/>
                </a:ext>
              </a:extLst>
            </p:cNvPr>
            <p:cNvGrpSpPr/>
            <p:nvPr/>
          </p:nvGrpSpPr>
          <p:grpSpPr>
            <a:xfrm>
              <a:off x="3528194" y="3441427"/>
              <a:ext cx="1373016" cy="559409"/>
              <a:chOff x="2149667" y="3437841"/>
              <a:chExt cx="1373016" cy="559409"/>
            </a:xfrm>
          </p:grpSpPr>
          <p:sp>
            <p:nvSpPr>
              <p:cNvPr id="29" name="Google Shape;12962;p74">
                <a:extLst>
                  <a:ext uri="{FF2B5EF4-FFF2-40B4-BE49-F238E27FC236}">
                    <a16:creationId xmlns:a16="http://schemas.microsoft.com/office/drawing/2014/main" id="{FC663742-4039-4A2B-8259-5F16C1328767}"/>
                  </a:ext>
                </a:extLst>
              </p:cNvPr>
              <p:cNvSpPr/>
              <p:nvPr/>
            </p:nvSpPr>
            <p:spPr>
              <a:xfrm flipV="1">
                <a:off x="2149667" y="3437841"/>
                <a:ext cx="1373016"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14;p57">
                <a:extLst>
                  <a:ext uri="{FF2B5EF4-FFF2-40B4-BE49-F238E27FC236}">
                    <a16:creationId xmlns:a16="http://schemas.microsoft.com/office/drawing/2014/main" id="{2577E0ED-2E53-4376-B62D-4ADD2D3DACC3}"/>
                  </a:ext>
                </a:extLst>
              </p:cNvPr>
              <p:cNvSpPr txBox="1">
                <a:spLocks/>
              </p:cNvSpPr>
              <p:nvPr/>
            </p:nvSpPr>
            <p:spPr>
              <a:xfrm>
                <a:off x="2149667" y="3505935"/>
                <a:ext cx="1373016"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File1 </a:t>
                </a:r>
                <a:r>
                  <a:rPr lang="uk-UA" dirty="0">
                    <a:solidFill>
                      <a:schemeClr val="bg1"/>
                    </a:solidFill>
                    <a:latin typeface="Arial Narrow" panose="020B0606020202030204" pitchFamily="34" charset="0"/>
                  </a:rPr>
                  <a:t>Кластер2</a:t>
                </a:r>
              </a:p>
            </p:txBody>
          </p:sp>
        </p:grpSp>
        <p:grpSp>
          <p:nvGrpSpPr>
            <p:cNvPr id="17" name="Группа 16">
              <a:extLst>
                <a:ext uri="{FF2B5EF4-FFF2-40B4-BE49-F238E27FC236}">
                  <a16:creationId xmlns:a16="http://schemas.microsoft.com/office/drawing/2014/main" id="{8180C7A0-D7A1-467D-85D1-51F49F0BECC2}"/>
                </a:ext>
              </a:extLst>
            </p:cNvPr>
            <p:cNvGrpSpPr/>
            <p:nvPr/>
          </p:nvGrpSpPr>
          <p:grpSpPr>
            <a:xfrm>
              <a:off x="2100795" y="3441427"/>
              <a:ext cx="1373016" cy="559409"/>
              <a:chOff x="2149667" y="3437841"/>
              <a:chExt cx="1373016" cy="559409"/>
            </a:xfrm>
          </p:grpSpPr>
          <p:sp>
            <p:nvSpPr>
              <p:cNvPr id="19" name="Google Shape;12962;p74">
                <a:extLst>
                  <a:ext uri="{FF2B5EF4-FFF2-40B4-BE49-F238E27FC236}">
                    <a16:creationId xmlns:a16="http://schemas.microsoft.com/office/drawing/2014/main" id="{7976A13C-DE3B-4348-A8DF-FD806D983D85}"/>
                  </a:ext>
                </a:extLst>
              </p:cNvPr>
              <p:cNvSpPr/>
              <p:nvPr/>
            </p:nvSpPr>
            <p:spPr>
              <a:xfrm flipV="1">
                <a:off x="2149667" y="3437841"/>
                <a:ext cx="1373016"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4;p57">
                <a:extLst>
                  <a:ext uri="{FF2B5EF4-FFF2-40B4-BE49-F238E27FC236}">
                    <a16:creationId xmlns:a16="http://schemas.microsoft.com/office/drawing/2014/main" id="{86F6CEF3-F964-4188-85F8-2D0B1D3DA5E6}"/>
                  </a:ext>
                </a:extLst>
              </p:cNvPr>
              <p:cNvSpPr txBox="1">
                <a:spLocks/>
              </p:cNvSpPr>
              <p:nvPr/>
            </p:nvSpPr>
            <p:spPr>
              <a:xfrm>
                <a:off x="2149667" y="3505935"/>
                <a:ext cx="1373016"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File1 </a:t>
                </a:r>
                <a:r>
                  <a:rPr lang="uk-UA" dirty="0">
                    <a:solidFill>
                      <a:schemeClr val="bg1"/>
                    </a:solidFill>
                    <a:latin typeface="Arial Narrow" panose="020B0606020202030204" pitchFamily="34" charset="0"/>
                  </a:rPr>
                  <a:t>Кластер1</a:t>
                </a:r>
              </a:p>
            </p:txBody>
          </p:sp>
        </p:grpSp>
        <p:sp>
          <p:nvSpPr>
            <p:cNvPr id="23" name="Google Shape;12962;p74">
              <a:extLst>
                <a:ext uri="{FF2B5EF4-FFF2-40B4-BE49-F238E27FC236}">
                  <a16:creationId xmlns:a16="http://schemas.microsoft.com/office/drawing/2014/main" id="{216722F1-0F05-4FA4-BA6A-B36ECB217981}"/>
                </a:ext>
              </a:extLst>
            </p:cNvPr>
            <p:cNvSpPr/>
            <p:nvPr/>
          </p:nvSpPr>
          <p:spPr>
            <a:xfrm flipV="1">
              <a:off x="4955593" y="3441427"/>
              <a:ext cx="1373016"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4;p57">
              <a:extLst>
                <a:ext uri="{FF2B5EF4-FFF2-40B4-BE49-F238E27FC236}">
                  <a16:creationId xmlns:a16="http://schemas.microsoft.com/office/drawing/2014/main" id="{12C1CF75-AC7F-4010-A3D3-E9E7C8A339D8}"/>
                </a:ext>
              </a:extLst>
            </p:cNvPr>
            <p:cNvSpPr txBox="1">
              <a:spLocks/>
            </p:cNvSpPr>
            <p:nvPr/>
          </p:nvSpPr>
          <p:spPr>
            <a:xfrm>
              <a:off x="4955593" y="3509521"/>
              <a:ext cx="1373016" cy="404968"/>
            </a:xfrm>
            <a:prstGeom prst="rect">
              <a:avLst/>
            </a:prstGeom>
            <a:noFill/>
            <a:ln>
              <a:solidFill>
                <a:schemeClr val="accent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File</a:t>
              </a:r>
              <a:r>
                <a:rPr lang="uk-UA" dirty="0">
                  <a:solidFill>
                    <a:schemeClr val="bg1"/>
                  </a:solidFill>
                  <a:latin typeface="Arial Narrow" panose="020B0606020202030204" pitchFamily="34" charset="0"/>
                </a:rPr>
                <a:t>2</a:t>
              </a:r>
              <a:r>
                <a:rPr lang="en-US" dirty="0">
                  <a:solidFill>
                    <a:schemeClr val="bg1"/>
                  </a:solidFill>
                  <a:latin typeface="Arial Narrow" panose="020B0606020202030204" pitchFamily="34" charset="0"/>
                </a:rPr>
                <a:t> </a:t>
              </a:r>
              <a:r>
                <a:rPr lang="uk-UA" dirty="0">
                  <a:solidFill>
                    <a:schemeClr val="bg1"/>
                  </a:solidFill>
                  <a:latin typeface="Arial Narrow" panose="020B0606020202030204" pitchFamily="34" charset="0"/>
                </a:rPr>
                <a:t>Кластер1</a:t>
              </a:r>
            </a:p>
          </p:txBody>
        </p:sp>
        <p:grpSp>
          <p:nvGrpSpPr>
            <p:cNvPr id="26" name="Группа 25">
              <a:extLst>
                <a:ext uri="{FF2B5EF4-FFF2-40B4-BE49-F238E27FC236}">
                  <a16:creationId xmlns:a16="http://schemas.microsoft.com/office/drawing/2014/main" id="{A65B957C-78FD-42BB-87BF-3A03D06412C2}"/>
                </a:ext>
              </a:extLst>
            </p:cNvPr>
            <p:cNvGrpSpPr/>
            <p:nvPr/>
          </p:nvGrpSpPr>
          <p:grpSpPr>
            <a:xfrm>
              <a:off x="6382992" y="3441427"/>
              <a:ext cx="1373016" cy="559409"/>
              <a:chOff x="2149667" y="3437841"/>
              <a:chExt cx="1373016" cy="559409"/>
            </a:xfrm>
          </p:grpSpPr>
          <p:sp>
            <p:nvSpPr>
              <p:cNvPr id="31" name="Google Shape;12962;p74">
                <a:extLst>
                  <a:ext uri="{FF2B5EF4-FFF2-40B4-BE49-F238E27FC236}">
                    <a16:creationId xmlns:a16="http://schemas.microsoft.com/office/drawing/2014/main" id="{CDE49A26-18E7-4BFF-9FEE-1FB3285914DD}"/>
                  </a:ext>
                </a:extLst>
              </p:cNvPr>
              <p:cNvSpPr/>
              <p:nvPr/>
            </p:nvSpPr>
            <p:spPr>
              <a:xfrm flipV="1">
                <a:off x="2149667" y="3437841"/>
                <a:ext cx="1373016" cy="559409"/>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1"/>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14;p57">
                <a:extLst>
                  <a:ext uri="{FF2B5EF4-FFF2-40B4-BE49-F238E27FC236}">
                    <a16:creationId xmlns:a16="http://schemas.microsoft.com/office/drawing/2014/main" id="{E43DBD3F-5541-4EB2-A63A-0EAF0AD06385}"/>
                  </a:ext>
                </a:extLst>
              </p:cNvPr>
              <p:cNvSpPr txBox="1">
                <a:spLocks/>
              </p:cNvSpPr>
              <p:nvPr/>
            </p:nvSpPr>
            <p:spPr>
              <a:xfrm>
                <a:off x="2149667" y="3505935"/>
                <a:ext cx="1373016" cy="4049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a:buClr>
                    <a:schemeClr val="accent1"/>
                  </a:buClr>
                  <a:buSzPts val="1600"/>
                </a:pPr>
                <a:r>
                  <a:rPr lang="en-US" dirty="0">
                    <a:solidFill>
                      <a:schemeClr val="bg1"/>
                    </a:solidFill>
                    <a:latin typeface="Arial Narrow" panose="020B0606020202030204" pitchFamily="34" charset="0"/>
                  </a:rPr>
                  <a:t>File1 </a:t>
                </a:r>
                <a:r>
                  <a:rPr lang="uk-UA" dirty="0">
                    <a:solidFill>
                      <a:schemeClr val="bg1"/>
                    </a:solidFill>
                    <a:latin typeface="Arial Narrow" panose="020B0606020202030204" pitchFamily="34" charset="0"/>
                  </a:rPr>
                  <a:t>Кластер3</a:t>
                </a:r>
              </a:p>
            </p:txBody>
          </p:sp>
        </p:grpSp>
      </p:grpSp>
    </p:spTree>
    <p:extLst>
      <p:ext uri="{BB962C8B-B14F-4D97-AF65-F5344CB8AC3E}">
        <p14:creationId xmlns:p14="http://schemas.microsoft.com/office/powerpoint/2010/main" val="21926368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8996"/>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Дата та час в </a:t>
            </a:r>
            <a:r>
              <a:rPr lang="en-US" dirty="0">
                <a:latin typeface="Bahnschrift SemiBold Condensed" panose="020B0502040204020203" pitchFamily="34" charset="0"/>
              </a:rPr>
              <a:t>Windows</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521180" y="853811"/>
            <a:ext cx="8391923" cy="3815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Властивості файлу мають мітки часу:</a:t>
            </a:r>
          </a:p>
          <a:p>
            <a:pPr marL="457200" indent="-330200">
              <a:buClr>
                <a:schemeClr val="accent1"/>
              </a:buClr>
              <a:buSzPts val="1600"/>
              <a:buFont typeface="Barlow Semi Condensed"/>
              <a:buChar char="●"/>
            </a:pPr>
            <a:r>
              <a:rPr lang="uk-UA" dirty="0">
                <a:latin typeface="Arial Narrow" panose="020B0606020202030204" pitchFamily="34" charset="0"/>
              </a:rPr>
              <a:t>Створено (у цій системі, комп'ютері).</a:t>
            </a:r>
          </a:p>
          <a:p>
            <a:pPr marL="457200" indent="-330200">
              <a:buClr>
                <a:schemeClr val="accent1"/>
              </a:buClr>
              <a:buSzPts val="1600"/>
              <a:buFont typeface="Barlow Semi Condensed"/>
              <a:buChar char="●"/>
            </a:pPr>
            <a:r>
              <a:rPr lang="uk-UA" dirty="0">
                <a:latin typeface="Arial Narrow" panose="020B0606020202030204" pitchFamily="34" charset="0"/>
              </a:rPr>
              <a:t>Змінено (востаннє).</a:t>
            </a:r>
          </a:p>
          <a:p>
            <a:pPr marL="457200" indent="-330200">
              <a:buClr>
                <a:schemeClr val="accent1"/>
              </a:buClr>
              <a:buSzPts val="1600"/>
              <a:buFont typeface="Barlow Semi Condensed"/>
              <a:buChar char="●"/>
            </a:pPr>
            <a:r>
              <a:rPr lang="uk-UA" dirty="0">
                <a:latin typeface="Arial Narrow" panose="020B0606020202030204" pitchFamily="34" charset="0"/>
              </a:rPr>
              <a:t>Відкрито (востаннє) – може бути відкрито антивірусом.</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457200" indent="-330200">
              <a:buClr>
                <a:schemeClr val="accent1"/>
              </a:buClr>
              <a:buSzPts val="1600"/>
              <a:buFont typeface="Barlow Semi Condensed"/>
              <a:buChar char="●"/>
            </a:pPr>
            <a:r>
              <a:rPr lang="en-US" dirty="0">
                <a:latin typeface="Arial Narrow" panose="020B0606020202030204" pitchFamily="34" charset="0"/>
              </a:rPr>
              <a:t>FAT </a:t>
            </a:r>
            <a:r>
              <a:rPr lang="uk-UA" dirty="0">
                <a:latin typeface="Arial Narrow" panose="020B0606020202030204" pitchFamily="34" charset="0"/>
              </a:rPr>
              <a:t>зберігає значення часу в місцевому часі.</a:t>
            </a:r>
          </a:p>
          <a:p>
            <a:pPr marL="457200" indent="-330200">
              <a:buClr>
                <a:schemeClr val="accent1"/>
              </a:buClr>
              <a:buSzPts val="1600"/>
              <a:buFont typeface="Barlow Semi Condensed"/>
              <a:buChar char="●"/>
            </a:pPr>
            <a:r>
              <a:rPr lang="en-US" dirty="0">
                <a:latin typeface="Arial Narrow" panose="020B0606020202030204" pitchFamily="34" charset="0"/>
              </a:rPr>
              <a:t>NTFS</a:t>
            </a:r>
            <a:r>
              <a:rPr lang="uk-UA" dirty="0">
                <a:latin typeface="Arial Narrow" panose="020B0606020202030204" pitchFamily="34" charset="0"/>
              </a:rPr>
              <a:t> зберігає значення часу в </a:t>
            </a:r>
            <a:r>
              <a:rPr lang="en-US" dirty="0">
                <a:latin typeface="Arial Narrow" panose="020B0606020202030204" pitchFamily="34" charset="0"/>
              </a:rPr>
              <a:t>UTC</a:t>
            </a:r>
            <a:r>
              <a:rPr lang="uk-UA" dirty="0">
                <a:latin typeface="Arial Narrow" panose="020B0606020202030204" pitchFamily="34" charset="0"/>
              </a:rPr>
              <a:t> і переводить представлення часу базуючись на встановленій часовій зоні.</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UTC</a:t>
            </a:r>
            <a:r>
              <a:rPr lang="uk-UA" dirty="0">
                <a:latin typeface="Arial Narrow" panose="020B0606020202030204" pitchFamily="34" charset="0"/>
              </a:rPr>
              <a:t> </a:t>
            </a:r>
            <a:r>
              <a:rPr lang="en-US" dirty="0">
                <a:latin typeface="Arial Narrow" panose="020B0606020202030204" pitchFamily="34" charset="0"/>
              </a:rPr>
              <a:t>(Coordinated Universal Time) </a:t>
            </a:r>
            <a:r>
              <a:rPr lang="uk-UA" dirty="0">
                <a:latin typeface="Arial Narrow" panose="020B0606020202030204" pitchFamily="34" charset="0"/>
              </a:rPr>
              <a:t>-</a:t>
            </a:r>
            <a:r>
              <a:rPr lang="en-US" dirty="0">
                <a:latin typeface="Arial Narrow" panose="020B0606020202030204" pitchFamily="34" charset="0"/>
              </a:rPr>
              <a:t> </a:t>
            </a:r>
            <a:r>
              <a:rPr lang="uk-UA" dirty="0">
                <a:latin typeface="Arial Narrow" panose="020B0606020202030204" pitchFamily="34" charset="0"/>
              </a:rPr>
              <a:t>це всесвітній координований час, який є основним еталонним часом у світі. Він не змінюється впродовж року (не враховує літній/зимовий час) і використовується як базова точка для обчислення місцевого часу в будь-якому часовому поясі (</a:t>
            </a:r>
            <a:r>
              <a:rPr lang="en-US" dirty="0">
                <a:latin typeface="Arial Narrow" panose="020B0606020202030204" pitchFamily="34" charset="0"/>
              </a:rPr>
              <a:t>UTC+2</a:t>
            </a:r>
            <a:r>
              <a:rPr lang="uk-UA" dirty="0">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Часова зона: </a:t>
            </a:r>
            <a:r>
              <a:rPr lang="en-US" dirty="0">
                <a:solidFill>
                  <a:schemeClr val="accent1"/>
                </a:solidFill>
                <a:latin typeface="Arial Narrow" panose="020B0606020202030204" pitchFamily="34" charset="0"/>
              </a:rPr>
              <a:t>HKEY_LOCAL_MACHINE\SYSTEM\CurrentControlSet\Control\TimeZoneInformation</a:t>
            </a:r>
          </a:p>
          <a:p>
            <a:pPr marL="127000">
              <a:buClr>
                <a:schemeClr val="accent1"/>
              </a:buClr>
              <a:buSzPts val="1600"/>
            </a:pPr>
            <a:r>
              <a:rPr lang="en-US" dirty="0">
                <a:solidFill>
                  <a:schemeClr val="tx1"/>
                </a:solidFill>
                <a:latin typeface="Arial Narrow" panose="020B0606020202030204" pitchFamily="34" charset="0"/>
              </a:rPr>
              <a:t>       (</a:t>
            </a:r>
            <a:r>
              <a:rPr lang="uk-UA" dirty="0">
                <a:solidFill>
                  <a:schemeClr val="tx1"/>
                </a:solidFill>
                <a:latin typeface="Arial Narrow" panose="020B0606020202030204" pitchFamily="34" charset="0"/>
              </a:rPr>
              <a:t>може вказувати на розташування).</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Epoch time </a:t>
            </a:r>
            <a:r>
              <a:rPr lang="en-US" dirty="0">
                <a:latin typeface="Arial Narrow" panose="020B0606020202030204" pitchFamily="34" charset="0"/>
              </a:rPr>
              <a:t>- </a:t>
            </a:r>
            <a:r>
              <a:rPr lang="uk-UA" dirty="0">
                <a:latin typeface="Arial Narrow" panose="020B0606020202030204" pitchFamily="34" charset="0"/>
              </a:rPr>
              <a:t> кількості секунд, що пройшли з початку «</a:t>
            </a:r>
            <a:r>
              <a:rPr lang="en-US" dirty="0">
                <a:latin typeface="Arial Narrow" panose="020B0606020202030204" pitchFamily="34" charset="0"/>
              </a:rPr>
              <a:t>Unix </a:t>
            </a:r>
            <a:r>
              <a:rPr lang="uk-UA" dirty="0">
                <a:latin typeface="Arial Narrow" panose="020B0606020202030204" pitchFamily="34" charset="0"/>
              </a:rPr>
              <a:t>епохи», (00:00:00 </a:t>
            </a:r>
            <a:r>
              <a:rPr lang="en-US" dirty="0">
                <a:latin typeface="Arial Narrow" panose="020B0606020202030204" pitchFamily="34" charset="0"/>
              </a:rPr>
              <a:t>UTC 1 </a:t>
            </a:r>
            <a:r>
              <a:rPr lang="uk-UA" dirty="0">
                <a:latin typeface="Arial Narrow" panose="020B0606020202030204" pitchFamily="34" charset="0"/>
              </a:rPr>
              <a:t>січня 1970).</a:t>
            </a:r>
            <a:endParaRPr lang="en-US"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       1299691326 – це 9 березня 2011 р. 17</a:t>
            </a:r>
            <a:r>
              <a:rPr lang="en-US" dirty="0">
                <a:latin typeface="Arial Narrow" panose="020B0606020202030204" pitchFamily="34" charset="0"/>
              </a:rPr>
              <a:t>:</a:t>
            </a:r>
            <a:r>
              <a:rPr lang="uk-UA" dirty="0">
                <a:latin typeface="Arial Narrow" panose="020B0606020202030204" pitchFamily="34" charset="0"/>
              </a:rPr>
              <a:t>22</a:t>
            </a:r>
            <a:r>
              <a:rPr lang="en-US" dirty="0">
                <a:latin typeface="Arial Narrow" panose="020B0606020202030204" pitchFamily="34" charset="0"/>
              </a:rPr>
              <a:t>:</a:t>
            </a:r>
            <a:r>
              <a:rPr lang="uk-UA" dirty="0">
                <a:latin typeface="Arial Narrow" panose="020B0606020202030204" pitchFamily="34" charset="0"/>
              </a:rPr>
              <a:t>42 </a:t>
            </a:r>
            <a:r>
              <a:rPr lang="en-US" dirty="0">
                <a:latin typeface="Arial Narrow" panose="020B0606020202030204" pitchFamily="34" charset="0"/>
              </a:rPr>
              <a:t>UTC</a:t>
            </a:r>
            <a:r>
              <a:rPr lang="uk-UA" dirty="0">
                <a:latin typeface="Arial Narrow" panose="020B0606020202030204" pitchFamily="34" charset="0"/>
              </a:rPr>
              <a:t>.</a:t>
            </a:r>
          </a:p>
          <a:p>
            <a:pPr marL="127000">
              <a:buClr>
                <a:schemeClr val="accent1"/>
              </a:buClr>
              <a:buSzPts val="1600"/>
            </a:pPr>
            <a:endParaRPr lang="uk-UA" dirty="0">
              <a:solidFill>
                <a:schemeClr val="accent1"/>
              </a:solidFill>
              <a:latin typeface="Arial Narrow" panose="020B0606020202030204" pitchFamily="34" charset="0"/>
            </a:endParaRPr>
          </a:p>
        </p:txBody>
      </p:sp>
    </p:spTree>
    <p:extLst>
      <p:ext uri="{BB962C8B-B14F-4D97-AF65-F5344CB8AC3E}">
        <p14:creationId xmlns:p14="http://schemas.microsoft.com/office/powerpoint/2010/main" val="4114052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ru-RU" dirty="0">
                <a:latin typeface="Bahnschrift SemiBold Condensed" panose="020B0502040204020203" pitchFamily="34" charset="0"/>
              </a:rPr>
              <a:t>Часова шкала в Autopsy</a:t>
            </a:r>
            <a:endParaRPr dirty="0"/>
          </a:p>
        </p:txBody>
      </p:sp>
      <p:pic>
        <p:nvPicPr>
          <p:cNvPr id="2" name="Рисунок 1">
            <a:extLst>
              <a:ext uri="{FF2B5EF4-FFF2-40B4-BE49-F238E27FC236}">
                <a16:creationId xmlns:a16="http://schemas.microsoft.com/office/drawing/2014/main" id="{D94765DE-8BDF-444C-99CA-4100EA80F8BD}"/>
              </a:ext>
            </a:extLst>
          </p:cNvPr>
          <p:cNvPicPr>
            <a:picLocks noChangeAspect="1"/>
          </p:cNvPicPr>
          <p:nvPr/>
        </p:nvPicPr>
        <p:blipFill>
          <a:blip r:embed="rId3"/>
          <a:stretch>
            <a:fillRect/>
          </a:stretch>
        </p:blipFill>
        <p:spPr>
          <a:xfrm>
            <a:off x="1141552" y="885304"/>
            <a:ext cx="6860893" cy="4100763"/>
          </a:xfrm>
          <a:prstGeom prst="rect">
            <a:avLst/>
          </a:prstGeom>
        </p:spPr>
      </p:pic>
    </p:spTree>
    <p:extLst>
      <p:ext uri="{BB962C8B-B14F-4D97-AF65-F5344CB8AC3E}">
        <p14:creationId xmlns:p14="http://schemas.microsoft.com/office/powerpoint/2010/main" val="16198574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932297" y="0"/>
            <a:ext cx="7696500" cy="901346"/>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Графічне представлення пов'язаних об'єктів </a:t>
            </a:r>
            <a:br>
              <a:rPr lang="uk-UA" dirty="0">
                <a:latin typeface="Bahnschrift SemiBold Condensed" panose="020B0502040204020203" pitchFamily="34" charset="0"/>
              </a:rPr>
            </a:br>
            <a:r>
              <a:rPr lang="uk-UA" dirty="0">
                <a:latin typeface="Bahnschrift SemiBold Condensed" panose="020B0502040204020203" pitchFamily="34" charset="0"/>
              </a:rPr>
              <a:t>у цифрових доказах за допомогою Maltego</a:t>
            </a:r>
            <a:endParaRPr lang="uk-UA" dirty="0"/>
          </a:p>
        </p:txBody>
      </p:sp>
      <p:pic>
        <p:nvPicPr>
          <p:cNvPr id="3" name="Рисунок 2">
            <a:extLst>
              <a:ext uri="{FF2B5EF4-FFF2-40B4-BE49-F238E27FC236}">
                <a16:creationId xmlns:a16="http://schemas.microsoft.com/office/drawing/2014/main" id="{99D1DD40-4D58-4087-80F3-21FD6BB88363}"/>
              </a:ext>
            </a:extLst>
          </p:cNvPr>
          <p:cNvPicPr>
            <a:picLocks noChangeAspect="1"/>
          </p:cNvPicPr>
          <p:nvPr/>
        </p:nvPicPr>
        <p:blipFill>
          <a:blip r:embed="rId3"/>
          <a:stretch>
            <a:fillRect/>
          </a:stretch>
        </p:blipFill>
        <p:spPr>
          <a:xfrm>
            <a:off x="1906098" y="1072074"/>
            <a:ext cx="5748898" cy="4071426"/>
          </a:xfrm>
          <a:prstGeom prst="rect">
            <a:avLst/>
          </a:prstGeom>
        </p:spPr>
      </p:pic>
    </p:spTree>
    <p:extLst>
      <p:ext uri="{BB962C8B-B14F-4D97-AF65-F5344CB8AC3E}">
        <p14:creationId xmlns:p14="http://schemas.microsoft.com/office/powerpoint/2010/main" val="25401475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6" name="Google Shape;3213;p57">
            <a:extLst>
              <a:ext uri="{FF2B5EF4-FFF2-40B4-BE49-F238E27FC236}">
                <a16:creationId xmlns:a16="http://schemas.microsoft.com/office/drawing/2014/main" id="{322F134C-B019-47AC-B13D-8E6ABF804CBB}"/>
              </a:ext>
            </a:extLst>
          </p:cNvPr>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Експертиза периферійних пристроїв</a:t>
            </a:r>
            <a:endParaRPr dirty="0"/>
          </a:p>
        </p:txBody>
      </p:sp>
      <p:sp>
        <p:nvSpPr>
          <p:cNvPr id="7" name="Google Shape;3214;p57">
            <a:extLst>
              <a:ext uri="{FF2B5EF4-FFF2-40B4-BE49-F238E27FC236}">
                <a16:creationId xmlns:a16="http://schemas.microsoft.com/office/drawing/2014/main" id="{0593EA62-C863-4F5E-83A5-862FAFE5EACB}"/>
              </a:ext>
            </a:extLst>
          </p:cNvPr>
          <p:cNvSpPr txBox="1">
            <a:spLocks/>
          </p:cNvSpPr>
          <p:nvPr/>
        </p:nvSpPr>
        <p:spPr>
          <a:xfrm>
            <a:off x="467663" y="1014912"/>
            <a:ext cx="8181661" cy="37902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Приклади периферійних пристроїв:</a:t>
            </a:r>
          </a:p>
          <a:p>
            <a:pPr marL="457200" indent="-330200">
              <a:buClr>
                <a:schemeClr val="accent1"/>
              </a:buClr>
              <a:buSzPts val="1600"/>
              <a:buFont typeface="Barlow Semi Condensed"/>
              <a:buChar char="●"/>
            </a:pPr>
            <a:r>
              <a:rPr lang="uk-UA" dirty="0">
                <a:latin typeface="Arial Narrow" panose="020B0606020202030204" pitchFamily="34" charset="0"/>
              </a:rPr>
              <a:t>Принтери, сканери, МФУ.</a:t>
            </a:r>
          </a:p>
          <a:p>
            <a:pPr marL="457200" indent="-330200">
              <a:buClr>
                <a:schemeClr val="accent1"/>
              </a:buClr>
              <a:buSzPts val="1600"/>
              <a:buFont typeface="Barlow Semi Condensed"/>
              <a:buChar char="●"/>
            </a:pPr>
            <a:r>
              <a:rPr lang="uk-UA" dirty="0">
                <a:latin typeface="Arial Narrow" panose="020B0606020202030204" pitchFamily="34" charset="0"/>
              </a:rPr>
              <a:t>Клавіатури, миші.</a:t>
            </a:r>
          </a:p>
          <a:p>
            <a:pPr marL="457200" indent="-330200">
              <a:buClr>
                <a:schemeClr val="accent1"/>
              </a:buClr>
              <a:buSzPts val="1600"/>
              <a:buFont typeface="Barlow Semi Condensed"/>
              <a:buChar char="●"/>
            </a:pPr>
            <a:r>
              <a:rPr lang="uk-UA" dirty="0">
                <a:latin typeface="Arial Narrow" panose="020B0606020202030204" pitchFamily="34" charset="0"/>
              </a:rPr>
              <a:t>Зовнішні жорсткі диски та флешки.</a:t>
            </a:r>
          </a:p>
          <a:p>
            <a:pPr marL="457200" indent="-330200">
              <a:buClr>
                <a:schemeClr val="accent1"/>
              </a:buClr>
              <a:buSzPts val="1600"/>
              <a:buFont typeface="Barlow Semi Condensed"/>
              <a:buChar char="●"/>
            </a:pPr>
            <a:r>
              <a:rPr lang="uk-UA" dirty="0">
                <a:latin typeface="Arial Narrow" panose="020B0606020202030204" pitchFamily="34" charset="0"/>
              </a:rPr>
              <a:t>Камери, мікрофони, колонки.</a:t>
            </a:r>
          </a:p>
          <a:p>
            <a:pPr marL="457200" indent="-330200">
              <a:buClr>
                <a:schemeClr val="accent1"/>
              </a:buClr>
              <a:buSzPts val="1600"/>
              <a:buFont typeface="Barlow Semi Condensed"/>
              <a:buChar char="●"/>
            </a:pPr>
            <a:r>
              <a:rPr lang="uk-UA" dirty="0">
                <a:latin typeface="Arial Narrow" panose="020B0606020202030204" pitchFamily="34" charset="0"/>
              </a:rPr>
              <a:t>Монітори, адаптери, кард-</a:t>
            </a:r>
            <a:r>
              <a:rPr lang="uk-UA" dirty="0" err="1">
                <a:latin typeface="Arial Narrow" panose="020B0606020202030204" pitchFamily="34" charset="0"/>
              </a:rPr>
              <a:t>рідери</a:t>
            </a:r>
            <a:r>
              <a:rPr lang="uk-UA" dirty="0">
                <a:latin typeface="Arial Narrow" panose="020B0606020202030204" pitchFamily="34" charset="0"/>
              </a:rPr>
              <a:t>.</a:t>
            </a:r>
          </a:p>
          <a:p>
            <a:pPr marL="457200" indent="-330200">
              <a:buClr>
                <a:schemeClr val="accent1"/>
              </a:buClr>
              <a:buSzPts val="1600"/>
              <a:buFont typeface="Barlow Semi Condensed"/>
              <a:buChar char="●"/>
            </a:pPr>
            <a:endParaRPr lang="uk-UA" dirty="0">
              <a:latin typeface="Arial Narrow" panose="020B0606020202030204" pitchFamily="34" charset="0"/>
            </a:endParaRPr>
          </a:p>
          <a:p>
            <a:pPr marL="127000">
              <a:buClr>
                <a:schemeClr val="accent1"/>
              </a:buClr>
              <a:buSzPts val="1600"/>
            </a:pPr>
            <a:r>
              <a:rPr lang="uk-UA" dirty="0">
                <a:latin typeface="Arial Narrow" panose="020B0606020202030204" pitchFamily="34" charset="0"/>
              </a:rPr>
              <a:t>Мета експертизи:</a:t>
            </a:r>
          </a:p>
          <a:p>
            <a:pPr marL="457200" indent="-330200">
              <a:buClr>
                <a:schemeClr val="accent1"/>
              </a:buClr>
              <a:buSzPts val="1600"/>
              <a:buFont typeface="Barlow Semi Condensed"/>
              <a:buChar char="●"/>
            </a:pPr>
            <a:r>
              <a:rPr lang="uk-UA" dirty="0">
                <a:latin typeface="Arial Narrow" panose="020B0606020202030204" pitchFamily="34" charset="0"/>
              </a:rPr>
              <a:t>Встановлення факту підключення периферійного пристрою до комп’ютера.</a:t>
            </a:r>
          </a:p>
          <a:p>
            <a:pPr marL="457200" indent="-330200">
              <a:buClr>
                <a:schemeClr val="accent1"/>
              </a:buClr>
              <a:buSzPts val="1600"/>
              <a:buFont typeface="Barlow Semi Condensed"/>
              <a:buChar char="●"/>
            </a:pPr>
            <a:r>
              <a:rPr lang="uk-UA" dirty="0">
                <a:latin typeface="Arial Narrow" panose="020B0606020202030204" pitchFamily="34" charset="0"/>
              </a:rPr>
              <a:t>Визначення часових рамок використання.</a:t>
            </a:r>
          </a:p>
          <a:p>
            <a:pPr marL="457200" indent="-330200">
              <a:buClr>
                <a:schemeClr val="accent1"/>
              </a:buClr>
              <a:buSzPts val="1600"/>
              <a:buFont typeface="Barlow Semi Condensed"/>
              <a:buChar char="●"/>
            </a:pPr>
            <a:r>
              <a:rPr lang="uk-UA" dirty="0">
                <a:latin typeface="Arial Narrow" panose="020B0606020202030204" pitchFamily="34" charset="0"/>
              </a:rPr>
              <a:t>Ідентифікація джерел друку, збереження, запису чи обробки інформації.</a:t>
            </a:r>
          </a:p>
          <a:p>
            <a:pPr marL="457200" indent="-330200">
              <a:buClr>
                <a:schemeClr val="accent1"/>
              </a:buClr>
              <a:buSzPts val="1600"/>
              <a:buFont typeface="Barlow Semi Condensed"/>
              <a:buChar char="●"/>
            </a:pPr>
            <a:r>
              <a:rPr lang="uk-UA" dirty="0">
                <a:latin typeface="Arial Narrow" panose="020B0606020202030204" pitchFamily="34" charset="0"/>
              </a:rPr>
              <a:t>Перевірка справності або навмисного пошкодження пристрою.</a:t>
            </a:r>
          </a:p>
        </p:txBody>
      </p:sp>
      <p:pic>
        <p:nvPicPr>
          <p:cNvPr id="3074" name="Picture 2" descr="Багатофункціональний пристрій лазерний Wi-Fi: принтер-копір-сканер - купити  в B-Pro">
            <a:extLst>
              <a:ext uri="{FF2B5EF4-FFF2-40B4-BE49-F238E27FC236}">
                <a16:creationId xmlns:a16="http://schemas.microsoft.com/office/drawing/2014/main" id="{78151BB8-DC41-49D5-88B1-12D8175A9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1291" y="1164813"/>
            <a:ext cx="2790825" cy="16383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ᐉ Клавіатури та миші в комплекті K06 (2079277867) • Краща ціна в Києві,  Україні • Купити в Епіцентр">
            <a:extLst>
              <a:ext uri="{FF2B5EF4-FFF2-40B4-BE49-F238E27FC236}">
                <a16:creationId xmlns:a16="http://schemas.microsoft.com/office/drawing/2014/main" id="{2F55D1F1-8307-4C0C-942D-B6E2313AAB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593" y="3450360"/>
            <a:ext cx="2428407" cy="1693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738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689424"/>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Тема 6. Аналіз мобільних пристроїв  (1 л.)</a:t>
            </a:r>
            <a:endParaRPr lang="uk-UA"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2212762" y="1271728"/>
            <a:ext cx="4718476" cy="26000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Труднощі отримання доказів з мобільних пристроїв.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Методи дослідження мобільних пристроїв.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Докази на мобільних пристроях.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Доступ.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Захист даних.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Отримання даних з резервних копій. </a:t>
            </a:r>
          </a:p>
          <a:p>
            <a:pPr marL="457200" indent="-330200">
              <a:buClr>
                <a:schemeClr val="accent1"/>
              </a:buClr>
              <a:buSzPts val="1600"/>
              <a:buFont typeface="Barlow Semi Condensed"/>
              <a:buChar char="●"/>
            </a:pPr>
            <a:r>
              <a:rPr lang="uk-UA" dirty="0">
                <a:solidFill>
                  <a:schemeClr val="tx1"/>
                </a:solidFill>
                <a:latin typeface="Arial Narrow" panose="020B0606020202030204" pitchFamily="34" charset="0"/>
              </a:rPr>
              <a:t>Криміналістичні інструменти.</a:t>
            </a:r>
          </a:p>
        </p:txBody>
      </p:sp>
    </p:spTree>
    <p:extLst>
      <p:ext uri="{BB962C8B-B14F-4D97-AF65-F5344CB8AC3E}">
        <p14:creationId xmlns:p14="http://schemas.microsoft.com/office/powerpoint/2010/main" val="20070707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71016" y="338328"/>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SID</a:t>
            </a:r>
            <a:endParaRPr dirty="0"/>
          </a:p>
        </p:txBody>
      </p:sp>
      <p:sp>
        <p:nvSpPr>
          <p:cNvPr id="24" name="Google Shape;3214;p57">
            <a:extLst>
              <a:ext uri="{FF2B5EF4-FFF2-40B4-BE49-F238E27FC236}">
                <a16:creationId xmlns:a16="http://schemas.microsoft.com/office/drawing/2014/main" id="{3C789851-A33D-4ADE-AE81-FE2C4F29C181}"/>
              </a:ext>
            </a:extLst>
          </p:cNvPr>
          <p:cNvSpPr txBox="1">
            <a:spLocks/>
          </p:cNvSpPr>
          <p:nvPr/>
        </p:nvSpPr>
        <p:spPr>
          <a:xfrm>
            <a:off x="253737" y="830325"/>
            <a:ext cx="8091976" cy="12943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accent1"/>
                </a:solidFill>
                <a:latin typeface="Arial Narrow" panose="020B0606020202030204" pitchFamily="34" charset="0"/>
              </a:rPr>
              <a:t>SID</a:t>
            </a:r>
            <a:r>
              <a:rPr lang="en-US" dirty="0">
                <a:latin typeface="Arial Narrow" panose="020B0606020202030204" pitchFamily="34" charset="0"/>
              </a:rPr>
              <a:t> (Security Identifier)</a:t>
            </a:r>
            <a:r>
              <a:rPr lang="uk-UA" dirty="0">
                <a:latin typeface="Arial Narrow" panose="020B0606020202030204" pitchFamily="34" charset="0"/>
              </a:rPr>
              <a:t> - унікальний ідентифікатор безпеки, який </a:t>
            </a:r>
            <a:r>
              <a:rPr lang="en-US" dirty="0">
                <a:latin typeface="Arial Narrow" panose="020B0606020202030204" pitchFamily="34" charset="0"/>
              </a:rPr>
              <a:t>Windows </a:t>
            </a:r>
            <a:r>
              <a:rPr lang="uk-UA" dirty="0">
                <a:latin typeface="Arial Narrow" panose="020B0606020202030204" pitchFamily="34" charset="0"/>
              </a:rPr>
              <a:t>використовує для розпізнавання користувачів. </a:t>
            </a:r>
          </a:p>
          <a:p>
            <a:pPr marL="127000">
              <a:buClr>
                <a:schemeClr val="accent1"/>
              </a:buClr>
              <a:buSzPts val="1600"/>
            </a:pPr>
            <a:r>
              <a:rPr lang="uk-UA" dirty="0">
                <a:latin typeface="Arial Narrow" panose="020B0606020202030204" pitchFamily="34" charset="0"/>
              </a:rPr>
              <a:t>Профілі: </a:t>
            </a:r>
            <a:r>
              <a:rPr lang="en-US" dirty="0">
                <a:solidFill>
                  <a:schemeClr val="accent1"/>
                </a:solidFill>
                <a:latin typeface="Arial Narrow" panose="020B0606020202030204" pitchFamily="34" charset="0"/>
              </a:rPr>
              <a:t>HKEY_LOCAL_MACHINE\SOFTWARE\Microsoft\Windows NT\CurrentVersion\ProfileList</a:t>
            </a:r>
            <a:endParaRPr lang="uk-UA" dirty="0">
              <a:latin typeface="Arial Narrow" panose="020B0606020202030204" pitchFamily="34" charset="0"/>
            </a:endParaRPr>
          </a:p>
          <a:p>
            <a:pPr marL="127000">
              <a:buClr>
                <a:schemeClr val="accent1"/>
              </a:buClr>
              <a:buSzPts val="1600"/>
            </a:pPr>
            <a:r>
              <a:rPr lang="ru-RU" dirty="0">
                <a:solidFill>
                  <a:schemeClr val="accent1"/>
                </a:solidFill>
                <a:latin typeface="Arial Narrow" panose="020B0606020202030204" pitchFamily="34" charset="0"/>
              </a:rPr>
              <a:t>			S-1-5-21-&lt;</a:t>
            </a:r>
            <a:r>
              <a:rPr lang="uk-UA" dirty="0">
                <a:solidFill>
                  <a:schemeClr val="accent1"/>
                </a:solidFill>
                <a:latin typeface="Arial Narrow" panose="020B0606020202030204" pitchFamily="34" charset="0"/>
              </a:rPr>
              <a:t>унікальний ідентифікатор машини</a:t>
            </a:r>
            <a:r>
              <a:rPr lang="ru-RU" dirty="0">
                <a:solidFill>
                  <a:schemeClr val="accent1"/>
                </a:solidFill>
                <a:latin typeface="Arial Narrow" panose="020B0606020202030204" pitchFamily="34" charset="0"/>
              </a:rPr>
              <a:t>&gt;-&lt;RID&gt;</a:t>
            </a:r>
            <a:endParaRPr lang="uk-UA" dirty="0">
              <a:solidFill>
                <a:schemeClr val="accent1"/>
              </a:solidFill>
              <a:latin typeface="Arial Narrow" panose="020B0606020202030204" pitchFamily="34" charset="0"/>
            </a:endParaRPr>
          </a:p>
        </p:txBody>
      </p:sp>
      <p:pic>
        <p:nvPicPr>
          <p:cNvPr id="2" name="Рисунок 1">
            <a:extLst>
              <a:ext uri="{FF2B5EF4-FFF2-40B4-BE49-F238E27FC236}">
                <a16:creationId xmlns:a16="http://schemas.microsoft.com/office/drawing/2014/main" id="{57BFB1C6-0ECB-48C5-9473-D6CF6B32A955}"/>
              </a:ext>
            </a:extLst>
          </p:cNvPr>
          <p:cNvPicPr>
            <a:picLocks noChangeAspect="1"/>
          </p:cNvPicPr>
          <p:nvPr/>
        </p:nvPicPr>
        <p:blipFill rotWithShape="1">
          <a:blip r:embed="rId3"/>
          <a:srcRect r="44812"/>
          <a:stretch/>
        </p:blipFill>
        <p:spPr>
          <a:xfrm>
            <a:off x="253737" y="1897075"/>
            <a:ext cx="4964769" cy="2645896"/>
          </a:xfrm>
          <a:prstGeom prst="rect">
            <a:avLst/>
          </a:prstGeom>
        </p:spPr>
      </p:pic>
      <p:sp>
        <p:nvSpPr>
          <p:cNvPr id="6" name="Google Shape;3214;p57">
            <a:extLst>
              <a:ext uri="{FF2B5EF4-FFF2-40B4-BE49-F238E27FC236}">
                <a16:creationId xmlns:a16="http://schemas.microsoft.com/office/drawing/2014/main" id="{4DA2A961-66A7-4A9F-913B-55EFB4DF596E}"/>
              </a:ext>
            </a:extLst>
          </p:cNvPr>
          <p:cNvSpPr txBox="1">
            <a:spLocks/>
          </p:cNvSpPr>
          <p:nvPr/>
        </p:nvSpPr>
        <p:spPr>
          <a:xfrm>
            <a:off x="5078708" y="1897075"/>
            <a:ext cx="3468914" cy="15791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RID</a:t>
            </a:r>
            <a:r>
              <a:rPr lang="en-US" dirty="0">
                <a:latin typeface="Arial Narrow" panose="020B0606020202030204" pitchFamily="34" charset="0"/>
              </a:rPr>
              <a:t> (Relative Identifier)</a:t>
            </a:r>
            <a:r>
              <a:rPr lang="uk-UA" dirty="0">
                <a:latin typeface="Arial Narrow" panose="020B0606020202030204" pitchFamily="34" charset="0"/>
              </a:rPr>
              <a:t>:</a:t>
            </a:r>
          </a:p>
          <a:p>
            <a:pPr marL="127000">
              <a:buClr>
                <a:schemeClr val="accent1"/>
              </a:buClr>
              <a:buSzPts val="1600"/>
            </a:pPr>
            <a:r>
              <a:rPr lang="ru-RU" dirty="0">
                <a:solidFill>
                  <a:schemeClr val="accent1"/>
                </a:solidFill>
                <a:latin typeface="Arial Narrow" panose="020B0606020202030204" pitchFamily="34" charset="0"/>
              </a:rPr>
              <a:t>  500 </a:t>
            </a:r>
            <a:r>
              <a:rPr lang="uk-UA" dirty="0">
                <a:latin typeface="Arial Narrow" panose="020B0606020202030204" pitchFamily="34" charset="0"/>
              </a:rPr>
              <a:t>Вбудований </a:t>
            </a:r>
            <a:r>
              <a:rPr lang="en-US" dirty="0">
                <a:latin typeface="Arial Narrow" panose="020B0606020202030204" pitchFamily="34" charset="0"/>
              </a:rPr>
              <a:t>Administrator</a:t>
            </a:r>
          </a:p>
          <a:p>
            <a:pPr marL="127000">
              <a:buClr>
                <a:schemeClr val="accent1"/>
              </a:buClr>
              <a:buSzPts val="1600"/>
            </a:pPr>
            <a:r>
              <a:rPr lang="uk-UA" dirty="0">
                <a:solidFill>
                  <a:schemeClr val="accent1"/>
                </a:solidFill>
                <a:latin typeface="Arial Narrow" panose="020B0606020202030204" pitchFamily="34" charset="0"/>
              </a:rPr>
              <a:t>  501 </a:t>
            </a:r>
            <a:r>
              <a:rPr lang="uk-UA" dirty="0">
                <a:latin typeface="Arial Narrow" panose="020B0606020202030204" pitchFamily="34" charset="0"/>
              </a:rPr>
              <a:t>Вбудований </a:t>
            </a:r>
            <a:r>
              <a:rPr lang="en-US" dirty="0">
                <a:latin typeface="Arial Narrow" panose="020B0606020202030204" pitchFamily="34" charset="0"/>
              </a:rPr>
              <a:t>Guest</a:t>
            </a:r>
            <a:r>
              <a:rPr lang="uk-UA" dirty="0">
                <a:latin typeface="Arial Narrow" panose="020B0606020202030204" pitchFamily="34" charset="0"/>
              </a:rPr>
              <a:t> </a:t>
            </a:r>
            <a:endParaRPr lang="en-US" dirty="0">
              <a:latin typeface="Arial Narrow" panose="020B0606020202030204" pitchFamily="34" charset="0"/>
            </a:endParaRPr>
          </a:p>
          <a:p>
            <a:pPr marL="127000">
              <a:buClr>
                <a:schemeClr val="accent1"/>
              </a:buClr>
              <a:buSzPts val="1600"/>
            </a:pPr>
            <a:r>
              <a:rPr lang="uk-UA" dirty="0">
                <a:solidFill>
                  <a:schemeClr val="accent1"/>
                </a:solidFill>
                <a:latin typeface="Arial Narrow" panose="020B0606020202030204" pitchFamily="34" charset="0"/>
              </a:rPr>
              <a:t>1000 </a:t>
            </a:r>
            <a:r>
              <a:rPr lang="uk-UA" dirty="0">
                <a:latin typeface="Arial Narrow" panose="020B0606020202030204" pitchFamily="34" charset="0"/>
              </a:rPr>
              <a:t>Перший створений користувач</a:t>
            </a:r>
          </a:p>
          <a:p>
            <a:pPr marL="127000">
              <a:buClr>
                <a:schemeClr val="accent1"/>
              </a:buClr>
              <a:buSzPts val="1600"/>
            </a:pPr>
            <a:r>
              <a:rPr lang="uk-UA" dirty="0">
                <a:solidFill>
                  <a:schemeClr val="accent1"/>
                </a:solidFill>
                <a:latin typeface="Arial Narrow" panose="020B0606020202030204" pitchFamily="34" charset="0"/>
              </a:rPr>
              <a:t>1001 </a:t>
            </a:r>
            <a:r>
              <a:rPr lang="uk-UA" dirty="0">
                <a:latin typeface="Arial Narrow" panose="020B0606020202030204" pitchFamily="34" charset="0"/>
              </a:rPr>
              <a:t>Другий створений користувач</a:t>
            </a:r>
          </a:p>
        </p:txBody>
      </p:sp>
    </p:spTree>
    <p:extLst>
      <p:ext uri="{BB962C8B-B14F-4D97-AF65-F5344CB8AC3E}">
        <p14:creationId xmlns:p14="http://schemas.microsoft.com/office/powerpoint/2010/main" val="2858879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200979"/>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Кошик</a:t>
            </a:r>
            <a:endParaRPr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749679"/>
            <a:ext cx="8391923" cy="207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uk-UA" dirty="0">
                <a:latin typeface="Arial Narrow" panose="020B0606020202030204" pitchFamily="34" charset="0"/>
              </a:rPr>
              <a:t>Коли файл видаляється в кошик відбувається наступне:</a:t>
            </a:r>
          </a:p>
          <a:p>
            <a:pPr marL="457200" indent="-330200">
              <a:buClr>
                <a:schemeClr val="accent1"/>
              </a:buClr>
              <a:buSzPts val="1600"/>
              <a:buFont typeface="Barlow Semi Condensed"/>
              <a:buChar char="●"/>
            </a:pPr>
            <a:r>
              <a:rPr lang="uk-UA" dirty="0">
                <a:latin typeface="Arial Narrow" panose="020B0606020202030204" pitchFamily="34" charset="0"/>
              </a:rPr>
              <a:t>Запис в MFT про файл видаляється.</a:t>
            </a:r>
          </a:p>
          <a:p>
            <a:pPr marL="457200" indent="-330200">
              <a:buClr>
                <a:schemeClr val="accent1"/>
              </a:buClr>
              <a:buSzPts val="1600"/>
              <a:buFont typeface="Barlow Semi Condensed"/>
              <a:buChar char="●"/>
            </a:pPr>
            <a:r>
              <a:rPr lang="uk-UA" dirty="0">
                <a:latin typeface="Arial Narrow" panose="020B0606020202030204" pitchFamily="34" charset="0"/>
              </a:rPr>
              <a:t>Для файлу, який зараз знаходиться в кошику, створюється новий запис.</a:t>
            </a:r>
          </a:p>
          <a:p>
            <a:pPr marL="457200" indent="-330200">
              <a:buClr>
                <a:schemeClr val="accent1"/>
              </a:buClr>
              <a:buSzPts val="1600"/>
              <a:buFont typeface="Barlow Semi Condensed"/>
              <a:buChar char="●"/>
            </a:pPr>
            <a:r>
              <a:rPr lang="uk-UA" dirty="0">
                <a:latin typeface="Arial Narrow" panose="020B0606020202030204" pitchFamily="34" charset="0"/>
              </a:rPr>
              <a:t>Файлу у кошику розташовуються в: </a:t>
            </a:r>
            <a:r>
              <a:rPr lang="en-US" dirty="0">
                <a:solidFill>
                  <a:schemeClr val="accent1"/>
                </a:solidFill>
                <a:latin typeface="Arial Narrow" panose="020B0606020202030204" pitchFamily="34" charset="0"/>
              </a:rPr>
              <a:t>C\$Recycle.Bin\&lt;SID&gt;\</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Назви файлів: </a:t>
            </a:r>
            <a:r>
              <a:rPr lang="en-US" dirty="0">
                <a:solidFill>
                  <a:schemeClr val="accent1"/>
                </a:solidFill>
                <a:latin typeface="Arial Narrow" panose="020B0606020202030204" pitchFamily="34" charset="0"/>
              </a:rPr>
              <a:t>$I&lt;ID&gt;.txt</a:t>
            </a:r>
            <a:r>
              <a:rPr lang="uk-UA" dirty="0">
                <a:solidFill>
                  <a:schemeClr val="accent1"/>
                </a:solidFill>
                <a:latin typeface="Arial Narrow" panose="020B0606020202030204" pitchFamily="34" charset="0"/>
              </a:rPr>
              <a:t> </a:t>
            </a:r>
            <a:r>
              <a:rPr lang="uk-UA" dirty="0">
                <a:latin typeface="Arial Narrow" panose="020B0606020202030204" pitchFamily="34" charset="0"/>
              </a:rPr>
              <a:t>(інформація) та </a:t>
            </a:r>
            <a:r>
              <a:rPr lang="en-US" dirty="0">
                <a:solidFill>
                  <a:schemeClr val="accent1"/>
                </a:solidFill>
                <a:latin typeface="Arial Narrow" panose="020B0606020202030204" pitchFamily="34" charset="0"/>
              </a:rPr>
              <a:t>$R&lt;ID&gt;.txt</a:t>
            </a:r>
            <a:r>
              <a:rPr lang="uk-UA" dirty="0">
                <a:solidFill>
                  <a:schemeClr val="accent1"/>
                </a:solidFill>
                <a:latin typeface="Arial Narrow" panose="020B0606020202030204" pitchFamily="34" charset="0"/>
              </a:rPr>
              <a:t> </a:t>
            </a:r>
            <a:r>
              <a:rPr lang="uk-UA" dirty="0">
                <a:latin typeface="Arial Narrow" panose="020B0606020202030204" pitchFamily="34" charset="0"/>
              </a:rPr>
              <a:t>(сам файл), </a:t>
            </a:r>
          </a:p>
          <a:p>
            <a:pPr marL="457200" indent="-330200">
              <a:buClr>
                <a:schemeClr val="accent1"/>
              </a:buClr>
              <a:buSzPts val="1600"/>
              <a:buFont typeface="Barlow Semi Condensed"/>
              <a:buChar char="●"/>
            </a:pPr>
            <a:r>
              <a:rPr lang="uk-UA" dirty="0">
                <a:latin typeface="Arial Narrow" panose="020B0606020202030204" pitchFamily="34" charset="0"/>
              </a:rPr>
              <a:t>Приклад: </a:t>
            </a:r>
            <a:r>
              <a:rPr lang="en-US" dirty="0">
                <a:solidFill>
                  <a:schemeClr val="accent1"/>
                </a:solidFill>
                <a:latin typeface="Arial Narrow" panose="020B0606020202030204" pitchFamily="34" charset="0"/>
              </a:rPr>
              <a:t>$R3GQQ8F.txt</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Справжня назва та шлях</a:t>
            </a:r>
            <a:r>
              <a:rPr lang="en-US" dirty="0">
                <a:latin typeface="Arial Narrow" panose="020B0606020202030204" pitchFamily="34" charset="0"/>
              </a:rPr>
              <a:t> </a:t>
            </a:r>
            <a:r>
              <a:rPr lang="uk-UA" dirty="0">
                <a:latin typeface="Arial Narrow" panose="020B0606020202030204" pitchFamily="34" charset="0"/>
              </a:rPr>
              <a:t>видаленого файлу в </a:t>
            </a:r>
            <a:r>
              <a:rPr lang="en-US" dirty="0">
                <a:latin typeface="Arial Narrow" panose="020B0606020202030204" pitchFamily="34" charset="0"/>
              </a:rPr>
              <a:t> </a:t>
            </a:r>
            <a:r>
              <a:rPr lang="en-US" dirty="0">
                <a:solidFill>
                  <a:schemeClr val="accent1"/>
                </a:solidFill>
                <a:latin typeface="Arial Narrow" panose="020B0606020202030204" pitchFamily="34" charset="0"/>
              </a:rPr>
              <a:t>$I3GQQ8F.txt</a:t>
            </a:r>
          </a:p>
          <a:p>
            <a:pPr marL="127000">
              <a:buClr>
                <a:schemeClr val="accent1"/>
              </a:buClr>
              <a:buSzPts val="1600"/>
            </a:pPr>
            <a:r>
              <a:rPr lang="uk-UA" dirty="0">
                <a:latin typeface="Arial Narrow" panose="020B0606020202030204" pitchFamily="34" charset="0"/>
              </a:rPr>
              <a:t>І є декілька способів уникнути кошика, наприклад натискання клавіші </a:t>
            </a:r>
            <a:r>
              <a:rPr lang="en-US" dirty="0">
                <a:latin typeface="Arial Narrow" panose="020B0606020202030204" pitchFamily="34" charset="0"/>
              </a:rPr>
              <a:t>Shift </a:t>
            </a:r>
            <a:r>
              <a:rPr lang="uk-UA" dirty="0">
                <a:latin typeface="Arial Narrow" panose="020B0606020202030204" pitchFamily="34" charset="0"/>
              </a:rPr>
              <a:t>під час видалення</a:t>
            </a:r>
            <a:r>
              <a:rPr lang="uk-UA" dirty="0">
                <a:solidFill>
                  <a:schemeClr val="accent1"/>
                </a:solidFill>
                <a:latin typeface="Arial Narrow" panose="020B0606020202030204" pitchFamily="34" charset="0"/>
              </a:rPr>
              <a:t>.</a:t>
            </a:r>
          </a:p>
          <a:p>
            <a:pPr marL="127000">
              <a:buClr>
                <a:schemeClr val="accent1"/>
              </a:buClr>
              <a:buSzPts val="1600"/>
            </a:pPr>
            <a:endParaRPr lang="uk-UA" dirty="0">
              <a:solidFill>
                <a:schemeClr val="accent1"/>
              </a:solidFill>
              <a:latin typeface="Arial Narrow" panose="020B0606020202030204" pitchFamily="34" charset="0"/>
            </a:endParaRPr>
          </a:p>
        </p:txBody>
      </p:sp>
      <p:pic>
        <p:nvPicPr>
          <p:cNvPr id="3" name="Рисунок 2">
            <a:extLst>
              <a:ext uri="{FF2B5EF4-FFF2-40B4-BE49-F238E27FC236}">
                <a16:creationId xmlns:a16="http://schemas.microsoft.com/office/drawing/2014/main" id="{74D60A71-253A-48B2-BC5E-A1917DD1C088}"/>
              </a:ext>
            </a:extLst>
          </p:cNvPr>
          <p:cNvPicPr>
            <a:picLocks noChangeAspect="1"/>
          </p:cNvPicPr>
          <p:nvPr/>
        </p:nvPicPr>
        <p:blipFill>
          <a:blip r:embed="rId3"/>
          <a:stretch>
            <a:fillRect/>
          </a:stretch>
        </p:blipFill>
        <p:spPr>
          <a:xfrm>
            <a:off x="895592" y="2945687"/>
            <a:ext cx="4550255" cy="1576232"/>
          </a:xfrm>
          <a:prstGeom prst="rect">
            <a:avLst/>
          </a:prstGeom>
        </p:spPr>
      </p:pic>
    </p:spTree>
    <p:extLst>
      <p:ext uri="{BB962C8B-B14F-4D97-AF65-F5344CB8AC3E}">
        <p14:creationId xmlns:p14="http://schemas.microsoft.com/office/powerpoint/2010/main" val="36527172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Інші цікаві артефакти</a:t>
            </a:r>
            <a:endParaRPr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730133"/>
            <a:ext cx="8391923" cy="28548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latin typeface="Arial Narrow" panose="020B0606020202030204" pitchFamily="34" charset="0"/>
              </a:rPr>
              <a:t>Файли посилань на недавно відкриті файли: </a:t>
            </a:r>
            <a:r>
              <a:rPr lang="en-US" dirty="0">
                <a:solidFill>
                  <a:schemeClr val="accent1"/>
                </a:solidFill>
                <a:latin typeface="Arial Narrow" panose="020B0606020202030204" pitchFamily="34" charset="0"/>
              </a:rPr>
              <a:t>C:\Users\&lt;UserName</a:t>
            </a:r>
            <a:r>
              <a:rPr lang="uk-UA" dirty="0">
                <a:solidFill>
                  <a:schemeClr val="accent1"/>
                </a:solidFill>
                <a:latin typeface="Arial Narrow" panose="020B0606020202030204" pitchFamily="34" charset="0"/>
              </a:rPr>
              <a:t>&gt;\</a:t>
            </a:r>
            <a:r>
              <a:rPr lang="en-US" dirty="0">
                <a:solidFill>
                  <a:schemeClr val="accent1"/>
                </a:solidFill>
                <a:latin typeface="Arial Narrow" panose="020B0606020202030204" pitchFamily="34" charset="0"/>
              </a:rPr>
              <a:t>AppData\Roaming\Microsoft\Windows\Recent\</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Файли посилань робочого столу: </a:t>
            </a:r>
            <a:r>
              <a:rPr lang="en-US" dirty="0">
                <a:solidFill>
                  <a:schemeClr val="accent1"/>
                </a:solidFill>
                <a:latin typeface="Arial Narrow" panose="020B0606020202030204" pitchFamily="34" charset="0"/>
              </a:rPr>
              <a:t>C:\Users\&lt;UserName</a:t>
            </a:r>
            <a:r>
              <a:rPr lang="uk-UA" dirty="0">
                <a:solidFill>
                  <a:schemeClr val="accent1"/>
                </a:solidFill>
                <a:latin typeface="Arial Narrow" panose="020B0606020202030204" pitchFamily="34" charset="0"/>
              </a:rPr>
              <a:t>&gt;\</a:t>
            </a:r>
            <a:r>
              <a:rPr lang="en-US" dirty="0">
                <a:solidFill>
                  <a:schemeClr val="accent1"/>
                </a:solidFill>
                <a:latin typeface="Arial Narrow" panose="020B0606020202030204" pitchFamily="34" charset="0"/>
              </a:rPr>
              <a:t>Desktop\</a:t>
            </a:r>
            <a:r>
              <a:rPr lang="uk-UA" dirty="0">
                <a:solidFill>
                  <a:schemeClr val="accent1"/>
                </a:solidFill>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Мої документи: </a:t>
            </a:r>
            <a:r>
              <a:rPr lang="en-US" dirty="0">
                <a:latin typeface="Arial Narrow" panose="020B0606020202030204" pitchFamily="34" charset="0"/>
              </a:rPr>
              <a:t> </a:t>
            </a:r>
            <a:r>
              <a:rPr lang="en-US" dirty="0">
                <a:solidFill>
                  <a:schemeClr val="accent1"/>
                </a:solidFill>
                <a:latin typeface="Arial Narrow" panose="020B0606020202030204" pitchFamily="34" charset="0"/>
              </a:rPr>
              <a:t>C:\Users\&lt;UserName</a:t>
            </a:r>
            <a:r>
              <a:rPr lang="uk-UA" dirty="0">
                <a:solidFill>
                  <a:schemeClr val="accent1"/>
                </a:solidFill>
                <a:latin typeface="Arial Narrow" panose="020B0606020202030204" pitchFamily="34" charset="0"/>
              </a:rPr>
              <a:t>&gt;\</a:t>
            </a:r>
            <a:r>
              <a:rPr lang="en-US" dirty="0">
                <a:solidFill>
                  <a:schemeClr val="accent1"/>
                </a:solidFill>
                <a:latin typeface="Arial Narrow" panose="020B0606020202030204" pitchFamily="34" charset="0"/>
              </a:rPr>
              <a:t>Documents\</a:t>
            </a:r>
            <a:r>
              <a:rPr lang="uk-UA" dirty="0">
                <a:solidFill>
                  <a:schemeClr val="accent1"/>
                </a:solidFill>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Тимчасові файли: </a:t>
            </a:r>
            <a:r>
              <a:rPr lang="en-US" dirty="0">
                <a:solidFill>
                  <a:schemeClr val="accent1"/>
                </a:solidFill>
                <a:latin typeface="Arial Narrow" panose="020B0606020202030204" pitchFamily="34" charset="0"/>
              </a:rPr>
              <a:t>C:\Users\&lt;UserName&gt;\AppData\Local\Temp</a:t>
            </a:r>
            <a:r>
              <a:rPr lang="uk-UA" dirty="0">
                <a:solidFill>
                  <a:schemeClr val="accent1"/>
                </a:solidFill>
                <a:latin typeface="Arial Narrow" panose="020B0606020202030204" pitchFamily="34" charset="0"/>
              </a:rPr>
              <a:t>\</a:t>
            </a:r>
          </a:p>
          <a:p>
            <a:pPr marL="457200" indent="-330200">
              <a:buClr>
                <a:schemeClr val="accent1"/>
              </a:buClr>
              <a:buSzPts val="1600"/>
              <a:buFont typeface="Barlow Semi Condensed"/>
              <a:buChar char="●"/>
            </a:pPr>
            <a:r>
              <a:rPr lang="uk-UA" dirty="0">
                <a:latin typeface="Arial Narrow" panose="020B0606020202030204" pitchFamily="34" charset="0"/>
              </a:rPr>
              <a:t>Файли мініатюр (</a:t>
            </a:r>
            <a:r>
              <a:rPr lang="en-US" dirty="0">
                <a:latin typeface="Arial Narrow" panose="020B0606020202030204" pitchFamily="34" charset="0"/>
              </a:rPr>
              <a:t>thumbcache_*.db</a:t>
            </a:r>
            <a:r>
              <a:rPr lang="uk-UA" dirty="0">
                <a:latin typeface="Arial Narrow" panose="020B0606020202030204" pitchFamily="34" charset="0"/>
              </a:rPr>
              <a:t>): </a:t>
            </a:r>
            <a:r>
              <a:rPr lang="en-US" dirty="0">
                <a:solidFill>
                  <a:schemeClr val="accent1"/>
                </a:solidFill>
                <a:latin typeface="Arial Narrow" panose="020B0606020202030204" pitchFamily="34" charset="0"/>
              </a:rPr>
              <a:t>C:\Users\&lt;UserName</a:t>
            </a:r>
            <a:r>
              <a:rPr lang="uk-UA" dirty="0">
                <a:solidFill>
                  <a:schemeClr val="accent1"/>
                </a:solidFill>
                <a:latin typeface="Arial Narrow" panose="020B0606020202030204" pitchFamily="34" charset="0"/>
              </a:rPr>
              <a:t>&gt;\</a:t>
            </a:r>
            <a:r>
              <a:rPr lang="en-US" dirty="0">
                <a:solidFill>
                  <a:schemeClr val="accent1"/>
                </a:solidFill>
                <a:latin typeface="Arial Narrow" panose="020B0606020202030204" pitchFamily="34" charset="0"/>
              </a:rPr>
              <a:t>AppData\Local\Microsoft\Windows\Explorer\</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Файл попереднього завантаження (</a:t>
            </a:r>
            <a:r>
              <a:rPr lang="en-US" dirty="0">
                <a:latin typeface="Arial Narrow" panose="020B0606020202030204" pitchFamily="34" charset="0"/>
              </a:rPr>
              <a:t>Prefetch)</a:t>
            </a:r>
            <a:r>
              <a:rPr lang="uk-UA" dirty="0">
                <a:latin typeface="Arial Narrow" panose="020B0606020202030204" pitchFamily="34" charset="0"/>
              </a:rPr>
              <a:t>: </a:t>
            </a:r>
            <a:r>
              <a:rPr lang="en-US" dirty="0">
                <a:solidFill>
                  <a:schemeClr val="accent1"/>
                </a:solidFill>
                <a:latin typeface="Arial Narrow" panose="020B0606020202030204" pitchFamily="34" charset="0"/>
              </a:rPr>
              <a:t>C:\Windows</a:t>
            </a:r>
            <a:r>
              <a:rPr lang="uk-UA" dirty="0">
                <a:solidFill>
                  <a:schemeClr val="accent1"/>
                </a:solidFill>
                <a:latin typeface="Arial Narrow" panose="020B0606020202030204" pitchFamily="34" charset="0"/>
              </a:rPr>
              <a:t>\</a:t>
            </a:r>
            <a:r>
              <a:rPr lang="en-US" dirty="0">
                <a:solidFill>
                  <a:schemeClr val="accent1"/>
                </a:solidFill>
                <a:latin typeface="Arial Narrow" panose="020B0606020202030204" pitchFamily="34" charset="0"/>
              </a:rPr>
              <a:t>prefetch\</a:t>
            </a:r>
            <a:r>
              <a:rPr lang="uk-UA" dirty="0">
                <a:solidFill>
                  <a:schemeClr val="accent1"/>
                </a:solidFill>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Файл підкачки: </a:t>
            </a:r>
            <a:r>
              <a:rPr lang="en-US" dirty="0">
                <a:solidFill>
                  <a:schemeClr val="accent1"/>
                </a:solidFill>
                <a:latin typeface="Arial Narrow" panose="020B0606020202030204" pitchFamily="34" charset="0"/>
              </a:rPr>
              <a:t>C:\pagefile.sys</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uk-UA" dirty="0">
                <a:latin typeface="Arial Narrow" panose="020B0606020202030204" pitchFamily="34" charset="0"/>
              </a:rPr>
              <a:t>Файл гібернації: </a:t>
            </a:r>
            <a:r>
              <a:rPr lang="en-US" dirty="0">
                <a:latin typeface="Arial Narrow" panose="020B0606020202030204" pitchFamily="34" charset="0"/>
              </a:rPr>
              <a:t> </a:t>
            </a:r>
            <a:r>
              <a:rPr lang="en-US" dirty="0">
                <a:solidFill>
                  <a:schemeClr val="accent1"/>
                </a:solidFill>
                <a:latin typeface="Arial Narrow" panose="020B0606020202030204" pitchFamily="34" charset="0"/>
              </a:rPr>
              <a:t>C:\hiberfil.sys</a:t>
            </a:r>
          </a:p>
          <a:p>
            <a:pPr marL="457200" indent="-330200">
              <a:buClr>
                <a:schemeClr val="accent1"/>
              </a:buClr>
              <a:buSzPts val="1600"/>
              <a:buFont typeface="Barlow Semi Condensed"/>
              <a:buChar char="●"/>
            </a:pPr>
            <a:r>
              <a:rPr lang="uk-UA" dirty="0">
                <a:latin typeface="Arial Narrow" panose="020B0606020202030204" pitchFamily="34" charset="0"/>
              </a:rPr>
              <a:t>Точки відновлення: </a:t>
            </a: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C:\System Volume Information</a:t>
            </a:r>
            <a:r>
              <a:rPr lang="uk-UA" dirty="0">
                <a:solidFill>
                  <a:schemeClr val="accent1"/>
                </a:solidFill>
                <a:latin typeface="Arial Narrow" panose="020B0606020202030204" pitchFamily="34" charset="0"/>
              </a:rPr>
              <a:t>\</a:t>
            </a:r>
            <a:endParaRPr lang="en-US"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endParaRPr lang="en-US" dirty="0">
              <a:solidFill>
                <a:schemeClr val="accent1"/>
              </a:solidFill>
              <a:latin typeface="Arial Narrow" panose="020B0606020202030204" pitchFamily="34" charset="0"/>
            </a:endParaRPr>
          </a:p>
          <a:p>
            <a:pPr marL="127000">
              <a:buClr>
                <a:schemeClr val="accent1"/>
              </a:buClr>
              <a:buSzPts val="1600"/>
            </a:pPr>
            <a:endParaRPr lang="uk-UA" dirty="0">
              <a:solidFill>
                <a:schemeClr val="accent1"/>
              </a:solidFill>
              <a:latin typeface="Arial Narrow" panose="020B0606020202030204" pitchFamily="34" charset="0"/>
            </a:endParaRPr>
          </a:p>
        </p:txBody>
      </p:sp>
      <p:pic>
        <p:nvPicPr>
          <p:cNvPr id="2" name="Рисунок 1">
            <a:extLst>
              <a:ext uri="{FF2B5EF4-FFF2-40B4-BE49-F238E27FC236}">
                <a16:creationId xmlns:a16="http://schemas.microsoft.com/office/drawing/2014/main" id="{C91D55F9-9813-4F46-8852-30FFFFAF4654}"/>
              </a:ext>
            </a:extLst>
          </p:cNvPr>
          <p:cNvPicPr>
            <a:picLocks noChangeAspect="1"/>
          </p:cNvPicPr>
          <p:nvPr/>
        </p:nvPicPr>
        <p:blipFill>
          <a:blip r:embed="rId3"/>
          <a:stretch>
            <a:fillRect/>
          </a:stretch>
        </p:blipFill>
        <p:spPr>
          <a:xfrm>
            <a:off x="3875313" y="2571751"/>
            <a:ext cx="4892647" cy="1707270"/>
          </a:xfrm>
          <a:prstGeom prst="rect">
            <a:avLst/>
          </a:prstGeom>
        </p:spPr>
      </p:pic>
    </p:spTree>
    <p:extLst>
      <p:ext uri="{BB962C8B-B14F-4D97-AF65-F5344CB8AC3E}">
        <p14:creationId xmlns:p14="http://schemas.microsoft.com/office/powerpoint/2010/main" val="31260046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337660" y="419018"/>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Сигнатури</a:t>
            </a:r>
            <a:endParaRPr dirty="0"/>
          </a:p>
        </p:txBody>
      </p:sp>
      <p:pic>
        <p:nvPicPr>
          <p:cNvPr id="4" name="Рисунок 3">
            <a:extLst>
              <a:ext uri="{FF2B5EF4-FFF2-40B4-BE49-F238E27FC236}">
                <a16:creationId xmlns:a16="http://schemas.microsoft.com/office/drawing/2014/main" id="{05FA4752-31D4-4398-96D3-CD77FC139DC8}"/>
              </a:ext>
            </a:extLst>
          </p:cNvPr>
          <p:cNvPicPr>
            <a:picLocks noChangeAspect="1"/>
          </p:cNvPicPr>
          <p:nvPr/>
        </p:nvPicPr>
        <p:blipFill>
          <a:blip r:embed="rId3"/>
          <a:stretch>
            <a:fillRect/>
          </a:stretch>
        </p:blipFill>
        <p:spPr>
          <a:xfrm>
            <a:off x="133928" y="1477759"/>
            <a:ext cx="8889999" cy="2319600"/>
          </a:xfrm>
          <a:prstGeom prst="rect">
            <a:avLst/>
          </a:prstGeom>
        </p:spPr>
      </p:pic>
      <p:sp>
        <p:nvSpPr>
          <p:cNvPr id="2" name="Прямоугольник 1">
            <a:extLst>
              <a:ext uri="{FF2B5EF4-FFF2-40B4-BE49-F238E27FC236}">
                <a16:creationId xmlns:a16="http://schemas.microsoft.com/office/drawing/2014/main" id="{10503962-72C0-4933-AA7F-0D18877CBC58}"/>
              </a:ext>
            </a:extLst>
          </p:cNvPr>
          <p:cNvSpPr/>
          <p:nvPr/>
        </p:nvSpPr>
        <p:spPr>
          <a:xfrm>
            <a:off x="3041073" y="3075709"/>
            <a:ext cx="325582" cy="2563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extLst>
              <a:ext uri="{FF2B5EF4-FFF2-40B4-BE49-F238E27FC236}">
                <a16:creationId xmlns:a16="http://schemas.microsoft.com/office/drawing/2014/main" id="{27B2C158-8290-4FE8-B8B9-651C5AFC1B6C}"/>
              </a:ext>
            </a:extLst>
          </p:cNvPr>
          <p:cNvSpPr/>
          <p:nvPr/>
        </p:nvSpPr>
        <p:spPr>
          <a:xfrm>
            <a:off x="3948546" y="3141518"/>
            <a:ext cx="978725" cy="2563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4" name="Прямоугольник 13">
            <a:extLst>
              <a:ext uri="{FF2B5EF4-FFF2-40B4-BE49-F238E27FC236}">
                <a16:creationId xmlns:a16="http://schemas.microsoft.com/office/drawing/2014/main" id="{0F53EF05-5ECD-4A49-9E13-10A7E2F11332}"/>
              </a:ext>
            </a:extLst>
          </p:cNvPr>
          <p:cNvSpPr/>
          <p:nvPr/>
        </p:nvSpPr>
        <p:spPr>
          <a:xfrm>
            <a:off x="7585364" y="3141518"/>
            <a:ext cx="422563" cy="2563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8570080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3277134794"/>
              </p:ext>
            </p:extLst>
          </p:nvPr>
        </p:nvGraphicFramePr>
        <p:xfrm>
          <a:off x="2104783" y="836372"/>
          <a:ext cx="4376058" cy="4023060"/>
        </p:xfrm>
        <a:graphic>
          <a:graphicData uri="http://schemas.openxmlformats.org/drawingml/2006/table">
            <a:tbl>
              <a:tblPr>
                <a:noFill/>
                <a:tableStyleId>{38E3BCCB-9313-457D-9F71-D81FAAE90DCB}</a:tableStyleId>
              </a:tblPr>
              <a:tblGrid>
                <a:gridCol w="1328058">
                  <a:extLst>
                    <a:ext uri="{9D8B030D-6E8A-4147-A177-3AD203B41FA5}">
                      <a16:colId xmlns:a16="http://schemas.microsoft.com/office/drawing/2014/main" val="20002"/>
                    </a:ext>
                  </a:extLst>
                </a:gridCol>
                <a:gridCol w="1886857">
                  <a:extLst>
                    <a:ext uri="{9D8B030D-6E8A-4147-A177-3AD203B41FA5}">
                      <a16:colId xmlns:a16="http://schemas.microsoft.com/office/drawing/2014/main" val="3268445986"/>
                    </a:ext>
                  </a:extLst>
                </a:gridCol>
                <a:gridCol w="1161143">
                  <a:extLst>
                    <a:ext uri="{9D8B030D-6E8A-4147-A177-3AD203B41FA5}">
                      <a16:colId xmlns:a16="http://schemas.microsoft.com/office/drawing/2014/main" val="654561667"/>
                    </a:ext>
                  </a:extLst>
                </a:gridCol>
              </a:tblGrid>
              <a:tr h="454952">
                <a:tc>
                  <a:txBody>
                    <a:bodyPr/>
                    <a:lstStyle/>
                    <a:p>
                      <a:pPr marL="0" lvl="0" indent="0" algn="ctr" rtl="0">
                        <a:spcBef>
                          <a:spcPts val="0"/>
                        </a:spcBef>
                        <a:spcAft>
                          <a:spcPts val="0"/>
                        </a:spcAft>
                        <a:buClr>
                          <a:schemeClr val="dk1"/>
                        </a:buClr>
                        <a:buSzPts val="1100"/>
                        <a:buFont typeface="Arial"/>
                        <a:buNone/>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Розширення</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Hex</a:t>
                      </a:r>
                    </a:p>
                  </a:txBody>
                  <a:tcPr marL="91425" marR="91425" marT="91425" marB="91425" anchor="ctr">
                    <a:lnL w="9525" cap="flat" cmpd="sng" algn="ctr">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ASCII</a:t>
                      </a: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94288">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.jpg, .jpeg</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FF D8 FF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ÿØÿ</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94288">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.png</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pt-BR" sz="1400" dirty="0">
                          <a:solidFill>
                            <a:schemeClr val="dk2"/>
                          </a:solidFill>
                          <a:latin typeface="Barlow Semi Condensed"/>
                          <a:ea typeface="Barlow Semi Condensed"/>
                          <a:cs typeface="Barlow Semi Condensed"/>
                          <a:sym typeface="Barlow Semi Condensed"/>
                        </a:rPr>
                        <a:t>89 50 4E 47 0D 0A 1A 0A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‰PNG</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.gif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uk-UA" sz="1400" dirty="0">
                          <a:solidFill>
                            <a:schemeClr val="dk2"/>
                          </a:solidFill>
                          <a:latin typeface="Barlow Semi Condensed"/>
                          <a:ea typeface="Barlow Semi Condensed"/>
                          <a:cs typeface="Barlow Semi Condensed"/>
                          <a:sym typeface="Barlow Semi Condensed"/>
                        </a:rPr>
                        <a:t>47 49 46 38</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GIF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94288">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.pdf</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25 50 44 46 2D</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%PDF-</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33503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.zip</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50 4B 03 04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PK..</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3503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.rar</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pt-BR" sz="1400" dirty="0">
                          <a:solidFill>
                            <a:schemeClr val="dk2"/>
                          </a:solidFill>
                          <a:latin typeface="Barlow Semi Condensed"/>
                          <a:ea typeface="Barlow Semi Condensed"/>
                          <a:cs typeface="Barlow Semi Condensed"/>
                          <a:sym typeface="Barlow Semi Condensed"/>
                        </a:rPr>
                        <a:t>52 61 72 21 1A 07</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Rar!..</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313882576"/>
                  </a:ext>
                </a:extLst>
              </a:tr>
              <a:tr h="33503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.exe</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4D 5A</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MZ</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415497499"/>
                  </a:ext>
                </a:extLst>
              </a:tr>
              <a:tr h="33503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.docx, .xlsx</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50 4B 03 04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PK..</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2291839406"/>
                  </a:ext>
                </a:extLst>
              </a:tr>
              <a:tr h="335030">
                <a:tc>
                  <a:txBody>
                    <a:bodyPr/>
                    <a:lstStyle/>
                    <a:p>
                      <a:pPr marL="0" lvl="0" indent="0" algn="ctr" rtl="0">
                        <a:spcBef>
                          <a:spcPts val="0"/>
                        </a:spcBef>
                        <a:spcAft>
                          <a:spcPts val="0"/>
                        </a:spcAft>
                        <a:buNone/>
                      </a:pPr>
                      <a:r>
                        <a:rPr lang="en-US" sz="1400" dirty="0">
                          <a:solidFill>
                            <a:schemeClr val="dk2"/>
                          </a:solidFill>
                          <a:latin typeface="Barlow Semi Condensed"/>
                          <a:ea typeface="Barlow Semi Condensed"/>
                          <a:cs typeface="Barlow Semi Condensed"/>
                          <a:sym typeface="Barlow Semi Condensed"/>
                        </a:rPr>
                        <a:t>.mp4</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Barlow Semi Condensed"/>
                          <a:ea typeface="Barlow Semi Condensed"/>
                          <a:cs typeface="Barlow Semi Condensed"/>
                          <a:sym typeface="Barlow Semi Condensed"/>
                        </a:rPr>
                        <a:t>00 00 00 18 66 74 79 70</a:t>
                      </a:r>
                      <a:endParaRPr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2"/>
                          </a:solidFill>
                          <a:latin typeface="Barlow Semi Condensed"/>
                          <a:ea typeface="Barlow Semi Condensed"/>
                          <a:cs typeface="Barlow Semi Condensed"/>
                          <a:sym typeface="Barlow Semi Condensed"/>
                        </a:rPr>
                        <a:t>....ftyp</a:t>
                      </a:r>
                      <a:endParaRPr lang="uk-UA" sz="1400" dirty="0">
                        <a:solidFill>
                          <a:schemeClr val="dk2"/>
                        </a:solidFill>
                        <a:latin typeface="Barlow Semi Condensed"/>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296309413"/>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74381" y="173709"/>
            <a:ext cx="6036862"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uk-UA" dirty="0">
                <a:latin typeface="Bahnschrift SemiBold Condensed" panose="020B0502040204020203" pitchFamily="34" charset="0"/>
              </a:rPr>
              <a:t>Сигнатури</a:t>
            </a:r>
            <a:endParaRPr dirty="0">
              <a:latin typeface="Bahnschrift SemiBold Condensed" panose="020B0502040204020203" pitchFamily="34" charset="0"/>
            </a:endParaRPr>
          </a:p>
          <a:p>
            <a:pPr marL="0" lvl="0" indent="0" algn="ctr" rtl="0">
              <a:spcBef>
                <a:spcPts val="0"/>
              </a:spcBef>
              <a:spcAft>
                <a:spcPts val="0"/>
              </a:spcAft>
              <a:buNone/>
            </a:pPr>
            <a:endParaRPr dirty="0"/>
          </a:p>
        </p:txBody>
      </p:sp>
    </p:spTree>
    <p:extLst>
      <p:ext uri="{BB962C8B-B14F-4D97-AF65-F5344CB8AC3E}">
        <p14:creationId xmlns:p14="http://schemas.microsoft.com/office/powerpoint/2010/main" val="26444501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3" name="Google Shape;3213;p57"/>
          <p:cNvSpPr txBox="1">
            <a:spLocks noGrp="1"/>
          </p:cNvSpPr>
          <p:nvPr>
            <p:ph type="title"/>
          </p:nvPr>
        </p:nvSpPr>
        <p:spPr>
          <a:xfrm>
            <a:off x="1266449" y="181434"/>
            <a:ext cx="6611100" cy="548700"/>
          </a:xfrm>
          <a:prstGeom prst="rect">
            <a:avLst/>
          </a:prstGeom>
        </p:spPr>
        <p:txBody>
          <a:bodyPr spcFirstLastPara="1" wrap="square" lIns="91425" tIns="91425" rIns="91425" bIns="91425" anchor="t" anchorCtr="0">
            <a:noAutofit/>
          </a:bodyPr>
          <a:lstStyle/>
          <a:p>
            <a:pPr lvl="0">
              <a:buClr>
                <a:schemeClr val="dk1"/>
              </a:buClr>
              <a:buSzPts val="1100"/>
            </a:pPr>
            <a:r>
              <a:rPr lang="uk-UA" dirty="0">
                <a:latin typeface="Bahnschrift SemiBold Condensed" panose="020B0502040204020203" pitchFamily="34" charset="0"/>
              </a:rPr>
              <a:t>Метадані</a:t>
            </a:r>
            <a:endParaRPr dirty="0"/>
          </a:p>
        </p:txBody>
      </p:sp>
      <p:sp>
        <p:nvSpPr>
          <p:cNvPr id="7" name="Google Shape;3214;p57">
            <a:extLst>
              <a:ext uri="{FF2B5EF4-FFF2-40B4-BE49-F238E27FC236}">
                <a16:creationId xmlns:a16="http://schemas.microsoft.com/office/drawing/2014/main" id="{81CCDE03-4974-4DDE-96EC-9700CB8F61CA}"/>
              </a:ext>
            </a:extLst>
          </p:cNvPr>
          <p:cNvSpPr txBox="1">
            <a:spLocks/>
          </p:cNvSpPr>
          <p:nvPr/>
        </p:nvSpPr>
        <p:spPr>
          <a:xfrm>
            <a:off x="376038" y="730134"/>
            <a:ext cx="8391923" cy="7779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uk-UA" dirty="0">
                <a:solidFill>
                  <a:schemeClr val="accent1"/>
                </a:solidFill>
                <a:latin typeface="Arial Narrow" panose="020B0606020202030204" pitchFamily="34" charset="0"/>
              </a:rPr>
              <a:t>Метадані</a:t>
            </a:r>
            <a:r>
              <a:rPr lang="uk-UA" dirty="0">
                <a:latin typeface="Arial Narrow" panose="020B0606020202030204" pitchFamily="34" charset="0"/>
              </a:rPr>
              <a:t> – дані про дані (автор, коли створено, збережено, змінено…)</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Exif </a:t>
            </a:r>
            <a:r>
              <a:rPr lang="uk-UA" dirty="0">
                <a:latin typeface="Arial Narrow" panose="020B0606020202030204" pitchFamily="34" charset="0"/>
              </a:rPr>
              <a:t>–</a:t>
            </a:r>
            <a:r>
              <a:rPr lang="uk-UA" dirty="0">
                <a:solidFill>
                  <a:schemeClr val="accent1"/>
                </a:solidFill>
                <a:latin typeface="Arial Narrow" panose="020B0606020202030204" pitchFamily="34" charset="0"/>
              </a:rPr>
              <a:t> </a:t>
            </a:r>
            <a:r>
              <a:rPr lang="en-US" dirty="0">
                <a:latin typeface="Arial Narrow" panose="020B0606020202030204" pitchFamily="34" charset="0"/>
              </a:rPr>
              <a:t>Exchangeable Image File Format </a:t>
            </a:r>
            <a:r>
              <a:rPr lang="uk-UA" dirty="0">
                <a:latin typeface="Arial Narrow" panose="020B0606020202030204" pitchFamily="34" charset="0"/>
              </a:rPr>
              <a:t>(модель камери, дата та час, геолокація…)</a:t>
            </a:r>
            <a:endParaRPr lang="uk-UA" dirty="0">
              <a:solidFill>
                <a:schemeClr val="accent1"/>
              </a:solidFill>
              <a:latin typeface="Arial Narrow" panose="020B0606020202030204" pitchFamily="34" charset="0"/>
            </a:endParaRPr>
          </a:p>
          <a:p>
            <a:pPr marL="457200" indent="-330200">
              <a:buClr>
                <a:schemeClr val="accent1"/>
              </a:buClr>
              <a:buSzPts val="1600"/>
              <a:buFont typeface="Barlow Semi Condensed"/>
              <a:buChar char="●"/>
            </a:pPr>
            <a:endParaRPr lang="en-US" dirty="0">
              <a:solidFill>
                <a:schemeClr val="accent1"/>
              </a:solidFill>
              <a:latin typeface="Arial Narrow" panose="020B0606020202030204" pitchFamily="34" charset="0"/>
            </a:endParaRPr>
          </a:p>
          <a:p>
            <a:pPr marL="127000">
              <a:buClr>
                <a:schemeClr val="accent1"/>
              </a:buClr>
              <a:buSzPts val="1600"/>
            </a:pPr>
            <a:endParaRPr lang="uk-UA" dirty="0">
              <a:solidFill>
                <a:schemeClr val="accent1"/>
              </a:solidFill>
              <a:latin typeface="Arial Narrow" panose="020B0606020202030204" pitchFamily="34" charset="0"/>
            </a:endParaRPr>
          </a:p>
        </p:txBody>
      </p:sp>
      <p:pic>
        <p:nvPicPr>
          <p:cNvPr id="4" name="Рисунок 3">
            <a:extLst>
              <a:ext uri="{FF2B5EF4-FFF2-40B4-BE49-F238E27FC236}">
                <a16:creationId xmlns:a16="http://schemas.microsoft.com/office/drawing/2014/main" id="{9D0B9982-AFAA-4CA1-8908-4361EFA7F572}"/>
              </a:ext>
            </a:extLst>
          </p:cNvPr>
          <p:cNvPicPr>
            <a:picLocks noChangeAspect="1"/>
          </p:cNvPicPr>
          <p:nvPr/>
        </p:nvPicPr>
        <p:blipFill>
          <a:blip r:embed="rId3"/>
          <a:stretch>
            <a:fillRect/>
          </a:stretch>
        </p:blipFill>
        <p:spPr>
          <a:xfrm>
            <a:off x="4709905" y="1508066"/>
            <a:ext cx="4335201" cy="2537078"/>
          </a:xfrm>
          <a:prstGeom prst="rect">
            <a:avLst/>
          </a:prstGeom>
        </p:spPr>
      </p:pic>
      <p:pic>
        <p:nvPicPr>
          <p:cNvPr id="5" name="Рисунок 4">
            <a:extLst>
              <a:ext uri="{FF2B5EF4-FFF2-40B4-BE49-F238E27FC236}">
                <a16:creationId xmlns:a16="http://schemas.microsoft.com/office/drawing/2014/main" id="{F3998B95-A273-4C82-915A-90F405D57AD2}"/>
              </a:ext>
            </a:extLst>
          </p:cNvPr>
          <p:cNvPicPr>
            <a:picLocks noChangeAspect="1"/>
          </p:cNvPicPr>
          <p:nvPr/>
        </p:nvPicPr>
        <p:blipFill>
          <a:blip r:embed="rId4"/>
          <a:stretch>
            <a:fillRect/>
          </a:stretch>
        </p:blipFill>
        <p:spPr>
          <a:xfrm>
            <a:off x="98893" y="1384851"/>
            <a:ext cx="4473106" cy="3401554"/>
          </a:xfrm>
          <a:prstGeom prst="rect">
            <a:avLst/>
          </a:prstGeom>
        </p:spPr>
      </p:pic>
    </p:spTree>
    <p:extLst>
      <p:ext uri="{BB962C8B-B14F-4D97-AF65-F5344CB8AC3E}">
        <p14:creationId xmlns:p14="http://schemas.microsoft.com/office/powerpoint/2010/main" val="10402257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Журнали подій</a:t>
            </a:r>
            <a:endParaRPr dirty="0"/>
          </a:p>
        </p:txBody>
      </p:sp>
      <p:sp>
        <p:nvSpPr>
          <p:cNvPr id="53" name="Google Shape;3214;p57">
            <a:extLst>
              <a:ext uri="{FF2B5EF4-FFF2-40B4-BE49-F238E27FC236}">
                <a16:creationId xmlns:a16="http://schemas.microsoft.com/office/drawing/2014/main" id="{2A376AD0-EED5-4C87-92FC-965ECD358536}"/>
              </a:ext>
            </a:extLst>
          </p:cNvPr>
          <p:cNvSpPr txBox="1">
            <a:spLocks/>
          </p:cNvSpPr>
          <p:nvPr/>
        </p:nvSpPr>
        <p:spPr>
          <a:xfrm>
            <a:off x="28326" y="945501"/>
            <a:ext cx="8391923" cy="24728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Event Logs</a:t>
            </a:r>
            <a:r>
              <a:rPr lang="uk-UA" dirty="0">
                <a:latin typeface="Arial Narrow" panose="020B0606020202030204" pitchFamily="34" charset="0"/>
              </a:rPr>
              <a:t> – журнали подій у </a:t>
            </a:r>
            <a:r>
              <a:rPr lang="en-US" dirty="0">
                <a:latin typeface="Arial Narrow" panose="020B0606020202030204" pitchFamily="34" charset="0"/>
              </a:rPr>
              <a:t>Windows</a:t>
            </a:r>
            <a:endParaRPr lang="uk-UA" dirty="0">
              <a:latin typeface="Arial Narrow" panose="020B0606020202030204" pitchFamily="34" charset="0"/>
            </a:endParaRP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C:\Windows\Logs\</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C:\Windows\System32\LogFiles\</a:t>
            </a:r>
            <a:r>
              <a:rPr lang="uk-UA" dirty="0">
                <a:solidFill>
                  <a:schemeClr val="accent1"/>
                </a:solidFill>
                <a:latin typeface="Arial Narrow" panose="020B0606020202030204" pitchFamily="34" charset="0"/>
              </a:rPr>
              <a:t>    </a:t>
            </a:r>
          </a:p>
          <a:p>
            <a:pPr marL="127000">
              <a:buClr>
                <a:schemeClr val="accent1"/>
              </a:buClr>
              <a:buSzPts val="1600"/>
            </a:pP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C:\Windows\System32\Winevt\Logs\Application.evtx</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\Logs\Security.evtx</a:t>
            </a:r>
            <a:r>
              <a:rPr lang="uk-UA" dirty="0">
                <a:solidFill>
                  <a:schemeClr val="accent1"/>
                </a:solidFill>
                <a:latin typeface="Arial Narrow" panose="020B0606020202030204" pitchFamily="34" charset="0"/>
              </a:rPr>
              <a:t>   </a:t>
            </a:r>
            <a:r>
              <a:rPr lang="en-US" dirty="0">
                <a:solidFill>
                  <a:schemeClr val="accent1"/>
                </a:solidFill>
                <a:latin typeface="Arial Narrow" panose="020B0606020202030204" pitchFamily="34" charset="0"/>
              </a:rPr>
              <a:t>\Logs\System.evtx</a:t>
            </a:r>
            <a:r>
              <a:rPr lang="uk-UA" dirty="0">
                <a:solidFill>
                  <a:schemeClr val="accent1"/>
                </a:solidFill>
                <a:latin typeface="Arial Narrow" panose="020B0606020202030204" pitchFamily="34" charset="0"/>
              </a:rPr>
              <a:t>    </a:t>
            </a:r>
          </a:p>
          <a:p>
            <a:pPr marL="457200" indent="-330200">
              <a:buClr>
                <a:schemeClr val="accent1"/>
              </a:buClr>
              <a:buSzPts val="1600"/>
              <a:buFont typeface="Barlow Semi Condensed"/>
              <a:buChar char="●"/>
            </a:pPr>
            <a:r>
              <a:rPr lang="uk-UA" dirty="0">
                <a:latin typeface="Arial Narrow" panose="020B0606020202030204" pitchFamily="34" charset="0"/>
              </a:rPr>
              <a:t>Журнали вебсервера.</a:t>
            </a: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Syslog </a:t>
            </a:r>
            <a:r>
              <a:rPr lang="en-US" dirty="0">
                <a:latin typeface="Arial Narrow" panose="020B0606020202030204" pitchFamily="34" charset="0"/>
              </a:rPr>
              <a:t>– </a:t>
            </a:r>
            <a:r>
              <a:rPr lang="uk-UA" dirty="0">
                <a:latin typeface="Arial Narrow" panose="020B0606020202030204" pitchFamily="34" charset="0"/>
              </a:rPr>
              <a:t>журнал подій в </a:t>
            </a:r>
            <a:r>
              <a:rPr lang="en-US" dirty="0">
                <a:latin typeface="Arial Narrow" panose="020B0606020202030204" pitchFamily="34" charset="0"/>
              </a:rPr>
              <a:t>Linux</a:t>
            </a:r>
            <a:r>
              <a:rPr lang="uk-UA" dirty="0">
                <a:latin typeface="Arial Narrow" panose="020B0606020202030204" pitchFamily="34" charset="0"/>
              </a:rPr>
              <a:t>.</a:t>
            </a:r>
            <a:endParaRPr lang="en-US" dirty="0">
              <a:latin typeface="Arial Narrow" panose="020B0606020202030204" pitchFamily="34" charset="0"/>
            </a:endParaRPr>
          </a:p>
          <a:p>
            <a:pPr marL="457200" indent="-330200">
              <a:buClr>
                <a:schemeClr val="accent1"/>
              </a:buClr>
              <a:buSzPts val="1600"/>
              <a:buFont typeface="Barlow Semi Condensed"/>
              <a:buChar char="●"/>
            </a:pPr>
            <a:r>
              <a:rPr lang="en-US" dirty="0">
                <a:solidFill>
                  <a:schemeClr val="accent1"/>
                </a:solidFill>
                <a:latin typeface="Arial Narrow" panose="020B0606020202030204" pitchFamily="34" charset="0"/>
              </a:rPr>
              <a:t>Firewall / IDS Logs </a:t>
            </a:r>
            <a:r>
              <a:rPr lang="en-US" dirty="0">
                <a:latin typeface="Arial Narrow" panose="020B0606020202030204" pitchFamily="34" charset="0"/>
              </a:rPr>
              <a:t>– </a:t>
            </a:r>
            <a:r>
              <a:rPr lang="uk-UA" dirty="0">
                <a:latin typeface="Arial Narrow" panose="020B0606020202030204" pitchFamily="34" charset="0"/>
              </a:rPr>
              <a:t>журнали</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      </a:t>
            </a:r>
            <a:r>
              <a:rPr lang="uk-UA" dirty="0">
                <a:latin typeface="Arial Narrow" panose="020B0606020202030204" pitchFamily="34" charset="0"/>
              </a:rPr>
              <a:t> файервола та </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       </a:t>
            </a:r>
            <a:r>
              <a:rPr lang="uk-UA" dirty="0">
                <a:latin typeface="Arial Narrow" panose="020B0606020202030204" pitchFamily="34" charset="0"/>
              </a:rPr>
              <a:t>систем моніторингу </a:t>
            </a:r>
            <a:endParaRPr lang="en-US" dirty="0">
              <a:latin typeface="Arial Narrow" panose="020B0606020202030204" pitchFamily="34" charset="0"/>
            </a:endParaRPr>
          </a:p>
          <a:p>
            <a:pPr marL="127000">
              <a:buClr>
                <a:schemeClr val="accent1"/>
              </a:buClr>
              <a:buSzPts val="1600"/>
            </a:pPr>
            <a:r>
              <a:rPr lang="en-US" dirty="0">
                <a:latin typeface="Arial Narrow" panose="020B0606020202030204" pitchFamily="34" charset="0"/>
              </a:rPr>
              <a:t>       </a:t>
            </a:r>
            <a:r>
              <a:rPr lang="uk-UA" dirty="0">
                <a:latin typeface="Arial Narrow" panose="020B0606020202030204" pitchFamily="34" charset="0"/>
              </a:rPr>
              <a:t>мережевого трафіку. </a:t>
            </a:r>
          </a:p>
          <a:p>
            <a:pPr marL="457200" indent="-330200">
              <a:buClr>
                <a:schemeClr val="accent1"/>
              </a:buClr>
              <a:buSzPts val="1600"/>
              <a:buFont typeface="Barlow Semi Condensed"/>
              <a:buChar char="●"/>
            </a:pPr>
            <a:endParaRPr lang="en-US" dirty="0">
              <a:solidFill>
                <a:schemeClr val="accent1"/>
              </a:solidFill>
              <a:latin typeface="Arial Narrow" panose="020B0606020202030204" pitchFamily="34" charset="0"/>
            </a:endParaRPr>
          </a:p>
          <a:p>
            <a:pPr marL="127000">
              <a:buClr>
                <a:schemeClr val="accent1"/>
              </a:buClr>
              <a:buSzPts val="1600"/>
            </a:pPr>
            <a:endParaRPr lang="uk-UA" dirty="0">
              <a:solidFill>
                <a:schemeClr val="accent1"/>
              </a:solidFill>
              <a:latin typeface="Arial Narrow" panose="020B0606020202030204" pitchFamily="34" charset="0"/>
            </a:endParaRPr>
          </a:p>
        </p:txBody>
      </p:sp>
      <p:grpSp>
        <p:nvGrpSpPr>
          <p:cNvPr id="54" name="Группа 53">
            <a:extLst>
              <a:ext uri="{FF2B5EF4-FFF2-40B4-BE49-F238E27FC236}">
                <a16:creationId xmlns:a16="http://schemas.microsoft.com/office/drawing/2014/main" id="{228461C3-B812-4E18-91A5-BC3D19E58639}"/>
              </a:ext>
            </a:extLst>
          </p:cNvPr>
          <p:cNvGrpSpPr/>
          <p:nvPr/>
        </p:nvGrpSpPr>
        <p:grpSpPr>
          <a:xfrm>
            <a:off x="2941821" y="1829751"/>
            <a:ext cx="6031963" cy="3031625"/>
            <a:chOff x="614942" y="2333233"/>
            <a:chExt cx="5801535" cy="2857983"/>
          </a:xfrm>
        </p:grpSpPr>
        <p:pic>
          <p:nvPicPr>
            <p:cNvPr id="55" name="Рисунок 54">
              <a:extLst>
                <a:ext uri="{FF2B5EF4-FFF2-40B4-BE49-F238E27FC236}">
                  <a16:creationId xmlns:a16="http://schemas.microsoft.com/office/drawing/2014/main" id="{32EB0190-A489-498D-BF57-F0AF69B56ECA}"/>
                </a:ext>
              </a:extLst>
            </p:cNvPr>
            <p:cNvPicPr>
              <a:picLocks noChangeAspect="1"/>
            </p:cNvPicPr>
            <p:nvPr/>
          </p:nvPicPr>
          <p:blipFill>
            <a:blip r:embed="rId3"/>
            <a:stretch>
              <a:fillRect/>
            </a:stretch>
          </p:blipFill>
          <p:spPr>
            <a:xfrm>
              <a:off x="614942" y="2333233"/>
              <a:ext cx="5801535" cy="2810267"/>
            </a:xfrm>
            <a:prstGeom prst="rect">
              <a:avLst/>
            </a:prstGeom>
          </p:spPr>
        </p:pic>
        <p:sp>
          <p:nvSpPr>
            <p:cNvPr id="56" name="Прямоугольник 55">
              <a:extLst>
                <a:ext uri="{FF2B5EF4-FFF2-40B4-BE49-F238E27FC236}">
                  <a16:creationId xmlns:a16="http://schemas.microsoft.com/office/drawing/2014/main" id="{EABEEC3B-8B3B-437E-BC3A-C804BA6D459F}"/>
                </a:ext>
              </a:extLst>
            </p:cNvPr>
            <p:cNvSpPr/>
            <p:nvPr/>
          </p:nvSpPr>
          <p:spPr>
            <a:xfrm>
              <a:off x="962891" y="3624066"/>
              <a:ext cx="976745" cy="712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7" name="Прямоугольник 56">
              <a:extLst>
                <a:ext uri="{FF2B5EF4-FFF2-40B4-BE49-F238E27FC236}">
                  <a16:creationId xmlns:a16="http://schemas.microsoft.com/office/drawing/2014/main" id="{369765FF-D53D-46D8-AAC0-189D2D32700F}"/>
                </a:ext>
              </a:extLst>
            </p:cNvPr>
            <p:cNvSpPr/>
            <p:nvPr/>
          </p:nvSpPr>
          <p:spPr>
            <a:xfrm>
              <a:off x="5043055" y="3367757"/>
              <a:ext cx="568036" cy="712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8" name="Прямоугольник 57">
              <a:extLst>
                <a:ext uri="{FF2B5EF4-FFF2-40B4-BE49-F238E27FC236}">
                  <a16:creationId xmlns:a16="http://schemas.microsoft.com/office/drawing/2014/main" id="{FFB1FD83-4FDD-4C25-AB36-2D06BB26892B}"/>
                </a:ext>
              </a:extLst>
            </p:cNvPr>
            <p:cNvSpPr/>
            <p:nvPr/>
          </p:nvSpPr>
          <p:spPr>
            <a:xfrm>
              <a:off x="3190126" y="4934907"/>
              <a:ext cx="1534273" cy="2563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Tree>
    <p:extLst>
      <p:ext uri="{BB962C8B-B14F-4D97-AF65-F5344CB8AC3E}">
        <p14:creationId xmlns:p14="http://schemas.microsoft.com/office/powerpoint/2010/main" val="34026575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3559828524"/>
              </p:ext>
            </p:extLst>
          </p:nvPr>
        </p:nvGraphicFramePr>
        <p:xfrm>
          <a:off x="1253599" y="963850"/>
          <a:ext cx="3129215" cy="3474845"/>
        </p:xfrm>
        <a:graphic>
          <a:graphicData uri="http://schemas.openxmlformats.org/drawingml/2006/table">
            <a:tbl>
              <a:tblPr>
                <a:noFill/>
                <a:tableStyleId>{38E3BCCB-9313-457D-9F71-D81FAAE90DCB}</a:tableStyleId>
              </a:tblPr>
              <a:tblGrid>
                <a:gridCol w="1089451">
                  <a:extLst>
                    <a:ext uri="{9D8B030D-6E8A-4147-A177-3AD203B41FA5}">
                      <a16:colId xmlns:a16="http://schemas.microsoft.com/office/drawing/2014/main" val="20002"/>
                    </a:ext>
                  </a:extLst>
                </a:gridCol>
                <a:gridCol w="2039764">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Event ID</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52986">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4624</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Успішний вхід</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4625</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Невдалий вхід</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79107">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4672</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Надано привілейований доступ</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4656</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Спроба доступу </a:t>
                      </a:r>
                    </a:p>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(запит прав)</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4657</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Зміна атрибутів об’єкта</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r h="304645">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5145</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Мережевий доступ до файлів</a:t>
                      </a:r>
                      <a:r>
                        <a:rPr lang="ru-RU" sz="1400" dirty="0">
                          <a:solidFill>
                            <a:schemeClr val="dk2"/>
                          </a:solidFill>
                          <a:latin typeface="Arial Narrow" panose="020B0606020202030204" pitchFamily="34" charset="0"/>
                          <a:ea typeface="Barlow Semi Condensed"/>
                          <a:cs typeface="Barlow Semi Condensed"/>
                          <a:sym typeface="Barlow Semi Condensed"/>
                        </a:rPr>
                        <a:t> (SMB)</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Event ID</a:t>
            </a:r>
            <a:endParaRPr dirty="0"/>
          </a:p>
        </p:txBody>
      </p:sp>
      <p:graphicFrame>
        <p:nvGraphicFramePr>
          <p:cNvPr id="11" name="Google Shape;3493;p60">
            <a:extLst>
              <a:ext uri="{FF2B5EF4-FFF2-40B4-BE49-F238E27FC236}">
                <a16:creationId xmlns:a16="http://schemas.microsoft.com/office/drawing/2014/main" id="{3BF331BA-4C6D-4574-A7F0-531056D784FA}"/>
              </a:ext>
            </a:extLst>
          </p:cNvPr>
          <p:cNvGraphicFramePr/>
          <p:nvPr>
            <p:extLst>
              <p:ext uri="{D42A27DB-BD31-4B8C-83A1-F6EECF244321}">
                <p14:modId xmlns:p14="http://schemas.microsoft.com/office/powerpoint/2010/main" val="1599444133"/>
              </p:ext>
            </p:extLst>
          </p:nvPr>
        </p:nvGraphicFramePr>
        <p:xfrm>
          <a:off x="4761188" y="963850"/>
          <a:ext cx="3129213" cy="3291995"/>
        </p:xfrm>
        <a:graphic>
          <a:graphicData uri="http://schemas.openxmlformats.org/drawingml/2006/table">
            <a:tbl>
              <a:tblPr>
                <a:noFill/>
                <a:tableStyleId>{38E3BCCB-9313-457D-9F71-D81FAAE90DCB}</a:tableStyleId>
              </a:tblPr>
              <a:tblGrid>
                <a:gridCol w="1089450">
                  <a:extLst>
                    <a:ext uri="{9D8B030D-6E8A-4147-A177-3AD203B41FA5}">
                      <a16:colId xmlns:a16="http://schemas.microsoft.com/office/drawing/2014/main" val="20002"/>
                    </a:ext>
                  </a:extLst>
                </a:gridCol>
                <a:gridCol w="2039763">
                  <a:extLst>
                    <a:ext uri="{9D8B030D-6E8A-4147-A177-3AD203B41FA5}">
                      <a16:colId xmlns:a16="http://schemas.microsoft.com/office/drawing/2014/main" val="20003"/>
                    </a:ext>
                  </a:extLst>
                </a:gridCol>
              </a:tblGrid>
              <a:tr h="457505">
                <a:tc>
                  <a:txBody>
                    <a:bodyPr/>
                    <a:lstStyle/>
                    <a:p>
                      <a:pPr marL="0" lvl="0" indent="0" algn="ctr" rtl="0">
                        <a:spcBef>
                          <a:spcPts val="0"/>
                        </a:spcBef>
                        <a:spcAft>
                          <a:spcPts val="0"/>
                        </a:spcAft>
                        <a:buClr>
                          <a:schemeClr val="dk1"/>
                        </a:buClr>
                        <a:buSzPts val="1100"/>
                        <a:buFont typeface="Arial"/>
                        <a:buNone/>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Event ID</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214592">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4697</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Встановлення служби (Часто при установці бекдорів)</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5156</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Дозволено з’єднання через </a:t>
                      </a:r>
                      <a:r>
                        <a:rPr lang="en-US" sz="1400" dirty="0">
                          <a:solidFill>
                            <a:schemeClr val="dk2"/>
                          </a:solidFill>
                          <a:latin typeface="Arial Narrow" panose="020B0606020202030204" pitchFamily="34" charset="0"/>
                          <a:ea typeface="Barlow Semi Condensed"/>
                          <a:cs typeface="Barlow Semi Condensed"/>
                          <a:sym typeface="Barlow Semi Condensed"/>
                        </a:rPr>
                        <a:t>Windows Firewall</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9493">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4720</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Створено обліковий запис</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24229">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4726</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Видалено обліковий запис</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222873">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6005 / 6006</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dirty="0">
                          <a:solidFill>
                            <a:schemeClr val="dk2"/>
                          </a:solidFill>
                          <a:latin typeface="Arial Narrow" panose="020B0606020202030204" pitchFamily="34" charset="0"/>
                          <a:ea typeface="Barlow Semi Condensed"/>
                          <a:cs typeface="Barlow Semi Condensed"/>
                          <a:sym typeface="Barlow Semi Condensed"/>
                        </a:rPr>
                        <a:t>Запуск / вимкнення системи</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8412575"/>
                  </a:ext>
                </a:extLst>
              </a:tr>
            </a:tbl>
          </a:graphicData>
        </a:graphic>
      </p:graphicFrame>
    </p:spTree>
    <p:extLst>
      <p:ext uri="{BB962C8B-B14F-4D97-AF65-F5344CB8AC3E}">
        <p14:creationId xmlns:p14="http://schemas.microsoft.com/office/powerpoint/2010/main" val="36770295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3491"/>
        <p:cNvGrpSpPr/>
        <p:nvPr/>
      </p:nvGrpSpPr>
      <p:grpSpPr>
        <a:xfrm>
          <a:off x="0" y="0"/>
          <a:ext cx="0" cy="0"/>
          <a:chOff x="0" y="0"/>
          <a:chExt cx="0" cy="0"/>
        </a:xfrm>
      </p:grpSpPr>
      <p:graphicFrame>
        <p:nvGraphicFramePr>
          <p:cNvPr id="3493" name="Google Shape;3493;p60"/>
          <p:cNvGraphicFramePr/>
          <p:nvPr>
            <p:extLst>
              <p:ext uri="{D42A27DB-BD31-4B8C-83A1-F6EECF244321}">
                <p14:modId xmlns:p14="http://schemas.microsoft.com/office/powerpoint/2010/main" val="1038278947"/>
              </p:ext>
            </p:extLst>
          </p:nvPr>
        </p:nvGraphicFramePr>
        <p:xfrm>
          <a:off x="1024758" y="758325"/>
          <a:ext cx="7094484" cy="3626850"/>
        </p:xfrm>
        <a:graphic>
          <a:graphicData uri="http://schemas.openxmlformats.org/drawingml/2006/table">
            <a:tbl>
              <a:tblPr>
                <a:noFill/>
                <a:tableStyleId>{38E3BCCB-9313-457D-9F71-D81FAAE90DCB}</a:tableStyleId>
              </a:tblPr>
              <a:tblGrid>
                <a:gridCol w="1292773">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3972911">
                  <a:extLst>
                    <a:ext uri="{9D8B030D-6E8A-4147-A177-3AD203B41FA5}">
                      <a16:colId xmlns:a16="http://schemas.microsoft.com/office/drawing/2014/main" val="1490371305"/>
                    </a:ext>
                  </a:extLst>
                </a:gridCol>
              </a:tblGrid>
              <a:tr h="360454">
                <a:tc>
                  <a:txBody>
                    <a:bodyPr/>
                    <a:lstStyle/>
                    <a:p>
                      <a:pPr marL="0" lvl="0" indent="0" algn="ctr" rtl="0">
                        <a:spcBef>
                          <a:spcPts val="0"/>
                        </a:spcBef>
                        <a:spcAft>
                          <a:spcPts val="0"/>
                        </a:spcAft>
                        <a:buClr>
                          <a:schemeClr val="dk1"/>
                        </a:buClr>
                        <a:buSzPts val="1100"/>
                        <a:buFont typeface="Arial"/>
                        <a:buNone/>
                      </a:pPr>
                      <a:r>
                        <a:rPr lang="en-US" sz="1800" dirty="0">
                          <a:solidFill>
                            <a:schemeClr val="dk2"/>
                          </a:solidFill>
                          <a:latin typeface="Arial Narrow" panose="020B0606020202030204" pitchFamily="34" charset="0"/>
                          <a:ea typeface="Barlow Semi Condensed Medium"/>
                          <a:cs typeface="Barlow Semi Condensed Medium"/>
                          <a:sym typeface="Barlow Semi Condensed Medium"/>
                        </a:rPr>
                        <a:t>Logon Type</a:t>
                      </a:r>
                      <a:endParaRPr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Назва</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lang="uk-UA" sz="1800" dirty="0">
                          <a:solidFill>
                            <a:schemeClr val="dk2"/>
                          </a:solidFill>
                          <a:latin typeface="Arial Narrow" panose="020B0606020202030204" pitchFamily="34" charset="0"/>
                          <a:ea typeface="Barlow Semi Condensed Medium"/>
                          <a:cs typeface="Barlow Semi Condensed Medium"/>
                          <a:sym typeface="Barlow Semi Condensed Medium"/>
                        </a:rPr>
                        <a:t>Опис</a:t>
                      </a:r>
                      <a:endParaRPr lang="en-US" sz="1800" dirty="0">
                        <a:solidFill>
                          <a:schemeClr val="dk2"/>
                        </a:solidFill>
                        <a:latin typeface="Arial Narrow" panose="020B0606020202030204" pitchFamily="34" charset="0"/>
                        <a:ea typeface="Barlow Semi Condensed Medium"/>
                        <a:cs typeface="Barlow Semi Condensed Medium"/>
                        <a:sym typeface="Barlow Semi Condensed Medium"/>
                      </a:endParaRPr>
                    </a:p>
                  </a:txBody>
                  <a:tcPr marL="91425" marR="91425" marT="91425" marB="91425" anchor="ctr">
                    <a:lnL w="9525" cap="flat" cmpd="sng">
                      <a:solidFill>
                        <a:schemeClr val="accent6">
                          <a:alpha val="0"/>
                        </a:schemeClr>
                      </a:solidFill>
                      <a:prstDash val="solid"/>
                      <a:round/>
                      <a:headEnd type="none" w="sm" len="sm"/>
                      <a:tailEnd type="none" w="sm" len="sm"/>
                    </a:lnL>
                    <a:lnR w="9525" cap="flat" cmpd="sng" algn="ctr">
                      <a:solidFill>
                        <a:schemeClr val="accent6">
                          <a:alpha val="0"/>
                        </a:schemeClr>
                      </a:solidFill>
                      <a:prstDash val="solid"/>
                      <a:round/>
                      <a:headEnd type="none" w="sm" len="sm"/>
                      <a:tailEnd type="none" w="sm" len="sm"/>
                    </a:lnR>
                    <a:lnT w="9525" cap="flat" cmpd="sng">
                      <a:solidFill>
                        <a:schemeClr val="accent6">
                          <a:alpha val="0"/>
                        </a:schemeClr>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2</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Interactive</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Локальний вхід: користувач фізично сидить за ПК</a:t>
                      </a:r>
                    </a:p>
                  </a:txBody>
                  <a:tcPr marL="91425" marR="91425" marT="91425" marB="91425" anchor="ctr">
                    <a:lnL w="9525" cap="flat" cmpd="sng">
                      <a:solidFill>
                        <a:schemeClr val="accent1">
                          <a:alpha val="0"/>
                        </a:schemeClr>
                      </a:solidFill>
                      <a:prstDash val="solid"/>
                      <a:round/>
                      <a:headEnd type="none" w="sm" len="sm"/>
                      <a:tailEnd type="none" w="sm" len="sm"/>
                    </a:lnL>
                    <a:lnR w="9525" cap="flat" cmpd="sng" algn="ctr">
                      <a:solidFill>
                        <a:schemeClr val="accent1">
                          <a:alpha val="0"/>
                        </a:schemeClr>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3</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Network</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Вхід через мережу: доступ до спільної папки, SMB</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0419">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4</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Batch</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Запуск через планувальник задач (</a:t>
                      </a:r>
                      <a:r>
                        <a:rPr lang="en-US" sz="1400" noProof="0" dirty="0">
                          <a:solidFill>
                            <a:schemeClr val="dk2"/>
                          </a:solidFill>
                          <a:latin typeface="Arial Narrow" panose="020B0606020202030204" pitchFamily="34" charset="0"/>
                          <a:ea typeface="Barlow Semi Condensed"/>
                          <a:cs typeface="Barlow Semi Condensed"/>
                          <a:sym typeface="Barlow Semi Condensed"/>
                        </a:rPr>
                        <a:t>Task Scheduler</a:t>
                      </a:r>
                      <a:r>
                        <a:rPr lang="uk-UA" sz="1400" noProof="0" dirty="0">
                          <a:solidFill>
                            <a:schemeClr val="dk2"/>
                          </a:solidFill>
                          <a:latin typeface="Arial Narrow" panose="020B0606020202030204" pitchFamily="34" charset="0"/>
                          <a:ea typeface="Barlow Semi Condensed"/>
                          <a:cs typeface="Barlow Semi Condensed"/>
                          <a:sym typeface="Barlow Semi Condensed"/>
                        </a:rPr>
                        <a:t>)</a:t>
                      </a:r>
                    </a:p>
                  </a:txBody>
                  <a:tcPr marL="91425" marR="91425" marT="91425" marB="91425" anchor="ctr">
                    <a:lnL w="9525" cap="flat" cmpd="sng">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5</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Service</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Система входить для запуску служби</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82133216"/>
                  </a:ext>
                </a:extLst>
              </a:tr>
              <a:tr h="0">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7</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Unlock</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Розблокування комп’ютера</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083062068"/>
                  </a:ext>
                </a:extLst>
              </a:tr>
              <a:tr h="395205">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8</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NetworkCleartext</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Явна аутентифікація по мережі з відкритим паролем</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499903381"/>
                  </a:ext>
                </a:extLst>
              </a:tr>
              <a:tr h="395205">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9</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NewCredentials</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a:solidFill>
                            <a:schemeClr val="dk2"/>
                          </a:solidFill>
                          <a:latin typeface="Arial Narrow" panose="020B0606020202030204" pitchFamily="34" charset="0"/>
                          <a:ea typeface="Barlow Semi Condensed"/>
                          <a:cs typeface="Barlow Semi Condensed"/>
                          <a:sym typeface="Barlow Semi Condensed"/>
                        </a:rPr>
                        <a:t>Використання облікових даних через RunAs</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286411454"/>
                  </a:ext>
                </a:extLst>
              </a:tr>
              <a:tr h="395205">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10</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1400" dirty="0">
                          <a:solidFill>
                            <a:schemeClr val="dk2"/>
                          </a:solidFill>
                          <a:latin typeface="Arial Narrow" panose="020B0606020202030204" pitchFamily="34" charset="0"/>
                          <a:ea typeface="Barlow Semi Condensed"/>
                          <a:cs typeface="Barlow Semi Condensed"/>
                          <a:sym typeface="Barlow Semi Condensed"/>
                        </a:rPr>
                        <a:t>RemoteInteractive (RDP)</a:t>
                      </a:r>
                      <a:endParaRPr sz="1400" dirty="0">
                        <a:solidFill>
                          <a:schemeClr val="dk2"/>
                        </a:solidFill>
                        <a:latin typeface="Arial Narrow" panose="020B0606020202030204" pitchFamily="34" charset="0"/>
                        <a:ea typeface="Barlow Semi Condensed"/>
                        <a:cs typeface="Barlow Semi Condensed"/>
                        <a:sym typeface="Barlow Semi Condensed"/>
                      </a:endParaRP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uk-UA" sz="1400" noProof="0" dirty="0">
                          <a:solidFill>
                            <a:schemeClr val="dk2"/>
                          </a:solidFill>
                          <a:latin typeface="Arial Narrow" panose="020B0606020202030204" pitchFamily="34" charset="0"/>
                          <a:ea typeface="Barlow Semi Condensed"/>
                          <a:cs typeface="Barlow Semi Condensed"/>
                          <a:sym typeface="Barlow Semi Condensed"/>
                        </a:rPr>
                        <a:t>Вхід через </a:t>
                      </a:r>
                      <a:r>
                        <a:rPr lang="en-US" sz="1400" noProof="0" dirty="0">
                          <a:solidFill>
                            <a:schemeClr val="dk2"/>
                          </a:solidFill>
                          <a:latin typeface="Arial Narrow" panose="020B0606020202030204" pitchFamily="34" charset="0"/>
                          <a:ea typeface="Barlow Semi Condensed"/>
                          <a:cs typeface="Barlow Semi Condensed"/>
                          <a:sym typeface="Barlow Semi Condensed"/>
                        </a:rPr>
                        <a:t>Remote Desktop Protocol </a:t>
                      </a:r>
                      <a:r>
                        <a:rPr lang="uk-UA" sz="1400" noProof="0" dirty="0">
                          <a:solidFill>
                            <a:schemeClr val="dk2"/>
                          </a:solidFill>
                          <a:latin typeface="Arial Narrow" panose="020B0606020202030204" pitchFamily="34" charset="0"/>
                          <a:ea typeface="Barlow Semi Condensed"/>
                          <a:cs typeface="Barlow Semi Condensed"/>
                          <a:sym typeface="Barlow Semi Condensed"/>
                        </a:rPr>
                        <a:t>(RDP)</a:t>
                      </a:r>
                    </a:p>
                  </a:txBody>
                  <a:tcPr marL="91425" marR="91425" marT="91425" marB="91425" anchor="ctr">
                    <a:lnL w="9525" cap="flat" cmpd="sng" algn="ctr">
                      <a:solidFill>
                        <a:schemeClr val="dk1">
                          <a:alpha val="0"/>
                        </a:schemeClr>
                      </a:solidFill>
                      <a:prstDash val="solid"/>
                      <a:round/>
                      <a:headEnd type="none" w="sm" len="sm"/>
                      <a:tailEnd type="none" w="sm" len="sm"/>
                    </a:lnL>
                    <a:lnR w="9525" cap="flat" cmpd="sng" algn="ctr">
                      <a:solidFill>
                        <a:schemeClr val="dk1">
                          <a:alpha val="0"/>
                        </a:scheme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3951492469"/>
                  </a:ext>
                </a:extLst>
              </a:tr>
            </a:tbl>
          </a:graphicData>
        </a:graphic>
      </p:graphicFrame>
      <p:sp>
        <p:nvSpPr>
          <p:cNvPr id="7" name="Google Shape;3213;p57">
            <a:extLst>
              <a:ext uri="{FF2B5EF4-FFF2-40B4-BE49-F238E27FC236}">
                <a16:creationId xmlns:a16="http://schemas.microsoft.com/office/drawing/2014/main" id="{E28A1F98-988E-4C27-A323-B330F125E3F7}"/>
              </a:ext>
            </a:extLst>
          </p:cNvPr>
          <p:cNvSpPr txBox="1">
            <a:spLocks noGrp="1"/>
          </p:cNvSpPr>
          <p:nvPr>
            <p:ph type="title"/>
          </p:nvPr>
        </p:nvSpPr>
        <p:spPr>
          <a:xfrm>
            <a:off x="1253599" y="178667"/>
            <a:ext cx="6036862" cy="548700"/>
          </a:xfrm>
          <a:prstGeom prst="rect">
            <a:avLst/>
          </a:prstGeom>
        </p:spPr>
        <p:txBody>
          <a:bodyPr spcFirstLastPara="1" wrap="square" lIns="91425" tIns="91425" rIns="91425" bIns="91425" anchor="t" anchorCtr="0">
            <a:noAutofit/>
          </a:bodyPr>
          <a:lstStyle/>
          <a:p>
            <a:pPr lvl="0">
              <a:buClr>
                <a:schemeClr val="dk1"/>
              </a:buClr>
              <a:buSzPts val="1100"/>
            </a:pPr>
            <a:r>
              <a:rPr lang="en-US" dirty="0">
                <a:latin typeface="Bahnschrift SemiBold Condensed" panose="020B0502040204020203" pitchFamily="34" charset="0"/>
              </a:rPr>
              <a:t>Logon Types</a:t>
            </a:r>
            <a:endParaRPr dirty="0"/>
          </a:p>
        </p:txBody>
      </p:sp>
    </p:spTree>
    <p:extLst>
      <p:ext uri="{BB962C8B-B14F-4D97-AF65-F5344CB8AC3E}">
        <p14:creationId xmlns:p14="http://schemas.microsoft.com/office/powerpoint/2010/main" val="34175884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40" name="Google Shape;2640;p48"/>
          <p:cNvSpPr txBox="1">
            <a:spLocks noGrp="1"/>
          </p:cNvSpPr>
          <p:nvPr>
            <p:ph type="title"/>
          </p:nvPr>
        </p:nvSpPr>
        <p:spPr>
          <a:xfrm>
            <a:off x="723749" y="157433"/>
            <a:ext cx="7696500" cy="572700"/>
          </a:xfrm>
          <a:prstGeom prst="rect">
            <a:avLst/>
          </a:prstGeom>
        </p:spPr>
        <p:txBody>
          <a:bodyPr spcFirstLastPara="1" wrap="square" lIns="91425" tIns="91425" rIns="91425" bIns="91425" anchor="t" anchorCtr="0">
            <a:noAutofit/>
          </a:bodyPr>
          <a:lstStyle/>
          <a:p>
            <a:pPr lvl="0"/>
            <a:r>
              <a:rPr lang="uk-UA" dirty="0">
                <a:latin typeface="Bahnschrift SemiBold Condensed" panose="020B0502040204020203" pitchFamily="34" charset="0"/>
              </a:rPr>
              <a:t>Виявлення фактів друку документів</a:t>
            </a:r>
            <a:endParaRPr dirty="0"/>
          </a:p>
        </p:txBody>
      </p:sp>
      <p:sp>
        <p:nvSpPr>
          <p:cNvPr id="53" name="Google Shape;3214;p57">
            <a:extLst>
              <a:ext uri="{FF2B5EF4-FFF2-40B4-BE49-F238E27FC236}">
                <a16:creationId xmlns:a16="http://schemas.microsoft.com/office/drawing/2014/main" id="{2A376AD0-EED5-4C87-92FC-965ECD358536}"/>
              </a:ext>
            </a:extLst>
          </p:cNvPr>
          <p:cNvSpPr txBox="1">
            <a:spLocks/>
          </p:cNvSpPr>
          <p:nvPr/>
        </p:nvSpPr>
        <p:spPr>
          <a:xfrm>
            <a:off x="28326" y="945502"/>
            <a:ext cx="8391923" cy="8083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1pPr>
            <a:lvl2pPr marR="0" lvl="1"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2pPr>
            <a:lvl3pPr marR="0" lvl="2"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3pPr>
            <a:lvl4pPr marR="0" lvl="3"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4pPr>
            <a:lvl5pPr marR="0" lvl="4"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5pPr>
            <a:lvl6pPr marR="0" lvl="5"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6pPr>
            <a:lvl7pPr marR="0" lvl="6"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7pPr>
            <a:lvl8pPr marR="0" lvl="7"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8pPr>
            <a:lvl9pPr marR="0" lvl="8" algn="l" rtl="0">
              <a:lnSpc>
                <a:spcPct val="100000"/>
              </a:lnSpc>
              <a:spcBef>
                <a:spcPts val="0"/>
              </a:spcBef>
              <a:spcAft>
                <a:spcPts val="0"/>
              </a:spcAft>
              <a:buClr>
                <a:srgbClr val="000000"/>
              </a:buClr>
              <a:buFont typeface="Arial"/>
              <a:buNone/>
              <a:defRPr sz="1600" b="0" i="0" u="none" strike="noStrike" cap="none">
                <a:solidFill>
                  <a:schemeClr val="dk2"/>
                </a:solidFill>
                <a:latin typeface="Barlow Semi Condensed"/>
                <a:ea typeface="Barlow Semi Condensed"/>
                <a:cs typeface="Barlow Semi Condensed"/>
                <a:sym typeface="Barlow Semi Condensed"/>
              </a:defRPr>
            </a:lvl9pPr>
          </a:lstStyle>
          <a:p>
            <a:pPr marL="127000">
              <a:buClr>
                <a:schemeClr val="accent1"/>
              </a:buClr>
              <a:buSzPts val="1600"/>
            </a:pPr>
            <a:r>
              <a:rPr lang="en-US" dirty="0">
                <a:solidFill>
                  <a:schemeClr val="tx1"/>
                </a:solidFill>
                <a:latin typeface="Arial Narrow" panose="020B0606020202030204" pitchFamily="34" charset="0"/>
              </a:rPr>
              <a:t>Event Viewer &gt; Applications and Services Logs &gt; Microsoft &gt; Windows &gt; </a:t>
            </a:r>
            <a:r>
              <a:rPr lang="en-US" dirty="0" err="1">
                <a:solidFill>
                  <a:schemeClr val="tx1"/>
                </a:solidFill>
                <a:latin typeface="Arial Narrow" panose="020B0606020202030204" pitchFamily="34" charset="0"/>
              </a:rPr>
              <a:t>PrintService</a:t>
            </a:r>
            <a:r>
              <a:rPr lang="en-US" dirty="0">
                <a:solidFill>
                  <a:schemeClr val="tx1"/>
                </a:solidFill>
                <a:latin typeface="Arial Narrow" panose="020B0606020202030204" pitchFamily="34" charset="0"/>
              </a:rPr>
              <a:t> &gt; Admin</a:t>
            </a:r>
          </a:p>
          <a:p>
            <a:pPr marL="127000">
              <a:buClr>
                <a:schemeClr val="accent1"/>
              </a:buClr>
              <a:buSzPts val="1600"/>
            </a:pPr>
            <a:endParaRPr lang="uk-UA" dirty="0">
              <a:solidFill>
                <a:schemeClr val="accent1"/>
              </a:solidFill>
              <a:latin typeface="Arial Narrow" panose="020B0606020202030204" pitchFamily="34" charset="0"/>
            </a:endParaRPr>
          </a:p>
        </p:txBody>
      </p:sp>
      <p:pic>
        <p:nvPicPr>
          <p:cNvPr id="3" name="Рисунок 2">
            <a:extLst>
              <a:ext uri="{FF2B5EF4-FFF2-40B4-BE49-F238E27FC236}">
                <a16:creationId xmlns:a16="http://schemas.microsoft.com/office/drawing/2014/main" id="{328D2A5C-B0A5-476F-A63F-EA3F1F9E4043}"/>
              </a:ext>
            </a:extLst>
          </p:cNvPr>
          <p:cNvPicPr>
            <a:picLocks noChangeAspect="1"/>
          </p:cNvPicPr>
          <p:nvPr/>
        </p:nvPicPr>
        <p:blipFill>
          <a:blip r:embed="rId3"/>
          <a:stretch>
            <a:fillRect/>
          </a:stretch>
        </p:blipFill>
        <p:spPr>
          <a:xfrm>
            <a:off x="723749" y="1349676"/>
            <a:ext cx="7669016" cy="3793824"/>
          </a:xfrm>
          <a:prstGeom prst="rect">
            <a:avLst/>
          </a:prstGeom>
        </p:spPr>
      </p:pic>
    </p:spTree>
    <p:extLst>
      <p:ext uri="{BB962C8B-B14F-4D97-AF65-F5344CB8AC3E}">
        <p14:creationId xmlns:p14="http://schemas.microsoft.com/office/powerpoint/2010/main" val="3105133796"/>
      </p:ext>
    </p:extLst>
  </p:cSld>
  <p:clrMapOvr>
    <a:masterClrMapping/>
  </p:clrMapOvr>
</p:sld>
</file>

<file path=ppt/theme/theme1.xml><?xml version="1.0" encoding="utf-8"?>
<a:theme xmlns:a="http://schemas.openxmlformats.org/drawingml/2006/main" name="Technology Consulting by Slidesgo">
  <a:themeElements>
    <a:clrScheme name="Simple Light">
      <a:dk1>
        <a:srgbClr val="3D3D3D"/>
      </a:dk1>
      <a:lt1>
        <a:srgbClr val="FFFFFF"/>
      </a:lt1>
      <a:dk2>
        <a:srgbClr val="494949"/>
      </a:dk2>
      <a:lt2>
        <a:srgbClr val="EEEEEE"/>
      </a:lt2>
      <a:accent1>
        <a:srgbClr val="77C6FC"/>
      </a:accent1>
      <a:accent2>
        <a:srgbClr val="BBE3FE"/>
      </a:accent2>
      <a:accent3>
        <a:srgbClr val="D6EEFE"/>
      </a:accent3>
      <a:accent4>
        <a:srgbClr val="BEBEBE"/>
      </a:accent4>
      <a:accent5>
        <a:srgbClr val="477797"/>
      </a:accent5>
      <a:accent6>
        <a:srgbClr val="9E9E9E"/>
      </a:accent6>
      <a:hlink>
        <a:srgbClr val="77C6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9001</TotalTime>
  <Words>9819</Words>
  <Application>Microsoft Office PowerPoint</Application>
  <PresentationFormat>Экран (16:9)</PresentationFormat>
  <Paragraphs>1837</Paragraphs>
  <Slides>174</Slides>
  <Notes>174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174</vt:i4>
      </vt:variant>
    </vt:vector>
  </HeadingPairs>
  <TitlesOfParts>
    <vt:vector size="182" baseType="lpstr">
      <vt:lpstr>Barlow Semi Condensed Medium</vt:lpstr>
      <vt:lpstr>Bahnschrift Condensed</vt:lpstr>
      <vt:lpstr>Arial</vt:lpstr>
      <vt:lpstr>Arial Narrow</vt:lpstr>
      <vt:lpstr>Bahnschrift SemiBold Condensed</vt:lpstr>
      <vt:lpstr>Fjalla One</vt:lpstr>
      <vt:lpstr>Barlow Semi Condensed</vt:lpstr>
      <vt:lpstr>Technology Consulting by Slidesgo</vt:lpstr>
      <vt:lpstr>Цифрова криміналістика</vt:lpstr>
      <vt:lpstr>Доєднатися до групи  WhatsApp Цифрова криміналістика</vt:lpstr>
      <vt:lpstr>ТЕМА</vt:lpstr>
      <vt:lpstr>Тема 1. Вступ до цифрової криміналістики  та судово-експертної діяльності (1 л.)</vt:lpstr>
      <vt:lpstr>Тема 2. Вилучення цифрових доказів  (4 л.)</vt:lpstr>
      <vt:lpstr>Тема 3. Цифрові артефакти файлових  та операційних систем  (3 л.)</vt:lpstr>
      <vt:lpstr>Тема 4. Аналіз оперативної пам’яті  (0,5 л.)</vt:lpstr>
      <vt:lpstr>Тема 5. Інструменти цифрової криміналістики  (0,5 л.)</vt:lpstr>
      <vt:lpstr>Тема 6. Аналіз мобільних пристроїв  (1 л.)</vt:lpstr>
      <vt:lpstr>Тема 7. Мережева криміналістика  та аналіз інтернет-активності (4 л.)</vt:lpstr>
      <vt:lpstr>ТЕМА</vt:lpstr>
      <vt:lpstr>Кіберзлочини</vt:lpstr>
      <vt:lpstr>Базові навички потрібні криміналісту-досліднику </vt:lpstr>
      <vt:lpstr>Базові навички потрібні криміналісту-досліднику </vt:lpstr>
      <vt:lpstr>Хто використовує?</vt:lpstr>
      <vt:lpstr>Цифрова криміналістика</vt:lpstr>
      <vt:lpstr>Відповідальність криміналіста </vt:lpstr>
      <vt:lpstr>Судова  експертиза </vt:lpstr>
      <vt:lpstr>Судово-експертну діяльність в Україні</vt:lpstr>
      <vt:lpstr>Судовий експерт </vt:lpstr>
      <vt:lpstr>Реєстр атестованих судових експертів</vt:lpstr>
      <vt:lpstr>Регулювання експертної діяльності</vt:lpstr>
      <vt:lpstr>Види експертиз</vt:lpstr>
      <vt:lpstr>Види експертиз</vt:lpstr>
      <vt:lpstr>Питання</vt:lpstr>
      <vt:lpstr>Питання</vt:lpstr>
      <vt:lpstr>ТЕМА</vt:lpstr>
      <vt:lpstr>Римський статут  перевірка прийнятності доказу </vt:lpstr>
      <vt:lpstr>Ланцюжок зберігання </vt:lpstr>
      <vt:lpstr>Джерела цифрових доказів </vt:lpstr>
      <vt:lpstr>Джерела цифрових доказів </vt:lpstr>
      <vt:lpstr>Інші докази на місці події</vt:lpstr>
      <vt:lpstr>Системи числення </vt:lpstr>
      <vt:lpstr>ASCII таблиця - кодування </vt:lpstr>
      <vt:lpstr>Шифрування</vt:lpstr>
      <vt:lpstr>Брутфорс</vt:lpstr>
      <vt:lpstr>Стеганографія</vt:lpstr>
      <vt:lpstr>LSB</vt:lpstr>
      <vt:lpstr>Інструменти стеганографії</vt:lpstr>
      <vt:lpstr>FTK Imager </vt:lpstr>
      <vt:lpstr>Розмір даних </vt:lpstr>
      <vt:lpstr>Вилучення цифрових доказів</vt:lpstr>
      <vt:lpstr>Процес вилучення цифрових доказів </vt:lpstr>
      <vt:lpstr>Очищення цільового носія</vt:lpstr>
      <vt:lpstr>Криптографічний хеш</vt:lpstr>
      <vt:lpstr>Колізія – виникає коли два різні цифрові документи мають ідентичний хеш. </vt:lpstr>
      <vt:lpstr>Цілі використання хешу  </vt:lpstr>
      <vt:lpstr>Блокіратор </vt:lpstr>
      <vt:lpstr>Система вимкнута  </vt:lpstr>
      <vt:lpstr>BitLocker  </vt:lpstr>
      <vt:lpstr>Віртуальна машина  </vt:lpstr>
      <vt:lpstr>Оперативна пам’ять (RAM)</vt:lpstr>
      <vt:lpstr>Втрати під час вимкнення системи </vt:lpstr>
      <vt:lpstr>Керівні принципи під час збирання доказів IETF RFC 3227 Інструкція із збору цифрових доказів </vt:lpstr>
      <vt:lpstr>Порядку збору IETF RFC 3227 Інструкція із збору цифрових доказів </vt:lpstr>
      <vt:lpstr>Чого слід уникати IETF RFC 3227 Інструкція із збору цифрових доказів </vt:lpstr>
      <vt:lpstr>Захист персональних даних IETF RFC 3227 Інструкція із збору цифрових доказів </vt:lpstr>
      <vt:lpstr>Етапи збору IETF RFC 3227 Інструкція із збору цифрових доказів </vt:lpstr>
      <vt:lpstr>Віддалене видалення записів (self-wipe)</vt:lpstr>
      <vt:lpstr>Коли потрібно починати збирати дані?</vt:lpstr>
      <vt:lpstr>Зберігання цифрових доказів </vt:lpstr>
      <vt:lpstr>Переваги / недоліки доказів з відкритих джерел </vt:lpstr>
      <vt:lpstr>Протокол Берклі  розслідування з використанням відкритих даних</vt:lpstr>
      <vt:lpstr>Склад оперативно-слідчої групи</vt:lpstr>
      <vt:lpstr>Робоче місце</vt:lpstr>
      <vt:lpstr>Протоколювання</vt:lpstr>
      <vt:lpstr>Wayback Machine</vt:lpstr>
      <vt:lpstr>Archive.today</vt:lpstr>
      <vt:lpstr>Perma.cc</vt:lpstr>
      <vt:lpstr>ТЕМА</vt:lpstr>
      <vt:lpstr>Операційна система (ОС)</vt:lpstr>
      <vt:lpstr>Windows </vt:lpstr>
      <vt:lpstr>Презентация PowerPoint</vt:lpstr>
      <vt:lpstr>macOS</vt:lpstr>
      <vt:lpstr>Android </vt:lpstr>
      <vt:lpstr>iOS </vt:lpstr>
      <vt:lpstr>Файлові системи</vt:lpstr>
      <vt:lpstr>Сектор - Кластер</vt:lpstr>
      <vt:lpstr>Розміри кластерів</vt:lpstr>
      <vt:lpstr>Slack space</vt:lpstr>
      <vt:lpstr>Видалення файлу </vt:lpstr>
      <vt:lpstr>FAT 32 </vt:lpstr>
      <vt:lpstr>Коли файл видаляється: </vt:lpstr>
      <vt:lpstr>NTFS </vt:lpstr>
      <vt:lpstr>Вільний простір </vt:lpstr>
      <vt:lpstr>Дата та час в Windows </vt:lpstr>
      <vt:lpstr>Часова шкала в Autopsy</vt:lpstr>
      <vt:lpstr>Графічне представлення пов'язаних об'єктів  у цифрових доказах за допомогою Maltego</vt:lpstr>
      <vt:lpstr>Експертиза периферійних пристроїв</vt:lpstr>
      <vt:lpstr>SID</vt:lpstr>
      <vt:lpstr>Кошик</vt:lpstr>
      <vt:lpstr>Інші цікаві артефакти</vt:lpstr>
      <vt:lpstr>Сигнатури</vt:lpstr>
      <vt:lpstr>Сигнатури </vt:lpstr>
      <vt:lpstr>Метадані</vt:lpstr>
      <vt:lpstr>Журнали подій</vt:lpstr>
      <vt:lpstr>Event ID</vt:lpstr>
      <vt:lpstr>Logon Types</vt:lpstr>
      <vt:lpstr>Виявлення фактів друку документів</vt:lpstr>
      <vt:lpstr>Реєстр Windows</vt:lpstr>
      <vt:lpstr>Розташування файлів реєстру</vt:lpstr>
      <vt:lpstr>Важливі гілки Реєстру</vt:lpstr>
      <vt:lpstr>RecentDocs в Реєстрі</vt:lpstr>
      <vt:lpstr>UserAssist в Реєстрі</vt:lpstr>
      <vt:lpstr>MuiCache в Реєстрі</vt:lpstr>
      <vt:lpstr>USBSTOR в Реєстрі</vt:lpstr>
      <vt:lpstr>LogonUI в Реєстрі</vt:lpstr>
      <vt:lpstr>Автозапуск в Реєстрі</vt:lpstr>
      <vt:lpstr>Автозапуск в Реєстрі</vt:lpstr>
      <vt:lpstr>Файлова структура Linux</vt:lpstr>
      <vt:lpstr>Аналіз Linux</vt:lpstr>
      <vt:lpstr>Артефакти Linux</vt:lpstr>
      <vt:lpstr>Інтерфейси Linux</vt:lpstr>
      <vt:lpstr>Артефакти macOS</vt:lpstr>
      <vt:lpstr>ТЕМА</vt:lpstr>
      <vt:lpstr> Формати запису оперативної пам’яті</vt:lpstr>
      <vt:lpstr>Що можна знайти в дампі ОЗП</vt:lpstr>
      <vt:lpstr>Volatility</vt:lpstr>
      <vt:lpstr>Volatility</vt:lpstr>
      <vt:lpstr>Volatility</vt:lpstr>
      <vt:lpstr>ТЕМА</vt:lpstr>
      <vt:lpstr>Віртуальна машина для аналізу</vt:lpstr>
      <vt:lpstr>Криміналістичні інструменти</vt:lpstr>
      <vt:lpstr>PALADIN</vt:lpstr>
      <vt:lpstr>Основні можливості PALADIN</vt:lpstr>
      <vt:lpstr>PALADIN</vt:lpstr>
      <vt:lpstr>Kali Linux</vt:lpstr>
      <vt:lpstr>ТЕМА</vt:lpstr>
      <vt:lpstr>Труднощі отримання доказів  з мобільних пристроїв</vt:lpstr>
      <vt:lpstr>Методи дослідження мобільних пристроїв</vt:lpstr>
      <vt:lpstr>Докази на мобільних пристроях</vt:lpstr>
      <vt:lpstr>Визначення моделі</vt:lpstr>
      <vt:lpstr>Доступ до iPhone</vt:lpstr>
      <vt:lpstr>Захист даних в iPhone та Android</vt:lpstr>
      <vt:lpstr>Презентация PowerPoint</vt:lpstr>
      <vt:lpstr>Криміналістичні інструменти</vt:lpstr>
      <vt:lpstr>ТЕМА</vt:lpstr>
      <vt:lpstr>Модель OSI</vt:lpstr>
      <vt:lpstr>MAC-адреса</vt:lpstr>
      <vt:lpstr>IP-адреса</vt:lpstr>
      <vt:lpstr>Порти</vt:lpstr>
      <vt:lpstr>DNS</vt:lpstr>
      <vt:lpstr>URL</vt:lpstr>
      <vt:lpstr>Аналіз активності в Internet </vt:lpstr>
      <vt:lpstr>Історія</vt:lpstr>
      <vt:lpstr>Cache</vt:lpstr>
      <vt:lpstr>Cookies</vt:lpstr>
      <vt:lpstr>Закладки</vt:lpstr>
      <vt:lpstr>Завантаження</vt:lpstr>
      <vt:lpstr>Аналіз мережевої активності </vt:lpstr>
      <vt:lpstr>Диспетчер завдань</vt:lpstr>
      <vt:lpstr>Кеш DNS на клієнті</vt:lpstr>
      <vt:lpstr>Whois</vt:lpstr>
      <vt:lpstr>ARP cache</vt:lpstr>
      <vt:lpstr>netstat</vt:lpstr>
      <vt:lpstr>Сканування портів  </vt:lpstr>
      <vt:lpstr>Аналіз мережевого трафіку </vt:lpstr>
      <vt:lpstr>Wireshark</vt:lpstr>
      <vt:lpstr>Honeypot та Canarytokens </vt:lpstr>
      <vt:lpstr>Структура електронного листа </vt:lpstr>
      <vt:lpstr>Заголовок електронного листа </vt:lpstr>
      <vt:lpstr>Збір даних з соціальних мереж </vt:lpstr>
      <vt:lpstr>Завантаження всієї інформації з Facebook </vt:lpstr>
      <vt:lpstr>Завантаження всієї інформації з Telegram </vt:lpstr>
      <vt:lpstr>Хмарне середовище </vt:lpstr>
      <vt:lpstr>Складності роботи з хмарами </vt:lpstr>
      <vt:lpstr>Логування та артефакти хмарної активності </vt:lpstr>
      <vt:lpstr>Юрисдикція та доступ до даних </vt:lpstr>
      <vt:lpstr>IoT </vt:lpstr>
      <vt:lpstr>Shodan </vt:lpstr>
      <vt:lpstr>Використання Tor, VPN, проксі-серверів </vt:lpstr>
      <vt:lpstr>Техніки деанонімізації </vt:lpstr>
      <vt:lpstr>Темна мережа (Dark Web)</vt:lpstr>
      <vt:lpstr>Криптовалюти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Consulting</dc:title>
  <dc:creator>Expert</dc:creator>
  <cp:lastModifiedBy>Expert</cp:lastModifiedBy>
  <cp:revision>473</cp:revision>
  <dcterms:modified xsi:type="dcterms:W3CDTF">2025-07-21T14:15:12Z</dcterms:modified>
</cp:coreProperties>
</file>