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76"/>
  </p:notesMasterIdLst>
  <p:sldIdLst>
    <p:sldId id="256" r:id="rId2"/>
    <p:sldId id="265" r:id="rId3"/>
    <p:sldId id="441" r:id="rId4"/>
    <p:sldId id="470" r:id="rId5"/>
    <p:sldId id="471" r:id="rId6"/>
    <p:sldId id="472" r:id="rId7"/>
    <p:sldId id="474" r:id="rId8"/>
    <p:sldId id="475" r:id="rId9"/>
    <p:sldId id="476" r:id="rId10"/>
    <p:sldId id="473" r:id="rId11"/>
    <p:sldId id="469" r:id="rId12"/>
    <p:sldId id="385" r:id="rId13"/>
    <p:sldId id="304" r:id="rId14"/>
    <p:sldId id="305" r:id="rId15"/>
    <p:sldId id="435" r:id="rId16"/>
    <p:sldId id="306" r:id="rId17"/>
    <p:sldId id="308" r:id="rId18"/>
    <p:sldId id="392" r:id="rId19"/>
    <p:sldId id="393" r:id="rId20"/>
    <p:sldId id="394" r:id="rId21"/>
    <p:sldId id="395" r:id="rId22"/>
    <p:sldId id="396" r:id="rId23"/>
    <p:sldId id="397" r:id="rId24"/>
    <p:sldId id="398" r:id="rId25"/>
    <p:sldId id="399" r:id="rId26"/>
    <p:sldId id="400" r:id="rId27"/>
    <p:sldId id="442" r:id="rId28"/>
    <p:sldId id="415" r:id="rId29"/>
    <p:sldId id="437" r:id="rId30"/>
    <p:sldId id="309" r:id="rId31"/>
    <p:sldId id="315" r:id="rId32"/>
    <p:sldId id="422" r:id="rId33"/>
    <p:sldId id="331" r:id="rId34"/>
    <p:sldId id="332" r:id="rId35"/>
    <p:sldId id="456" r:id="rId36"/>
    <p:sldId id="458" r:id="rId37"/>
    <p:sldId id="457" r:id="rId38"/>
    <p:sldId id="487" r:id="rId39"/>
    <p:sldId id="488" r:id="rId40"/>
    <p:sldId id="329" r:id="rId41"/>
    <p:sldId id="333" r:id="rId42"/>
    <p:sldId id="310" r:id="rId43"/>
    <p:sldId id="311" r:id="rId44"/>
    <p:sldId id="312" r:id="rId45"/>
    <p:sldId id="313" r:id="rId46"/>
    <p:sldId id="316" r:id="rId47"/>
    <p:sldId id="314" r:id="rId48"/>
    <p:sldId id="317" r:id="rId49"/>
    <p:sldId id="318" r:id="rId50"/>
    <p:sldId id="319" r:id="rId51"/>
    <p:sldId id="320" r:id="rId52"/>
    <p:sldId id="321" r:id="rId53"/>
    <p:sldId id="322" r:id="rId54"/>
    <p:sldId id="402" r:id="rId55"/>
    <p:sldId id="403" r:id="rId56"/>
    <p:sldId id="404" r:id="rId57"/>
    <p:sldId id="405" r:id="rId58"/>
    <p:sldId id="406" r:id="rId59"/>
    <p:sldId id="421" r:id="rId60"/>
    <p:sldId id="407" r:id="rId61"/>
    <p:sldId id="411" r:id="rId62"/>
    <p:sldId id="418" r:id="rId63"/>
    <p:sldId id="408" r:id="rId64"/>
    <p:sldId id="436" r:id="rId65"/>
    <p:sldId id="416" r:id="rId66"/>
    <p:sldId id="417" r:id="rId67"/>
    <p:sldId id="412" r:id="rId68"/>
    <p:sldId id="413" r:id="rId69"/>
    <p:sldId id="414" r:id="rId70"/>
    <p:sldId id="443" r:id="rId71"/>
    <p:sldId id="323" r:id="rId72"/>
    <p:sldId id="325" r:id="rId73"/>
    <p:sldId id="374" r:id="rId74"/>
    <p:sldId id="372" r:id="rId75"/>
    <p:sldId id="373" r:id="rId76"/>
    <p:sldId id="371" r:id="rId77"/>
    <p:sldId id="330" r:id="rId78"/>
    <p:sldId id="334" r:id="rId79"/>
    <p:sldId id="335" r:id="rId80"/>
    <p:sldId id="336" r:id="rId81"/>
    <p:sldId id="337" r:id="rId82"/>
    <p:sldId id="338" r:id="rId83"/>
    <p:sldId id="341" r:id="rId84"/>
    <p:sldId id="339" r:id="rId85"/>
    <p:sldId id="340" r:id="rId86"/>
    <p:sldId id="343" r:id="rId87"/>
    <p:sldId id="439" r:id="rId88"/>
    <p:sldId id="438" r:id="rId89"/>
    <p:sldId id="376" r:id="rId90"/>
    <p:sldId id="344" r:id="rId91"/>
    <p:sldId id="345" r:id="rId92"/>
    <p:sldId id="346" r:id="rId93"/>
    <p:sldId id="348" r:id="rId94"/>
    <p:sldId id="347" r:id="rId95"/>
    <p:sldId id="349" r:id="rId96"/>
    <p:sldId id="354" r:id="rId97"/>
    <p:sldId id="352" r:id="rId98"/>
    <p:sldId id="353" r:id="rId99"/>
    <p:sldId id="496" r:id="rId100"/>
    <p:sldId id="355" r:id="rId101"/>
    <p:sldId id="356" r:id="rId102"/>
    <p:sldId id="357" r:id="rId103"/>
    <p:sldId id="359" r:id="rId104"/>
    <p:sldId id="360" r:id="rId105"/>
    <p:sldId id="361" r:id="rId106"/>
    <p:sldId id="364" r:id="rId107"/>
    <p:sldId id="365" r:id="rId108"/>
    <p:sldId id="363" r:id="rId109"/>
    <p:sldId id="362" r:id="rId110"/>
    <p:sldId id="491" r:id="rId111"/>
    <p:sldId id="490" r:id="rId112"/>
    <p:sldId id="489" r:id="rId113"/>
    <p:sldId id="492" r:id="rId114"/>
    <p:sldId id="480" r:id="rId115"/>
    <p:sldId id="445" r:id="rId116"/>
    <p:sldId id="386" r:id="rId117"/>
    <p:sldId id="387" r:id="rId118"/>
    <p:sldId id="388" r:id="rId119"/>
    <p:sldId id="389" r:id="rId120"/>
    <p:sldId id="390" r:id="rId121"/>
    <p:sldId id="447" r:id="rId122"/>
    <p:sldId id="391" r:id="rId123"/>
    <p:sldId id="433" r:id="rId124"/>
    <p:sldId id="434" r:id="rId125"/>
    <p:sldId id="493" r:id="rId126"/>
    <p:sldId id="494" r:id="rId127"/>
    <p:sldId id="486" r:id="rId128"/>
    <p:sldId id="448" r:id="rId129"/>
    <p:sldId id="423" r:id="rId130"/>
    <p:sldId id="424" r:id="rId131"/>
    <p:sldId id="425" r:id="rId132"/>
    <p:sldId id="426" r:id="rId133"/>
    <p:sldId id="429" r:id="rId134"/>
    <p:sldId id="430" r:id="rId135"/>
    <p:sldId id="432" r:id="rId136"/>
    <p:sldId id="431" r:id="rId137"/>
    <p:sldId id="444" r:id="rId138"/>
    <p:sldId id="440" r:id="rId139"/>
    <p:sldId id="367" r:id="rId140"/>
    <p:sldId id="382" r:id="rId141"/>
    <p:sldId id="369" r:id="rId142"/>
    <p:sldId id="370" r:id="rId143"/>
    <p:sldId id="384" r:id="rId144"/>
    <p:sldId id="342" r:id="rId145"/>
    <p:sldId id="377" r:id="rId146"/>
    <p:sldId id="378" r:id="rId147"/>
    <p:sldId id="379" r:id="rId148"/>
    <p:sldId id="380" r:id="rId149"/>
    <p:sldId id="381" r:id="rId150"/>
    <p:sldId id="495" r:id="rId151"/>
    <p:sldId id="451" r:id="rId152"/>
    <p:sldId id="455" r:id="rId153"/>
    <p:sldId id="449" r:id="rId154"/>
    <p:sldId id="450" r:id="rId155"/>
    <p:sldId id="452" r:id="rId156"/>
    <p:sldId id="419" r:id="rId157"/>
    <p:sldId id="420" r:id="rId158"/>
    <p:sldId id="453" r:id="rId159"/>
    <p:sldId id="477" r:id="rId160"/>
    <p:sldId id="459" r:id="rId161"/>
    <p:sldId id="465" r:id="rId162"/>
    <p:sldId id="463" r:id="rId163"/>
    <p:sldId id="482" r:id="rId164"/>
    <p:sldId id="483" r:id="rId165"/>
    <p:sldId id="462" r:id="rId166"/>
    <p:sldId id="484" r:id="rId167"/>
    <p:sldId id="460" r:id="rId168"/>
    <p:sldId id="461" r:id="rId169"/>
    <p:sldId id="485" r:id="rId170"/>
    <p:sldId id="468" r:id="rId171"/>
    <p:sldId id="466" r:id="rId172"/>
    <p:sldId id="467" r:id="rId173"/>
    <p:sldId id="497" r:id="rId174"/>
    <p:sldId id="498" r:id="rId175"/>
  </p:sldIdLst>
  <p:sldSz cx="9144000" cy="5143500" type="screen16x9"/>
  <p:notesSz cx="6858000" cy="9144000"/>
  <p:embeddedFontLst>
    <p:embeddedFont>
      <p:font typeface="Arial Narrow" panose="020B0606020202030204" pitchFamily="34" charset="0"/>
      <p:regular r:id="rId177"/>
      <p:bold r:id="rId178"/>
      <p:italic r:id="rId179"/>
      <p:boldItalic r:id="rId180"/>
    </p:embeddedFont>
    <p:embeddedFont>
      <p:font typeface="Bahnschrift Condensed" panose="020B0502040204020203" pitchFamily="34" charset="0"/>
      <p:regular r:id="rId181"/>
      <p:bold r:id="rId182"/>
    </p:embeddedFont>
    <p:embeddedFont>
      <p:font typeface="Bahnschrift SemiBold Condensed" panose="020B0502040204020203" pitchFamily="34" charset="0"/>
      <p:bold r:id="rId183"/>
    </p:embeddedFont>
    <p:embeddedFont>
      <p:font typeface="Barlow Semi Condensed" panose="020B0604020202020204" charset="0"/>
      <p:regular r:id="rId184"/>
      <p:bold r:id="rId185"/>
      <p:italic r:id="rId186"/>
      <p:boldItalic r:id="rId187"/>
    </p:embeddedFont>
    <p:embeddedFont>
      <p:font typeface="Barlow Semi Condensed Medium" panose="020B0604020202020204" charset="0"/>
      <p:regular r:id="rId188"/>
      <p:bold r:id="rId189"/>
      <p:italic r:id="rId190"/>
      <p:boldItalic r:id="rId191"/>
    </p:embeddedFont>
    <p:embeddedFont>
      <p:font typeface="Fjalla One" panose="020B0604020202020204" charset="0"/>
      <p:regular r:id="rId1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E3BCCB-9313-457D-9F71-D81FAAE90DCB}">
  <a:tblStyle styleId="{38E3BCCB-9313-457D-9F71-D81FAAE90DC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94660"/>
  </p:normalViewPr>
  <p:slideViewPr>
    <p:cSldViewPr snapToGrid="0">
      <p:cViewPr varScale="1">
        <p:scale>
          <a:sx n="81" d="100"/>
          <a:sy n="81" d="100"/>
        </p:scale>
        <p:origin x="96"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15.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5.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16.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6.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8.fntdata"/><Relationship Id="rId189" Type="http://schemas.openxmlformats.org/officeDocument/2006/relationships/font" Target="fonts/font1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font" Target="fonts/font3.fntdata"/><Relationship Id="rId195" Type="http://schemas.openxmlformats.org/officeDocument/2006/relationships/theme" Target="theme/theme1.xml"/><Relationship Id="rId190" Type="http://schemas.openxmlformats.org/officeDocument/2006/relationships/font" Target="fonts/font1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4.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font" Target="fonts/font10.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font" Target="fonts/font11.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font" Target="fonts/font1.fntdata"/><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113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43532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66425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537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07141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6436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6557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0714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6426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8728718f4e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8728718f4e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99880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16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8728718f4e_1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8728718f4e_1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94347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965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47141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553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2540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9494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8728718f4e_1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8728718f4e_1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71837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8728718f4e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8728718f4e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077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11222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71747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250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78521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3711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8728718f4e_1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8728718f4e_1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9457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08808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5023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9883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1290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08547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332743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8728718f4e_1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8728718f4e_1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4110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5396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8"/>
        <p:cNvGrpSpPr/>
        <p:nvPr/>
      </p:nvGrpSpPr>
      <p:grpSpPr>
        <a:xfrm>
          <a:off x="0" y="0"/>
          <a:ext cx="0" cy="0"/>
          <a:chOff x="0" y="0"/>
          <a:chExt cx="0" cy="0"/>
        </a:xfrm>
      </p:grpSpPr>
      <p:sp>
        <p:nvSpPr>
          <p:cNvPr id="3459" name="Google Shape;3459;g8728718f4e_1_1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0" name="Google Shape;3460;g8728718f4e_1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18005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69243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3335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38363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50020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842385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233937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642050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8728718f4e_1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8728718f4e_1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68105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8728718f4e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8728718f4e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46245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5007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8"/>
        <p:cNvGrpSpPr/>
        <p:nvPr/>
      </p:nvGrpSpPr>
      <p:grpSpPr>
        <a:xfrm>
          <a:off x="0" y="0"/>
          <a:ext cx="0" cy="0"/>
          <a:chOff x="0" y="0"/>
          <a:chExt cx="0" cy="0"/>
        </a:xfrm>
      </p:grpSpPr>
      <p:sp>
        <p:nvSpPr>
          <p:cNvPr id="3459" name="Google Shape;3459;g8728718f4e_1_1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0" name="Google Shape;3460;g8728718f4e_1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81888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612842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8728718f4e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8728718f4e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2342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9542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43398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956759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506758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948324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838766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318616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1777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264564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115256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95916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27844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366802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53131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521571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16336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511968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53584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24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8714a43093_3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8714a43093_3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393250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1465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481063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55293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1175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316062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599334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330951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669587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06674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746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088501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154050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75276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10622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35349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4161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8714a43093_3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8714a43093_3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7972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27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8714a43093_3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8714a43093_3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6975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0262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8631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5361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3963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751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006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8728718f4e_1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8728718f4e_1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732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3913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410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8728718f4e_1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8728718f4e_1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0359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703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56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0238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8728718f4e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8728718f4e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0644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8728718f4e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8728718f4e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3845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874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8728718f4e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8728718f4e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06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872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2692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226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197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818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8728718f4e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8728718f4e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55044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8714a43093_3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8714a43093_3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22822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5005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42045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8714a43093_3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8714a43093_3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8073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8728718f4e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8728718f4e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1101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061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23190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6184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35204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7091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814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5369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8"/>
        <p:cNvGrpSpPr/>
        <p:nvPr/>
      </p:nvGrpSpPr>
      <p:grpSpPr>
        <a:xfrm>
          <a:off x="0" y="0"/>
          <a:ext cx="0" cy="0"/>
          <a:chOff x="0" y="0"/>
          <a:chExt cx="0" cy="0"/>
        </a:xfrm>
      </p:grpSpPr>
      <p:sp>
        <p:nvSpPr>
          <p:cNvPr id="3459" name="Google Shape;3459;g8728718f4e_1_1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0" name="Google Shape;3460;g8728718f4e_1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3945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66507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1650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9616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77171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6847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62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20896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19424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41096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28912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5326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2162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1297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8523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481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3596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399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1330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8728718f4e_1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8728718f4e_1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94756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8714a43093_3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8714a43093_3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18222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20052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8714a43093_3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8714a43093_3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74594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5633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8152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0023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86fa6133bc_4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86fa6133bc_4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34730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77497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86fa6133bc_4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86fa6133bc_4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083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007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6742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3899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4029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55865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12549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2305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247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2409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99418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5571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39450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1956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9421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84358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24822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8728718f4e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8728718f4e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4215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8714a43093_3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1" name="Google Shape;3211;g8714a43093_3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42166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0642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8728718f4e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8728718f4e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74060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8728718f4e_1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8728718f4e_1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8906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8714a4309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8714a43093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44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
        <p:cNvGrpSpPr/>
        <p:nvPr/>
      </p:nvGrpSpPr>
      <p:grpSpPr>
        <a:xfrm>
          <a:off x="0" y="0"/>
          <a:ext cx="0" cy="0"/>
          <a:chOff x="0" y="0"/>
          <a:chExt cx="0" cy="0"/>
        </a:xfrm>
      </p:grpSpPr>
      <p:sp>
        <p:nvSpPr>
          <p:cNvPr id="8" name="Google Shape;8;p2"/>
          <p:cNvSpPr txBox="1">
            <a:spLocks noGrp="1"/>
          </p:cNvSpPr>
          <p:nvPr>
            <p:ph type="ctrTitle"/>
          </p:nvPr>
        </p:nvSpPr>
        <p:spPr>
          <a:xfrm>
            <a:off x="5248656" y="2002536"/>
            <a:ext cx="3264300" cy="1792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5200"/>
            </a:lvl1pPr>
            <a:lvl2pPr lvl="1" algn="r" rtl="0">
              <a:spcBef>
                <a:spcPts val="0"/>
              </a:spcBef>
              <a:spcAft>
                <a:spcPts val="0"/>
              </a:spcAft>
              <a:buSzPts val="5200"/>
              <a:buNone/>
              <a:defRPr sz="5200"/>
            </a:lvl2pPr>
            <a:lvl3pPr lvl="2" algn="r" rtl="0">
              <a:spcBef>
                <a:spcPts val="0"/>
              </a:spcBef>
              <a:spcAft>
                <a:spcPts val="0"/>
              </a:spcAft>
              <a:buSzPts val="5200"/>
              <a:buNone/>
              <a:defRPr sz="5200"/>
            </a:lvl3pPr>
            <a:lvl4pPr lvl="3" algn="r" rtl="0">
              <a:spcBef>
                <a:spcPts val="0"/>
              </a:spcBef>
              <a:spcAft>
                <a:spcPts val="0"/>
              </a:spcAft>
              <a:buSzPts val="5200"/>
              <a:buNone/>
              <a:defRPr sz="5200"/>
            </a:lvl4pPr>
            <a:lvl5pPr lvl="4" algn="r" rtl="0">
              <a:spcBef>
                <a:spcPts val="0"/>
              </a:spcBef>
              <a:spcAft>
                <a:spcPts val="0"/>
              </a:spcAft>
              <a:buSzPts val="5200"/>
              <a:buNone/>
              <a:defRPr sz="5200"/>
            </a:lvl5pPr>
            <a:lvl6pPr lvl="5" algn="r" rtl="0">
              <a:spcBef>
                <a:spcPts val="0"/>
              </a:spcBef>
              <a:spcAft>
                <a:spcPts val="0"/>
              </a:spcAft>
              <a:buSzPts val="5200"/>
              <a:buNone/>
              <a:defRPr sz="5200"/>
            </a:lvl6pPr>
            <a:lvl7pPr lvl="6" algn="r" rtl="0">
              <a:spcBef>
                <a:spcPts val="0"/>
              </a:spcBef>
              <a:spcAft>
                <a:spcPts val="0"/>
              </a:spcAft>
              <a:buSzPts val="5200"/>
              <a:buNone/>
              <a:defRPr sz="5200"/>
            </a:lvl7pPr>
            <a:lvl8pPr lvl="7" algn="r" rtl="0">
              <a:spcBef>
                <a:spcPts val="0"/>
              </a:spcBef>
              <a:spcAft>
                <a:spcPts val="0"/>
              </a:spcAft>
              <a:buSzPts val="5200"/>
              <a:buNone/>
              <a:defRPr sz="5200"/>
            </a:lvl8pPr>
            <a:lvl9pPr lvl="8" algn="r" rtl="0">
              <a:spcBef>
                <a:spcPts val="0"/>
              </a:spcBef>
              <a:spcAft>
                <a:spcPts val="0"/>
              </a:spcAft>
              <a:buSzPts val="5200"/>
              <a:buNone/>
              <a:defRPr sz="5200"/>
            </a:lvl9pPr>
          </a:lstStyle>
          <a:p>
            <a:endParaRPr/>
          </a:p>
        </p:txBody>
      </p:sp>
      <p:sp>
        <p:nvSpPr>
          <p:cNvPr id="9" name="Google Shape;9;p2"/>
          <p:cNvSpPr txBox="1">
            <a:spLocks noGrp="1"/>
          </p:cNvSpPr>
          <p:nvPr>
            <p:ph type="subTitle" idx="1"/>
          </p:nvPr>
        </p:nvSpPr>
        <p:spPr>
          <a:xfrm>
            <a:off x="5248656" y="3721608"/>
            <a:ext cx="3264300" cy="896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1pPr>
            <a:lvl2pPr lvl="1"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2pPr>
            <a:lvl3pPr lvl="2"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3pPr>
            <a:lvl4pPr lvl="3"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4pPr>
            <a:lvl5pPr lvl="4"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5pPr>
            <a:lvl6pPr lvl="5"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6pPr>
            <a:lvl7pPr lvl="6"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7pPr>
            <a:lvl8pPr lvl="7"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8pPr>
            <a:lvl9pPr lvl="8"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9pPr>
          </a:lstStyle>
          <a:p>
            <a:endParaRPr/>
          </a:p>
        </p:txBody>
      </p:sp>
      <p:cxnSp>
        <p:nvCxnSpPr>
          <p:cNvPr id="10" name="Google Shape;10;p2"/>
          <p:cNvCxnSpPr/>
          <p:nvPr/>
        </p:nvCxnSpPr>
        <p:spPr>
          <a:xfrm flipH="1">
            <a:off x="5827050" y="451300"/>
            <a:ext cx="1672500" cy="126000"/>
          </a:xfrm>
          <a:prstGeom prst="straightConnector1">
            <a:avLst/>
          </a:prstGeom>
          <a:noFill/>
          <a:ln w="9525" cap="flat" cmpd="sng">
            <a:solidFill>
              <a:schemeClr val="dk1"/>
            </a:solidFill>
            <a:prstDash val="solid"/>
            <a:round/>
            <a:headEnd type="none" w="med" len="med"/>
            <a:tailEnd type="none" w="med" len="med"/>
          </a:ln>
        </p:spPr>
      </p:cxnSp>
      <p:cxnSp>
        <p:nvCxnSpPr>
          <p:cNvPr id="11" name="Google Shape;11;p2"/>
          <p:cNvCxnSpPr/>
          <p:nvPr/>
        </p:nvCxnSpPr>
        <p:spPr>
          <a:xfrm rot="10800000">
            <a:off x="7512925" y="457850"/>
            <a:ext cx="829500" cy="743400"/>
          </a:xfrm>
          <a:prstGeom prst="straightConnector1">
            <a:avLst/>
          </a:prstGeom>
          <a:noFill/>
          <a:ln w="9525" cap="flat" cmpd="sng">
            <a:solidFill>
              <a:schemeClr val="dk1"/>
            </a:solidFill>
            <a:prstDash val="solid"/>
            <a:round/>
            <a:headEnd type="none" w="med" len="med"/>
            <a:tailEnd type="none" w="med" len="med"/>
          </a:ln>
        </p:spPr>
      </p:cxnSp>
      <p:cxnSp>
        <p:nvCxnSpPr>
          <p:cNvPr id="12" name="Google Shape;12;p2"/>
          <p:cNvCxnSpPr/>
          <p:nvPr/>
        </p:nvCxnSpPr>
        <p:spPr>
          <a:xfrm flipH="1">
            <a:off x="8348975" y="-6625"/>
            <a:ext cx="796500" cy="1188000"/>
          </a:xfrm>
          <a:prstGeom prst="straightConnector1">
            <a:avLst/>
          </a:prstGeom>
          <a:noFill/>
          <a:ln w="9525" cap="flat" cmpd="sng">
            <a:solidFill>
              <a:schemeClr val="dk1"/>
            </a:solidFill>
            <a:prstDash val="solid"/>
            <a:round/>
            <a:headEnd type="none" w="med" len="med"/>
            <a:tailEnd type="none" w="med" len="med"/>
          </a:ln>
        </p:spPr>
      </p:cxnSp>
      <p:grpSp>
        <p:nvGrpSpPr>
          <p:cNvPr id="13" name="Google Shape;13;p2"/>
          <p:cNvGrpSpPr/>
          <p:nvPr/>
        </p:nvGrpSpPr>
        <p:grpSpPr>
          <a:xfrm>
            <a:off x="8064275" y="887850"/>
            <a:ext cx="581800" cy="582350"/>
            <a:chOff x="8064275" y="887850"/>
            <a:chExt cx="581800" cy="582350"/>
          </a:xfrm>
        </p:grpSpPr>
        <p:sp>
          <p:nvSpPr>
            <p:cNvPr id="14" name="Google Shape;14;p2"/>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7353050" y="316275"/>
            <a:ext cx="292025" cy="292575"/>
            <a:chOff x="7353050" y="316275"/>
            <a:chExt cx="292025" cy="292575"/>
          </a:xfrm>
        </p:grpSpPr>
        <p:sp>
          <p:nvSpPr>
            <p:cNvPr id="21" name="Google Shape;21;p2"/>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5690580" y="4258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688325" y="4232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727069" y="4623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724827" y="4597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766657" y="5018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764415" y="4996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2"/>
          <p:cNvGrpSpPr/>
          <p:nvPr/>
        </p:nvGrpSpPr>
        <p:grpSpPr>
          <a:xfrm>
            <a:off x="5443350" y="289275"/>
            <a:ext cx="175013" cy="27000"/>
            <a:chOff x="5662375" y="212375"/>
            <a:chExt cx="175013" cy="27000"/>
          </a:xfrm>
        </p:grpSpPr>
        <p:sp>
          <p:nvSpPr>
            <p:cNvPr id="32" name="Google Shape;32;p2"/>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8490050" y="170875"/>
            <a:ext cx="175013" cy="27000"/>
            <a:chOff x="5662375" y="212375"/>
            <a:chExt cx="175013" cy="27000"/>
          </a:xfrm>
        </p:grpSpPr>
        <p:sp>
          <p:nvSpPr>
            <p:cNvPr id="36" name="Google Shape;36;p2"/>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8068750" y="1581800"/>
            <a:ext cx="175013" cy="27000"/>
            <a:chOff x="5662375" y="212375"/>
            <a:chExt cx="175013" cy="27000"/>
          </a:xfrm>
        </p:grpSpPr>
        <p:sp>
          <p:nvSpPr>
            <p:cNvPr id="40" name="Google Shape;40;p2"/>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8">
    <p:spTree>
      <p:nvGrpSpPr>
        <p:cNvPr id="1" name="Shape 1326"/>
        <p:cNvGrpSpPr/>
        <p:nvPr/>
      </p:nvGrpSpPr>
      <p:grpSpPr>
        <a:xfrm>
          <a:off x="0" y="0"/>
          <a:ext cx="0" cy="0"/>
          <a:chOff x="0" y="0"/>
          <a:chExt cx="0" cy="0"/>
        </a:xfrm>
      </p:grpSpPr>
      <p:cxnSp>
        <p:nvCxnSpPr>
          <p:cNvPr id="1327" name="Google Shape;1327;p27"/>
          <p:cNvCxnSpPr/>
          <p:nvPr/>
        </p:nvCxnSpPr>
        <p:spPr>
          <a:xfrm rot="5400000">
            <a:off x="7269708" y="3324550"/>
            <a:ext cx="1133100" cy="306300"/>
          </a:xfrm>
          <a:prstGeom prst="straightConnector1">
            <a:avLst/>
          </a:prstGeom>
          <a:noFill/>
          <a:ln w="9525" cap="flat" cmpd="sng">
            <a:solidFill>
              <a:srgbClr val="1A2E35"/>
            </a:solidFill>
            <a:prstDash val="solid"/>
            <a:round/>
            <a:headEnd type="none" w="med" len="med"/>
            <a:tailEnd type="none" w="med" len="med"/>
          </a:ln>
        </p:spPr>
      </p:cxnSp>
      <p:cxnSp>
        <p:nvCxnSpPr>
          <p:cNvPr id="1328" name="Google Shape;1328;p27"/>
          <p:cNvCxnSpPr/>
          <p:nvPr/>
        </p:nvCxnSpPr>
        <p:spPr>
          <a:xfrm rot="-5400000" flipH="1">
            <a:off x="7181408" y="2082400"/>
            <a:ext cx="1342200" cy="315300"/>
          </a:xfrm>
          <a:prstGeom prst="straightConnector1">
            <a:avLst/>
          </a:prstGeom>
          <a:noFill/>
          <a:ln w="9525" cap="flat" cmpd="sng">
            <a:solidFill>
              <a:srgbClr val="1A2E35"/>
            </a:solidFill>
            <a:prstDash val="solid"/>
            <a:round/>
            <a:headEnd type="none" w="med" len="med"/>
            <a:tailEnd type="none" w="med" len="med"/>
          </a:ln>
        </p:spPr>
      </p:cxnSp>
      <p:cxnSp>
        <p:nvCxnSpPr>
          <p:cNvPr id="1329" name="Google Shape;1329;p27"/>
          <p:cNvCxnSpPr/>
          <p:nvPr/>
        </p:nvCxnSpPr>
        <p:spPr>
          <a:xfrm rot="5400000">
            <a:off x="7232433" y="736375"/>
            <a:ext cx="1332000" cy="392100"/>
          </a:xfrm>
          <a:prstGeom prst="straightConnector1">
            <a:avLst/>
          </a:prstGeom>
          <a:noFill/>
          <a:ln w="9525" cap="flat" cmpd="sng">
            <a:solidFill>
              <a:srgbClr val="1A2E35"/>
            </a:solidFill>
            <a:prstDash val="solid"/>
            <a:round/>
            <a:headEnd type="none" w="med" len="med"/>
            <a:tailEnd type="none" w="med" len="med"/>
          </a:ln>
        </p:spPr>
      </p:cxnSp>
      <p:cxnSp>
        <p:nvCxnSpPr>
          <p:cNvPr id="1330" name="Google Shape;1330;p27"/>
          <p:cNvCxnSpPr/>
          <p:nvPr/>
        </p:nvCxnSpPr>
        <p:spPr>
          <a:xfrm rot="5400000">
            <a:off x="8168433" y="-66600"/>
            <a:ext cx="273900" cy="407100"/>
          </a:xfrm>
          <a:prstGeom prst="straightConnector1">
            <a:avLst/>
          </a:prstGeom>
          <a:noFill/>
          <a:ln w="9525" cap="flat" cmpd="sng">
            <a:solidFill>
              <a:srgbClr val="1A2E35"/>
            </a:solidFill>
            <a:prstDash val="solid"/>
            <a:round/>
            <a:headEnd type="none" w="med" len="med"/>
            <a:tailEnd type="none" w="med" len="med"/>
          </a:ln>
        </p:spPr>
      </p:cxnSp>
      <p:grpSp>
        <p:nvGrpSpPr>
          <p:cNvPr id="1331" name="Google Shape;1331;p27"/>
          <p:cNvGrpSpPr/>
          <p:nvPr/>
        </p:nvGrpSpPr>
        <p:grpSpPr>
          <a:xfrm rot="5400000" flipH="1">
            <a:off x="7407333" y="1284925"/>
            <a:ext cx="581800" cy="582350"/>
            <a:chOff x="8064275" y="887850"/>
            <a:chExt cx="581800" cy="582350"/>
          </a:xfrm>
        </p:grpSpPr>
        <p:sp>
          <p:nvSpPr>
            <p:cNvPr id="1332" name="Google Shape;1332;p27"/>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7"/>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7"/>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7"/>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7"/>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7"/>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8" name="Google Shape;1338;p27"/>
          <p:cNvGrpSpPr/>
          <p:nvPr/>
        </p:nvGrpSpPr>
        <p:grpSpPr>
          <a:xfrm rot="5400000" flipH="1">
            <a:off x="7869720" y="2754200"/>
            <a:ext cx="292025" cy="292575"/>
            <a:chOff x="7353050" y="316275"/>
            <a:chExt cx="292025" cy="292575"/>
          </a:xfrm>
        </p:grpSpPr>
        <p:sp>
          <p:nvSpPr>
            <p:cNvPr id="1339" name="Google Shape;1339;p27"/>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7"/>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7"/>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7"/>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27"/>
          <p:cNvGrpSpPr/>
          <p:nvPr/>
        </p:nvGrpSpPr>
        <p:grpSpPr>
          <a:xfrm rot="5400000" flipH="1">
            <a:off x="8012458" y="178175"/>
            <a:ext cx="175000" cy="175000"/>
            <a:chOff x="8792300" y="321275"/>
            <a:chExt cx="175000" cy="175000"/>
          </a:xfrm>
        </p:grpSpPr>
        <p:sp>
          <p:nvSpPr>
            <p:cNvPr id="1344" name="Google Shape;1344;p27"/>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7"/>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7"/>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7"/>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27"/>
          <p:cNvGrpSpPr/>
          <p:nvPr/>
        </p:nvGrpSpPr>
        <p:grpSpPr>
          <a:xfrm rot="5400000">
            <a:off x="7551683" y="3879926"/>
            <a:ext cx="293111" cy="293388"/>
            <a:chOff x="3164039" y="430875"/>
            <a:chExt cx="293111" cy="293388"/>
          </a:xfrm>
        </p:grpSpPr>
        <p:sp>
          <p:nvSpPr>
            <p:cNvPr id="1349" name="Google Shape;1349;p27"/>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7"/>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7"/>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7"/>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7"/>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7"/>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27"/>
          <p:cNvGrpSpPr/>
          <p:nvPr/>
        </p:nvGrpSpPr>
        <p:grpSpPr>
          <a:xfrm rot="5400000" flipH="1">
            <a:off x="8259052" y="323144"/>
            <a:ext cx="175013" cy="27000"/>
            <a:chOff x="5662375" y="212375"/>
            <a:chExt cx="175013" cy="27000"/>
          </a:xfrm>
        </p:grpSpPr>
        <p:sp>
          <p:nvSpPr>
            <p:cNvPr id="1356" name="Google Shape;1356;p27"/>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7"/>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7"/>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59" name="Google Shape;1359;p27"/>
          <p:cNvCxnSpPr/>
          <p:nvPr/>
        </p:nvCxnSpPr>
        <p:spPr>
          <a:xfrm rot="5400000" flipH="1">
            <a:off x="740850" y="2598325"/>
            <a:ext cx="1672500" cy="126000"/>
          </a:xfrm>
          <a:prstGeom prst="straightConnector1">
            <a:avLst/>
          </a:prstGeom>
          <a:noFill/>
          <a:ln w="9525" cap="flat" cmpd="sng">
            <a:solidFill>
              <a:srgbClr val="1A2E35"/>
            </a:solidFill>
            <a:prstDash val="solid"/>
            <a:round/>
            <a:headEnd type="none" w="med" len="med"/>
            <a:tailEnd type="none" w="med" len="med"/>
          </a:ln>
        </p:spPr>
      </p:cxnSp>
      <p:cxnSp>
        <p:nvCxnSpPr>
          <p:cNvPr id="1360" name="Google Shape;1360;p27"/>
          <p:cNvCxnSpPr/>
          <p:nvPr/>
        </p:nvCxnSpPr>
        <p:spPr>
          <a:xfrm rot="-5400000">
            <a:off x="847100" y="3554000"/>
            <a:ext cx="829500" cy="743400"/>
          </a:xfrm>
          <a:prstGeom prst="straightConnector1">
            <a:avLst/>
          </a:prstGeom>
          <a:noFill/>
          <a:ln w="9525" cap="flat" cmpd="sng">
            <a:solidFill>
              <a:srgbClr val="1A2E35"/>
            </a:solidFill>
            <a:prstDash val="solid"/>
            <a:round/>
            <a:headEnd type="none" w="med" len="med"/>
            <a:tailEnd type="none" w="med" len="med"/>
          </a:ln>
        </p:spPr>
      </p:cxnSp>
      <p:cxnSp>
        <p:nvCxnSpPr>
          <p:cNvPr id="1361" name="Google Shape;1361;p27"/>
          <p:cNvCxnSpPr/>
          <p:nvPr/>
        </p:nvCxnSpPr>
        <p:spPr>
          <a:xfrm rot="5400000" flipH="1">
            <a:off x="1105775" y="4151250"/>
            <a:ext cx="796500" cy="1188000"/>
          </a:xfrm>
          <a:prstGeom prst="straightConnector1">
            <a:avLst/>
          </a:prstGeom>
          <a:noFill/>
          <a:ln w="9525" cap="flat" cmpd="sng">
            <a:solidFill>
              <a:srgbClr val="1A2E35"/>
            </a:solidFill>
            <a:prstDash val="solid"/>
            <a:round/>
            <a:headEnd type="none" w="med" len="med"/>
            <a:tailEnd type="none" w="med" len="med"/>
          </a:ln>
        </p:spPr>
      </p:cxnSp>
      <p:grpSp>
        <p:nvGrpSpPr>
          <p:cNvPr id="1362" name="Google Shape;1362;p27"/>
          <p:cNvGrpSpPr/>
          <p:nvPr/>
        </p:nvGrpSpPr>
        <p:grpSpPr>
          <a:xfrm rot="5400000">
            <a:off x="621475" y="4062025"/>
            <a:ext cx="581800" cy="582350"/>
            <a:chOff x="8064275" y="887850"/>
            <a:chExt cx="581800" cy="582350"/>
          </a:xfrm>
        </p:grpSpPr>
        <p:sp>
          <p:nvSpPr>
            <p:cNvPr id="1363" name="Google Shape;1363;p27"/>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7"/>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7"/>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7"/>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7"/>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7"/>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27"/>
          <p:cNvGrpSpPr/>
          <p:nvPr/>
        </p:nvGrpSpPr>
        <p:grpSpPr>
          <a:xfrm rot="5400000">
            <a:off x="1482825" y="3350800"/>
            <a:ext cx="292025" cy="292575"/>
            <a:chOff x="7353050" y="316275"/>
            <a:chExt cx="292025" cy="292575"/>
          </a:xfrm>
        </p:grpSpPr>
        <p:sp>
          <p:nvSpPr>
            <p:cNvPr id="1370" name="Google Shape;1370;p27"/>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7"/>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7"/>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7"/>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27"/>
          <p:cNvGrpSpPr/>
          <p:nvPr/>
        </p:nvGrpSpPr>
        <p:grpSpPr>
          <a:xfrm rot="5400000">
            <a:off x="1595125" y="4790325"/>
            <a:ext cx="175000" cy="175000"/>
            <a:chOff x="8792300" y="321275"/>
            <a:chExt cx="175000" cy="175000"/>
          </a:xfrm>
        </p:grpSpPr>
        <p:sp>
          <p:nvSpPr>
            <p:cNvPr id="1375" name="Google Shape;1375;p27"/>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7"/>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7"/>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7"/>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9" name="Google Shape;1379;p27"/>
          <p:cNvSpPr/>
          <p:nvPr/>
        </p:nvSpPr>
        <p:spPr>
          <a:xfrm rot="5400000">
            <a:off x="1377117" y="1688743"/>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7"/>
          <p:cNvSpPr/>
          <p:nvPr/>
        </p:nvSpPr>
        <p:spPr>
          <a:xfrm rot="5400000">
            <a:off x="1374876" y="1686211"/>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7"/>
          <p:cNvSpPr/>
          <p:nvPr/>
        </p:nvSpPr>
        <p:spPr>
          <a:xfrm rot="5400000">
            <a:off x="1413610" y="172523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7"/>
          <p:cNvSpPr/>
          <p:nvPr/>
        </p:nvSpPr>
        <p:spPr>
          <a:xfrm rot="5400000">
            <a:off x="1411362" y="1722714"/>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7"/>
          <p:cNvSpPr/>
          <p:nvPr/>
        </p:nvSpPr>
        <p:spPr>
          <a:xfrm rot="5400000">
            <a:off x="1453339" y="1764682"/>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7"/>
          <p:cNvSpPr/>
          <p:nvPr/>
        </p:nvSpPr>
        <p:spPr>
          <a:xfrm rot="5400000">
            <a:off x="1450946" y="1762579"/>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5" name="Google Shape;1385;p27"/>
          <p:cNvGrpSpPr/>
          <p:nvPr/>
        </p:nvGrpSpPr>
        <p:grpSpPr>
          <a:xfrm rot="5400000">
            <a:off x="1701119" y="1515381"/>
            <a:ext cx="175013" cy="27000"/>
            <a:chOff x="5662375" y="212375"/>
            <a:chExt cx="175013" cy="27000"/>
          </a:xfrm>
        </p:grpSpPr>
        <p:sp>
          <p:nvSpPr>
            <p:cNvPr id="1386" name="Google Shape;1386;p27"/>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7"/>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7"/>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9" name="Google Shape;1389;p27"/>
          <p:cNvGrpSpPr/>
          <p:nvPr/>
        </p:nvGrpSpPr>
        <p:grpSpPr>
          <a:xfrm rot="5400000">
            <a:off x="1819519" y="4562081"/>
            <a:ext cx="175013" cy="27000"/>
            <a:chOff x="5662375" y="212375"/>
            <a:chExt cx="175013" cy="27000"/>
          </a:xfrm>
        </p:grpSpPr>
        <p:sp>
          <p:nvSpPr>
            <p:cNvPr id="1390" name="Google Shape;1390;p27"/>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7"/>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7"/>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27"/>
          <p:cNvGrpSpPr/>
          <p:nvPr/>
        </p:nvGrpSpPr>
        <p:grpSpPr>
          <a:xfrm rot="5400000">
            <a:off x="408594" y="4140781"/>
            <a:ext cx="175013" cy="27000"/>
            <a:chOff x="5662375" y="212375"/>
            <a:chExt cx="175013" cy="27000"/>
          </a:xfrm>
        </p:grpSpPr>
        <p:sp>
          <p:nvSpPr>
            <p:cNvPr id="1394" name="Google Shape;1394;p27"/>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7"/>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7"/>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19">
    <p:spTree>
      <p:nvGrpSpPr>
        <p:cNvPr id="1" name="Shape 1397"/>
        <p:cNvGrpSpPr/>
        <p:nvPr/>
      </p:nvGrpSpPr>
      <p:grpSpPr>
        <a:xfrm>
          <a:off x="0" y="0"/>
          <a:ext cx="0" cy="0"/>
          <a:chOff x="0" y="0"/>
          <a:chExt cx="0" cy="0"/>
        </a:xfrm>
      </p:grpSpPr>
      <p:grpSp>
        <p:nvGrpSpPr>
          <p:cNvPr id="1398" name="Google Shape;1398;p28"/>
          <p:cNvGrpSpPr/>
          <p:nvPr/>
        </p:nvGrpSpPr>
        <p:grpSpPr>
          <a:xfrm>
            <a:off x="261711" y="-1158"/>
            <a:ext cx="8550326" cy="3981600"/>
            <a:chOff x="261711" y="-1158"/>
            <a:chExt cx="8550326" cy="3981600"/>
          </a:xfrm>
        </p:grpSpPr>
        <p:cxnSp>
          <p:nvCxnSpPr>
            <p:cNvPr id="1399" name="Google Shape;1399;p28"/>
            <p:cNvCxnSpPr/>
            <p:nvPr/>
          </p:nvCxnSpPr>
          <p:spPr>
            <a:xfrm>
              <a:off x="515925" y="-1158"/>
              <a:ext cx="0" cy="3981600"/>
            </a:xfrm>
            <a:prstGeom prst="straightConnector1">
              <a:avLst/>
            </a:prstGeom>
            <a:noFill/>
            <a:ln w="9525" cap="flat" cmpd="sng">
              <a:solidFill>
                <a:srgbClr val="595959"/>
              </a:solidFill>
              <a:prstDash val="solid"/>
              <a:round/>
              <a:headEnd type="none" w="med" len="med"/>
              <a:tailEnd type="none" w="med" len="med"/>
            </a:ln>
          </p:spPr>
        </p:cxnSp>
        <p:cxnSp>
          <p:nvCxnSpPr>
            <p:cNvPr id="1400" name="Google Shape;1400;p28"/>
            <p:cNvCxnSpPr/>
            <p:nvPr/>
          </p:nvCxnSpPr>
          <p:spPr>
            <a:xfrm>
              <a:off x="8666025" y="-1158"/>
              <a:ext cx="0" cy="1902000"/>
            </a:xfrm>
            <a:prstGeom prst="straightConnector1">
              <a:avLst/>
            </a:prstGeom>
            <a:noFill/>
            <a:ln w="9525" cap="flat" cmpd="sng">
              <a:solidFill>
                <a:srgbClr val="595959"/>
              </a:solidFill>
              <a:prstDash val="solid"/>
              <a:round/>
              <a:headEnd type="none" w="med" len="med"/>
              <a:tailEnd type="none" w="med" len="med"/>
            </a:ln>
          </p:spPr>
        </p:cxnSp>
        <p:grpSp>
          <p:nvGrpSpPr>
            <p:cNvPr id="1401" name="Google Shape;1401;p28"/>
            <p:cNvGrpSpPr/>
            <p:nvPr/>
          </p:nvGrpSpPr>
          <p:grpSpPr>
            <a:xfrm rot="10800000">
              <a:off x="343275" y="3300779"/>
              <a:ext cx="344736" cy="345385"/>
              <a:chOff x="7353050" y="316275"/>
              <a:chExt cx="292025" cy="292575"/>
            </a:xfrm>
          </p:grpSpPr>
          <p:sp>
            <p:nvSpPr>
              <p:cNvPr id="1402" name="Google Shape;1402;p28"/>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8"/>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8"/>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8"/>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6" name="Google Shape;1406;p28"/>
            <p:cNvGrpSpPr/>
            <p:nvPr/>
          </p:nvGrpSpPr>
          <p:grpSpPr>
            <a:xfrm rot="10800000">
              <a:off x="8520013" y="714742"/>
              <a:ext cx="292025" cy="292575"/>
              <a:chOff x="7353050" y="316275"/>
              <a:chExt cx="292025" cy="292575"/>
            </a:xfrm>
          </p:grpSpPr>
          <p:sp>
            <p:nvSpPr>
              <p:cNvPr id="1407" name="Google Shape;1407;p28"/>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8"/>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8"/>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8"/>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28"/>
            <p:cNvGrpSpPr/>
            <p:nvPr/>
          </p:nvGrpSpPr>
          <p:grpSpPr>
            <a:xfrm rot="10800000">
              <a:off x="261711" y="465077"/>
              <a:ext cx="507562" cy="507984"/>
              <a:chOff x="8064275" y="887850"/>
              <a:chExt cx="581800" cy="582350"/>
            </a:xfrm>
          </p:grpSpPr>
          <p:sp>
            <p:nvSpPr>
              <p:cNvPr id="1412" name="Google Shape;1412;p28"/>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8"/>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8"/>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8"/>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8"/>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8"/>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20">
    <p:spTree>
      <p:nvGrpSpPr>
        <p:cNvPr id="1" name="Shape 1418"/>
        <p:cNvGrpSpPr/>
        <p:nvPr/>
      </p:nvGrpSpPr>
      <p:grpSpPr>
        <a:xfrm>
          <a:off x="0" y="0"/>
          <a:ext cx="0" cy="0"/>
          <a:chOff x="0" y="0"/>
          <a:chExt cx="0" cy="0"/>
        </a:xfrm>
      </p:grpSpPr>
      <p:grpSp>
        <p:nvGrpSpPr>
          <p:cNvPr id="1419" name="Google Shape;1419;p29"/>
          <p:cNvGrpSpPr/>
          <p:nvPr/>
        </p:nvGrpSpPr>
        <p:grpSpPr>
          <a:xfrm>
            <a:off x="432850" y="0"/>
            <a:ext cx="8278300" cy="5165700"/>
            <a:chOff x="432850" y="0"/>
            <a:chExt cx="8278300" cy="5165700"/>
          </a:xfrm>
        </p:grpSpPr>
        <p:cxnSp>
          <p:nvCxnSpPr>
            <p:cNvPr id="1420" name="Google Shape;1420;p29"/>
            <p:cNvCxnSpPr/>
            <p:nvPr/>
          </p:nvCxnSpPr>
          <p:spPr>
            <a:xfrm rot="10800000">
              <a:off x="8420275" y="2664300"/>
              <a:ext cx="0" cy="2501400"/>
            </a:xfrm>
            <a:prstGeom prst="straightConnector1">
              <a:avLst/>
            </a:prstGeom>
            <a:noFill/>
            <a:ln w="9525" cap="flat" cmpd="sng">
              <a:solidFill>
                <a:srgbClr val="595959"/>
              </a:solidFill>
              <a:prstDash val="solid"/>
              <a:round/>
              <a:headEnd type="none" w="med" len="med"/>
              <a:tailEnd type="none" w="med" len="med"/>
            </a:ln>
          </p:spPr>
        </p:cxnSp>
        <p:grpSp>
          <p:nvGrpSpPr>
            <p:cNvPr id="1421" name="Google Shape;1421;p29"/>
            <p:cNvGrpSpPr/>
            <p:nvPr/>
          </p:nvGrpSpPr>
          <p:grpSpPr>
            <a:xfrm>
              <a:off x="8129350" y="4292175"/>
              <a:ext cx="581800" cy="582350"/>
              <a:chOff x="8064275" y="887850"/>
              <a:chExt cx="581800" cy="582350"/>
            </a:xfrm>
          </p:grpSpPr>
          <p:sp>
            <p:nvSpPr>
              <p:cNvPr id="1422" name="Google Shape;1422;p29"/>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9"/>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9"/>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9"/>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9"/>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9"/>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29"/>
            <p:cNvGrpSpPr/>
            <p:nvPr/>
          </p:nvGrpSpPr>
          <p:grpSpPr>
            <a:xfrm>
              <a:off x="8274238" y="3720600"/>
              <a:ext cx="292025" cy="292575"/>
              <a:chOff x="7353050" y="316275"/>
              <a:chExt cx="292025" cy="292575"/>
            </a:xfrm>
          </p:grpSpPr>
          <p:sp>
            <p:nvSpPr>
              <p:cNvPr id="1429" name="Google Shape;1429;p29"/>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9"/>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9"/>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9"/>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3" name="Google Shape;1433;p29"/>
            <p:cNvGrpSpPr/>
            <p:nvPr/>
          </p:nvGrpSpPr>
          <p:grpSpPr>
            <a:xfrm>
              <a:off x="8332763" y="3212475"/>
              <a:ext cx="175000" cy="175000"/>
              <a:chOff x="8792300" y="321275"/>
              <a:chExt cx="175000" cy="175000"/>
            </a:xfrm>
          </p:grpSpPr>
          <p:sp>
            <p:nvSpPr>
              <p:cNvPr id="1434" name="Google Shape;1434;p29"/>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9"/>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9"/>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438" name="Google Shape;1438;p29"/>
            <p:cNvCxnSpPr/>
            <p:nvPr/>
          </p:nvCxnSpPr>
          <p:spPr>
            <a:xfrm>
              <a:off x="723725" y="613"/>
              <a:ext cx="0" cy="2501400"/>
            </a:xfrm>
            <a:prstGeom prst="straightConnector1">
              <a:avLst/>
            </a:prstGeom>
            <a:noFill/>
            <a:ln w="9525" cap="flat" cmpd="sng">
              <a:solidFill>
                <a:srgbClr val="595959"/>
              </a:solidFill>
              <a:prstDash val="solid"/>
              <a:round/>
              <a:headEnd type="none" w="med" len="med"/>
              <a:tailEnd type="none" w="med" len="med"/>
            </a:ln>
          </p:spPr>
        </p:cxnSp>
        <p:grpSp>
          <p:nvGrpSpPr>
            <p:cNvPr id="1439" name="Google Shape;1439;p29"/>
            <p:cNvGrpSpPr/>
            <p:nvPr/>
          </p:nvGrpSpPr>
          <p:grpSpPr>
            <a:xfrm rot="10800000">
              <a:off x="432850" y="291788"/>
              <a:ext cx="581800" cy="582350"/>
              <a:chOff x="8064275" y="887850"/>
              <a:chExt cx="581800" cy="582350"/>
            </a:xfrm>
          </p:grpSpPr>
          <p:sp>
            <p:nvSpPr>
              <p:cNvPr id="1440" name="Google Shape;1440;p29"/>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9"/>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9"/>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9"/>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9"/>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9"/>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29"/>
            <p:cNvGrpSpPr/>
            <p:nvPr/>
          </p:nvGrpSpPr>
          <p:grpSpPr>
            <a:xfrm rot="10800000">
              <a:off x="577738" y="1153138"/>
              <a:ext cx="292025" cy="292575"/>
              <a:chOff x="7353050" y="316275"/>
              <a:chExt cx="292025" cy="292575"/>
            </a:xfrm>
          </p:grpSpPr>
          <p:sp>
            <p:nvSpPr>
              <p:cNvPr id="1447" name="Google Shape;1447;p29"/>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9"/>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9"/>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9"/>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29"/>
            <p:cNvGrpSpPr/>
            <p:nvPr/>
          </p:nvGrpSpPr>
          <p:grpSpPr>
            <a:xfrm rot="10800000">
              <a:off x="636238" y="1778838"/>
              <a:ext cx="175000" cy="175000"/>
              <a:chOff x="8792300" y="321275"/>
              <a:chExt cx="175000" cy="175000"/>
            </a:xfrm>
          </p:grpSpPr>
          <p:sp>
            <p:nvSpPr>
              <p:cNvPr id="1452" name="Google Shape;1452;p29"/>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9"/>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9"/>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9"/>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6" name="Google Shape;1456;p29"/>
            <p:cNvGrpSpPr/>
            <p:nvPr/>
          </p:nvGrpSpPr>
          <p:grpSpPr>
            <a:xfrm>
              <a:off x="432850" y="2003163"/>
              <a:ext cx="175013" cy="27000"/>
              <a:chOff x="5662375" y="212375"/>
              <a:chExt cx="175013" cy="27000"/>
            </a:xfrm>
          </p:grpSpPr>
          <p:sp>
            <p:nvSpPr>
              <p:cNvPr id="1457" name="Google Shape;1457;p29"/>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9"/>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9"/>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29"/>
            <p:cNvGrpSpPr/>
            <p:nvPr/>
          </p:nvGrpSpPr>
          <p:grpSpPr>
            <a:xfrm>
              <a:off x="788100" y="208488"/>
              <a:ext cx="175013" cy="27000"/>
              <a:chOff x="5662375" y="212375"/>
              <a:chExt cx="175013" cy="27000"/>
            </a:xfrm>
          </p:grpSpPr>
          <p:sp>
            <p:nvSpPr>
              <p:cNvPr id="1461" name="Google Shape;1461;p29"/>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9"/>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9"/>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29"/>
            <p:cNvGrpSpPr/>
            <p:nvPr/>
          </p:nvGrpSpPr>
          <p:grpSpPr>
            <a:xfrm>
              <a:off x="8129350" y="4988725"/>
              <a:ext cx="175013" cy="27000"/>
              <a:chOff x="5662375" y="212375"/>
              <a:chExt cx="175013" cy="27000"/>
            </a:xfrm>
          </p:grpSpPr>
          <p:sp>
            <p:nvSpPr>
              <p:cNvPr id="1465" name="Google Shape;1465;p29"/>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9"/>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9"/>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8" name="Google Shape;1468;p29"/>
            <p:cNvGrpSpPr/>
            <p:nvPr/>
          </p:nvGrpSpPr>
          <p:grpSpPr>
            <a:xfrm>
              <a:off x="8497550" y="3429425"/>
              <a:ext cx="175013" cy="27000"/>
              <a:chOff x="5662375" y="212375"/>
              <a:chExt cx="175013" cy="27000"/>
            </a:xfrm>
          </p:grpSpPr>
          <p:sp>
            <p:nvSpPr>
              <p:cNvPr id="1469" name="Google Shape;1469;p29"/>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9"/>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9"/>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472" name="Google Shape;1472;p29"/>
            <p:cNvCxnSpPr/>
            <p:nvPr/>
          </p:nvCxnSpPr>
          <p:spPr>
            <a:xfrm>
              <a:off x="8407225" y="0"/>
              <a:ext cx="0" cy="2160900"/>
            </a:xfrm>
            <a:prstGeom prst="straightConnector1">
              <a:avLst/>
            </a:prstGeom>
            <a:noFill/>
            <a:ln w="9525" cap="flat" cmpd="sng">
              <a:solidFill>
                <a:srgbClr val="595959"/>
              </a:solidFill>
              <a:prstDash val="solid"/>
              <a:round/>
              <a:headEnd type="none" w="med" len="med"/>
              <a:tailEnd type="none" w="med" len="med"/>
            </a:ln>
          </p:spPr>
        </p:cxnSp>
        <p:cxnSp>
          <p:nvCxnSpPr>
            <p:cNvPr id="1473" name="Google Shape;1473;p29"/>
            <p:cNvCxnSpPr/>
            <p:nvPr/>
          </p:nvCxnSpPr>
          <p:spPr>
            <a:xfrm>
              <a:off x="718025" y="2985634"/>
              <a:ext cx="0" cy="2160900"/>
            </a:xfrm>
            <a:prstGeom prst="straightConnector1">
              <a:avLst/>
            </a:prstGeom>
            <a:noFill/>
            <a:ln w="9525" cap="flat" cmpd="sng">
              <a:solidFill>
                <a:srgbClr val="595959"/>
              </a:solidFill>
              <a:prstDash val="solid"/>
              <a:round/>
              <a:headEnd type="none" w="med" len="med"/>
              <a:tailEnd type="none" w="med" len="med"/>
            </a:ln>
          </p:spPr>
        </p:cxnSp>
        <p:sp>
          <p:nvSpPr>
            <p:cNvPr id="1474" name="Google Shape;1474;p29"/>
            <p:cNvSpPr/>
            <p:nvPr/>
          </p:nvSpPr>
          <p:spPr>
            <a:xfrm>
              <a:off x="671825" y="4587888"/>
              <a:ext cx="92400" cy="92400"/>
            </a:xfrm>
            <a:prstGeom prst="ellips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9"/>
            <p:cNvSpPr/>
            <p:nvPr/>
          </p:nvSpPr>
          <p:spPr>
            <a:xfrm>
              <a:off x="671825" y="3940338"/>
              <a:ext cx="92400" cy="92400"/>
            </a:xfrm>
            <a:prstGeom prst="ellips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9"/>
            <p:cNvSpPr/>
            <p:nvPr/>
          </p:nvSpPr>
          <p:spPr>
            <a:xfrm>
              <a:off x="8361025" y="1453500"/>
              <a:ext cx="92400" cy="92400"/>
            </a:xfrm>
            <a:prstGeom prst="ellips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8361025" y="234875"/>
              <a:ext cx="92400" cy="92400"/>
            </a:xfrm>
            <a:prstGeom prst="ellips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CUSTOM_21">
    <p:spTree>
      <p:nvGrpSpPr>
        <p:cNvPr id="1" name="Shape 1478"/>
        <p:cNvGrpSpPr/>
        <p:nvPr/>
      </p:nvGrpSpPr>
      <p:grpSpPr>
        <a:xfrm>
          <a:off x="0" y="0"/>
          <a:ext cx="0" cy="0"/>
          <a:chOff x="0" y="0"/>
          <a:chExt cx="0" cy="0"/>
        </a:xfrm>
      </p:grpSpPr>
      <p:grpSp>
        <p:nvGrpSpPr>
          <p:cNvPr id="1479" name="Google Shape;1479;p30"/>
          <p:cNvGrpSpPr/>
          <p:nvPr/>
        </p:nvGrpSpPr>
        <p:grpSpPr>
          <a:xfrm>
            <a:off x="-6867" y="-6625"/>
            <a:ext cx="9152342" cy="5102050"/>
            <a:chOff x="-6867" y="-6625"/>
            <a:chExt cx="9152342" cy="5102050"/>
          </a:xfrm>
        </p:grpSpPr>
        <p:cxnSp>
          <p:nvCxnSpPr>
            <p:cNvPr id="1480" name="Google Shape;1480;p30"/>
            <p:cNvCxnSpPr/>
            <p:nvPr/>
          </p:nvCxnSpPr>
          <p:spPr>
            <a:xfrm>
              <a:off x="2904283" y="4513075"/>
              <a:ext cx="1133100" cy="306300"/>
            </a:xfrm>
            <a:prstGeom prst="straightConnector1">
              <a:avLst/>
            </a:prstGeom>
            <a:noFill/>
            <a:ln w="9525" cap="flat" cmpd="sng">
              <a:solidFill>
                <a:schemeClr val="dk2"/>
              </a:solidFill>
              <a:prstDash val="solid"/>
              <a:round/>
              <a:headEnd type="none" w="med" len="med"/>
              <a:tailEnd type="none" w="med" len="med"/>
            </a:ln>
          </p:spPr>
        </p:cxnSp>
        <p:cxnSp>
          <p:nvCxnSpPr>
            <p:cNvPr id="1481" name="Google Shape;1481;p30"/>
            <p:cNvCxnSpPr/>
            <p:nvPr/>
          </p:nvCxnSpPr>
          <p:spPr>
            <a:xfrm rot="10800000" flipH="1">
              <a:off x="1562083" y="4492325"/>
              <a:ext cx="1342200" cy="315300"/>
            </a:xfrm>
            <a:prstGeom prst="straightConnector1">
              <a:avLst/>
            </a:prstGeom>
            <a:noFill/>
            <a:ln w="9525" cap="flat" cmpd="sng">
              <a:solidFill>
                <a:schemeClr val="dk2"/>
              </a:solidFill>
              <a:prstDash val="solid"/>
              <a:round/>
              <a:headEnd type="none" w="med" len="med"/>
              <a:tailEnd type="none" w="med" len="med"/>
            </a:ln>
          </p:spPr>
        </p:cxnSp>
        <p:cxnSp>
          <p:nvCxnSpPr>
            <p:cNvPr id="1482" name="Google Shape;1482;p30"/>
            <p:cNvCxnSpPr/>
            <p:nvPr/>
          </p:nvCxnSpPr>
          <p:spPr>
            <a:xfrm>
              <a:off x="259558" y="4408000"/>
              <a:ext cx="1332000" cy="392100"/>
            </a:xfrm>
            <a:prstGeom prst="straightConnector1">
              <a:avLst/>
            </a:prstGeom>
            <a:noFill/>
            <a:ln w="9525" cap="flat" cmpd="sng">
              <a:solidFill>
                <a:schemeClr val="dk2"/>
              </a:solidFill>
              <a:prstDash val="solid"/>
              <a:round/>
              <a:headEnd type="none" w="med" len="med"/>
              <a:tailEnd type="none" w="med" len="med"/>
            </a:ln>
          </p:spPr>
        </p:cxnSp>
        <p:cxnSp>
          <p:nvCxnSpPr>
            <p:cNvPr id="1483" name="Google Shape;1483;p30"/>
            <p:cNvCxnSpPr/>
            <p:nvPr/>
          </p:nvCxnSpPr>
          <p:spPr>
            <a:xfrm>
              <a:off x="-6867" y="3993550"/>
              <a:ext cx="273900" cy="407100"/>
            </a:xfrm>
            <a:prstGeom prst="straightConnector1">
              <a:avLst/>
            </a:prstGeom>
            <a:noFill/>
            <a:ln w="9525" cap="flat" cmpd="sng">
              <a:solidFill>
                <a:schemeClr val="dk2"/>
              </a:solidFill>
              <a:prstDash val="solid"/>
              <a:round/>
              <a:headEnd type="none" w="med" len="med"/>
              <a:tailEnd type="none" w="med" len="med"/>
            </a:ln>
          </p:spPr>
        </p:cxnSp>
        <p:grpSp>
          <p:nvGrpSpPr>
            <p:cNvPr id="1484" name="Google Shape;1484;p30"/>
            <p:cNvGrpSpPr/>
            <p:nvPr/>
          </p:nvGrpSpPr>
          <p:grpSpPr>
            <a:xfrm flipH="1">
              <a:off x="1278333" y="4513075"/>
              <a:ext cx="581800" cy="582350"/>
              <a:chOff x="8064275" y="887850"/>
              <a:chExt cx="581800" cy="582350"/>
            </a:xfrm>
          </p:grpSpPr>
          <p:sp>
            <p:nvSpPr>
              <p:cNvPr id="1485" name="Google Shape;1485;p30"/>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0"/>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0"/>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0"/>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0"/>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0"/>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1" name="Google Shape;1491;p30"/>
            <p:cNvGrpSpPr/>
            <p:nvPr/>
          </p:nvGrpSpPr>
          <p:grpSpPr>
            <a:xfrm flipH="1">
              <a:off x="2747608" y="4340463"/>
              <a:ext cx="292025" cy="292575"/>
              <a:chOff x="7353050" y="316275"/>
              <a:chExt cx="292025" cy="292575"/>
            </a:xfrm>
          </p:grpSpPr>
          <p:sp>
            <p:nvSpPr>
              <p:cNvPr id="1492" name="Google Shape;1492;p30"/>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0"/>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6" name="Google Shape;1496;p30"/>
            <p:cNvGrpSpPr/>
            <p:nvPr/>
          </p:nvGrpSpPr>
          <p:grpSpPr>
            <a:xfrm flipH="1">
              <a:off x="171308" y="4315025"/>
              <a:ext cx="175000" cy="175000"/>
              <a:chOff x="8792300" y="321275"/>
              <a:chExt cx="175000" cy="175000"/>
            </a:xfrm>
          </p:grpSpPr>
          <p:sp>
            <p:nvSpPr>
              <p:cNvPr id="1497" name="Google Shape;1497;p30"/>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0"/>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0"/>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1" name="Google Shape;1501;p30"/>
            <p:cNvGrpSpPr/>
            <p:nvPr/>
          </p:nvGrpSpPr>
          <p:grpSpPr>
            <a:xfrm>
              <a:off x="3873197" y="4657550"/>
              <a:ext cx="293111" cy="293388"/>
              <a:chOff x="3164039" y="430875"/>
              <a:chExt cx="293111" cy="293388"/>
            </a:xfrm>
          </p:grpSpPr>
          <p:sp>
            <p:nvSpPr>
              <p:cNvPr id="1502" name="Google Shape;1502;p30"/>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0"/>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8" name="Google Shape;1508;p30"/>
            <p:cNvGrpSpPr/>
            <p:nvPr/>
          </p:nvGrpSpPr>
          <p:grpSpPr>
            <a:xfrm flipH="1">
              <a:off x="242270" y="4142425"/>
              <a:ext cx="175013" cy="27000"/>
              <a:chOff x="5662375" y="212375"/>
              <a:chExt cx="175013" cy="27000"/>
            </a:xfrm>
          </p:grpSpPr>
          <p:sp>
            <p:nvSpPr>
              <p:cNvPr id="1509" name="Google Shape;1509;p30"/>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512" name="Google Shape;1512;p30"/>
            <p:cNvCxnSpPr/>
            <p:nvPr/>
          </p:nvCxnSpPr>
          <p:spPr>
            <a:xfrm rot="10800000">
              <a:off x="5995050" y="226600"/>
              <a:ext cx="1504500" cy="224700"/>
            </a:xfrm>
            <a:prstGeom prst="straightConnector1">
              <a:avLst/>
            </a:prstGeom>
            <a:noFill/>
            <a:ln w="9525" cap="flat" cmpd="sng">
              <a:solidFill>
                <a:schemeClr val="dk2"/>
              </a:solidFill>
              <a:prstDash val="solid"/>
              <a:round/>
              <a:headEnd type="none" w="med" len="med"/>
              <a:tailEnd type="none" w="med" len="med"/>
            </a:ln>
          </p:spPr>
        </p:cxnSp>
        <p:cxnSp>
          <p:nvCxnSpPr>
            <p:cNvPr id="1513" name="Google Shape;1513;p30"/>
            <p:cNvCxnSpPr/>
            <p:nvPr/>
          </p:nvCxnSpPr>
          <p:spPr>
            <a:xfrm rot="10800000">
              <a:off x="7512925" y="457850"/>
              <a:ext cx="829500" cy="743400"/>
            </a:xfrm>
            <a:prstGeom prst="straightConnector1">
              <a:avLst/>
            </a:prstGeom>
            <a:noFill/>
            <a:ln w="9525" cap="flat" cmpd="sng">
              <a:solidFill>
                <a:schemeClr val="dk2"/>
              </a:solidFill>
              <a:prstDash val="solid"/>
              <a:round/>
              <a:headEnd type="none" w="med" len="med"/>
              <a:tailEnd type="none" w="med" len="med"/>
            </a:ln>
          </p:spPr>
        </p:cxnSp>
        <p:cxnSp>
          <p:nvCxnSpPr>
            <p:cNvPr id="1514" name="Google Shape;1514;p30"/>
            <p:cNvCxnSpPr/>
            <p:nvPr/>
          </p:nvCxnSpPr>
          <p:spPr>
            <a:xfrm flipH="1">
              <a:off x="8348975" y="-6625"/>
              <a:ext cx="796500" cy="1188000"/>
            </a:xfrm>
            <a:prstGeom prst="straightConnector1">
              <a:avLst/>
            </a:prstGeom>
            <a:noFill/>
            <a:ln w="9525" cap="flat" cmpd="sng">
              <a:solidFill>
                <a:schemeClr val="dk2"/>
              </a:solidFill>
              <a:prstDash val="solid"/>
              <a:round/>
              <a:headEnd type="none" w="med" len="med"/>
              <a:tailEnd type="none" w="med" len="med"/>
            </a:ln>
          </p:spPr>
        </p:cxnSp>
        <p:grpSp>
          <p:nvGrpSpPr>
            <p:cNvPr id="1515" name="Google Shape;1515;p30"/>
            <p:cNvGrpSpPr/>
            <p:nvPr/>
          </p:nvGrpSpPr>
          <p:grpSpPr>
            <a:xfrm>
              <a:off x="8064275" y="1040250"/>
              <a:ext cx="581800" cy="582350"/>
              <a:chOff x="8064275" y="887850"/>
              <a:chExt cx="581800" cy="582350"/>
            </a:xfrm>
          </p:grpSpPr>
          <p:sp>
            <p:nvSpPr>
              <p:cNvPr id="1516" name="Google Shape;1516;p30"/>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0"/>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0"/>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0"/>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0"/>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0"/>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30"/>
            <p:cNvGrpSpPr/>
            <p:nvPr/>
          </p:nvGrpSpPr>
          <p:grpSpPr>
            <a:xfrm>
              <a:off x="7353050" y="316275"/>
              <a:ext cx="292025" cy="292575"/>
              <a:chOff x="7353050" y="316275"/>
              <a:chExt cx="292025" cy="292575"/>
            </a:xfrm>
          </p:grpSpPr>
          <p:sp>
            <p:nvSpPr>
              <p:cNvPr id="1523" name="Google Shape;1523;p30"/>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0"/>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0"/>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0"/>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7" name="Google Shape;1527;p30"/>
            <p:cNvGrpSpPr/>
            <p:nvPr/>
          </p:nvGrpSpPr>
          <p:grpSpPr>
            <a:xfrm>
              <a:off x="8792300" y="321275"/>
              <a:ext cx="175000" cy="175000"/>
              <a:chOff x="8792300" y="321275"/>
              <a:chExt cx="175000" cy="175000"/>
            </a:xfrm>
          </p:grpSpPr>
          <p:sp>
            <p:nvSpPr>
              <p:cNvPr id="1528" name="Google Shape;1528;p30"/>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0"/>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0"/>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0"/>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30"/>
            <p:cNvSpPr/>
            <p:nvPr/>
          </p:nvSpPr>
          <p:spPr>
            <a:xfrm>
              <a:off x="5829305" y="687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0"/>
            <p:cNvSpPr/>
            <p:nvPr/>
          </p:nvSpPr>
          <p:spPr>
            <a:xfrm>
              <a:off x="5827050" y="661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0"/>
            <p:cNvSpPr/>
            <p:nvPr/>
          </p:nvSpPr>
          <p:spPr>
            <a:xfrm>
              <a:off x="5865794" y="1052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0"/>
            <p:cNvSpPr/>
            <p:nvPr/>
          </p:nvSpPr>
          <p:spPr>
            <a:xfrm>
              <a:off x="5863552" y="1026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0"/>
            <p:cNvSpPr/>
            <p:nvPr/>
          </p:nvSpPr>
          <p:spPr>
            <a:xfrm>
              <a:off x="5905382" y="1447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0"/>
            <p:cNvSpPr/>
            <p:nvPr/>
          </p:nvSpPr>
          <p:spPr>
            <a:xfrm>
              <a:off x="5903140" y="1425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8" name="Google Shape;1538;p30"/>
            <p:cNvGrpSpPr/>
            <p:nvPr/>
          </p:nvGrpSpPr>
          <p:grpSpPr>
            <a:xfrm>
              <a:off x="8490050" y="170875"/>
              <a:ext cx="175013" cy="27000"/>
              <a:chOff x="5662375" y="212375"/>
              <a:chExt cx="175013" cy="27000"/>
            </a:xfrm>
          </p:grpSpPr>
          <p:sp>
            <p:nvSpPr>
              <p:cNvPr id="1539" name="Google Shape;1539;p30"/>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0"/>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0"/>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30"/>
            <p:cNvGrpSpPr/>
            <p:nvPr/>
          </p:nvGrpSpPr>
          <p:grpSpPr>
            <a:xfrm>
              <a:off x="8678350" y="1658000"/>
              <a:ext cx="175013" cy="27000"/>
              <a:chOff x="5662375" y="212375"/>
              <a:chExt cx="175013" cy="27000"/>
            </a:xfrm>
          </p:grpSpPr>
          <p:sp>
            <p:nvSpPr>
              <p:cNvPr id="1543" name="Google Shape;1543;p30"/>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0"/>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0"/>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2"/>
        <p:cNvGrpSpPr/>
        <p:nvPr/>
      </p:nvGrpSpPr>
      <p:grpSpPr>
        <a:xfrm>
          <a:off x="0" y="0"/>
          <a:ext cx="0" cy="0"/>
          <a:chOff x="0" y="0"/>
          <a:chExt cx="0" cy="0"/>
        </a:xfrm>
      </p:grpSpPr>
      <p:sp>
        <p:nvSpPr>
          <p:cNvPr id="243" name="Google Shape;243;p6"/>
          <p:cNvSpPr txBox="1">
            <a:spLocks noGrp="1"/>
          </p:cNvSpPr>
          <p:nvPr>
            <p:ph type="title"/>
          </p:nvPr>
        </p:nvSpPr>
        <p:spPr>
          <a:xfrm>
            <a:off x="1823475" y="338328"/>
            <a:ext cx="54969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244" name="Google Shape;244;p6"/>
          <p:cNvGrpSpPr/>
          <p:nvPr/>
        </p:nvGrpSpPr>
        <p:grpSpPr>
          <a:xfrm>
            <a:off x="432850" y="0"/>
            <a:ext cx="8278300" cy="5165700"/>
            <a:chOff x="432850" y="0"/>
            <a:chExt cx="8278300" cy="5165700"/>
          </a:xfrm>
        </p:grpSpPr>
        <p:cxnSp>
          <p:nvCxnSpPr>
            <p:cNvPr id="245" name="Google Shape;245;p6"/>
            <p:cNvCxnSpPr/>
            <p:nvPr/>
          </p:nvCxnSpPr>
          <p:spPr>
            <a:xfrm rot="10800000">
              <a:off x="8420275" y="2664300"/>
              <a:ext cx="0" cy="2501400"/>
            </a:xfrm>
            <a:prstGeom prst="straightConnector1">
              <a:avLst/>
            </a:prstGeom>
            <a:noFill/>
            <a:ln w="9525" cap="flat" cmpd="sng">
              <a:solidFill>
                <a:schemeClr val="dk1"/>
              </a:solidFill>
              <a:prstDash val="solid"/>
              <a:round/>
              <a:headEnd type="none" w="med" len="med"/>
              <a:tailEnd type="none" w="med" len="med"/>
            </a:ln>
          </p:spPr>
        </p:cxnSp>
        <p:grpSp>
          <p:nvGrpSpPr>
            <p:cNvPr id="246" name="Google Shape;246;p6"/>
            <p:cNvGrpSpPr/>
            <p:nvPr/>
          </p:nvGrpSpPr>
          <p:grpSpPr>
            <a:xfrm>
              <a:off x="8129350" y="4292175"/>
              <a:ext cx="581800" cy="582350"/>
              <a:chOff x="8064275" y="887850"/>
              <a:chExt cx="581800" cy="582350"/>
            </a:xfrm>
          </p:grpSpPr>
          <p:sp>
            <p:nvSpPr>
              <p:cNvPr id="247" name="Google Shape;247;p6"/>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6"/>
            <p:cNvGrpSpPr/>
            <p:nvPr/>
          </p:nvGrpSpPr>
          <p:grpSpPr>
            <a:xfrm>
              <a:off x="8274238" y="3720600"/>
              <a:ext cx="292025" cy="292575"/>
              <a:chOff x="7353050" y="316275"/>
              <a:chExt cx="292025" cy="292575"/>
            </a:xfrm>
          </p:grpSpPr>
          <p:sp>
            <p:nvSpPr>
              <p:cNvPr id="254" name="Google Shape;254;p6"/>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6"/>
            <p:cNvGrpSpPr/>
            <p:nvPr/>
          </p:nvGrpSpPr>
          <p:grpSpPr>
            <a:xfrm>
              <a:off x="8332763" y="3212475"/>
              <a:ext cx="175000" cy="175000"/>
              <a:chOff x="8792300" y="321275"/>
              <a:chExt cx="175000" cy="175000"/>
            </a:xfrm>
          </p:grpSpPr>
          <p:sp>
            <p:nvSpPr>
              <p:cNvPr id="259" name="Google Shape;259;p6"/>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63" name="Google Shape;263;p6"/>
            <p:cNvCxnSpPr/>
            <p:nvPr/>
          </p:nvCxnSpPr>
          <p:spPr>
            <a:xfrm>
              <a:off x="723725" y="613"/>
              <a:ext cx="0" cy="2501400"/>
            </a:xfrm>
            <a:prstGeom prst="straightConnector1">
              <a:avLst/>
            </a:prstGeom>
            <a:noFill/>
            <a:ln w="9525" cap="flat" cmpd="sng">
              <a:solidFill>
                <a:schemeClr val="dk1"/>
              </a:solidFill>
              <a:prstDash val="solid"/>
              <a:round/>
              <a:headEnd type="none" w="med" len="med"/>
              <a:tailEnd type="none" w="med" len="med"/>
            </a:ln>
          </p:spPr>
        </p:cxnSp>
        <p:grpSp>
          <p:nvGrpSpPr>
            <p:cNvPr id="264" name="Google Shape;264;p6"/>
            <p:cNvGrpSpPr/>
            <p:nvPr/>
          </p:nvGrpSpPr>
          <p:grpSpPr>
            <a:xfrm rot="10800000">
              <a:off x="432850" y="291788"/>
              <a:ext cx="581800" cy="582350"/>
              <a:chOff x="8064275" y="887850"/>
              <a:chExt cx="581800" cy="582350"/>
            </a:xfrm>
          </p:grpSpPr>
          <p:sp>
            <p:nvSpPr>
              <p:cNvPr id="265" name="Google Shape;265;p6"/>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6"/>
            <p:cNvGrpSpPr/>
            <p:nvPr/>
          </p:nvGrpSpPr>
          <p:grpSpPr>
            <a:xfrm rot="10800000">
              <a:off x="577738" y="1153138"/>
              <a:ext cx="292025" cy="292575"/>
              <a:chOff x="7353050" y="316275"/>
              <a:chExt cx="292025" cy="292575"/>
            </a:xfrm>
          </p:grpSpPr>
          <p:sp>
            <p:nvSpPr>
              <p:cNvPr id="272" name="Google Shape;272;p6"/>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6"/>
            <p:cNvGrpSpPr/>
            <p:nvPr/>
          </p:nvGrpSpPr>
          <p:grpSpPr>
            <a:xfrm rot="10800000">
              <a:off x="636238" y="1778838"/>
              <a:ext cx="175000" cy="175000"/>
              <a:chOff x="8792300" y="321275"/>
              <a:chExt cx="175000" cy="175000"/>
            </a:xfrm>
          </p:grpSpPr>
          <p:sp>
            <p:nvSpPr>
              <p:cNvPr id="277" name="Google Shape;277;p6"/>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6"/>
            <p:cNvGrpSpPr/>
            <p:nvPr/>
          </p:nvGrpSpPr>
          <p:grpSpPr>
            <a:xfrm>
              <a:off x="432850" y="2003163"/>
              <a:ext cx="175013" cy="27000"/>
              <a:chOff x="5662375" y="212375"/>
              <a:chExt cx="175013" cy="27000"/>
            </a:xfrm>
          </p:grpSpPr>
          <p:sp>
            <p:nvSpPr>
              <p:cNvPr id="282" name="Google Shape;282;p6"/>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6"/>
            <p:cNvGrpSpPr/>
            <p:nvPr/>
          </p:nvGrpSpPr>
          <p:grpSpPr>
            <a:xfrm>
              <a:off x="788100" y="208488"/>
              <a:ext cx="175013" cy="27000"/>
              <a:chOff x="5662375" y="212375"/>
              <a:chExt cx="175013" cy="27000"/>
            </a:xfrm>
          </p:grpSpPr>
          <p:sp>
            <p:nvSpPr>
              <p:cNvPr id="286" name="Google Shape;286;p6"/>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6"/>
            <p:cNvGrpSpPr/>
            <p:nvPr/>
          </p:nvGrpSpPr>
          <p:grpSpPr>
            <a:xfrm>
              <a:off x="8129350" y="4988725"/>
              <a:ext cx="175013" cy="27000"/>
              <a:chOff x="5662375" y="212375"/>
              <a:chExt cx="175013" cy="27000"/>
            </a:xfrm>
          </p:grpSpPr>
          <p:sp>
            <p:nvSpPr>
              <p:cNvPr id="290" name="Google Shape;290;p6"/>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6"/>
            <p:cNvGrpSpPr/>
            <p:nvPr/>
          </p:nvGrpSpPr>
          <p:grpSpPr>
            <a:xfrm>
              <a:off x="8497550" y="3429425"/>
              <a:ext cx="175013" cy="27000"/>
              <a:chOff x="5662375" y="212375"/>
              <a:chExt cx="175013" cy="27000"/>
            </a:xfrm>
          </p:grpSpPr>
          <p:sp>
            <p:nvSpPr>
              <p:cNvPr id="294" name="Google Shape;294;p6"/>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7" name="Google Shape;297;p6"/>
            <p:cNvCxnSpPr/>
            <p:nvPr/>
          </p:nvCxnSpPr>
          <p:spPr>
            <a:xfrm>
              <a:off x="8407225" y="0"/>
              <a:ext cx="0" cy="2160900"/>
            </a:xfrm>
            <a:prstGeom prst="straightConnector1">
              <a:avLst/>
            </a:prstGeom>
            <a:noFill/>
            <a:ln w="9525" cap="flat" cmpd="sng">
              <a:solidFill>
                <a:schemeClr val="dk1"/>
              </a:solidFill>
              <a:prstDash val="solid"/>
              <a:round/>
              <a:headEnd type="none" w="med" len="med"/>
              <a:tailEnd type="none" w="med" len="med"/>
            </a:ln>
          </p:spPr>
        </p:cxnSp>
        <p:cxnSp>
          <p:nvCxnSpPr>
            <p:cNvPr id="298" name="Google Shape;298;p6"/>
            <p:cNvCxnSpPr/>
            <p:nvPr/>
          </p:nvCxnSpPr>
          <p:spPr>
            <a:xfrm>
              <a:off x="718025" y="2985634"/>
              <a:ext cx="0" cy="2160900"/>
            </a:xfrm>
            <a:prstGeom prst="straightConnector1">
              <a:avLst/>
            </a:prstGeom>
            <a:noFill/>
            <a:ln w="9525" cap="flat" cmpd="sng">
              <a:solidFill>
                <a:schemeClr val="dk1"/>
              </a:solidFill>
              <a:prstDash val="solid"/>
              <a:round/>
              <a:headEnd type="none" w="med" len="med"/>
              <a:tailEnd type="none" w="med" len="med"/>
            </a:ln>
          </p:spPr>
        </p:cxnSp>
        <p:sp>
          <p:nvSpPr>
            <p:cNvPr id="299" name="Google Shape;299;p6"/>
            <p:cNvSpPr/>
            <p:nvPr/>
          </p:nvSpPr>
          <p:spPr>
            <a:xfrm>
              <a:off x="671825" y="4587888"/>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671825" y="3940338"/>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8361025" y="1453500"/>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8361025" y="234875"/>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3"/>
        <p:cNvGrpSpPr/>
        <p:nvPr/>
      </p:nvGrpSpPr>
      <p:grpSpPr>
        <a:xfrm>
          <a:off x="0" y="0"/>
          <a:ext cx="0" cy="0"/>
          <a:chOff x="0" y="0"/>
          <a:chExt cx="0" cy="0"/>
        </a:xfrm>
      </p:grpSpPr>
      <p:sp>
        <p:nvSpPr>
          <p:cNvPr id="304" name="Google Shape;304;p7"/>
          <p:cNvSpPr txBox="1">
            <a:spLocks noGrp="1"/>
          </p:cNvSpPr>
          <p:nvPr>
            <p:ph type="subTitle" idx="1"/>
          </p:nvPr>
        </p:nvSpPr>
        <p:spPr>
          <a:xfrm>
            <a:off x="804672" y="1984248"/>
            <a:ext cx="3291900" cy="1371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1900">
                <a:solidFill>
                  <a:schemeClr val="dk2"/>
                </a:solidFill>
                <a:latin typeface="Barlow Semi Condensed"/>
                <a:ea typeface="Barlow Semi Condensed"/>
                <a:cs typeface="Barlow Semi Condensed"/>
                <a:sym typeface="Barlow Semi Condensed"/>
              </a:defRPr>
            </a:lvl1pPr>
            <a:lvl2pPr lvl="1">
              <a:spcBef>
                <a:spcPts val="0"/>
              </a:spcBef>
              <a:spcAft>
                <a:spcPts val="0"/>
              </a:spcAft>
              <a:buNone/>
              <a:defRPr sz="1900">
                <a:solidFill>
                  <a:schemeClr val="dk2"/>
                </a:solidFill>
                <a:latin typeface="Barlow Semi Condensed"/>
                <a:ea typeface="Barlow Semi Condensed"/>
                <a:cs typeface="Barlow Semi Condensed"/>
                <a:sym typeface="Barlow Semi Condensed"/>
              </a:defRPr>
            </a:lvl2pPr>
            <a:lvl3pPr lvl="2">
              <a:spcBef>
                <a:spcPts val="0"/>
              </a:spcBef>
              <a:spcAft>
                <a:spcPts val="0"/>
              </a:spcAft>
              <a:buNone/>
              <a:defRPr sz="1900">
                <a:solidFill>
                  <a:schemeClr val="dk2"/>
                </a:solidFill>
                <a:latin typeface="Barlow Semi Condensed"/>
                <a:ea typeface="Barlow Semi Condensed"/>
                <a:cs typeface="Barlow Semi Condensed"/>
                <a:sym typeface="Barlow Semi Condensed"/>
              </a:defRPr>
            </a:lvl3pPr>
            <a:lvl4pPr lvl="3">
              <a:spcBef>
                <a:spcPts val="0"/>
              </a:spcBef>
              <a:spcAft>
                <a:spcPts val="0"/>
              </a:spcAft>
              <a:buNone/>
              <a:defRPr sz="1900">
                <a:solidFill>
                  <a:schemeClr val="dk2"/>
                </a:solidFill>
                <a:latin typeface="Barlow Semi Condensed"/>
                <a:ea typeface="Barlow Semi Condensed"/>
                <a:cs typeface="Barlow Semi Condensed"/>
                <a:sym typeface="Barlow Semi Condensed"/>
              </a:defRPr>
            </a:lvl4pPr>
            <a:lvl5pPr lvl="4">
              <a:spcBef>
                <a:spcPts val="0"/>
              </a:spcBef>
              <a:spcAft>
                <a:spcPts val="0"/>
              </a:spcAft>
              <a:buNone/>
              <a:defRPr sz="1900">
                <a:solidFill>
                  <a:schemeClr val="dk2"/>
                </a:solidFill>
                <a:latin typeface="Barlow Semi Condensed"/>
                <a:ea typeface="Barlow Semi Condensed"/>
                <a:cs typeface="Barlow Semi Condensed"/>
                <a:sym typeface="Barlow Semi Condensed"/>
              </a:defRPr>
            </a:lvl5pPr>
            <a:lvl6pPr lvl="5">
              <a:spcBef>
                <a:spcPts val="0"/>
              </a:spcBef>
              <a:spcAft>
                <a:spcPts val="0"/>
              </a:spcAft>
              <a:buNone/>
              <a:defRPr sz="1900">
                <a:solidFill>
                  <a:schemeClr val="dk2"/>
                </a:solidFill>
                <a:latin typeface="Barlow Semi Condensed"/>
                <a:ea typeface="Barlow Semi Condensed"/>
                <a:cs typeface="Barlow Semi Condensed"/>
                <a:sym typeface="Barlow Semi Condensed"/>
              </a:defRPr>
            </a:lvl6pPr>
            <a:lvl7pPr lvl="6">
              <a:spcBef>
                <a:spcPts val="0"/>
              </a:spcBef>
              <a:spcAft>
                <a:spcPts val="0"/>
              </a:spcAft>
              <a:buNone/>
              <a:defRPr sz="1900">
                <a:solidFill>
                  <a:schemeClr val="dk2"/>
                </a:solidFill>
                <a:latin typeface="Barlow Semi Condensed"/>
                <a:ea typeface="Barlow Semi Condensed"/>
                <a:cs typeface="Barlow Semi Condensed"/>
                <a:sym typeface="Barlow Semi Condensed"/>
              </a:defRPr>
            </a:lvl7pPr>
            <a:lvl8pPr lvl="7">
              <a:spcBef>
                <a:spcPts val="0"/>
              </a:spcBef>
              <a:spcAft>
                <a:spcPts val="0"/>
              </a:spcAft>
              <a:buNone/>
              <a:defRPr sz="1900">
                <a:solidFill>
                  <a:schemeClr val="dk2"/>
                </a:solidFill>
                <a:latin typeface="Barlow Semi Condensed"/>
                <a:ea typeface="Barlow Semi Condensed"/>
                <a:cs typeface="Barlow Semi Condensed"/>
                <a:sym typeface="Barlow Semi Condensed"/>
              </a:defRPr>
            </a:lvl8pPr>
            <a:lvl9pPr lvl="8">
              <a:spcBef>
                <a:spcPts val="0"/>
              </a:spcBef>
              <a:spcAft>
                <a:spcPts val="0"/>
              </a:spcAft>
              <a:buNone/>
              <a:defRPr sz="1900">
                <a:solidFill>
                  <a:schemeClr val="dk2"/>
                </a:solidFill>
                <a:latin typeface="Barlow Semi Condensed"/>
                <a:ea typeface="Barlow Semi Condensed"/>
                <a:cs typeface="Barlow Semi Condensed"/>
                <a:sym typeface="Barlow Semi Condensed"/>
              </a:defRPr>
            </a:lvl9pPr>
          </a:lstStyle>
          <a:p>
            <a:endParaRPr/>
          </a:p>
        </p:txBody>
      </p:sp>
      <p:sp>
        <p:nvSpPr>
          <p:cNvPr id="305" name="Google Shape;305;p7"/>
          <p:cNvSpPr txBox="1">
            <a:spLocks noGrp="1"/>
          </p:cNvSpPr>
          <p:nvPr>
            <p:ph type="title"/>
          </p:nvPr>
        </p:nvSpPr>
        <p:spPr>
          <a:xfrm>
            <a:off x="804672" y="3319272"/>
            <a:ext cx="3291900" cy="4023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1"/>
              </a:buClr>
              <a:buSzPts val="1600"/>
              <a:buFont typeface="Barlow Semi Condensed Medium"/>
              <a:buNone/>
              <a:defRPr sz="1600">
                <a:solidFill>
                  <a:schemeClr val="accent1"/>
                </a:solidFill>
                <a:latin typeface="Barlow Semi Condensed Medium"/>
                <a:ea typeface="Barlow Semi Condensed Medium"/>
                <a:cs typeface="Barlow Semi Condensed Medium"/>
                <a:sym typeface="Barlow Semi Condensed Medium"/>
              </a:defRPr>
            </a:lvl1pPr>
            <a:lvl2pPr lvl="1" algn="r">
              <a:spcBef>
                <a:spcPts val="0"/>
              </a:spcBef>
              <a:spcAft>
                <a:spcPts val="0"/>
              </a:spcAft>
              <a:buClr>
                <a:schemeClr val="accent1"/>
              </a:buClr>
              <a:buSzPts val="1600"/>
              <a:buFont typeface="Barlow Semi Condensed Medium"/>
              <a:buNone/>
              <a:defRPr sz="1600">
                <a:solidFill>
                  <a:schemeClr val="accent1"/>
                </a:solidFill>
                <a:latin typeface="Barlow Semi Condensed Medium"/>
                <a:ea typeface="Barlow Semi Condensed Medium"/>
                <a:cs typeface="Barlow Semi Condensed Medium"/>
                <a:sym typeface="Barlow Semi Condensed Medium"/>
              </a:defRPr>
            </a:lvl2pPr>
            <a:lvl3pPr lvl="2" algn="r">
              <a:spcBef>
                <a:spcPts val="0"/>
              </a:spcBef>
              <a:spcAft>
                <a:spcPts val="0"/>
              </a:spcAft>
              <a:buClr>
                <a:schemeClr val="accent1"/>
              </a:buClr>
              <a:buSzPts val="1600"/>
              <a:buFont typeface="Barlow Semi Condensed Medium"/>
              <a:buNone/>
              <a:defRPr sz="1600">
                <a:solidFill>
                  <a:schemeClr val="accent1"/>
                </a:solidFill>
                <a:latin typeface="Barlow Semi Condensed Medium"/>
                <a:ea typeface="Barlow Semi Condensed Medium"/>
                <a:cs typeface="Barlow Semi Condensed Medium"/>
                <a:sym typeface="Barlow Semi Condensed Medium"/>
              </a:defRPr>
            </a:lvl3pPr>
            <a:lvl4pPr lvl="3" algn="r">
              <a:spcBef>
                <a:spcPts val="0"/>
              </a:spcBef>
              <a:spcAft>
                <a:spcPts val="0"/>
              </a:spcAft>
              <a:buClr>
                <a:schemeClr val="accent1"/>
              </a:buClr>
              <a:buSzPts val="1600"/>
              <a:buFont typeface="Barlow Semi Condensed Medium"/>
              <a:buNone/>
              <a:defRPr sz="1600">
                <a:solidFill>
                  <a:schemeClr val="accent1"/>
                </a:solidFill>
                <a:latin typeface="Barlow Semi Condensed Medium"/>
                <a:ea typeface="Barlow Semi Condensed Medium"/>
                <a:cs typeface="Barlow Semi Condensed Medium"/>
                <a:sym typeface="Barlow Semi Condensed Medium"/>
              </a:defRPr>
            </a:lvl4pPr>
            <a:lvl5pPr lvl="4" algn="r">
              <a:spcBef>
                <a:spcPts val="0"/>
              </a:spcBef>
              <a:spcAft>
                <a:spcPts val="0"/>
              </a:spcAft>
              <a:buClr>
                <a:schemeClr val="accent1"/>
              </a:buClr>
              <a:buSzPts val="1600"/>
              <a:buFont typeface="Barlow Semi Condensed Medium"/>
              <a:buNone/>
              <a:defRPr sz="1600">
                <a:solidFill>
                  <a:schemeClr val="accent1"/>
                </a:solidFill>
                <a:latin typeface="Barlow Semi Condensed Medium"/>
                <a:ea typeface="Barlow Semi Condensed Medium"/>
                <a:cs typeface="Barlow Semi Condensed Medium"/>
                <a:sym typeface="Barlow Semi Condensed Medium"/>
              </a:defRPr>
            </a:lvl5pPr>
            <a:lvl6pPr lvl="5" algn="r">
              <a:spcBef>
                <a:spcPts val="0"/>
              </a:spcBef>
              <a:spcAft>
                <a:spcPts val="0"/>
              </a:spcAft>
              <a:buClr>
                <a:schemeClr val="accent1"/>
              </a:buClr>
              <a:buSzPts val="1600"/>
              <a:buFont typeface="Barlow Semi Condensed Medium"/>
              <a:buNone/>
              <a:defRPr sz="1600">
                <a:solidFill>
                  <a:schemeClr val="accent1"/>
                </a:solidFill>
                <a:latin typeface="Barlow Semi Condensed Medium"/>
                <a:ea typeface="Barlow Semi Condensed Medium"/>
                <a:cs typeface="Barlow Semi Condensed Medium"/>
                <a:sym typeface="Barlow Semi Condensed Medium"/>
              </a:defRPr>
            </a:lvl6pPr>
            <a:lvl7pPr lvl="6" algn="r">
              <a:spcBef>
                <a:spcPts val="0"/>
              </a:spcBef>
              <a:spcAft>
                <a:spcPts val="0"/>
              </a:spcAft>
              <a:buClr>
                <a:schemeClr val="accent1"/>
              </a:buClr>
              <a:buSzPts val="1600"/>
              <a:buFont typeface="Barlow Semi Condensed Medium"/>
              <a:buNone/>
              <a:defRPr sz="1600">
                <a:solidFill>
                  <a:schemeClr val="accent1"/>
                </a:solidFill>
                <a:latin typeface="Barlow Semi Condensed Medium"/>
                <a:ea typeface="Barlow Semi Condensed Medium"/>
                <a:cs typeface="Barlow Semi Condensed Medium"/>
                <a:sym typeface="Barlow Semi Condensed Medium"/>
              </a:defRPr>
            </a:lvl7pPr>
            <a:lvl8pPr lvl="7" algn="r">
              <a:spcBef>
                <a:spcPts val="0"/>
              </a:spcBef>
              <a:spcAft>
                <a:spcPts val="0"/>
              </a:spcAft>
              <a:buClr>
                <a:schemeClr val="accent1"/>
              </a:buClr>
              <a:buSzPts val="1600"/>
              <a:buFont typeface="Barlow Semi Condensed Medium"/>
              <a:buNone/>
              <a:defRPr sz="1600">
                <a:solidFill>
                  <a:schemeClr val="accent1"/>
                </a:solidFill>
                <a:latin typeface="Barlow Semi Condensed Medium"/>
                <a:ea typeface="Barlow Semi Condensed Medium"/>
                <a:cs typeface="Barlow Semi Condensed Medium"/>
                <a:sym typeface="Barlow Semi Condensed Medium"/>
              </a:defRPr>
            </a:lvl8pPr>
            <a:lvl9pPr lvl="8" algn="r">
              <a:spcBef>
                <a:spcPts val="0"/>
              </a:spcBef>
              <a:spcAft>
                <a:spcPts val="0"/>
              </a:spcAft>
              <a:buClr>
                <a:schemeClr val="accent1"/>
              </a:buClr>
              <a:buSzPts val="1600"/>
              <a:buFont typeface="Barlow Semi Condensed Medium"/>
              <a:buNone/>
              <a:defRPr sz="1600">
                <a:solidFill>
                  <a:schemeClr val="accent1"/>
                </a:solidFill>
                <a:latin typeface="Barlow Semi Condensed Medium"/>
                <a:ea typeface="Barlow Semi Condensed Medium"/>
                <a:cs typeface="Barlow Semi Condensed Medium"/>
                <a:sym typeface="Barlow Semi Condensed Medium"/>
              </a:defRPr>
            </a:lvl9pPr>
          </a:lstStyle>
          <a:p>
            <a:endParaRPr/>
          </a:p>
        </p:txBody>
      </p:sp>
      <p:cxnSp>
        <p:nvCxnSpPr>
          <p:cNvPr id="306" name="Google Shape;306;p7"/>
          <p:cNvCxnSpPr/>
          <p:nvPr/>
        </p:nvCxnSpPr>
        <p:spPr>
          <a:xfrm>
            <a:off x="1645925" y="523125"/>
            <a:ext cx="1672500" cy="126000"/>
          </a:xfrm>
          <a:prstGeom prst="straightConnector1">
            <a:avLst/>
          </a:prstGeom>
          <a:noFill/>
          <a:ln w="9525" cap="flat" cmpd="sng">
            <a:solidFill>
              <a:schemeClr val="dk1"/>
            </a:solidFill>
            <a:prstDash val="solid"/>
            <a:round/>
            <a:headEnd type="none" w="med" len="med"/>
            <a:tailEnd type="none" w="med" len="med"/>
          </a:ln>
        </p:spPr>
      </p:cxnSp>
      <p:cxnSp>
        <p:nvCxnSpPr>
          <p:cNvPr id="307" name="Google Shape;307;p7"/>
          <p:cNvCxnSpPr/>
          <p:nvPr/>
        </p:nvCxnSpPr>
        <p:spPr>
          <a:xfrm rot="10800000" flipH="1">
            <a:off x="803050" y="529675"/>
            <a:ext cx="829500" cy="743400"/>
          </a:xfrm>
          <a:prstGeom prst="straightConnector1">
            <a:avLst/>
          </a:prstGeom>
          <a:noFill/>
          <a:ln w="9525" cap="flat" cmpd="sng">
            <a:solidFill>
              <a:schemeClr val="dk1"/>
            </a:solidFill>
            <a:prstDash val="solid"/>
            <a:round/>
            <a:headEnd type="none" w="med" len="med"/>
            <a:tailEnd type="none" w="med" len="med"/>
          </a:ln>
        </p:spPr>
      </p:cxnSp>
      <p:cxnSp>
        <p:nvCxnSpPr>
          <p:cNvPr id="308" name="Google Shape;308;p7"/>
          <p:cNvCxnSpPr/>
          <p:nvPr/>
        </p:nvCxnSpPr>
        <p:spPr>
          <a:xfrm>
            <a:off x="0" y="65200"/>
            <a:ext cx="796500" cy="1188000"/>
          </a:xfrm>
          <a:prstGeom prst="straightConnector1">
            <a:avLst/>
          </a:prstGeom>
          <a:noFill/>
          <a:ln w="9525" cap="flat" cmpd="sng">
            <a:solidFill>
              <a:schemeClr val="dk1"/>
            </a:solidFill>
            <a:prstDash val="solid"/>
            <a:round/>
            <a:headEnd type="none" w="med" len="med"/>
            <a:tailEnd type="none" w="med" len="med"/>
          </a:ln>
        </p:spPr>
      </p:cxnSp>
      <p:grpSp>
        <p:nvGrpSpPr>
          <p:cNvPr id="309" name="Google Shape;309;p7"/>
          <p:cNvGrpSpPr/>
          <p:nvPr/>
        </p:nvGrpSpPr>
        <p:grpSpPr>
          <a:xfrm flipH="1">
            <a:off x="499400" y="959675"/>
            <a:ext cx="581800" cy="582350"/>
            <a:chOff x="8064275" y="887850"/>
            <a:chExt cx="581800" cy="582350"/>
          </a:xfrm>
        </p:grpSpPr>
        <p:sp>
          <p:nvSpPr>
            <p:cNvPr id="310" name="Google Shape;310;p7"/>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7"/>
          <p:cNvGrpSpPr/>
          <p:nvPr/>
        </p:nvGrpSpPr>
        <p:grpSpPr>
          <a:xfrm flipH="1">
            <a:off x="1500400" y="388100"/>
            <a:ext cx="292025" cy="292575"/>
            <a:chOff x="7353050" y="316275"/>
            <a:chExt cx="292025" cy="292575"/>
          </a:xfrm>
        </p:grpSpPr>
        <p:sp>
          <p:nvSpPr>
            <p:cNvPr id="317" name="Google Shape;317;p7"/>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7"/>
          <p:cNvSpPr/>
          <p:nvPr/>
        </p:nvSpPr>
        <p:spPr>
          <a:xfrm flipH="1">
            <a:off x="3166281" y="497632"/>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7"/>
          <p:cNvSpPr/>
          <p:nvPr/>
        </p:nvSpPr>
        <p:spPr>
          <a:xfrm flipH="1">
            <a:off x="3164039" y="495100"/>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flipH="1">
            <a:off x="3202780" y="534134"/>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flipH="1">
            <a:off x="3200525" y="531602"/>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flipH="1">
            <a:off x="3242641" y="573709"/>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flipH="1">
            <a:off x="3240109" y="571467"/>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 name="Google Shape;327;p7"/>
          <p:cNvGrpSpPr/>
          <p:nvPr/>
        </p:nvGrpSpPr>
        <p:grpSpPr>
          <a:xfrm flipH="1">
            <a:off x="3527112" y="361100"/>
            <a:ext cx="175013" cy="27000"/>
            <a:chOff x="5662375" y="212375"/>
            <a:chExt cx="175013" cy="27000"/>
          </a:xfrm>
        </p:grpSpPr>
        <p:sp>
          <p:nvSpPr>
            <p:cNvPr id="328" name="Google Shape;328;p7"/>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7"/>
          <p:cNvGrpSpPr/>
          <p:nvPr/>
        </p:nvGrpSpPr>
        <p:grpSpPr>
          <a:xfrm flipH="1">
            <a:off x="480412" y="242700"/>
            <a:ext cx="175013" cy="27000"/>
            <a:chOff x="5662375" y="212375"/>
            <a:chExt cx="175013" cy="27000"/>
          </a:xfrm>
        </p:grpSpPr>
        <p:sp>
          <p:nvSpPr>
            <p:cNvPr id="332" name="Google Shape;332;p7"/>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7"/>
          <p:cNvGrpSpPr/>
          <p:nvPr/>
        </p:nvGrpSpPr>
        <p:grpSpPr>
          <a:xfrm flipH="1">
            <a:off x="901712" y="1653625"/>
            <a:ext cx="175013" cy="27000"/>
            <a:chOff x="5662375" y="212375"/>
            <a:chExt cx="175013" cy="27000"/>
          </a:xfrm>
        </p:grpSpPr>
        <p:sp>
          <p:nvSpPr>
            <p:cNvPr id="336" name="Google Shape;336;p7"/>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39" name="Google Shape;339;p7"/>
          <p:cNvCxnSpPr/>
          <p:nvPr/>
        </p:nvCxnSpPr>
        <p:spPr>
          <a:xfrm>
            <a:off x="791400" y="4212400"/>
            <a:ext cx="1157100" cy="542700"/>
          </a:xfrm>
          <a:prstGeom prst="straightConnector1">
            <a:avLst/>
          </a:prstGeom>
          <a:noFill/>
          <a:ln w="9525" cap="flat" cmpd="sng">
            <a:solidFill>
              <a:schemeClr val="dk1"/>
            </a:solidFill>
            <a:prstDash val="solid"/>
            <a:round/>
            <a:headEnd type="none" w="med" len="med"/>
            <a:tailEnd type="none" w="med" len="med"/>
          </a:ln>
        </p:spPr>
      </p:cxnSp>
      <p:cxnSp>
        <p:nvCxnSpPr>
          <p:cNvPr id="340" name="Google Shape;340;p7"/>
          <p:cNvCxnSpPr/>
          <p:nvPr/>
        </p:nvCxnSpPr>
        <p:spPr>
          <a:xfrm rot="10800000" flipH="1">
            <a:off x="0" y="4220425"/>
            <a:ext cx="791400" cy="836400"/>
          </a:xfrm>
          <a:prstGeom prst="straightConnector1">
            <a:avLst/>
          </a:prstGeom>
          <a:noFill/>
          <a:ln w="9525" cap="flat" cmpd="sng">
            <a:solidFill>
              <a:schemeClr val="dk1"/>
            </a:solidFill>
            <a:prstDash val="solid"/>
            <a:round/>
            <a:headEnd type="none" w="med" len="med"/>
            <a:tailEnd type="none" w="med" len="med"/>
          </a:ln>
        </p:spPr>
      </p:cxnSp>
      <p:grpSp>
        <p:nvGrpSpPr>
          <p:cNvPr id="341" name="Google Shape;341;p7"/>
          <p:cNvGrpSpPr/>
          <p:nvPr/>
        </p:nvGrpSpPr>
        <p:grpSpPr>
          <a:xfrm rot="10800000">
            <a:off x="499400" y="3940925"/>
            <a:ext cx="581800" cy="582350"/>
            <a:chOff x="8064275" y="887850"/>
            <a:chExt cx="581800" cy="582350"/>
          </a:xfrm>
        </p:grpSpPr>
        <p:sp>
          <p:nvSpPr>
            <p:cNvPr id="342" name="Google Shape;342;p7"/>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7"/>
          <p:cNvGrpSpPr/>
          <p:nvPr/>
        </p:nvGrpSpPr>
        <p:grpSpPr>
          <a:xfrm rot="10800000">
            <a:off x="1819575" y="4586750"/>
            <a:ext cx="292025" cy="292575"/>
            <a:chOff x="7353050" y="316275"/>
            <a:chExt cx="292025" cy="292575"/>
          </a:xfrm>
        </p:grpSpPr>
        <p:sp>
          <p:nvSpPr>
            <p:cNvPr id="349" name="Google Shape;349;p7"/>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7"/>
          <p:cNvGrpSpPr/>
          <p:nvPr/>
        </p:nvGrpSpPr>
        <p:grpSpPr>
          <a:xfrm rot="10800000">
            <a:off x="212525" y="4645550"/>
            <a:ext cx="175000" cy="175000"/>
            <a:chOff x="8792300" y="321275"/>
            <a:chExt cx="175000" cy="175000"/>
          </a:xfrm>
        </p:grpSpPr>
        <p:sp>
          <p:nvSpPr>
            <p:cNvPr id="354" name="Google Shape;354;p7"/>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7"/>
          <p:cNvGrpSpPr/>
          <p:nvPr/>
        </p:nvGrpSpPr>
        <p:grpSpPr>
          <a:xfrm rot="10800000">
            <a:off x="480412" y="4852325"/>
            <a:ext cx="175013" cy="27000"/>
            <a:chOff x="5662375" y="212375"/>
            <a:chExt cx="175013" cy="27000"/>
          </a:xfrm>
        </p:grpSpPr>
        <p:sp>
          <p:nvSpPr>
            <p:cNvPr id="359" name="Google Shape;359;p7"/>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7"/>
          <p:cNvGrpSpPr/>
          <p:nvPr/>
        </p:nvGrpSpPr>
        <p:grpSpPr>
          <a:xfrm rot="10800000">
            <a:off x="1054112" y="3898600"/>
            <a:ext cx="175013" cy="27000"/>
            <a:chOff x="5662375" y="212375"/>
            <a:chExt cx="175013" cy="27000"/>
          </a:xfrm>
        </p:grpSpPr>
        <p:sp>
          <p:nvSpPr>
            <p:cNvPr id="363" name="Google Shape;363;p7"/>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6"/>
        <p:cNvGrpSpPr/>
        <p:nvPr/>
      </p:nvGrpSpPr>
      <p:grpSpPr>
        <a:xfrm>
          <a:off x="0" y="0"/>
          <a:ext cx="0" cy="0"/>
          <a:chOff x="0" y="0"/>
          <a:chExt cx="0" cy="0"/>
        </a:xfrm>
      </p:grpSpPr>
      <p:grpSp>
        <p:nvGrpSpPr>
          <p:cNvPr id="367" name="Google Shape;367;p8"/>
          <p:cNvGrpSpPr/>
          <p:nvPr/>
        </p:nvGrpSpPr>
        <p:grpSpPr>
          <a:xfrm>
            <a:off x="1349626" y="598417"/>
            <a:ext cx="6453730" cy="3631136"/>
            <a:chOff x="365750" y="1285025"/>
            <a:chExt cx="6934275" cy="3315500"/>
          </a:xfrm>
        </p:grpSpPr>
        <p:sp>
          <p:nvSpPr>
            <p:cNvPr id="368" name="Google Shape;368;p8"/>
            <p:cNvSpPr/>
            <p:nvPr/>
          </p:nvSpPr>
          <p:spPr>
            <a:xfrm>
              <a:off x="365750" y="1285025"/>
              <a:ext cx="6934275" cy="3315500"/>
            </a:xfrm>
            <a:custGeom>
              <a:avLst/>
              <a:gdLst/>
              <a:ahLst/>
              <a:cxnLst/>
              <a:rect l="l" t="t" r="r" b="b"/>
              <a:pathLst>
                <a:path w="277371" h="132620" extrusionOk="0">
                  <a:moveTo>
                    <a:pt x="139292" y="1"/>
                  </a:moveTo>
                  <a:cubicBezTo>
                    <a:pt x="131931" y="1"/>
                    <a:pt x="124510" y="530"/>
                    <a:pt x="116820" y="2020"/>
                  </a:cubicBezTo>
                  <a:cubicBezTo>
                    <a:pt x="97286" y="5794"/>
                    <a:pt x="78528" y="13563"/>
                    <a:pt x="62212" y="24940"/>
                  </a:cubicBezTo>
                  <a:cubicBezTo>
                    <a:pt x="40180" y="40312"/>
                    <a:pt x="16039" y="63953"/>
                    <a:pt x="5883" y="89204"/>
                  </a:cubicBezTo>
                  <a:cubicBezTo>
                    <a:pt x="2054" y="98638"/>
                    <a:pt x="1" y="109904"/>
                    <a:pt x="5162" y="118672"/>
                  </a:cubicBezTo>
                  <a:cubicBezTo>
                    <a:pt x="10878" y="128329"/>
                    <a:pt x="23309" y="131547"/>
                    <a:pt x="34519" y="132324"/>
                  </a:cubicBezTo>
                  <a:cubicBezTo>
                    <a:pt x="37485" y="132528"/>
                    <a:pt x="40447" y="132620"/>
                    <a:pt x="43408" y="132620"/>
                  </a:cubicBezTo>
                  <a:cubicBezTo>
                    <a:pt x="64717" y="132620"/>
                    <a:pt x="85919" y="127832"/>
                    <a:pt x="107164" y="125054"/>
                  </a:cubicBezTo>
                  <a:cubicBezTo>
                    <a:pt x="121795" y="123154"/>
                    <a:pt x="136548" y="122208"/>
                    <a:pt x="151300" y="122208"/>
                  </a:cubicBezTo>
                  <a:cubicBezTo>
                    <a:pt x="172303" y="122208"/>
                    <a:pt x="193303" y="124126"/>
                    <a:pt x="213939" y="127940"/>
                  </a:cubicBezTo>
                  <a:cubicBezTo>
                    <a:pt x="222522" y="129553"/>
                    <a:pt x="231673" y="131360"/>
                    <a:pt x="240407" y="131360"/>
                  </a:cubicBezTo>
                  <a:cubicBezTo>
                    <a:pt x="248501" y="131360"/>
                    <a:pt x="256237" y="129808"/>
                    <a:pt x="262831" y="125110"/>
                  </a:cubicBezTo>
                  <a:cubicBezTo>
                    <a:pt x="276372" y="115454"/>
                    <a:pt x="277371" y="99138"/>
                    <a:pt x="274429" y="84431"/>
                  </a:cubicBezTo>
                  <a:cubicBezTo>
                    <a:pt x="271488" y="69670"/>
                    <a:pt x="264329" y="59902"/>
                    <a:pt x="257059" y="47305"/>
                  </a:cubicBezTo>
                  <a:cubicBezTo>
                    <a:pt x="252786" y="39868"/>
                    <a:pt x="247736" y="33098"/>
                    <a:pt x="241798" y="27215"/>
                  </a:cubicBezTo>
                  <a:cubicBezTo>
                    <a:pt x="234972" y="20500"/>
                    <a:pt x="226925" y="14951"/>
                    <a:pt x="217768" y="11177"/>
                  </a:cubicBezTo>
                  <a:cubicBezTo>
                    <a:pt x="203783" y="5350"/>
                    <a:pt x="188521" y="3407"/>
                    <a:pt x="173482" y="2186"/>
                  </a:cubicBezTo>
                  <a:cubicBezTo>
                    <a:pt x="161726" y="1246"/>
                    <a:pt x="150579" y="1"/>
                    <a:pt x="139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417100" y="1285575"/>
              <a:ext cx="6842700" cy="3314500"/>
            </a:xfrm>
            <a:custGeom>
              <a:avLst/>
              <a:gdLst/>
              <a:ahLst/>
              <a:cxnLst/>
              <a:rect l="l" t="t" r="r" b="b"/>
              <a:pathLst>
                <a:path w="273708" h="132580" extrusionOk="0">
                  <a:moveTo>
                    <a:pt x="137298" y="0"/>
                  </a:moveTo>
                  <a:cubicBezTo>
                    <a:pt x="129917" y="0"/>
                    <a:pt x="122480" y="500"/>
                    <a:pt x="114766" y="1998"/>
                  </a:cubicBezTo>
                  <a:cubicBezTo>
                    <a:pt x="95232" y="5772"/>
                    <a:pt x="76474" y="13541"/>
                    <a:pt x="60158" y="24918"/>
                  </a:cubicBezTo>
                  <a:cubicBezTo>
                    <a:pt x="38126" y="40290"/>
                    <a:pt x="13985" y="63931"/>
                    <a:pt x="3829" y="89182"/>
                  </a:cubicBezTo>
                  <a:cubicBezTo>
                    <a:pt x="1609" y="94621"/>
                    <a:pt x="0" y="100614"/>
                    <a:pt x="56" y="106386"/>
                  </a:cubicBezTo>
                  <a:cubicBezTo>
                    <a:pt x="56" y="110715"/>
                    <a:pt x="943" y="114877"/>
                    <a:pt x="3108" y="118650"/>
                  </a:cubicBezTo>
                  <a:cubicBezTo>
                    <a:pt x="8824" y="128307"/>
                    <a:pt x="21255" y="131525"/>
                    <a:pt x="32465" y="132302"/>
                  </a:cubicBezTo>
                  <a:cubicBezTo>
                    <a:pt x="35407" y="132469"/>
                    <a:pt x="38403" y="132580"/>
                    <a:pt x="41345" y="132580"/>
                  </a:cubicBezTo>
                  <a:cubicBezTo>
                    <a:pt x="62655" y="132580"/>
                    <a:pt x="83855" y="127807"/>
                    <a:pt x="105110" y="125032"/>
                  </a:cubicBezTo>
                  <a:cubicBezTo>
                    <a:pt x="119761" y="123146"/>
                    <a:pt x="134523" y="122202"/>
                    <a:pt x="149340" y="122202"/>
                  </a:cubicBezTo>
                  <a:cubicBezTo>
                    <a:pt x="170318" y="122202"/>
                    <a:pt x="191240" y="124089"/>
                    <a:pt x="211885" y="127918"/>
                  </a:cubicBezTo>
                  <a:cubicBezTo>
                    <a:pt x="220486" y="129528"/>
                    <a:pt x="229643" y="131359"/>
                    <a:pt x="238412" y="131359"/>
                  </a:cubicBezTo>
                  <a:cubicBezTo>
                    <a:pt x="246459" y="131359"/>
                    <a:pt x="254173" y="129805"/>
                    <a:pt x="260777" y="125088"/>
                  </a:cubicBezTo>
                  <a:cubicBezTo>
                    <a:pt x="270433" y="118206"/>
                    <a:pt x="273707" y="107884"/>
                    <a:pt x="273707" y="97229"/>
                  </a:cubicBezTo>
                  <a:cubicBezTo>
                    <a:pt x="273707" y="92956"/>
                    <a:pt x="273208" y="88627"/>
                    <a:pt x="272375" y="84409"/>
                  </a:cubicBezTo>
                  <a:cubicBezTo>
                    <a:pt x="269434" y="69648"/>
                    <a:pt x="262275" y="59880"/>
                    <a:pt x="255005" y="47283"/>
                  </a:cubicBezTo>
                  <a:cubicBezTo>
                    <a:pt x="250732" y="39846"/>
                    <a:pt x="245682" y="33076"/>
                    <a:pt x="239744" y="27193"/>
                  </a:cubicBezTo>
                  <a:cubicBezTo>
                    <a:pt x="232918" y="20478"/>
                    <a:pt x="224871" y="14929"/>
                    <a:pt x="215714" y="11155"/>
                  </a:cubicBezTo>
                  <a:cubicBezTo>
                    <a:pt x="201729" y="5328"/>
                    <a:pt x="186467" y="3385"/>
                    <a:pt x="171428" y="2164"/>
                  </a:cubicBezTo>
                  <a:cubicBezTo>
                    <a:pt x="159663" y="1221"/>
                    <a:pt x="148563" y="0"/>
                    <a:pt x="137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8"/>
          <p:cNvSpPr txBox="1">
            <a:spLocks noGrp="1"/>
          </p:cNvSpPr>
          <p:nvPr>
            <p:ph type="title"/>
          </p:nvPr>
        </p:nvSpPr>
        <p:spPr>
          <a:xfrm>
            <a:off x="2624328" y="1620753"/>
            <a:ext cx="3904500" cy="190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3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371" name="Google Shape;371;p8"/>
          <p:cNvGrpSpPr/>
          <p:nvPr/>
        </p:nvGrpSpPr>
        <p:grpSpPr>
          <a:xfrm>
            <a:off x="-6867" y="-6625"/>
            <a:ext cx="9152342" cy="5102050"/>
            <a:chOff x="-6867" y="-6625"/>
            <a:chExt cx="9152342" cy="5102050"/>
          </a:xfrm>
        </p:grpSpPr>
        <p:cxnSp>
          <p:nvCxnSpPr>
            <p:cNvPr id="372" name="Google Shape;372;p8"/>
            <p:cNvCxnSpPr/>
            <p:nvPr/>
          </p:nvCxnSpPr>
          <p:spPr>
            <a:xfrm>
              <a:off x="2904283" y="4513075"/>
              <a:ext cx="1133100" cy="306300"/>
            </a:xfrm>
            <a:prstGeom prst="straightConnector1">
              <a:avLst/>
            </a:prstGeom>
            <a:noFill/>
            <a:ln w="9525" cap="flat" cmpd="sng">
              <a:solidFill>
                <a:schemeClr val="dk1"/>
              </a:solidFill>
              <a:prstDash val="solid"/>
              <a:round/>
              <a:headEnd type="none" w="med" len="med"/>
              <a:tailEnd type="none" w="med" len="med"/>
            </a:ln>
          </p:spPr>
        </p:cxnSp>
        <p:cxnSp>
          <p:nvCxnSpPr>
            <p:cNvPr id="373" name="Google Shape;373;p8"/>
            <p:cNvCxnSpPr/>
            <p:nvPr/>
          </p:nvCxnSpPr>
          <p:spPr>
            <a:xfrm rot="10800000" flipH="1">
              <a:off x="1562083" y="4492325"/>
              <a:ext cx="1342200" cy="315300"/>
            </a:xfrm>
            <a:prstGeom prst="straightConnector1">
              <a:avLst/>
            </a:prstGeom>
            <a:noFill/>
            <a:ln w="9525" cap="flat" cmpd="sng">
              <a:solidFill>
                <a:schemeClr val="dk1"/>
              </a:solidFill>
              <a:prstDash val="solid"/>
              <a:round/>
              <a:headEnd type="none" w="med" len="med"/>
              <a:tailEnd type="none" w="med" len="med"/>
            </a:ln>
          </p:spPr>
        </p:cxnSp>
        <p:cxnSp>
          <p:nvCxnSpPr>
            <p:cNvPr id="374" name="Google Shape;374;p8"/>
            <p:cNvCxnSpPr/>
            <p:nvPr/>
          </p:nvCxnSpPr>
          <p:spPr>
            <a:xfrm>
              <a:off x="259558" y="4408000"/>
              <a:ext cx="1332000" cy="392100"/>
            </a:xfrm>
            <a:prstGeom prst="straightConnector1">
              <a:avLst/>
            </a:prstGeom>
            <a:noFill/>
            <a:ln w="9525" cap="flat" cmpd="sng">
              <a:solidFill>
                <a:schemeClr val="dk1"/>
              </a:solidFill>
              <a:prstDash val="solid"/>
              <a:round/>
              <a:headEnd type="none" w="med" len="med"/>
              <a:tailEnd type="none" w="med" len="med"/>
            </a:ln>
          </p:spPr>
        </p:cxnSp>
        <p:cxnSp>
          <p:nvCxnSpPr>
            <p:cNvPr id="375" name="Google Shape;375;p8"/>
            <p:cNvCxnSpPr/>
            <p:nvPr/>
          </p:nvCxnSpPr>
          <p:spPr>
            <a:xfrm>
              <a:off x="-6867" y="3993550"/>
              <a:ext cx="273900" cy="407100"/>
            </a:xfrm>
            <a:prstGeom prst="straightConnector1">
              <a:avLst/>
            </a:prstGeom>
            <a:noFill/>
            <a:ln w="9525" cap="flat" cmpd="sng">
              <a:solidFill>
                <a:schemeClr val="dk1"/>
              </a:solidFill>
              <a:prstDash val="solid"/>
              <a:round/>
              <a:headEnd type="none" w="med" len="med"/>
              <a:tailEnd type="none" w="med" len="med"/>
            </a:ln>
          </p:spPr>
        </p:cxnSp>
        <p:grpSp>
          <p:nvGrpSpPr>
            <p:cNvPr id="376" name="Google Shape;376;p8"/>
            <p:cNvGrpSpPr/>
            <p:nvPr/>
          </p:nvGrpSpPr>
          <p:grpSpPr>
            <a:xfrm flipH="1">
              <a:off x="1278333" y="4513075"/>
              <a:ext cx="581800" cy="582350"/>
              <a:chOff x="8064275" y="887850"/>
              <a:chExt cx="581800" cy="582350"/>
            </a:xfrm>
          </p:grpSpPr>
          <p:sp>
            <p:nvSpPr>
              <p:cNvPr id="377" name="Google Shape;377;p8"/>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8"/>
            <p:cNvGrpSpPr/>
            <p:nvPr/>
          </p:nvGrpSpPr>
          <p:grpSpPr>
            <a:xfrm flipH="1">
              <a:off x="2747608" y="4340463"/>
              <a:ext cx="292025" cy="292575"/>
              <a:chOff x="7353050" y="316275"/>
              <a:chExt cx="292025" cy="292575"/>
            </a:xfrm>
          </p:grpSpPr>
          <p:sp>
            <p:nvSpPr>
              <p:cNvPr id="384" name="Google Shape;384;p8"/>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8"/>
            <p:cNvGrpSpPr/>
            <p:nvPr/>
          </p:nvGrpSpPr>
          <p:grpSpPr>
            <a:xfrm flipH="1">
              <a:off x="171308" y="4315025"/>
              <a:ext cx="175000" cy="175000"/>
              <a:chOff x="8792300" y="321275"/>
              <a:chExt cx="175000" cy="175000"/>
            </a:xfrm>
          </p:grpSpPr>
          <p:sp>
            <p:nvSpPr>
              <p:cNvPr id="389" name="Google Shape;389;p8"/>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3873197" y="4657550"/>
              <a:ext cx="293111" cy="293388"/>
              <a:chOff x="3164039" y="430875"/>
              <a:chExt cx="293111" cy="293388"/>
            </a:xfrm>
          </p:grpSpPr>
          <p:sp>
            <p:nvSpPr>
              <p:cNvPr id="394" name="Google Shape;394;p8"/>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8"/>
            <p:cNvGrpSpPr/>
            <p:nvPr/>
          </p:nvGrpSpPr>
          <p:grpSpPr>
            <a:xfrm flipH="1">
              <a:off x="242270" y="4142425"/>
              <a:ext cx="175013" cy="27000"/>
              <a:chOff x="5662375" y="212375"/>
              <a:chExt cx="175013" cy="27000"/>
            </a:xfrm>
          </p:grpSpPr>
          <p:sp>
            <p:nvSpPr>
              <p:cNvPr id="401" name="Google Shape;401;p8"/>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04" name="Google Shape;404;p8"/>
            <p:cNvCxnSpPr/>
            <p:nvPr/>
          </p:nvCxnSpPr>
          <p:spPr>
            <a:xfrm rot="10800000">
              <a:off x="5995050" y="226600"/>
              <a:ext cx="1504500" cy="224700"/>
            </a:xfrm>
            <a:prstGeom prst="straightConnector1">
              <a:avLst/>
            </a:prstGeom>
            <a:noFill/>
            <a:ln w="9525" cap="flat" cmpd="sng">
              <a:solidFill>
                <a:schemeClr val="dk1"/>
              </a:solidFill>
              <a:prstDash val="solid"/>
              <a:round/>
              <a:headEnd type="none" w="med" len="med"/>
              <a:tailEnd type="none" w="med" len="med"/>
            </a:ln>
          </p:spPr>
        </p:cxnSp>
        <p:cxnSp>
          <p:nvCxnSpPr>
            <p:cNvPr id="405" name="Google Shape;405;p8"/>
            <p:cNvCxnSpPr/>
            <p:nvPr/>
          </p:nvCxnSpPr>
          <p:spPr>
            <a:xfrm rot="10800000">
              <a:off x="7512925" y="457850"/>
              <a:ext cx="829500" cy="743400"/>
            </a:xfrm>
            <a:prstGeom prst="straightConnector1">
              <a:avLst/>
            </a:prstGeom>
            <a:noFill/>
            <a:ln w="9525" cap="flat" cmpd="sng">
              <a:solidFill>
                <a:schemeClr val="dk1"/>
              </a:solidFill>
              <a:prstDash val="solid"/>
              <a:round/>
              <a:headEnd type="none" w="med" len="med"/>
              <a:tailEnd type="none" w="med" len="med"/>
            </a:ln>
          </p:spPr>
        </p:cxnSp>
        <p:cxnSp>
          <p:nvCxnSpPr>
            <p:cNvPr id="406" name="Google Shape;406;p8"/>
            <p:cNvCxnSpPr/>
            <p:nvPr/>
          </p:nvCxnSpPr>
          <p:spPr>
            <a:xfrm flipH="1">
              <a:off x="8348975" y="-6625"/>
              <a:ext cx="796500" cy="1188000"/>
            </a:xfrm>
            <a:prstGeom prst="straightConnector1">
              <a:avLst/>
            </a:prstGeom>
            <a:noFill/>
            <a:ln w="9525" cap="flat" cmpd="sng">
              <a:solidFill>
                <a:schemeClr val="dk1"/>
              </a:solidFill>
              <a:prstDash val="solid"/>
              <a:round/>
              <a:headEnd type="none" w="med" len="med"/>
              <a:tailEnd type="none" w="med" len="med"/>
            </a:ln>
          </p:spPr>
        </p:cxnSp>
        <p:grpSp>
          <p:nvGrpSpPr>
            <p:cNvPr id="407" name="Google Shape;407;p8"/>
            <p:cNvGrpSpPr/>
            <p:nvPr/>
          </p:nvGrpSpPr>
          <p:grpSpPr>
            <a:xfrm>
              <a:off x="8064275" y="1040250"/>
              <a:ext cx="581800" cy="582350"/>
              <a:chOff x="8064275" y="887850"/>
              <a:chExt cx="581800" cy="582350"/>
            </a:xfrm>
          </p:grpSpPr>
          <p:sp>
            <p:nvSpPr>
              <p:cNvPr id="408" name="Google Shape;408;p8"/>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8"/>
            <p:cNvGrpSpPr/>
            <p:nvPr/>
          </p:nvGrpSpPr>
          <p:grpSpPr>
            <a:xfrm>
              <a:off x="7353050" y="316275"/>
              <a:ext cx="292025" cy="292575"/>
              <a:chOff x="7353050" y="316275"/>
              <a:chExt cx="292025" cy="292575"/>
            </a:xfrm>
          </p:grpSpPr>
          <p:sp>
            <p:nvSpPr>
              <p:cNvPr id="415" name="Google Shape;415;p8"/>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8"/>
            <p:cNvGrpSpPr/>
            <p:nvPr/>
          </p:nvGrpSpPr>
          <p:grpSpPr>
            <a:xfrm>
              <a:off x="8792300" y="321275"/>
              <a:ext cx="175000" cy="175000"/>
              <a:chOff x="8792300" y="321275"/>
              <a:chExt cx="175000" cy="175000"/>
            </a:xfrm>
          </p:grpSpPr>
          <p:sp>
            <p:nvSpPr>
              <p:cNvPr id="420" name="Google Shape;420;p8"/>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8"/>
            <p:cNvSpPr/>
            <p:nvPr/>
          </p:nvSpPr>
          <p:spPr>
            <a:xfrm>
              <a:off x="5829305" y="687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5827050" y="661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5865794" y="1052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5863552" y="1026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5905382" y="1447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5903140" y="1425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0" name="Google Shape;430;p8"/>
            <p:cNvGrpSpPr/>
            <p:nvPr/>
          </p:nvGrpSpPr>
          <p:grpSpPr>
            <a:xfrm>
              <a:off x="8490050" y="170875"/>
              <a:ext cx="175013" cy="27000"/>
              <a:chOff x="5662375" y="212375"/>
              <a:chExt cx="175013" cy="27000"/>
            </a:xfrm>
          </p:grpSpPr>
          <p:sp>
            <p:nvSpPr>
              <p:cNvPr id="431" name="Google Shape;431;p8"/>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8"/>
            <p:cNvGrpSpPr/>
            <p:nvPr/>
          </p:nvGrpSpPr>
          <p:grpSpPr>
            <a:xfrm>
              <a:off x="8678350" y="1658000"/>
              <a:ext cx="175013" cy="27000"/>
              <a:chOff x="5662375" y="212375"/>
              <a:chExt cx="175013" cy="27000"/>
            </a:xfrm>
          </p:grpSpPr>
          <p:sp>
            <p:nvSpPr>
              <p:cNvPr id="435" name="Google Shape;435;p8"/>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8"/>
        <p:cNvGrpSpPr/>
        <p:nvPr/>
      </p:nvGrpSpPr>
      <p:grpSpPr>
        <a:xfrm>
          <a:off x="0" y="0"/>
          <a:ext cx="0" cy="0"/>
          <a:chOff x="0" y="0"/>
          <a:chExt cx="0" cy="0"/>
        </a:xfrm>
      </p:grpSpPr>
      <p:sp>
        <p:nvSpPr>
          <p:cNvPr id="439" name="Google Shape;439;p9"/>
          <p:cNvSpPr txBox="1">
            <a:spLocks noGrp="1"/>
          </p:cNvSpPr>
          <p:nvPr>
            <p:ph type="title"/>
          </p:nvPr>
        </p:nvSpPr>
        <p:spPr>
          <a:xfrm>
            <a:off x="896112" y="2039112"/>
            <a:ext cx="3566100" cy="1362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40" name="Google Shape;440;p9"/>
          <p:cNvSpPr txBox="1">
            <a:spLocks noGrp="1"/>
          </p:cNvSpPr>
          <p:nvPr>
            <p:ph type="body" idx="1"/>
          </p:nvPr>
        </p:nvSpPr>
        <p:spPr>
          <a:xfrm>
            <a:off x="4899150" y="821850"/>
            <a:ext cx="3096000" cy="3478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1pPr>
            <a:lvl2pPr marL="914400" lvl="1"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2pPr>
            <a:lvl3pPr marL="1371600" lvl="2"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3pPr>
            <a:lvl4pPr marL="1828800" lvl="3"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4pPr>
            <a:lvl5pPr marL="2286000" lvl="4"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5pPr>
            <a:lvl6pPr marL="2743200" lvl="5"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6pPr>
            <a:lvl7pPr marL="3200400" lvl="6"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7pPr>
            <a:lvl8pPr marL="3657600" lvl="7"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8pPr>
            <a:lvl9pPr marL="4114800" lvl="8"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9pPr>
          </a:lstStyle>
          <a:p>
            <a:endParaRPr/>
          </a:p>
        </p:txBody>
      </p:sp>
      <p:cxnSp>
        <p:nvCxnSpPr>
          <p:cNvPr id="441" name="Google Shape;441;p9"/>
          <p:cNvCxnSpPr/>
          <p:nvPr/>
        </p:nvCxnSpPr>
        <p:spPr>
          <a:xfrm>
            <a:off x="1645925" y="523125"/>
            <a:ext cx="1672500" cy="126000"/>
          </a:xfrm>
          <a:prstGeom prst="straightConnector1">
            <a:avLst/>
          </a:prstGeom>
          <a:noFill/>
          <a:ln w="9525" cap="flat" cmpd="sng">
            <a:solidFill>
              <a:schemeClr val="dk1"/>
            </a:solidFill>
            <a:prstDash val="solid"/>
            <a:round/>
            <a:headEnd type="none" w="med" len="med"/>
            <a:tailEnd type="none" w="med" len="med"/>
          </a:ln>
        </p:spPr>
      </p:cxnSp>
      <p:cxnSp>
        <p:nvCxnSpPr>
          <p:cNvPr id="442" name="Google Shape;442;p9"/>
          <p:cNvCxnSpPr/>
          <p:nvPr/>
        </p:nvCxnSpPr>
        <p:spPr>
          <a:xfrm rot="10800000" flipH="1">
            <a:off x="803050" y="529675"/>
            <a:ext cx="829500" cy="743400"/>
          </a:xfrm>
          <a:prstGeom prst="straightConnector1">
            <a:avLst/>
          </a:prstGeom>
          <a:noFill/>
          <a:ln w="9525" cap="flat" cmpd="sng">
            <a:solidFill>
              <a:schemeClr val="dk1"/>
            </a:solidFill>
            <a:prstDash val="solid"/>
            <a:round/>
            <a:headEnd type="none" w="med" len="med"/>
            <a:tailEnd type="none" w="med" len="med"/>
          </a:ln>
        </p:spPr>
      </p:cxnSp>
      <p:cxnSp>
        <p:nvCxnSpPr>
          <p:cNvPr id="443" name="Google Shape;443;p9"/>
          <p:cNvCxnSpPr/>
          <p:nvPr/>
        </p:nvCxnSpPr>
        <p:spPr>
          <a:xfrm>
            <a:off x="0" y="65200"/>
            <a:ext cx="796500" cy="1188000"/>
          </a:xfrm>
          <a:prstGeom prst="straightConnector1">
            <a:avLst/>
          </a:prstGeom>
          <a:noFill/>
          <a:ln w="9525" cap="flat" cmpd="sng">
            <a:solidFill>
              <a:schemeClr val="dk1"/>
            </a:solidFill>
            <a:prstDash val="solid"/>
            <a:round/>
            <a:headEnd type="none" w="med" len="med"/>
            <a:tailEnd type="none" w="med" len="med"/>
          </a:ln>
        </p:spPr>
      </p:cxnSp>
      <p:grpSp>
        <p:nvGrpSpPr>
          <p:cNvPr id="444" name="Google Shape;444;p9"/>
          <p:cNvGrpSpPr/>
          <p:nvPr/>
        </p:nvGrpSpPr>
        <p:grpSpPr>
          <a:xfrm flipH="1">
            <a:off x="499400" y="959675"/>
            <a:ext cx="581800" cy="582350"/>
            <a:chOff x="8064275" y="887850"/>
            <a:chExt cx="581800" cy="582350"/>
          </a:xfrm>
        </p:grpSpPr>
        <p:sp>
          <p:nvSpPr>
            <p:cNvPr id="445" name="Google Shape;445;p9"/>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9"/>
          <p:cNvGrpSpPr/>
          <p:nvPr/>
        </p:nvGrpSpPr>
        <p:grpSpPr>
          <a:xfrm flipH="1">
            <a:off x="1500400" y="388100"/>
            <a:ext cx="292025" cy="292575"/>
            <a:chOff x="7353050" y="316275"/>
            <a:chExt cx="292025" cy="292575"/>
          </a:xfrm>
        </p:grpSpPr>
        <p:sp>
          <p:nvSpPr>
            <p:cNvPr id="452" name="Google Shape;452;p9"/>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6" name="Google Shape;456;p9"/>
          <p:cNvSpPr/>
          <p:nvPr/>
        </p:nvSpPr>
        <p:spPr>
          <a:xfrm flipH="1">
            <a:off x="3166281" y="497632"/>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flipH="1">
            <a:off x="3164039" y="495100"/>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flipH="1">
            <a:off x="3202780" y="534134"/>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flipH="1">
            <a:off x="3200525" y="531602"/>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flipH="1">
            <a:off x="3242641" y="573709"/>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flipH="1">
            <a:off x="3240109" y="571467"/>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2" name="Google Shape;462;p9"/>
          <p:cNvGrpSpPr/>
          <p:nvPr/>
        </p:nvGrpSpPr>
        <p:grpSpPr>
          <a:xfrm flipH="1">
            <a:off x="3527112" y="361100"/>
            <a:ext cx="175013" cy="27000"/>
            <a:chOff x="5662375" y="212375"/>
            <a:chExt cx="175013" cy="27000"/>
          </a:xfrm>
        </p:grpSpPr>
        <p:sp>
          <p:nvSpPr>
            <p:cNvPr id="463" name="Google Shape;463;p9"/>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9"/>
          <p:cNvGrpSpPr/>
          <p:nvPr/>
        </p:nvGrpSpPr>
        <p:grpSpPr>
          <a:xfrm flipH="1">
            <a:off x="480412" y="242700"/>
            <a:ext cx="175013" cy="27000"/>
            <a:chOff x="5662375" y="212375"/>
            <a:chExt cx="175013" cy="27000"/>
          </a:xfrm>
        </p:grpSpPr>
        <p:sp>
          <p:nvSpPr>
            <p:cNvPr id="467" name="Google Shape;467;p9"/>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9"/>
          <p:cNvGrpSpPr/>
          <p:nvPr/>
        </p:nvGrpSpPr>
        <p:grpSpPr>
          <a:xfrm flipH="1">
            <a:off x="901712" y="1653625"/>
            <a:ext cx="175013" cy="27000"/>
            <a:chOff x="5662375" y="212375"/>
            <a:chExt cx="175013" cy="27000"/>
          </a:xfrm>
        </p:grpSpPr>
        <p:sp>
          <p:nvSpPr>
            <p:cNvPr id="471" name="Google Shape;471;p9"/>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74" name="Google Shape;474;p9"/>
          <p:cNvCxnSpPr/>
          <p:nvPr/>
        </p:nvCxnSpPr>
        <p:spPr>
          <a:xfrm>
            <a:off x="791400" y="4212400"/>
            <a:ext cx="1157100" cy="542700"/>
          </a:xfrm>
          <a:prstGeom prst="straightConnector1">
            <a:avLst/>
          </a:prstGeom>
          <a:noFill/>
          <a:ln w="9525" cap="flat" cmpd="sng">
            <a:solidFill>
              <a:schemeClr val="dk1"/>
            </a:solidFill>
            <a:prstDash val="solid"/>
            <a:round/>
            <a:headEnd type="none" w="med" len="med"/>
            <a:tailEnd type="none" w="med" len="med"/>
          </a:ln>
        </p:spPr>
      </p:cxnSp>
      <p:cxnSp>
        <p:nvCxnSpPr>
          <p:cNvPr id="475" name="Google Shape;475;p9"/>
          <p:cNvCxnSpPr/>
          <p:nvPr/>
        </p:nvCxnSpPr>
        <p:spPr>
          <a:xfrm rot="10800000" flipH="1">
            <a:off x="0" y="4220425"/>
            <a:ext cx="791400" cy="836400"/>
          </a:xfrm>
          <a:prstGeom prst="straightConnector1">
            <a:avLst/>
          </a:prstGeom>
          <a:noFill/>
          <a:ln w="9525" cap="flat" cmpd="sng">
            <a:solidFill>
              <a:schemeClr val="dk1"/>
            </a:solidFill>
            <a:prstDash val="solid"/>
            <a:round/>
            <a:headEnd type="none" w="med" len="med"/>
            <a:tailEnd type="none" w="med" len="med"/>
          </a:ln>
        </p:spPr>
      </p:cxnSp>
      <p:grpSp>
        <p:nvGrpSpPr>
          <p:cNvPr id="476" name="Google Shape;476;p9"/>
          <p:cNvGrpSpPr/>
          <p:nvPr/>
        </p:nvGrpSpPr>
        <p:grpSpPr>
          <a:xfrm rot="10800000">
            <a:off x="499400" y="3940925"/>
            <a:ext cx="581800" cy="582350"/>
            <a:chOff x="8064275" y="887850"/>
            <a:chExt cx="581800" cy="582350"/>
          </a:xfrm>
        </p:grpSpPr>
        <p:sp>
          <p:nvSpPr>
            <p:cNvPr id="477" name="Google Shape;477;p9"/>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9"/>
          <p:cNvGrpSpPr/>
          <p:nvPr/>
        </p:nvGrpSpPr>
        <p:grpSpPr>
          <a:xfrm rot="10800000">
            <a:off x="1819575" y="4586750"/>
            <a:ext cx="292025" cy="292575"/>
            <a:chOff x="7353050" y="316275"/>
            <a:chExt cx="292025" cy="292575"/>
          </a:xfrm>
        </p:grpSpPr>
        <p:sp>
          <p:nvSpPr>
            <p:cNvPr id="484" name="Google Shape;484;p9"/>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9"/>
          <p:cNvGrpSpPr/>
          <p:nvPr/>
        </p:nvGrpSpPr>
        <p:grpSpPr>
          <a:xfrm rot="10800000">
            <a:off x="212525" y="4645550"/>
            <a:ext cx="175000" cy="175000"/>
            <a:chOff x="8792300" y="321275"/>
            <a:chExt cx="175000" cy="175000"/>
          </a:xfrm>
        </p:grpSpPr>
        <p:sp>
          <p:nvSpPr>
            <p:cNvPr id="489" name="Google Shape;489;p9"/>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9"/>
          <p:cNvGrpSpPr/>
          <p:nvPr/>
        </p:nvGrpSpPr>
        <p:grpSpPr>
          <a:xfrm rot="10800000">
            <a:off x="480412" y="4852325"/>
            <a:ext cx="175013" cy="27000"/>
            <a:chOff x="5662375" y="212375"/>
            <a:chExt cx="175013" cy="27000"/>
          </a:xfrm>
        </p:grpSpPr>
        <p:sp>
          <p:nvSpPr>
            <p:cNvPr id="494" name="Google Shape;494;p9"/>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9"/>
          <p:cNvGrpSpPr/>
          <p:nvPr/>
        </p:nvGrpSpPr>
        <p:grpSpPr>
          <a:xfrm rot="10800000">
            <a:off x="1054112" y="3898600"/>
            <a:ext cx="175013" cy="27000"/>
            <a:chOff x="5662375" y="212375"/>
            <a:chExt cx="175013" cy="27000"/>
          </a:xfrm>
        </p:grpSpPr>
        <p:sp>
          <p:nvSpPr>
            <p:cNvPr id="498" name="Google Shape;498;p9"/>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2">
  <p:cSld name="CUSTOM_10">
    <p:spTree>
      <p:nvGrpSpPr>
        <p:cNvPr id="1" name="Shape 840"/>
        <p:cNvGrpSpPr/>
        <p:nvPr/>
      </p:nvGrpSpPr>
      <p:grpSpPr>
        <a:xfrm>
          <a:off x="0" y="0"/>
          <a:ext cx="0" cy="0"/>
          <a:chOff x="0" y="0"/>
          <a:chExt cx="0" cy="0"/>
        </a:xfrm>
      </p:grpSpPr>
      <p:sp>
        <p:nvSpPr>
          <p:cNvPr id="841" name="Google Shape;841;p18"/>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842" name="Google Shape;842;p18"/>
          <p:cNvSpPr txBox="1">
            <a:spLocks noGrp="1"/>
          </p:cNvSpPr>
          <p:nvPr>
            <p:ph type="subTitle" idx="1"/>
          </p:nvPr>
        </p:nvSpPr>
        <p:spPr>
          <a:xfrm>
            <a:off x="4690875" y="1491351"/>
            <a:ext cx="3557100" cy="2656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cxnSp>
        <p:nvCxnSpPr>
          <p:cNvPr id="843" name="Google Shape;843;p18"/>
          <p:cNvCxnSpPr/>
          <p:nvPr/>
        </p:nvCxnSpPr>
        <p:spPr>
          <a:xfrm rot="10800000">
            <a:off x="8109000" y="501275"/>
            <a:ext cx="737700" cy="737700"/>
          </a:xfrm>
          <a:prstGeom prst="straightConnector1">
            <a:avLst/>
          </a:prstGeom>
          <a:noFill/>
          <a:ln w="9525" cap="flat" cmpd="sng">
            <a:solidFill>
              <a:schemeClr val="dk1"/>
            </a:solidFill>
            <a:prstDash val="solid"/>
            <a:round/>
            <a:headEnd type="none" w="med" len="med"/>
            <a:tailEnd type="none" w="med" len="med"/>
          </a:ln>
        </p:spPr>
      </p:cxnSp>
      <p:cxnSp>
        <p:nvCxnSpPr>
          <p:cNvPr id="844" name="Google Shape;844;p18"/>
          <p:cNvCxnSpPr/>
          <p:nvPr/>
        </p:nvCxnSpPr>
        <p:spPr>
          <a:xfrm>
            <a:off x="582475" y="282188"/>
            <a:ext cx="1212900" cy="422700"/>
          </a:xfrm>
          <a:prstGeom prst="straightConnector1">
            <a:avLst/>
          </a:prstGeom>
          <a:noFill/>
          <a:ln w="9525" cap="flat" cmpd="sng">
            <a:solidFill>
              <a:schemeClr val="dk1"/>
            </a:solidFill>
            <a:prstDash val="solid"/>
            <a:round/>
            <a:headEnd type="none" w="med" len="med"/>
            <a:tailEnd type="none" w="med" len="med"/>
          </a:ln>
        </p:spPr>
      </p:cxnSp>
      <p:cxnSp>
        <p:nvCxnSpPr>
          <p:cNvPr id="845" name="Google Shape;845;p18"/>
          <p:cNvCxnSpPr/>
          <p:nvPr/>
        </p:nvCxnSpPr>
        <p:spPr>
          <a:xfrm rot="10800000" flipH="1">
            <a:off x="0" y="274188"/>
            <a:ext cx="582600" cy="654300"/>
          </a:xfrm>
          <a:prstGeom prst="straightConnector1">
            <a:avLst/>
          </a:prstGeom>
          <a:noFill/>
          <a:ln w="9525" cap="flat" cmpd="sng">
            <a:solidFill>
              <a:schemeClr val="dk1"/>
            </a:solidFill>
            <a:prstDash val="solid"/>
            <a:round/>
            <a:headEnd type="none" w="med" len="med"/>
            <a:tailEnd type="none" w="med" len="med"/>
          </a:ln>
        </p:spPr>
      </p:cxnSp>
      <p:grpSp>
        <p:nvGrpSpPr>
          <p:cNvPr id="846" name="Google Shape;846;p18"/>
          <p:cNvGrpSpPr/>
          <p:nvPr/>
        </p:nvGrpSpPr>
        <p:grpSpPr>
          <a:xfrm flipH="1">
            <a:off x="423750" y="125363"/>
            <a:ext cx="292025" cy="292575"/>
            <a:chOff x="7353050" y="316275"/>
            <a:chExt cx="292025" cy="292575"/>
          </a:xfrm>
        </p:grpSpPr>
        <p:sp>
          <p:nvSpPr>
            <p:cNvPr id="847" name="Google Shape;847;p18"/>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8"/>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8"/>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8"/>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8"/>
          <p:cNvGrpSpPr/>
          <p:nvPr/>
        </p:nvGrpSpPr>
        <p:grpSpPr>
          <a:xfrm>
            <a:off x="1638739" y="558163"/>
            <a:ext cx="293111" cy="293388"/>
            <a:chOff x="3164039" y="430875"/>
            <a:chExt cx="293111" cy="293388"/>
          </a:xfrm>
        </p:grpSpPr>
        <p:sp>
          <p:nvSpPr>
            <p:cNvPr id="852" name="Google Shape;852;p18"/>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8"/>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8"/>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8"/>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8"/>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8"/>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 name="Google Shape;858;p18"/>
          <p:cNvGrpSpPr/>
          <p:nvPr/>
        </p:nvGrpSpPr>
        <p:grpSpPr>
          <a:xfrm>
            <a:off x="1591750" y="362600"/>
            <a:ext cx="175013" cy="27000"/>
            <a:chOff x="5662375" y="212375"/>
            <a:chExt cx="175013" cy="27000"/>
          </a:xfrm>
        </p:grpSpPr>
        <p:sp>
          <p:nvSpPr>
            <p:cNvPr id="859" name="Google Shape;859;p18"/>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8"/>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8"/>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62" name="Google Shape;862;p18"/>
          <p:cNvCxnSpPr/>
          <p:nvPr/>
        </p:nvCxnSpPr>
        <p:spPr>
          <a:xfrm flipH="1">
            <a:off x="8151325" y="6875"/>
            <a:ext cx="1002600" cy="494400"/>
          </a:xfrm>
          <a:prstGeom prst="straightConnector1">
            <a:avLst/>
          </a:prstGeom>
          <a:noFill/>
          <a:ln w="9525" cap="flat" cmpd="sng">
            <a:solidFill>
              <a:schemeClr val="dk1"/>
            </a:solidFill>
            <a:prstDash val="solid"/>
            <a:round/>
            <a:headEnd type="none" w="med" len="med"/>
            <a:tailEnd type="none" w="med" len="med"/>
          </a:ln>
        </p:spPr>
      </p:cxnSp>
      <p:grpSp>
        <p:nvGrpSpPr>
          <p:cNvPr id="863" name="Google Shape;863;p18"/>
          <p:cNvGrpSpPr/>
          <p:nvPr/>
        </p:nvGrpSpPr>
        <p:grpSpPr>
          <a:xfrm>
            <a:off x="7823875" y="202375"/>
            <a:ext cx="581800" cy="582350"/>
            <a:chOff x="8064275" y="887850"/>
            <a:chExt cx="581800" cy="582350"/>
          </a:xfrm>
        </p:grpSpPr>
        <p:sp>
          <p:nvSpPr>
            <p:cNvPr id="864" name="Google Shape;864;p18"/>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8"/>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8"/>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8"/>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8"/>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8"/>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18"/>
          <p:cNvGrpSpPr/>
          <p:nvPr/>
        </p:nvGrpSpPr>
        <p:grpSpPr>
          <a:xfrm flipH="1">
            <a:off x="8698650" y="1117488"/>
            <a:ext cx="292025" cy="292575"/>
            <a:chOff x="7353050" y="316275"/>
            <a:chExt cx="292025" cy="292575"/>
          </a:xfrm>
        </p:grpSpPr>
        <p:sp>
          <p:nvSpPr>
            <p:cNvPr id="871" name="Google Shape;871;p18"/>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8"/>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8"/>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8"/>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18"/>
          <p:cNvGrpSpPr/>
          <p:nvPr/>
        </p:nvGrpSpPr>
        <p:grpSpPr>
          <a:xfrm>
            <a:off x="8678350" y="1581800"/>
            <a:ext cx="175013" cy="27000"/>
            <a:chOff x="5662375" y="212375"/>
            <a:chExt cx="175013" cy="27000"/>
          </a:xfrm>
        </p:grpSpPr>
        <p:sp>
          <p:nvSpPr>
            <p:cNvPr id="876" name="Google Shape;876;p18"/>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8"/>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8"/>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79" name="Google Shape;879;p18"/>
          <p:cNvCxnSpPr/>
          <p:nvPr/>
        </p:nvCxnSpPr>
        <p:spPr>
          <a:xfrm flipH="1">
            <a:off x="5101704" y="4513075"/>
            <a:ext cx="1133100" cy="306300"/>
          </a:xfrm>
          <a:prstGeom prst="straightConnector1">
            <a:avLst/>
          </a:prstGeom>
          <a:noFill/>
          <a:ln w="9525" cap="flat" cmpd="sng">
            <a:solidFill>
              <a:schemeClr val="dk2"/>
            </a:solidFill>
            <a:prstDash val="solid"/>
            <a:round/>
            <a:headEnd type="none" w="med" len="med"/>
            <a:tailEnd type="none" w="med" len="med"/>
          </a:ln>
        </p:spPr>
      </p:cxnSp>
      <p:cxnSp>
        <p:nvCxnSpPr>
          <p:cNvPr id="880" name="Google Shape;880;p18"/>
          <p:cNvCxnSpPr/>
          <p:nvPr/>
        </p:nvCxnSpPr>
        <p:spPr>
          <a:xfrm rot="10800000">
            <a:off x="6234804" y="4492325"/>
            <a:ext cx="1342200" cy="315300"/>
          </a:xfrm>
          <a:prstGeom prst="straightConnector1">
            <a:avLst/>
          </a:prstGeom>
          <a:noFill/>
          <a:ln w="9525" cap="flat" cmpd="sng">
            <a:solidFill>
              <a:schemeClr val="dk2"/>
            </a:solidFill>
            <a:prstDash val="solid"/>
            <a:round/>
            <a:headEnd type="none" w="med" len="med"/>
            <a:tailEnd type="none" w="med" len="med"/>
          </a:ln>
        </p:spPr>
      </p:cxnSp>
      <p:cxnSp>
        <p:nvCxnSpPr>
          <p:cNvPr id="881" name="Google Shape;881;p18"/>
          <p:cNvCxnSpPr/>
          <p:nvPr/>
        </p:nvCxnSpPr>
        <p:spPr>
          <a:xfrm flipH="1">
            <a:off x="7547529" y="4408000"/>
            <a:ext cx="1332000" cy="392100"/>
          </a:xfrm>
          <a:prstGeom prst="straightConnector1">
            <a:avLst/>
          </a:prstGeom>
          <a:noFill/>
          <a:ln w="9525" cap="flat" cmpd="sng">
            <a:solidFill>
              <a:schemeClr val="dk2"/>
            </a:solidFill>
            <a:prstDash val="solid"/>
            <a:round/>
            <a:headEnd type="none" w="med" len="med"/>
            <a:tailEnd type="none" w="med" len="med"/>
          </a:ln>
        </p:spPr>
      </p:cxnSp>
      <p:cxnSp>
        <p:nvCxnSpPr>
          <p:cNvPr id="882" name="Google Shape;882;p18"/>
          <p:cNvCxnSpPr/>
          <p:nvPr/>
        </p:nvCxnSpPr>
        <p:spPr>
          <a:xfrm flipH="1">
            <a:off x="8872054" y="3993550"/>
            <a:ext cx="273900" cy="407100"/>
          </a:xfrm>
          <a:prstGeom prst="straightConnector1">
            <a:avLst/>
          </a:prstGeom>
          <a:noFill/>
          <a:ln w="9525" cap="flat" cmpd="sng">
            <a:solidFill>
              <a:schemeClr val="dk2"/>
            </a:solidFill>
            <a:prstDash val="solid"/>
            <a:round/>
            <a:headEnd type="none" w="med" len="med"/>
            <a:tailEnd type="none" w="med" len="med"/>
          </a:ln>
        </p:spPr>
      </p:cxnSp>
      <p:grpSp>
        <p:nvGrpSpPr>
          <p:cNvPr id="883" name="Google Shape;883;p18"/>
          <p:cNvGrpSpPr/>
          <p:nvPr/>
        </p:nvGrpSpPr>
        <p:grpSpPr>
          <a:xfrm>
            <a:off x="7278954" y="4513075"/>
            <a:ext cx="581800" cy="582350"/>
            <a:chOff x="8064275" y="887850"/>
            <a:chExt cx="581800" cy="582350"/>
          </a:xfrm>
        </p:grpSpPr>
        <p:sp>
          <p:nvSpPr>
            <p:cNvPr id="884" name="Google Shape;884;p18"/>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18"/>
          <p:cNvGrpSpPr/>
          <p:nvPr/>
        </p:nvGrpSpPr>
        <p:grpSpPr>
          <a:xfrm>
            <a:off x="6099454" y="4340463"/>
            <a:ext cx="292025" cy="292575"/>
            <a:chOff x="7353050" y="316275"/>
            <a:chExt cx="292025" cy="292575"/>
          </a:xfrm>
        </p:grpSpPr>
        <p:sp>
          <p:nvSpPr>
            <p:cNvPr id="891" name="Google Shape;891;p18"/>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18"/>
          <p:cNvGrpSpPr/>
          <p:nvPr/>
        </p:nvGrpSpPr>
        <p:grpSpPr>
          <a:xfrm>
            <a:off x="8792779" y="4315025"/>
            <a:ext cx="175000" cy="175000"/>
            <a:chOff x="8792300" y="321275"/>
            <a:chExt cx="175000" cy="175000"/>
          </a:xfrm>
        </p:grpSpPr>
        <p:sp>
          <p:nvSpPr>
            <p:cNvPr id="896" name="Google Shape;896;p18"/>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8"/>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8"/>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18"/>
          <p:cNvGrpSpPr/>
          <p:nvPr/>
        </p:nvGrpSpPr>
        <p:grpSpPr>
          <a:xfrm flipH="1">
            <a:off x="4972779" y="4657550"/>
            <a:ext cx="293111" cy="293388"/>
            <a:chOff x="3164039" y="430875"/>
            <a:chExt cx="293111" cy="293388"/>
          </a:xfrm>
        </p:grpSpPr>
        <p:sp>
          <p:nvSpPr>
            <p:cNvPr id="901" name="Google Shape;901;p18"/>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8"/>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8"/>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8"/>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8"/>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8"/>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18"/>
          <p:cNvGrpSpPr/>
          <p:nvPr/>
        </p:nvGrpSpPr>
        <p:grpSpPr>
          <a:xfrm>
            <a:off x="8721804" y="4142425"/>
            <a:ext cx="175013" cy="27000"/>
            <a:chOff x="5662375" y="212375"/>
            <a:chExt cx="175013" cy="27000"/>
          </a:xfrm>
        </p:grpSpPr>
        <p:sp>
          <p:nvSpPr>
            <p:cNvPr id="908" name="Google Shape;908;p18"/>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8"/>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8"/>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15">
    <p:spTree>
      <p:nvGrpSpPr>
        <p:cNvPr id="1" name="Shape 1183"/>
        <p:cNvGrpSpPr/>
        <p:nvPr/>
      </p:nvGrpSpPr>
      <p:grpSpPr>
        <a:xfrm>
          <a:off x="0" y="0"/>
          <a:ext cx="0" cy="0"/>
          <a:chOff x="0" y="0"/>
          <a:chExt cx="0" cy="0"/>
        </a:xfrm>
      </p:grpSpPr>
      <p:sp>
        <p:nvSpPr>
          <p:cNvPr id="1184" name="Google Shape;1184;p24"/>
          <p:cNvSpPr txBox="1">
            <a:spLocks noGrp="1"/>
          </p:cNvSpPr>
          <p:nvPr>
            <p:ph type="title"/>
          </p:nvPr>
        </p:nvSpPr>
        <p:spPr>
          <a:xfrm>
            <a:off x="723750" y="526925"/>
            <a:ext cx="76965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cxnSp>
        <p:nvCxnSpPr>
          <p:cNvPr id="1185" name="Google Shape;1185;p24"/>
          <p:cNvCxnSpPr/>
          <p:nvPr/>
        </p:nvCxnSpPr>
        <p:spPr>
          <a:xfrm>
            <a:off x="590450" y="4340600"/>
            <a:ext cx="670200" cy="423000"/>
          </a:xfrm>
          <a:prstGeom prst="straightConnector1">
            <a:avLst/>
          </a:prstGeom>
          <a:noFill/>
          <a:ln w="9525" cap="flat" cmpd="sng">
            <a:solidFill>
              <a:schemeClr val="dk1"/>
            </a:solidFill>
            <a:prstDash val="solid"/>
            <a:round/>
            <a:headEnd type="none" w="med" len="med"/>
            <a:tailEnd type="none" w="med" len="med"/>
          </a:ln>
        </p:spPr>
      </p:cxnSp>
      <p:cxnSp>
        <p:nvCxnSpPr>
          <p:cNvPr id="1186" name="Google Shape;1186;p24"/>
          <p:cNvCxnSpPr/>
          <p:nvPr/>
        </p:nvCxnSpPr>
        <p:spPr>
          <a:xfrm rot="10800000" flipH="1">
            <a:off x="0" y="4332550"/>
            <a:ext cx="590700" cy="663900"/>
          </a:xfrm>
          <a:prstGeom prst="straightConnector1">
            <a:avLst/>
          </a:prstGeom>
          <a:noFill/>
          <a:ln w="9525" cap="flat" cmpd="sng">
            <a:solidFill>
              <a:schemeClr val="dk1"/>
            </a:solidFill>
            <a:prstDash val="solid"/>
            <a:round/>
            <a:headEnd type="none" w="med" len="med"/>
            <a:tailEnd type="none" w="med" len="med"/>
          </a:ln>
        </p:spPr>
      </p:cxnSp>
      <p:grpSp>
        <p:nvGrpSpPr>
          <p:cNvPr id="1187" name="Google Shape;1187;p24"/>
          <p:cNvGrpSpPr/>
          <p:nvPr/>
        </p:nvGrpSpPr>
        <p:grpSpPr>
          <a:xfrm flipH="1">
            <a:off x="431725" y="4183775"/>
            <a:ext cx="292025" cy="292575"/>
            <a:chOff x="7353050" y="316275"/>
            <a:chExt cx="292025" cy="292575"/>
          </a:xfrm>
        </p:grpSpPr>
        <p:sp>
          <p:nvSpPr>
            <p:cNvPr id="1188" name="Google Shape;1188;p24"/>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4"/>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4"/>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4"/>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24"/>
          <p:cNvGrpSpPr/>
          <p:nvPr/>
        </p:nvGrpSpPr>
        <p:grpSpPr>
          <a:xfrm>
            <a:off x="1075789" y="4604675"/>
            <a:ext cx="293111" cy="293388"/>
            <a:chOff x="3164039" y="430875"/>
            <a:chExt cx="293111" cy="293388"/>
          </a:xfrm>
        </p:grpSpPr>
        <p:sp>
          <p:nvSpPr>
            <p:cNvPr id="1193" name="Google Shape;1193;p24"/>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4"/>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4"/>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4"/>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4"/>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4"/>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99" name="Google Shape;1199;p24"/>
          <p:cNvCxnSpPr/>
          <p:nvPr/>
        </p:nvCxnSpPr>
        <p:spPr>
          <a:xfrm rot="10800000">
            <a:off x="7196975" y="295100"/>
            <a:ext cx="1157100" cy="542700"/>
          </a:xfrm>
          <a:prstGeom prst="straightConnector1">
            <a:avLst/>
          </a:prstGeom>
          <a:noFill/>
          <a:ln w="9525" cap="flat" cmpd="sng">
            <a:solidFill>
              <a:schemeClr val="dk2"/>
            </a:solidFill>
            <a:prstDash val="solid"/>
            <a:round/>
            <a:headEnd type="none" w="med" len="med"/>
            <a:tailEnd type="none" w="med" len="med"/>
          </a:ln>
        </p:spPr>
      </p:cxnSp>
      <p:cxnSp>
        <p:nvCxnSpPr>
          <p:cNvPr id="1200" name="Google Shape;1200;p24"/>
          <p:cNvCxnSpPr/>
          <p:nvPr/>
        </p:nvCxnSpPr>
        <p:spPr>
          <a:xfrm flipH="1">
            <a:off x="8354075" y="-6625"/>
            <a:ext cx="791400" cy="836400"/>
          </a:xfrm>
          <a:prstGeom prst="straightConnector1">
            <a:avLst/>
          </a:prstGeom>
          <a:noFill/>
          <a:ln w="9525" cap="flat" cmpd="sng">
            <a:solidFill>
              <a:schemeClr val="dk2"/>
            </a:solidFill>
            <a:prstDash val="solid"/>
            <a:round/>
            <a:headEnd type="none" w="med" len="med"/>
            <a:tailEnd type="none" w="med" len="med"/>
          </a:ln>
        </p:spPr>
      </p:cxnSp>
      <p:grpSp>
        <p:nvGrpSpPr>
          <p:cNvPr id="1201" name="Google Shape;1201;p24"/>
          <p:cNvGrpSpPr/>
          <p:nvPr/>
        </p:nvGrpSpPr>
        <p:grpSpPr>
          <a:xfrm>
            <a:off x="8064275" y="526925"/>
            <a:ext cx="581800" cy="582350"/>
            <a:chOff x="8064275" y="887850"/>
            <a:chExt cx="581800" cy="582350"/>
          </a:xfrm>
        </p:grpSpPr>
        <p:sp>
          <p:nvSpPr>
            <p:cNvPr id="1202" name="Google Shape;1202;p24"/>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4"/>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4"/>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4"/>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4"/>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4"/>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8" name="Google Shape;1208;p24"/>
          <p:cNvGrpSpPr/>
          <p:nvPr/>
        </p:nvGrpSpPr>
        <p:grpSpPr>
          <a:xfrm>
            <a:off x="7033875" y="170875"/>
            <a:ext cx="292025" cy="292575"/>
            <a:chOff x="7353050" y="316275"/>
            <a:chExt cx="292025" cy="292575"/>
          </a:xfrm>
        </p:grpSpPr>
        <p:sp>
          <p:nvSpPr>
            <p:cNvPr id="1209" name="Google Shape;1209;p24"/>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4"/>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4"/>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4"/>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24"/>
          <p:cNvGrpSpPr/>
          <p:nvPr/>
        </p:nvGrpSpPr>
        <p:grpSpPr>
          <a:xfrm>
            <a:off x="8757950" y="229650"/>
            <a:ext cx="175000" cy="175000"/>
            <a:chOff x="8792300" y="321275"/>
            <a:chExt cx="175000" cy="175000"/>
          </a:xfrm>
        </p:grpSpPr>
        <p:sp>
          <p:nvSpPr>
            <p:cNvPr id="1214" name="Google Shape;1214;p24"/>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4"/>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4"/>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4"/>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24"/>
          <p:cNvGrpSpPr/>
          <p:nvPr/>
        </p:nvGrpSpPr>
        <p:grpSpPr>
          <a:xfrm>
            <a:off x="8490050" y="170875"/>
            <a:ext cx="175013" cy="27000"/>
            <a:chOff x="5662375" y="212375"/>
            <a:chExt cx="175013" cy="27000"/>
          </a:xfrm>
        </p:grpSpPr>
        <p:sp>
          <p:nvSpPr>
            <p:cNvPr id="1219" name="Google Shape;1219;p24"/>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4"/>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4"/>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24"/>
          <p:cNvGrpSpPr/>
          <p:nvPr/>
        </p:nvGrpSpPr>
        <p:grpSpPr>
          <a:xfrm>
            <a:off x="7916350" y="1124600"/>
            <a:ext cx="175013" cy="27000"/>
            <a:chOff x="5662375" y="212375"/>
            <a:chExt cx="175013" cy="27000"/>
          </a:xfrm>
        </p:grpSpPr>
        <p:sp>
          <p:nvSpPr>
            <p:cNvPr id="1223" name="Google Shape;1223;p24"/>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4"/>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4"/>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CUSTOM_17">
    <p:spTree>
      <p:nvGrpSpPr>
        <p:cNvPr id="1" name="Shape 1288"/>
        <p:cNvGrpSpPr/>
        <p:nvPr/>
      </p:nvGrpSpPr>
      <p:grpSpPr>
        <a:xfrm>
          <a:off x="0" y="0"/>
          <a:ext cx="0" cy="0"/>
          <a:chOff x="0" y="0"/>
          <a:chExt cx="0" cy="0"/>
        </a:xfrm>
      </p:grpSpPr>
      <p:sp>
        <p:nvSpPr>
          <p:cNvPr id="1289" name="Google Shape;1289;p26"/>
          <p:cNvSpPr txBox="1">
            <a:spLocks noGrp="1"/>
          </p:cNvSpPr>
          <p:nvPr>
            <p:ph type="title"/>
          </p:nvPr>
        </p:nvSpPr>
        <p:spPr>
          <a:xfrm>
            <a:off x="723750" y="526925"/>
            <a:ext cx="76965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cxnSp>
        <p:nvCxnSpPr>
          <p:cNvPr id="1290" name="Google Shape;1290;p26"/>
          <p:cNvCxnSpPr/>
          <p:nvPr/>
        </p:nvCxnSpPr>
        <p:spPr>
          <a:xfrm rot="10800000">
            <a:off x="8109000" y="501275"/>
            <a:ext cx="737700" cy="737700"/>
          </a:xfrm>
          <a:prstGeom prst="straightConnector1">
            <a:avLst/>
          </a:prstGeom>
          <a:noFill/>
          <a:ln w="9525" cap="flat" cmpd="sng">
            <a:solidFill>
              <a:schemeClr val="dk2"/>
            </a:solidFill>
            <a:prstDash val="solid"/>
            <a:round/>
            <a:headEnd type="none" w="med" len="med"/>
            <a:tailEnd type="none" w="med" len="med"/>
          </a:ln>
        </p:spPr>
      </p:cxnSp>
      <p:cxnSp>
        <p:nvCxnSpPr>
          <p:cNvPr id="1291" name="Google Shape;1291;p26"/>
          <p:cNvCxnSpPr/>
          <p:nvPr/>
        </p:nvCxnSpPr>
        <p:spPr>
          <a:xfrm>
            <a:off x="582475" y="282188"/>
            <a:ext cx="1212900" cy="422700"/>
          </a:xfrm>
          <a:prstGeom prst="straightConnector1">
            <a:avLst/>
          </a:prstGeom>
          <a:noFill/>
          <a:ln w="9525" cap="flat" cmpd="sng">
            <a:solidFill>
              <a:schemeClr val="dk2"/>
            </a:solidFill>
            <a:prstDash val="solid"/>
            <a:round/>
            <a:headEnd type="none" w="med" len="med"/>
            <a:tailEnd type="none" w="med" len="med"/>
          </a:ln>
        </p:spPr>
      </p:cxnSp>
      <p:cxnSp>
        <p:nvCxnSpPr>
          <p:cNvPr id="1292" name="Google Shape;1292;p26"/>
          <p:cNvCxnSpPr/>
          <p:nvPr/>
        </p:nvCxnSpPr>
        <p:spPr>
          <a:xfrm rot="10800000" flipH="1">
            <a:off x="0" y="274188"/>
            <a:ext cx="582600" cy="654300"/>
          </a:xfrm>
          <a:prstGeom prst="straightConnector1">
            <a:avLst/>
          </a:prstGeom>
          <a:noFill/>
          <a:ln w="9525" cap="flat" cmpd="sng">
            <a:solidFill>
              <a:schemeClr val="dk2"/>
            </a:solidFill>
            <a:prstDash val="solid"/>
            <a:round/>
            <a:headEnd type="none" w="med" len="med"/>
            <a:tailEnd type="none" w="med" len="med"/>
          </a:ln>
        </p:spPr>
      </p:cxnSp>
      <p:grpSp>
        <p:nvGrpSpPr>
          <p:cNvPr id="1293" name="Google Shape;1293;p26"/>
          <p:cNvGrpSpPr/>
          <p:nvPr/>
        </p:nvGrpSpPr>
        <p:grpSpPr>
          <a:xfrm flipH="1">
            <a:off x="423750" y="125363"/>
            <a:ext cx="292025" cy="292575"/>
            <a:chOff x="7353050" y="316275"/>
            <a:chExt cx="292025" cy="292575"/>
          </a:xfrm>
        </p:grpSpPr>
        <p:sp>
          <p:nvSpPr>
            <p:cNvPr id="1294" name="Google Shape;1294;p26"/>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6"/>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6"/>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6"/>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8" name="Google Shape;1298;p26"/>
          <p:cNvGrpSpPr/>
          <p:nvPr/>
        </p:nvGrpSpPr>
        <p:grpSpPr>
          <a:xfrm>
            <a:off x="1638739" y="558163"/>
            <a:ext cx="293111" cy="293388"/>
            <a:chOff x="3164039" y="430875"/>
            <a:chExt cx="293111" cy="293388"/>
          </a:xfrm>
        </p:grpSpPr>
        <p:sp>
          <p:nvSpPr>
            <p:cNvPr id="1299" name="Google Shape;1299;p26"/>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6"/>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6"/>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6"/>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6"/>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6"/>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26"/>
          <p:cNvGrpSpPr/>
          <p:nvPr/>
        </p:nvGrpSpPr>
        <p:grpSpPr>
          <a:xfrm>
            <a:off x="1591750" y="362600"/>
            <a:ext cx="175013" cy="27000"/>
            <a:chOff x="5662375" y="212375"/>
            <a:chExt cx="175013" cy="27000"/>
          </a:xfrm>
        </p:grpSpPr>
        <p:sp>
          <p:nvSpPr>
            <p:cNvPr id="1306" name="Google Shape;1306;p26"/>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6"/>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6"/>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09" name="Google Shape;1309;p26"/>
          <p:cNvCxnSpPr/>
          <p:nvPr/>
        </p:nvCxnSpPr>
        <p:spPr>
          <a:xfrm flipH="1">
            <a:off x="8151325" y="6875"/>
            <a:ext cx="1002600" cy="494400"/>
          </a:xfrm>
          <a:prstGeom prst="straightConnector1">
            <a:avLst/>
          </a:prstGeom>
          <a:noFill/>
          <a:ln w="9525" cap="flat" cmpd="sng">
            <a:solidFill>
              <a:schemeClr val="dk2"/>
            </a:solidFill>
            <a:prstDash val="solid"/>
            <a:round/>
            <a:headEnd type="none" w="med" len="med"/>
            <a:tailEnd type="none" w="med" len="med"/>
          </a:ln>
        </p:spPr>
      </p:cxnSp>
      <p:grpSp>
        <p:nvGrpSpPr>
          <p:cNvPr id="1310" name="Google Shape;1310;p26"/>
          <p:cNvGrpSpPr/>
          <p:nvPr/>
        </p:nvGrpSpPr>
        <p:grpSpPr>
          <a:xfrm>
            <a:off x="7823875" y="202375"/>
            <a:ext cx="581800" cy="582350"/>
            <a:chOff x="8064275" y="887850"/>
            <a:chExt cx="581800" cy="582350"/>
          </a:xfrm>
        </p:grpSpPr>
        <p:sp>
          <p:nvSpPr>
            <p:cNvPr id="1311" name="Google Shape;1311;p26"/>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6"/>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6"/>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6"/>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6"/>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6"/>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7" name="Google Shape;1317;p26"/>
          <p:cNvGrpSpPr/>
          <p:nvPr/>
        </p:nvGrpSpPr>
        <p:grpSpPr>
          <a:xfrm flipH="1">
            <a:off x="8698650" y="1117488"/>
            <a:ext cx="292025" cy="292575"/>
            <a:chOff x="7353050" y="316275"/>
            <a:chExt cx="292025" cy="292575"/>
          </a:xfrm>
        </p:grpSpPr>
        <p:sp>
          <p:nvSpPr>
            <p:cNvPr id="1318" name="Google Shape;1318;p26"/>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6"/>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6"/>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6"/>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26"/>
          <p:cNvGrpSpPr/>
          <p:nvPr/>
        </p:nvGrpSpPr>
        <p:grpSpPr>
          <a:xfrm>
            <a:off x="8678350" y="1581800"/>
            <a:ext cx="175013" cy="27000"/>
            <a:chOff x="5662375" y="212375"/>
            <a:chExt cx="175013" cy="27000"/>
          </a:xfrm>
        </p:grpSpPr>
        <p:sp>
          <p:nvSpPr>
            <p:cNvPr id="1323" name="Google Shape;1323;p26"/>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3750" y="526925"/>
            <a:ext cx="7696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1pPr>
            <a:lvl2pPr lvl="1"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2pPr>
            <a:lvl3pPr lvl="2"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3pPr>
            <a:lvl4pPr lvl="3"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4pPr>
            <a:lvl5pPr lvl="4"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5pPr>
            <a:lvl6pPr lvl="5"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6pPr>
            <a:lvl7pPr lvl="6"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7pPr>
            <a:lvl8pPr lvl="7"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8pPr>
            <a:lvl9pPr lvl="8"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8" r:id="rId6"/>
    <p:sldLayoutId id="2147483664" r:id="rId7"/>
    <p:sldLayoutId id="2147483670" r:id="rId8"/>
    <p:sldLayoutId id="2147483672" r:id="rId9"/>
    <p:sldLayoutId id="2147483673" r:id="rId10"/>
    <p:sldLayoutId id="2147483674" r:id="rId11"/>
    <p:sldLayoutId id="2147483675" r:id="rId12"/>
    <p:sldLayoutId id="214748367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4.xml"/><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1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8.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0.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3.xml"/><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78.pn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0.xml"/><Relationship Id="rId1" Type="http://schemas.openxmlformats.org/officeDocument/2006/relationships/slideLayout" Target="../slideLayouts/slideLayout7.xml"/><Relationship Id="rId5" Type="http://schemas.openxmlformats.org/officeDocument/2006/relationships/image" Target="../media/image104.png"/><Relationship Id="rId4" Type="http://schemas.microsoft.com/office/2007/relationships/hdphoto" Target="../media/hdphoto1.wdp"/></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3.xml"/><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5.xml"/><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6.xml"/><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7.xml"/><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8.xml"/><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1.xml"/><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2.xml"/><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3.xml"/><Relationship Id="rId1" Type="http://schemas.openxmlformats.org/officeDocument/2006/relationships/slideLayout" Target="../slideLayouts/slideLayout9.xml"/><Relationship Id="rId4" Type="http://schemas.openxmlformats.org/officeDocument/2006/relationships/image" Target="../media/image114.png"/></Relationships>
</file>

<file path=ppt/slides/_rels/slide1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4.xml"/><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5.xml"/><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58.xml"/><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3.xml"/><Relationship Id="rId1" Type="http://schemas.openxmlformats.org/officeDocument/2006/relationships/slideLayout" Target="../slideLayouts/slideLayout9.xml"/></Relationships>
</file>

<file path=ppt/slides/_rels/slide1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4.xml"/><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165.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jpe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3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9.xml"/><Relationship Id="rId1" Type="http://schemas.openxmlformats.org/officeDocument/2006/relationships/slideLayout" Target="../slideLayouts/slideLayout9.xml"/><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grpSp>
        <p:nvGrpSpPr>
          <p:cNvPr id="1690" name="Google Shape;1690;p35"/>
          <p:cNvGrpSpPr/>
          <p:nvPr/>
        </p:nvGrpSpPr>
        <p:grpSpPr>
          <a:xfrm>
            <a:off x="303210" y="959719"/>
            <a:ext cx="5343540" cy="4183680"/>
            <a:chOff x="469775" y="238125"/>
            <a:chExt cx="6679425" cy="5229600"/>
          </a:xfrm>
        </p:grpSpPr>
        <p:sp>
          <p:nvSpPr>
            <p:cNvPr id="1691" name="Google Shape;1691;p35"/>
            <p:cNvSpPr/>
            <p:nvPr/>
          </p:nvSpPr>
          <p:spPr>
            <a:xfrm>
              <a:off x="830950" y="238200"/>
              <a:ext cx="6001825" cy="5109175"/>
            </a:xfrm>
            <a:custGeom>
              <a:avLst/>
              <a:gdLst/>
              <a:ahLst/>
              <a:cxnLst/>
              <a:rect l="l" t="t" r="r" b="b"/>
              <a:pathLst>
                <a:path w="240073" h="204367" extrusionOk="0">
                  <a:moveTo>
                    <a:pt x="98444" y="0"/>
                  </a:moveTo>
                  <a:cubicBezTo>
                    <a:pt x="66611" y="0"/>
                    <a:pt x="32985" y="23173"/>
                    <a:pt x="18273" y="58560"/>
                  </a:cubicBezTo>
                  <a:cubicBezTo>
                    <a:pt x="0" y="102473"/>
                    <a:pt x="9686" y="134990"/>
                    <a:pt x="9686" y="134990"/>
                  </a:cubicBezTo>
                  <a:cubicBezTo>
                    <a:pt x="9686" y="134990"/>
                    <a:pt x="19372" y="174100"/>
                    <a:pt x="57750" y="192861"/>
                  </a:cubicBezTo>
                  <a:cubicBezTo>
                    <a:pt x="75386" y="201502"/>
                    <a:pt x="94579" y="204367"/>
                    <a:pt x="113787" y="204367"/>
                  </a:cubicBezTo>
                  <a:cubicBezTo>
                    <a:pt x="136375" y="204367"/>
                    <a:pt x="158984" y="200405"/>
                    <a:pt x="179108" y="197216"/>
                  </a:cubicBezTo>
                  <a:cubicBezTo>
                    <a:pt x="216346" y="191315"/>
                    <a:pt x="240073" y="163925"/>
                    <a:pt x="237549" y="131408"/>
                  </a:cubicBezTo>
                  <a:cubicBezTo>
                    <a:pt x="235026" y="98851"/>
                    <a:pt x="204951" y="96002"/>
                    <a:pt x="182038" y="63525"/>
                  </a:cubicBezTo>
                  <a:cubicBezTo>
                    <a:pt x="159085" y="31090"/>
                    <a:pt x="157905" y="18962"/>
                    <a:pt x="120952" y="4230"/>
                  </a:cubicBezTo>
                  <a:cubicBezTo>
                    <a:pt x="113750" y="1358"/>
                    <a:pt x="106150" y="0"/>
                    <a:pt x="98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5"/>
            <p:cNvSpPr/>
            <p:nvPr/>
          </p:nvSpPr>
          <p:spPr>
            <a:xfrm>
              <a:off x="1009000" y="238125"/>
              <a:ext cx="5764775" cy="5102425"/>
            </a:xfrm>
            <a:custGeom>
              <a:avLst/>
              <a:gdLst/>
              <a:ahLst/>
              <a:cxnLst/>
              <a:rect l="l" t="t" r="r" b="b"/>
              <a:pathLst>
                <a:path w="230591" h="204097" extrusionOk="0">
                  <a:moveTo>
                    <a:pt x="87011" y="99545"/>
                  </a:moveTo>
                  <a:cubicBezTo>
                    <a:pt x="86604" y="100766"/>
                    <a:pt x="86115" y="101947"/>
                    <a:pt x="85708" y="103005"/>
                  </a:cubicBezTo>
                  <a:lnTo>
                    <a:pt x="120749" y="103005"/>
                  </a:lnTo>
                  <a:cubicBezTo>
                    <a:pt x="120830" y="103005"/>
                    <a:pt x="120911" y="103045"/>
                    <a:pt x="120993" y="103086"/>
                  </a:cubicBezTo>
                  <a:cubicBezTo>
                    <a:pt x="121034" y="103167"/>
                    <a:pt x="121074" y="103249"/>
                    <a:pt x="121074" y="103330"/>
                  </a:cubicBezTo>
                  <a:lnTo>
                    <a:pt x="121074" y="156766"/>
                  </a:lnTo>
                  <a:cubicBezTo>
                    <a:pt x="121074" y="156847"/>
                    <a:pt x="121034" y="156928"/>
                    <a:pt x="120993" y="157010"/>
                  </a:cubicBezTo>
                  <a:cubicBezTo>
                    <a:pt x="120911" y="157051"/>
                    <a:pt x="120830" y="157091"/>
                    <a:pt x="120749" y="157091"/>
                  </a:cubicBezTo>
                  <a:lnTo>
                    <a:pt x="89697" y="157091"/>
                  </a:lnTo>
                  <a:cubicBezTo>
                    <a:pt x="90470" y="159940"/>
                    <a:pt x="91284" y="162870"/>
                    <a:pt x="92057" y="165556"/>
                  </a:cubicBezTo>
                  <a:cubicBezTo>
                    <a:pt x="92993" y="165068"/>
                    <a:pt x="93807" y="164783"/>
                    <a:pt x="94580" y="164254"/>
                  </a:cubicBezTo>
                  <a:cubicBezTo>
                    <a:pt x="95110" y="163888"/>
                    <a:pt x="95598" y="163806"/>
                    <a:pt x="96046" y="163806"/>
                  </a:cubicBezTo>
                  <a:cubicBezTo>
                    <a:pt x="96493" y="163806"/>
                    <a:pt x="96859" y="163888"/>
                    <a:pt x="97104" y="164010"/>
                  </a:cubicBezTo>
                  <a:cubicBezTo>
                    <a:pt x="97389" y="163725"/>
                    <a:pt x="98040" y="163237"/>
                    <a:pt x="98894" y="162992"/>
                  </a:cubicBezTo>
                  <a:lnTo>
                    <a:pt x="99139" y="162992"/>
                  </a:lnTo>
                  <a:cubicBezTo>
                    <a:pt x="99546" y="162992"/>
                    <a:pt x="99871" y="163155"/>
                    <a:pt x="100156" y="163359"/>
                  </a:cubicBezTo>
                  <a:cubicBezTo>
                    <a:pt x="100441" y="163603"/>
                    <a:pt x="100726" y="163888"/>
                    <a:pt x="100970" y="164173"/>
                  </a:cubicBezTo>
                  <a:cubicBezTo>
                    <a:pt x="101255" y="164498"/>
                    <a:pt x="101458" y="164824"/>
                    <a:pt x="101621" y="165027"/>
                  </a:cubicBezTo>
                  <a:cubicBezTo>
                    <a:pt x="101906" y="164946"/>
                    <a:pt x="102435" y="164783"/>
                    <a:pt x="103290" y="164702"/>
                  </a:cubicBezTo>
                  <a:lnTo>
                    <a:pt x="103656" y="164702"/>
                  </a:lnTo>
                  <a:cubicBezTo>
                    <a:pt x="105040" y="164702"/>
                    <a:pt x="106586" y="165353"/>
                    <a:pt x="107726" y="166207"/>
                  </a:cubicBezTo>
                  <a:cubicBezTo>
                    <a:pt x="108133" y="166533"/>
                    <a:pt x="108295" y="166940"/>
                    <a:pt x="108295" y="167347"/>
                  </a:cubicBezTo>
                  <a:cubicBezTo>
                    <a:pt x="108295" y="167428"/>
                    <a:pt x="108295" y="167510"/>
                    <a:pt x="108255" y="167591"/>
                  </a:cubicBezTo>
                  <a:lnTo>
                    <a:pt x="121725" y="167591"/>
                  </a:lnTo>
                  <a:cubicBezTo>
                    <a:pt x="121929" y="167306"/>
                    <a:pt x="122132" y="167062"/>
                    <a:pt x="122377" y="166859"/>
                  </a:cubicBezTo>
                  <a:cubicBezTo>
                    <a:pt x="122946" y="166248"/>
                    <a:pt x="123557" y="165963"/>
                    <a:pt x="124167" y="165963"/>
                  </a:cubicBezTo>
                  <a:cubicBezTo>
                    <a:pt x="124330" y="165963"/>
                    <a:pt x="124493" y="166004"/>
                    <a:pt x="124656" y="166045"/>
                  </a:cubicBezTo>
                  <a:cubicBezTo>
                    <a:pt x="125510" y="166207"/>
                    <a:pt x="126243" y="166248"/>
                    <a:pt x="126528" y="166289"/>
                  </a:cubicBezTo>
                  <a:lnTo>
                    <a:pt x="126568" y="166289"/>
                  </a:lnTo>
                  <a:cubicBezTo>
                    <a:pt x="127016" y="166045"/>
                    <a:pt x="129051" y="164824"/>
                    <a:pt x="130638" y="164091"/>
                  </a:cubicBezTo>
                  <a:cubicBezTo>
                    <a:pt x="131208" y="163806"/>
                    <a:pt x="131737" y="163603"/>
                    <a:pt x="132103" y="163521"/>
                  </a:cubicBezTo>
                  <a:lnTo>
                    <a:pt x="132347" y="163521"/>
                  </a:lnTo>
                  <a:cubicBezTo>
                    <a:pt x="132795" y="163521"/>
                    <a:pt x="133243" y="163725"/>
                    <a:pt x="133690" y="164010"/>
                  </a:cubicBezTo>
                  <a:cubicBezTo>
                    <a:pt x="134138" y="164295"/>
                    <a:pt x="134586" y="164661"/>
                    <a:pt x="134993" y="165068"/>
                  </a:cubicBezTo>
                  <a:cubicBezTo>
                    <a:pt x="135685" y="165719"/>
                    <a:pt x="136254" y="166370"/>
                    <a:pt x="136376" y="166492"/>
                  </a:cubicBezTo>
                  <a:cubicBezTo>
                    <a:pt x="136498" y="166614"/>
                    <a:pt x="137068" y="167062"/>
                    <a:pt x="137719" y="167591"/>
                  </a:cubicBezTo>
                  <a:lnTo>
                    <a:pt x="176056" y="167591"/>
                  </a:lnTo>
                  <a:lnTo>
                    <a:pt x="176056" y="99545"/>
                  </a:lnTo>
                  <a:close/>
                  <a:moveTo>
                    <a:pt x="88801" y="89371"/>
                  </a:moveTo>
                  <a:cubicBezTo>
                    <a:pt x="89086" y="89982"/>
                    <a:pt x="89331" y="90714"/>
                    <a:pt x="89331" y="91569"/>
                  </a:cubicBezTo>
                  <a:cubicBezTo>
                    <a:pt x="89331" y="92016"/>
                    <a:pt x="89208" y="92708"/>
                    <a:pt x="88964" y="93563"/>
                  </a:cubicBezTo>
                  <a:cubicBezTo>
                    <a:pt x="88761" y="94418"/>
                    <a:pt x="88435" y="95435"/>
                    <a:pt x="88069" y="96534"/>
                  </a:cubicBezTo>
                  <a:cubicBezTo>
                    <a:pt x="87825" y="97307"/>
                    <a:pt x="87540" y="98080"/>
                    <a:pt x="87296" y="98854"/>
                  </a:cubicBezTo>
                  <a:lnTo>
                    <a:pt x="176748" y="98854"/>
                  </a:lnTo>
                  <a:lnTo>
                    <a:pt x="176748" y="167591"/>
                  </a:lnTo>
                  <a:lnTo>
                    <a:pt x="185009" y="167591"/>
                  </a:lnTo>
                  <a:lnTo>
                    <a:pt x="185009" y="89371"/>
                  </a:lnTo>
                  <a:close/>
                  <a:moveTo>
                    <a:pt x="91365" y="0"/>
                  </a:moveTo>
                  <a:cubicBezTo>
                    <a:pt x="59500" y="0"/>
                    <a:pt x="25884" y="23157"/>
                    <a:pt x="11151" y="58563"/>
                  </a:cubicBezTo>
                  <a:cubicBezTo>
                    <a:pt x="2279" y="79889"/>
                    <a:pt x="0" y="98528"/>
                    <a:pt x="0" y="112080"/>
                  </a:cubicBezTo>
                  <a:cubicBezTo>
                    <a:pt x="0" y="126406"/>
                    <a:pt x="2564" y="134993"/>
                    <a:pt x="2564" y="134993"/>
                  </a:cubicBezTo>
                  <a:cubicBezTo>
                    <a:pt x="2564" y="134993"/>
                    <a:pt x="7896" y="156481"/>
                    <a:pt x="26250" y="175242"/>
                  </a:cubicBezTo>
                  <a:cubicBezTo>
                    <a:pt x="26657" y="171783"/>
                    <a:pt x="27064" y="168039"/>
                    <a:pt x="27430" y="164254"/>
                  </a:cubicBezTo>
                  <a:cubicBezTo>
                    <a:pt x="28692" y="152167"/>
                    <a:pt x="29872" y="139795"/>
                    <a:pt x="29994" y="136417"/>
                  </a:cubicBezTo>
                  <a:cubicBezTo>
                    <a:pt x="30157" y="132999"/>
                    <a:pt x="30320" y="129092"/>
                    <a:pt x="31215" y="125388"/>
                  </a:cubicBezTo>
                  <a:cubicBezTo>
                    <a:pt x="32110" y="121725"/>
                    <a:pt x="33738" y="118266"/>
                    <a:pt x="36831" y="115824"/>
                  </a:cubicBezTo>
                  <a:cubicBezTo>
                    <a:pt x="41186" y="112406"/>
                    <a:pt x="46680" y="108539"/>
                    <a:pt x="49447" y="106627"/>
                  </a:cubicBezTo>
                  <a:lnTo>
                    <a:pt x="52662" y="101255"/>
                  </a:lnTo>
                  <a:cubicBezTo>
                    <a:pt x="52662" y="101255"/>
                    <a:pt x="52988" y="101173"/>
                    <a:pt x="53680" y="101173"/>
                  </a:cubicBezTo>
                  <a:cubicBezTo>
                    <a:pt x="54250" y="101173"/>
                    <a:pt x="55104" y="101255"/>
                    <a:pt x="56203" y="101458"/>
                  </a:cubicBezTo>
                  <a:cubicBezTo>
                    <a:pt x="56285" y="101295"/>
                    <a:pt x="56407" y="101173"/>
                    <a:pt x="56529" y="100970"/>
                  </a:cubicBezTo>
                  <a:cubicBezTo>
                    <a:pt x="57343" y="99790"/>
                    <a:pt x="58319" y="98162"/>
                    <a:pt x="58889" y="96290"/>
                  </a:cubicBezTo>
                  <a:cubicBezTo>
                    <a:pt x="59174" y="95435"/>
                    <a:pt x="59296" y="94418"/>
                    <a:pt x="59296" y="93359"/>
                  </a:cubicBezTo>
                  <a:cubicBezTo>
                    <a:pt x="59296" y="90551"/>
                    <a:pt x="58482" y="87621"/>
                    <a:pt x="58279" y="86929"/>
                  </a:cubicBezTo>
                  <a:cubicBezTo>
                    <a:pt x="58238" y="86848"/>
                    <a:pt x="58238" y="86807"/>
                    <a:pt x="58238" y="86807"/>
                  </a:cubicBezTo>
                  <a:lnTo>
                    <a:pt x="58238" y="86726"/>
                  </a:lnTo>
                  <a:cubicBezTo>
                    <a:pt x="58238" y="86726"/>
                    <a:pt x="58034" y="85423"/>
                    <a:pt x="58034" y="83551"/>
                  </a:cubicBezTo>
                  <a:cubicBezTo>
                    <a:pt x="58034" y="81354"/>
                    <a:pt x="58279" y="78383"/>
                    <a:pt x="59255" y="75534"/>
                  </a:cubicBezTo>
                  <a:cubicBezTo>
                    <a:pt x="60232" y="72726"/>
                    <a:pt x="61941" y="70081"/>
                    <a:pt x="64994" y="68656"/>
                  </a:cubicBezTo>
                  <a:cubicBezTo>
                    <a:pt x="68290" y="67110"/>
                    <a:pt x="72156" y="66540"/>
                    <a:pt x="75778" y="66540"/>
                  </a:cubicBezTo>
                  <a:cubicBezTo>
                    <a:pt x="80052" y="66540"/>
                    <a:pt x="83999" y="67354"/>
                    <a:pt x="86238" y="68290"/>
                  </a:cubicBezTo>
                  <a:cubicBezTo>
                    <a:pt x="87011" y="68575"/>
                    <a:pt x="87581" y="68900"/>
                    <a:pt x="87947" y="69267"/>
                  </a:cubicBezTo>
                  <a:cubicBezTo>
                    <a:pt x="89005" y="70325"/>
                    <a:pt x="89493" y="71871"/>
                    <a:pt x="89738" y="73133"/>
                  </a:cubicBezTo>
                  <a:cubicBezTo>
                    <a:pt x="89982" y="74313"/>
                    <a:pt x="90022" y="75290"/>
                    <a:pt x="90022" y="75412"/>
                  </a:cubicBezTo>
                  <a:cubicBezTo>
                    <a:pt x="90022" y="75493"/>
                    <a:pt x="90063" y="76226"/>
                    <a:pt x="90063" y="77203"/>
                  </a:cubicBezTo>
                  <a:cubicBezTo>
                    <a:pt x="90063" y="78017"/>
                    <a:pt x="90022" y="78953"/>
                    <a:pt x="89941" y="79889"/>
                  </a:cubicBezTo>
                  <a:cubicBezTo>
                    <a:pt x="89860" y="80865"/>
                    <a:pt x="89697" y="81761"/>
                    <a:pt x="89453" y="82493"/>
                  </a:cubicBezTo>
                  <a:cubicBezTo>
                    <a:pt x="89046" y="83633"/>
                    <a:pt x="88598" y="84528"/>
                    <a:pt x="88232" y="85301"/>
                  </a:cubicBezTo>
                  <a:cubicBezTo>
                    <a:pt x="87865" y="86075"/>
                    <a:pt x="87621" y="86685"/>
                    <a:pt x="87662" y="87092"/>
                  </a:cubicBezTo>
                  <a:cubicBezTo>
                    <a:pt x="87662" y="87255"/>
                    <a:pt x="87703" y="87499"/>
                    <a:pt x="87865" y="87784"/>
                  </a:cubicBezTo>
                  <a:cubicBezTo>
                    <a:pt x="88028" y="88028"/>
                    <a:pt x="88191" y="88354"/>
                    <a:pt x="88395" y="88679"/>
                  </a:cubicBezTo>
                  <a:lnTo>
                    <a:pt x="185701" y="88679"/>
                  </a:lnTo>
                  <a:lnTo>
                    <a:pt x="185701" y="167591"/>
                  </a:lnTo>
                  <a:lnTo>
                    <a:pt x="218300" y="167591"/>
                  </a:lnTo>
                  <a:cubicBezTo>
                    <a:pt x="218462" y="167591"/>
                    <a:pt x="218584" y="167713"/>
                    <a:pt x="218625" y="167835"/>
                  </a:cubicBezTo>
                  <a:cubicBezTo>
                    <a:pt x="218625" y="167876"/>
                    <a:pt x="218625" y="167917"/>
                    <a:pt x="218625" y="167957"/>
                  </a:cubicBezTo>
                  <a:lnTo>
                    <a:pt x="218625" y="169382"/>
                  </a:lnTo>
                  <a:cubicBezTo>
                    <a:pt x="218625" y="169504"/>
                    <a:pt x="218584" y="169585"/>
                    <a:pt x="218503" y="169667"/>
                  </a:cubicBezTo>
                  <a:lnTo>
                    <a:pt x="190829" y="190911"/>
                  </a:lnTo>
                  <a:cubicBezTo>
                    <a:pt x="190788" y="190992"/>
                    <a:pt x="190707" y="190992"/>
                    <a:pt x="190626" y="190992"/>
                  </a:cubicBezTo>
                  <a:lnTo>
                    <a:pt x="185701" y="190992"/>
                  </a:lnTo>
                  <a:lnTo>
                    <a:pt x="185701" y="193882"/>
                  </a:lnTo>
                  <a:cubicBezTo>
                    <a:pt x="213294" y="184684"/>
                    <a:pt x="230590" y="162423"/>
                    <a:pt x="230590" y="136132"/>
                  </a:cubicBezTo>
                  <a:cubicBezTo>
                    <a:pt x="230590" y="134545"/>
                    <a:pt x="230549" y="132999"/>
                    <a:pt x="230427" y="131411"/>
                  </a:cubicBezTo>
                  <a:cubicBezTo>
                    <a:pt x="227904" y="98854"/>
                    <a:pt x="197829" y="96005"/>
                    <a:pt x="174916" y="63528"/>
                  </a:cubicBezTo>
                  <a:cubicBezTo>
                    <a:pt x="151963" y="31093"/>
                    <a:pt x="150783" y="18965"/>
                    <a:pt x="113830" y="4233"/>
                  </a:cubicBezTo>
                  <a:cubicBezTo>
                    <a:pt x="106667" y="1343"/>
                    <a:pt x="99057" y="0"/>
                    <a:pt x="91365" y="0"/>
                  </a:cubicBezTo>
                  <a:close/>
                  <a:moveTo>
                    <a:pt x="176748" y="190992"/>
                  </a:moveTo>
                  <a:lnTo>
                    <a:pt x="176748" y="196323"/>
                  </a:lnTo>
                  <a:cubicBezTo>
                    <a:pt x="179597" y="195713"/>
                    <a:pt x="182364" y="194980"/>
                    <a:pt x="185009" y="194126"/>
                  </a:cubicBezTo>
                  <a:lnTo>
                    <a:pt x="185009" y="190992"/>
                  </a:lnTo>
                  <a:close/>
                  <a:moveTo>
                    <a:pt x="75697" y="190992"/>
                  </a:moveTo>
                  <a:cubicBezTo>
                    <a:pt x="75697" y="191643"/>
                    <a:pt x="75575" y="192172"/>
                    <a:pt x="75371" y="192620"/>
                  </a:cubicBezTo>
                  <a:cubicBezTo>
                    <a:pt x="75331" y="192701"/>
                    <a:pt x="75290" y="192783"/>
                    <a:pt x="75209" y="192905"/>
                  </a:cubicBezTo>
                  <a:lnTo>
                    <a:pt x="76226" y="197056"/>
                  </a:lnTo>
                  <a:cubicBezTo>
                    <a:pt x="76674" y="197137"/>
                    <a:pt x="77813" y="197259"/>
                    <a:pt x="79360" y="197422"/>
                  </a:cubicBezTo>
                  <a:lnTo>
                    <a:pt x="79360" y="190992"/>
                  </a:lnTo>
                  <a:close/>
                  <a:moveTo>
                    <a:pt x="80052" y="190992"/>
                  </a:moveTo>
                  <a:lnTo>
                    <a:pt x="80052" y="197504"/>
                  </a:lnTo>
                  <a:cubicBezTo>
                    <a:pt x="81679" y="197707"/>
                    <a:pt x="83714" y="197951"/>
                    <a:pt x="85953" y="198236"/>
                  </a:cubicBezTo>
                  <a:cubicBezTo>
                    <a:pt x="85179" y="196730"/>
                    <a:pt x="83836" y="194166"/>
                    <a:pt x="82209" y="190992"/>
                  </a:cubicBezTo>
                  <a:close/>
                  <a:moveTo>
                    <a:pt x="110656" y="190992"/>
                  </a:moveTo>
                  <a:cubicBezTo>
                    <a:pt x="106749" y="193800"/>
                    <a:pt x="101784" y="197300"/>
                    <a:pt x="98121" y="199783"/>
                  </a:cubicBezTo>
                  <a:cubicBezTo>
                    <a:pt x="104144" y="200597"/>
                    <a:pt x="109679" y="201411"/>
                    <a:pt x="112162" y="202021"/>
                  </a:cubicBezTo>
                  <a:cubicBezTo>
                    <a:pt x="114074" y="202469"/>
                    <a:pt x="115824" y="203242"/>
                    <a:pt x="117412" y="204097"/>
                  </a:cubicBezTo>
                  <a:cubicBezTo>
                    <a:pt x="136336" y="203120"/>
                    <a:pt x="155056" y="199905"/>
                    <a:pt x="171986" y="197219"/>
                  </a:cubicBezTo>
                  <a:cubicBezTo>
                    <a:pt x="173370" y="197015"/>
                    <a:pt x="174713" y="196771"/>
                    <a:pt x="176056" y="196486"/>
                  </a:cubicBezTo>
                  <a:lnTo>
                    <a:pt x="176056" y="19099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5"/>
            <p:cNvSpPr/>
            <p:nvPr/>
          </p:nvSpPr>
          <p:spPr>
            <a:xfrm>
              <a:off x="6155150" y="3211050"/>
              <a:ext cx="888225" cy="2247525"/>
            </a:xfrm>
            <a:custGeom>
              <a:avLst/>
              <a:gdLst/>
              <a:ahLst/>
              <a:cxnLst/>
              <a:rect l="l" t="t" r="r" b="b"/>
              <a:pathLst>
                <a:path w="35529" h="89901" extrusionOk="0">
                  <a:moveTo>
                    <a:pt x="7122" y="6430"/>
                  </a:moveTo>
                  <a:cubicBezTo>
                    <a:pt x="8221" y="11843"/>
                    <a:pt x="12698" y="13959"/>
                    <a:pt x="12779" y="13959"/>
                  </a:cubicBezTo>
                  <a:lnTo>
                    <a:pt x="12576" y="14407"/>
                  </a:lnTo>
                  <a:cubicBezTo>
                    <a:pt x="12535" y="14366"/>
                    <a:pt x="7814" y="12169"/>
                    <a:pt x="6675" y="6512"/>
                  </a:cubicBezTo>
                  <a:lnTo>
                    <a:pt x="7122" y="6430"/>
                  </a:lnTo>
                  <a:close/>
                  <a:moveTo>
                    <a:pt x="18314" y="31785"/>
                  </a:moveTo>
                  <a:lnTo>
                    <a:pt x="18314" y="31785"/>
                  </a:lnTo>
                  <a:cubicBezTo>
                    <a:pt x="18311" y="31785"/>
                    <a:pt x="18308" y="31785"/>
                    <a:pt x="18306" y="31785"/>
                  </a:cubicBezTo>
                  <a:lnTo>
                    <a:pt x="18306" y="31785"/>
                  </a:lnTo>
                  <a:cubicBezTo>
                    <a:pt x="18309" y="31787"/>
                    <a:pt x="18312" y="31788"/>
                    <a:pt x="18315" y="31789"/>
                  </a:cubicBezTo>
                  <a:lnTo>
                    <a:pt x="18315" y="31789"/>
                  </a:lnTo>
                  <a:cubicBezTo>
                    <a:pt x="18315" y="31788"/>
                    <a:pt x="18314" y="31786"/>
                    <a:pt x="18314" y="31785"/>
                  </a:cubicBezTo>
                  <a:close/>
                  <a:moveTo>
                    <a:pt x="6919" y="39599"/>
                  </a:moveTo>
                  <a:cubicBezTo>
                    <a:pt x="10012" y="45622"/>
                    <a:pt x="17012" y="48267"/>
                    <a:pt x="17093" y="48267"/>
                  </a:cubicBezTo>
                  <a:lnTo>
                    <a:pt x="16930" y="48715"/>
                  </a:lnTo>
                  <a:cubicBezTo>
                    <a:pt x="16849" y="48674"/>
                    <a:pt x="9686" y="45988"/>
                    <a:pt x="6512" y="39843"/>
                  </a:cubicBezTo>
                  <a:lnTo>
                    <a:pt x="6919" y="39599"/>
                  </a:lnTo>
                  <a:close/>
                  <a:moveTo>
                    <a:pt x="31052" y="0"/>
                  </a:moveTo>
                  <a:cubicBezTo>
                    <a:pt x="31052" y="0"/>
                    <a:pt x="29913" y="2930"/>
                    <a:pt x="27878" y="6512"/>
                  </a:cubicBezTo>
                  <a:cubicBezTo>
                    <a:pt x="25843" y="10134"/>
                    <a:pt x="19535" y="15750"/>
                    <a:pt x="18395" y="21855"/>
                  </a:cubicBezTo>
                  <a:cubicBezTo>
                    <a:pt x="18110" y="23564"/>
                    <a:pt x="17988" y="25110"/>
                    <a:pt x="17988" y="26453"/>
                  </a:cubicBezTo>
                  <a:cubicBezTo>
                    <a:pt x="16930" y="22913"/>
                    <a:pt x="15628" y="19576"/>
                    <a:pt x="14326" y="16483"/>
                  </a:cubicBezTo>
                  <a:cubicBezTo>
                    <a:pt x="13959" y="15669"/>
                    <a:pt x="13674" y="14733"/>
                    <a:pt x="13430" y="13797"/>
                  </a:cubicBezTo>
                  <a:lnTo>
                    <a:pt x="13227" y="13675"/>
                  </a:lnTo>
                  <a:cubicBezTo>
                    <a:pt x="13268" y="13634"/>
                    <a:pt x="17337" y="6756"/>
                    <a:pt x="17337" y="4803"/>
                  </a:cubicBezTo>
                  <a:lnTo>
                    <a:pt x="17785" y="4803"/>
                  </a:lnTo>
                  <a:cubicBezTo>
                    <a:pt x="17785" y="6634"/>
                    <a:pt x="14692" y="12087"/>
                    <a:pt x="13837" y="13552"/>
                  </a:cubicBezTo>
                  <a:cubicBezTo>
                    <a:pt x="15262" y="12698"/>
                    <a:pt x="17581" y="10948"/>
                    <a:pt x="18436" y="8262"/>
                  </a:cubicBezTo>
                  <a:cubicBezTo>
                    <a:pt x="19738" y="4233"/>
                    <a:pt x="17826" y="570"/>
                    <a:pt x="17826" y="570"/>
                  </a:cubicBezTo>
                  <a:cubicBezTo>
                    <a:pt x="17826" y="570"/>
                    <a:pt x="14366" y="5617"/>
                    <a:pt x="13430" y="8832"/>
                  </a:cubicBezTo>
                  <a:cubicBezTo>
                    <a:pt x="12861" y="10866"/>
                    <a:pt x="12698" y="12454"/>
                    <a:pt x="12657" y="13349"/>
                  </a:cubicBezTo>
                  <a:cubicBezTo>
                    <a:pt x="12006" y="11680"/>
                    <a:pt x="10988" y="9401"/>
                    <a:pt x="9849" y="7896"/>
                  </a:cubicBezTo>
                  <a:cubicBezTo>
                    <a:pt x="7814" y="5169"/>
                    <a:pt x="6471" y="1140"/>
                    <a:pt x="6471" y="1140"/>
                  </a:cubicBezTo>
                  <a:cubicBezTo>
                    <a:pt x="6471" y="1140"/>
                    <a:pt x="3989" y="5413"/>
                    <a:pt x="5779" y="9890"/>
                  </a:cubicBezTo>
                  <a:cubicBezTo>
                    <a:pt x="7285" y="13593"/>
                    <a:pt x="11477" y="15018"/>
                    <a:pt x="12942" y="15425"/>
                  </a:cubicBezTo>
                  <a:cubicBezTo>
                    <a:pt x="13105" y="15913"/>
                    <a:pt x="13308" y="16401"/>
                    <a:pt x="13471" y="16849"/>
                  </a:cubicBezTo>
                  <a:cubicBezTo>
                    <a:pt x="15262" y="21041"/>
                    <a:pt x="17052" y="25762"/>
                    <a:pt x="18110" y="30727"/>
                  </a:cubicBezTo>
                  <a:cubicBezTo>
                    <a:pt x="17052" y="29302"/>
                    <a:pt x="15058" y="26860"/>
                    <a:pt x="13186" y="25477"/>
                  </a:cubicBezTo>
                  <a:cubicBezTo>
                    <a:pt x="10460" y="23483"/>
                    <a:pt x="8018" y="19983"/>
                    <a:pt x="8018" y="19983"/>
                  </a:cubicBezTo>
                  <a:lnTo>
                    <a:pt x="8018" y="19983"/>
                  </a:lnTo>
                  <a:cubicBezTo>
                    <a:pt x="8017" y="19983"/>
                    <a:pt x="6878" y="24826"/>
                    <a:pt x="9890" y="28610"/>
                  </a:cubicBezTo>
                  <a:cubicBezTo>
                    <a:pt x="12110" y="31377"/>
                    <a:pt x="15862" y="31799"/>
                    <a:pt x="17735" y="31799"/>
                  </a:cubicBezTo>
                  <a:cubicBezTo>
                    <a:pt x="17952" y="31799"/>
                    <a:pt x="18144" y="31794"/>
                    <a:pt x="18306" y="31785"/>
                  </a:cubicBezTo>
                  <a:lnTo>
                    <a:pt x="18306" y="31785"/>
                  </a:lnTo>
                  <a:cubicBezTo>
                    <a:pt x="16823" y="31118"/>
                    <a:pt x="12173" y="28894"/>
                    <a:pt x="10093" y="25843"/>
                  </a:cubicBezTo>
                  <a:lnTo>
                    <a:pt x="10459" y="25599"/>
                  </a:lnTo>
                  <a:cubicBezTo>
                    <a:pt x="12616" y="28692"/>
                    <a:pt x="17785" y="31052"/>
                    <a:pt x="18762" y="31500"/>
                  </a:cubicBezTo>
                  <a:cubicBezTo>
                    <a:pt x="19535" y="30279"/>
                    <a:pt x="24419" y="22750"/>
                    <a:pt x="26128" y="17988"/>
                  </a:cubicBezTo>
                  <a:lnTo>
                    <a:pt x="26575" y="18151"/>
                  </a:lnTo>
                  <a:cubicBezTo>
                    <a:pt x="24703" y="23320"/>
                    <a:pt x="19128" y="31826"/>
                    <a:pt x="19047" y="31907"/>
                  </a:cubicBezTo>
                  <a:lnTo>
                    <a:pt x="18965" y="32070"/>
                  </a:lnTo>
                  <a:lnTo>
                    <a:pt x="18762" y="31988"/>
                  </a:lnTo>
                  <a:cubicBezTo>
                    <a:pt x="18726" y="31970"/>
                    <a:pt x="18567" y="31903"/>
                    <a:pt x="18315" y="31789"/>
                  </a:cubicBezTo>
                  <a:lnTo>
                    <a:pt x="18315" y="31789"/>
                  </a:lnTo>
                  <a:cubicBezTo>
                    <a:pt x="19372" y="37241"/>
                    <a:pt x="19494" y="42937"/>
                    <a:pt x="17704" y="48471"/>
                  </a:cubicBezTo>
                  <a:cubicBezTo>
                    <a:pt x="17581" y="47372"/>
                    <a:pt x="16971" y="44482"/>
                    <a:pt x="13430" y="41227"/>
                  </a:cubicBezTo>
                  <a:cubicBezTo>
                    <a:pt x="8954" y="37116"/>
                    <a:pt x="1" y="23972"/>
                    <a:pt x="0" y="23971"/>
                  </a:cubicBezTo>
                  <a:lnTo>
                    <a:pt x="0" y="23971"/>
                  </a:lnTo>
                  <a:cubicBezTo>
                    <a:pt x="0" y="23972"/>
                    <a:pt x="733" y="39477"/>
                    <a:pt x="5006" y="44604"/>
                  </a:cubicBezTo>
                  <a:cubicBezTo>
                    <a:pt x="8275" y="48486"/>
                    <a:pt x="14023" y="48949"/>
                    <a:pt x="16528" y="48949"/>
                  </a:cubicBezTo>
                  <a:cubicBezTo>
                    <a:pt x="17017" y="48949"/>
                    <a:pt x="17382" y="48932"/>
                    <a:pt x="17581" y="48918"/>
                  </a:cubicBezTo>
                  <a:lnTo>
                    <a:pt x="17581" y="48918"/>
                  </a:lnTo>
                  <a:cubicBezTo>
                    <a:pt x="17500" y="49163"/>
                    <a:pt x="17419" y="49407"/>
                    <a:pt x="17297" y="49651"/>
                  </a:cubicBezTo>
                  <a:cubicBezTo>
                    <a:pt x="14488" y="57221"/>
                    <a:pt x="13878" y="62552"/>
                    <a:pt x="13837" y="65360"/>
                  </a:cubicBezTo>
                  <a:lnTo>
                    <a:pt x="8506" y="65360"/>
                  </a:lnTo>
                  <a:lnTo>
                    <a:pt x="8506" y="89900"/>
                  </a:lnTo>
                  <a:lnTo>
                    <a:pt x="23157" y="89900"/>
                  </a:lnTo>
                  <a:lnTo>
                    <a:pt x="23157" y="65360"/>
                  </a:lnTo>
                  <a:lnTo>
                    <a:pt x="14733" y="65360"/>
                  </a:lnTo>
                  <a:cubicBezTo>
                    <a:pt x="14773" y="64180"/>
                    <a:pt x="14895" y="62593"/>
                    <a:pt x="15262" y="60558"/>
                  </a:cubicBezTo>
                  <a:lnTo>
                    <a:pt x="15262" y="60558"/>
                  </a:lnTo>
                  <a:cubicBezTo>
                    <a:pt x="15140" y="60598"/>
                    <a:pt x="15099" y="60598"/>
                    <a:pt x="15099" y="60598"/>
                  </a:cubicBezTo>
                  <a:lnTo>
                    <a:pt x="14977" y="60151"/>
                  </a:lnTo>
                  <a:cubicBezTo>
                    <a:pt x="15058" y="60151"/>
                    <a:pt x="24256" y="57546"/>
                    <a:pt x="30645" y="50953"/>
                  </a:cubicBezTo>
                  <a:lnTo>
                    <a:pt x="30971" y="51279"/>
                  </a:lnTo>
                  <a:cubicBezTo>
                    <a:pt x="25802" y="56610"/>
                    <a:pt x="18884" y="59337"/>
                    <a:pt x="16198" y="60273"/>
                  </a:cubicBezTo>
                  <a:cubicBezTo>
                    <a:pt x="18843" y="59907"/>
                    <a:pt x="25314" y="58971"/>
                    <a:pt x="28325" y="57017"/>
                  </a:cubicBezTo>
                  <a:cubicBezTo>
                    <a:pt x="32151" y="54535"/>
                    <a:pt x="35529" y="47087"/>
                    <a:pt x="35529" y="47087"/>
                  </a:cubicBezTo>
                  <a:lnTo>
                    <a:pt x="35529" y="47087"/>
                  </a:lnTo>
                  <a:cubicBezTo>
                    <a:pt x="35528" y="47087"/>
                    <a:pt x="23157" y="49814"/>
                    <a:pt x="19535" y="54290"/>
                  </a:cubicBezTo>
                  <a:cubicBezTo>
                    <a:pt x="17093" y="57383"/>
                    <a:pt x="15872" y="59093"/>
                    <a:pt x="15384" y="59866"/>
                  </a:cubicBezTo>
                  <a:cubicBezTo>
                    <a:pt x="15872" y="57180"/>
                    <a:pt x="16686" y="53883"/>
                    <a:pt x="18151" y="49976"/>
                  </a:cubicBezTo>
                  <a:cubicBezTo>
                    <a:pt x="19128" y="47413"/>
                    <a:pt x="19657" y="44808"/>
                    <a:pt x="19860" y="42203"/>
                  </a:cubicBezTo>
                  <a:lnTo>
                    <a:pt x="19860" y="42203"/>
                  </a:lnTo>
                  <a:cubicBezTo>
                    <a:pt x="19738" y="42285"/>
                    <a:pt x="19657" y="42325"/>
                    <a:pt x="19657" y="42325"/>
                  </a:cubicBezTo>
                  <a:lnTo>
                    <a:pt x="19453" y="41918"/>
                  </a:lnTo>
                  <a:cubicBezTo>
                    <a:pt x="19535" y="41878"/>
                    <a:pt x="27878" y="37442"/>
                    <a:pt x="30238" y="33250"/>
                  </a:cubicBezTo>
                  <a:lnTo>
                    <a:pt x="30645" y="33494"/>
                  </a:lnTo>
                  <a:cubicBezTo>
                    <a:pt x="28529" y="37279"/>
                    <a:pt x="21895" y="41104"/>
                    <a:pt x="20105" y="42081"/>
                  </a:cubicBezTo>
                  <a:cubicBezTo>
                    <a:pt x="21814" y="41918"/>
                    <a:pt x="27186" y="41104"/>
                    <a:pt x="30360" y="37157"/>
                  </a:cubicBezTo>
                  <a:cubicBezTo>
                    <a:pt x="34186" y="32436"/>
                    <a:pt x="33494" y="26576"/>
                    <a:pt x="33494" y="26576"/>
                  </a:cubicBezTo>
                  <a:lnTo>
                    <a:pt x="33494" y="26576"/>
                  </a:lnTo>
                  <a:cubicBezTo>
                    <a:pt x="33493" y="26576"/>
                    <a:pt x="26290" y="31541"/>
                    <a:pt x="23360" y="35366"/>
                  </a:cubicBezTo>
                  <a:cubicBezTo>
                    <a:pt x="21488" y="37808"/>
                    <a:pt x="20471" y="39884"/>
                    <a:pt x="19942" y="41064"/>
                  </a:cubicBezTo>
                  <a:cubicBezTo>
                    <a:pt x="20105" y="37930"/>
                    <a:pt x="19820" y="34796"/>
                    <a:pt x="19250" y="31744"/>
                  </a:cubicBezTo>
                  <a:cubicBezTo>
                    <a:pt x="21651" y="29872"/>
                    <a:pt x="30523" y="22587"/>
                    <a:pt x="31500" y="17134"/>
                  </a:cubicBezTo>
                  <a:cubicBezTo>
                    <a:pt x="32599" y="10826"/>
                    <a:pt x="31052" y="0"/>
                    <a:pt x="31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5"/>
            <p:cNvSpPr/>
            <p:nvPr/>
          </p:nvSpPr>
          <p:spPr>
            <a:xfrm>
              <a:off x="2992975" y="2455100"/>
              <a:ext cx="2658575" cy="3012625"/>
            </a:xfrm>
            <a:custGeom>
              <a:avLst/>
              <a:gdLst/>
              <a:ahLst/>
              <a:cxnLst/>
              <a:rect l="l" t="t" r="r" b="b"/>
              <a:pathLst>
                <a:path w="106343" h="120505" extrusionOk="0">
                  <a:moveTo>
                    <a:pt x="105650" y="692"/>
                  </a:moveTo>
                  <a:lnTo>
                    <a:pt x="105650" y="119813"/>
                  </a:lnTo>
                  <a:lnTo>
                    <a:pt x="693" y="119813"/>
                  </a:lnTo>
                  <a:lnTo>
                    <a:pt x="693" y="692"/>
                  </a:lnTo>
                  <a:close/>
                  <a:moveTo>
                    <a:pt x="1" y="0"/>
                  </a:moveTo>
                  <a:lnTo>
                    <a:pt x="1" y="367"/>
                  </a:lnTo>
                  <a:lnTo>
                    <a:pt x="1" y="120505"/>
                  </a:lnTo>
                  <a:lnTo>
                    <a:pt x="106342" y="120505"/>
                  </a:lnTo>
                  <a:lnTo>
                    <a:pt x="1063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5"/>
            <p:cNvSpPr/>
            <p:nvPr/>
          </p:nvSpPr>
          <p:spPr>
            <a:xfrm>
              <a:off x="2992975" y="2709450"/>
              <a:ext cx="2434725" cy="2758275"/>
            </a:xfrm>
            <a:custGeom>
              <a:avLst/>
              <a:gdLst/>
              <a:ahLst/>
              <a:cxnLst/>
              <a:rect l="l" t="t" r="r" b="b"/>
              <a:pathLst>
                <a:path w="97389" h="110331" extrusionOk="0">
                  <a:moveTo>
                    <a:pt x="96697" y="692"/>
                  </a:moveTo>
                  <a:lnTo>
                    <a:pt x="96697" y="109639"/>
                  </a:lnTo>
                  <a:lnTo>
                    <a:pt x="693" y="109639"/>
                  </a:lnTo>
                  <a:lnTo>
                    <a:pt x="693" y="692"/>
                  </a:lnTo>
                  <a:close/>
                  <a:moveTo>
                    <a:pt x="1" y="1"/>
                  </a:moveTo>
                  <a:lnTo>
                    <a:pt x="1" y="326"/>
                  </a:lnTo>
                  <a:lnTo>
                    <a:pt x="1" y="110331"/>
                  </a:lnTo>
                  <a:lnTo>
                    <a:pt x="97389" y="110331"/>
                  </a:lnTo>
                  <a:lnTo>
                    <a:pt x="973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5"/>
            <p:cNvSpPr/>
            <p:nvPr/>
          </p:nvSpPr>
          <p:spPr>
            <a:xfrm>
              <a:off x="5418525" y="2464250"/>
              <a:ext cx="224875" cy="2994325"/>
            </a:xfrm>
            <a:custGeom>
              <a:avLst/>
              <a:gdLst/>
              <a:ahLst/>
              <a:cxnLst/>
              <a:rect l="l" t="t" r="r" b="b"/>
              <a:pathLst>
                <a:path w="8995" h="119773" extrusionOk="0">
                  <a:moveTo>
                    <a:pt x="8995" y="1"/>
                  </a:moveTo>
                  <a:lnTo>
                    <a:pt x="1" y="10134"/>
                  </a:lnTo>
                  <a:lnTo>
                    <a:pt x="1" y="119772"/>
                  </a:lnTo>
                  <a:lnTo>
                    <a:pt x="8995" y="119772"/>
                  </a:lnTo>
                  <a:lnTo>
                    <a:pt x="89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5"/>
            <p:cNvSpPr/>
            <p:nvPr/>
          </p:nvSpPr>
          <p:spPr>
            <a:xfrm>
              <a:off x="5533500" y="4907100"/>
              <a:ext cx="109900" cy="551475"/>
            </a:xfrm>
            <a:custGeom>
              <a:avLst/>
              <a:gdLst/>
              <a:ahLst/>
              <a:cxnLst/>
              <a:rect l="l" t="t" r="r" b="b"/>
              <a:pathLst>
                <a:path w="4396" h="22059" extrusionOk="0">
                  <a:moveTo>
                    <a:pt x="0" y="1"/>
                  </a:moveTo>
                  <a:lnTo>
                    <a:pt x="0" y="22058"/>
                  </a:lnTo>
                  <a:lnTo>
                    <a:pt x="4396" y="22058"/>
                  </a:lnTo>
                  <a:lnTo>
                    <a:pt x="43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5"/>
            <p:cNvSpPr/>
            <p:nvPr/>
          </p:nvSpPr>
          <p:spPr>
            <a:xfrm>
              <a:off x="5525350" y="4898950"/>
              <a:ext cx="126200" cy="568775"/>
            </a:xfrm>
            <a:custGeom>
              <a:avLst/>
              <a:gdLst/>
              <a:ahLst/>
              <a:cxnLst/>
              <a:rect l="l" t="t" r="r" b="b"/>
              <a:pathLst>
                <a:path w="5048" h="22751" extrusionOk="0">
                  <a:moveTo>
                    <a:pt x="4355" y="652"/>
                  </a:moveTo>
                  <a:lnTo>
                    <a:pt x="4355" y="22059"/>
                  </a:lnTo>
                  <a:lnTo>
                    <a:pt x="693" y="22059"/>
                  </a:lnTo>
                  <a:lnTo>
                    <a:pt x="693" y="652"/>
                  </a:lnTo>
                  <a:close/>
                  <a:moveTo>
                    <a:pt x="326" y="1"/>
                  </a:moveTo>
                  <a:cubicBezTo>
                    <a:pt x="245" y="1"/>
                    <a:pt x="164" y="1"/>
                    <a:pt x="123" y="82"/>
                  </a:cubicBezTo>
                  <a:cubicBezTo>
                    <a:pt x="41" y="164"/>
                    <a:pt x="1" y="245"/>
                    <a:pt x="1" y="327"/>
                  </a:cubicBezTo>
                  <a:lnTo>
                    <a:pt x="1" y="22384"/>
                  </a:lnTo>
                  <a:cubicBezTo>
                    <a:pt x="1" y="22466"/>
                    <a:pt x="41" y="22588"/>
                    <a:pt x="123" y="22629"/>
                  </a:cubicBezTo>
                  <a:cubicBezTo>
                    <a:pt x="164" y="22710"/>
                    <a:pt x="245" y="22751"/>
                    <a:pt x="326" y="22751"/>
                  </a:cubicBezTo>
                  <a:lnTo>
                    <a:pt x="4722" y="22751"/>
                  </a:lnTo>
                  <a:cubicBezTo>
                    <a:pt x="4803" y="22751"/>
                    <a:pt x="4884" y="22710"/>
                    <a:pt x="4966" y="22629"/>
                  </a:cubicBezTo>
                  <a:cubicBezTo>
                    <a:pt x="5007" y="22547"/>
                    <a:pt x="5047" y="22466"/>
                    <a:pt x="5047" y="22384"/>
                  </a:cubicBezTo>
                  <a:lnTo>
                    <a:pt x="5047" y="327"/>
                  </a:lnTo>
                  <a:cubicBezTo>
                    <a:pt x="5047" y="245"/>
                    <a:pt x="5007" y="164"/>
                    <a:pt x="4966" y="82"/>
                  </a:cubicBezTo>
                  <a:cubicBezTo>
                    <a:pt x="4884" y="1"/>
                    <a:pt x="4803" y="1"/>
                    <a:pt x="4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5"/>
            <p:cNvSpPr/>
            <p:nvPr/>
          </p:nvSpPr>
          <p:spPr>
            <a:xfrm>
              <a:off x="5643375" y="4524550"/>
              <a:ext cx="474150" cy="934025"/>
            </a:xfrm>
            <a:custGeom>
              <a:avLst/>
              <a:gdLst/>
              <a:ahLst/>
              <a:cxnLst/>
              <a:rect l="l" t="t" r="r" b="b"/>
              <a:pathLst>
                <a:path w="18966" h="37361" extrusionOk="0">
                  <a:moveTo>
                    <a:pt x="18965" y="0"/>
                  </a:moveTo>
                  <a:lnTo>
                    <a:pt x="1" y="15303"/>
                  </a:lnTo>
                  <a:lnTo>
                    <a:pt x="1" y="37360"/>
                  </a:lnTo>
                  <a:lnTo>
                    <a:pt x="18965" y="37360"/>
                  </a:lnTo>
                  <a:lnTo>
                    <a:pt x="189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5"/>
            <p:cNvSpPr/>
            <p:nvPr/>
          </p:nvSpPr>
          <p:spPr>
            <a:xfrm>
              <a:off x="5634225" y="4516325"/>
              <a:ext cx="491450" cy="951400"/>
            </a:xfrm>
            <a:custGeom>
              <a:avLst/>
              <a:gdLst/>
              <a:ahLst/>
              <a:cxnLst/>
              <a:rect l="l" t="t" r="r" b="b"/>
              <a:pathLst>
                <a:path w="19658" h="38056" extrusionOk="0">
                  <a:moveTo>
                    <a:pt x="19006" y="1062"/>
                  </a:moveTo>
                  <a:lnTo>
                    <a:pt x="19006" y="37364"/>
                  </a:lnTo>
                  <a:lnTo>
                    <a:pt x="692" y="37364"/>
                  </a:lnTo>
                  <a:lnTo>
                    <a:pt x="692" y="15794"/>
                  </a:lnTo>
                  <a:lnTo>
                    <a:pt x="19006" y="1062"/>
                  </a:lnTo>
                  <a:close/>
                  <a:moveTo>
                    <a:pt x="19343" y="0"/>
                  </a:moveTo>
                  <a:cubicBezTo>
                    <a:pt x="19260" y="0"/>
                    <a:pt x="19178" y="35"/>
                    <a:pt x="19128" y="85"/>
                  </a:cubicBezTo>
                  <a:lnTo>
                    <a:pt x="163" y="15347"/>
                  </a:lnTo>
                  <a:cubicBezTo>
                    <a:pt x="82" y="15428"/>
                    <a:pt x="0" y="15509"/>
                    <a:pt x="0" y="15632"/>
                  </a:cubicBezTo>
                  <a:lnTo>
                    <a:pt x="0" y="37689"/>
                  </a:lnTo>
                  <a:cubicBezTo>
                    <a:pt x="0" y="37771"/>
                    <a:pt x="41" y="37893"/>
                    <a:pt x="122" y="37934"/>
                  </a:cubicBezTo>
                  <a:cubicBezTo>
                    <a:pt x="163" y="38015"/>
                    <a:pt x="285" y="38056"/>
                    <a:pt x="367" y="38056"/>
                  </a:cubicBezTo>
                  <a:lnTo>
                    <a:pt x="19331" y="38056"/>
                  </a:lnTo>
                  <a:cubicBezTo>
                    <a:pt x="19413" y="38056"/>
                    <a:pt x="19494" y="38015"/>
                    <a:pt x="19576" y="37934"/>
                  </a:cubicBezTo>
                  <a:cubicBezTo>
                    <a:pt x="19616" y="37852"/>
                    <a:pt x="19657" y="37771"/>
                    <a:pt x="19657" y="37689"/>
                  </a:cubicBezTo>
                  <a:lnTo>
                    <a:pt x="19657" y="329"/>
                  </a:lnTo>
                  <a:cubicBezTo>
                    <a:pt x="19657" y="207"/>
                    <a:pt x="19576" y="85"/>
                    <a:pt x="19494" y="45"/>
                  </a:cubicBezTo>
                  <a:cubicBezTo>
                    <a:pt x="19448" y="13"/>
                    <a:pt x="19395" y="0"/>
                    <a:pt x="19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5"/>
            <p:cNvSpPr/>
            <p:nvPr/>
          </p:nvSpPr>
          <p:spPr>
            <a:xfrm>
              <a:off x="1820900" y="4907100"/>
              <a:ext cx="109900" cy="551475"/>
            </a:xfrm>
            <a:custGeom>
              <a:avLst/>
              <a:gdLst/>
              <a:ahLst/>
              <a:cxnLst/>
              <a:rect l="l" t="t" r="r" b="b"/>
              <a:pathLst>
                <a:path w="4396" h="22059" extrusionOk="0">
                  <a:moveTo>
                    <a:pt x="1" y="1"/>
                  </a:moveTo>
                  <a:lnTo>
                    <a:pt x="1" y="22058"/>
                  </a:lnTo>
                  <a:lnTo>
                    <a:pt x="4396" y="22058"/>
                  </a:lnTo>
                  <a:lnTo>
                    <a:pt x="43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5"/>
            <p:cNvSpPr/>
            <p:nvPr/>
          </p:nvSpPr>
          <p:spPr>
            <a:xfrm>
              <a:off x="1812775" y="4898950"/>
              <a:ext cx="126175" cy="568775"/>
            </a:xfrm>
            <a:custGeom>
              <a:avLst/>
              <a:gdLst/>
              <a:ahLst/>
              <a:cxnLst/>
              <a:rect l="l" t="t" r="r" b="b"/>
              <a:pathLst>
                <a:path w="5047" h="22751" extrusionOk="0">
                  <a:moveTo>
                    <a:pt x="4355" y="652"/>
                  </a:moveTo>
                  <a:lnTo>
                    <a:pt x="4355" y="22059"/>
                  </a:lnTo>
                  <a:lnTo>
                    <a:pt x="692" y="22059"/>
                  </a:lnTo>
                  <a:lnTo>
                    <a:pt x="692" y="652"/>
                  </a:lnTo>
                  <a:close/>
                  <a:moveTo>
                    <a:pt x="326" y="1"/>
                  </a:moveTo>
                  <a:cubicBezTo>
                    <a:pt x="244" y="1"/>
                    <a:pt x="163" y="1"/>
                    <a:pt x="82" y="82"/>
                  </a:cubicBezTo>
                  <a:cubicBezTo>
                    <a:pt x="41" y="164"/>
                    <a:pt x="0" y="245"/>
                    <a:pt x="0" y="327"/>
                  </a:cubicBezTo>
                  <a:lnTo>
                    <a:pt x="0" y="22384"/>
                  </a:lnTo>
                  <a:cubicBezTo>
                    <a:pt x="0" y="22466"/>
                    <a:pt x="41" y="22588"/>
                    <a:pt x="82" y="22629"/>
                  </a:cubicBezTo>
                  <a:cubicBezTo>
                    <a:pt x="163" y="22710"/>
                    <a:pt x="244" y="22751"/>
                    <a:pt x="326" y="22751"/>
                  </a:cubicBezTo>
                  <a:lnTo>
                    <a:pt x="4721" y="22751"/>
                  </a:lnTo>
                  <a:cubicBezTo>
                    <a:pt x="4802" y="22751"/>
                    <a:pt x="4884" y="22710"/>
                    <a:pt x="4924" y="22629"/>
                  </a:cubicBezTo>
                  <a:cubicBezTo>
                    <a:pt x="5006" y="22547"/>
                    <a:pt x="5047" y="22466"/>
                    <a:pt x="5047" y="22384"/>
                  </a:cubicBezTo>
                  <a:lnTo>
                    <a:pt x="5047" y="327"/>
                  </a:lnTo>
                  <a:cubicBezTo>
                    <a:pt x="5047" y="245"/>
                    <a:pt x="5006" y="164"/>
                    <a:pt x="4924" y="82"/>
                  </a:cubicBezTo>
                  <a:cubicBezTo>
                    <a:pt x="4884" y="1"/>
                    <a:pt x="4802" y="1"/>
                    <a:pt x="47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5"/>
            <p:cNvSpPr/>
            <p:nvPr/>
          </p:nvSpPr>
          <p:spPr>
            <a:xfrm>
              <a:off x="1930800" y="4524550"/>
              <a:ext cx="474125" cy="934025"/>
            </a:xfrm>
            <a:custGeom>
              <a:avLst/>
              <a:gdLst/>
              <a:ahLst/>
              <a:cxnLst/>
              <a:rect l="l" t="t" r="r" b="b"/>
              <a:pathLst>
                <a:path w="18965" h="37361" extrusionOk="0">
                  <a:moveTo>
                    <a:pt x="18965" y="0"/>
                  </a:moveTo>
                  <a:lnTo>
                    <a:pt x="0" y="15303"/>
                  </a:lnTo>
                  <a:lnTo>
                    <a:pt x="0" y="37360"/>
                  </a:lnTo>
                  <a:lnTo>
                    <a:pt x="18965" y="37360"/>
                  </a:lnTo>
                  <a:lnTo>
                    <a:pt x="189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5"/>
            <p:cNvSpPr/>
            <p:nvPr/>
          </p:nvSpPr>
          <p:spPr>
            <a:xfrm>
              <a:off x="1921625" y="4516325"/>
              <a:ext cx="491450" cy="951400"/>
            </a:xfrm>
            <a:custGeom>
              <a:avLst/>
              <a:gdLst/>
              <a:ahLst/>
              <a:cxnLst/>
              <a:rect l="l" t="t" r="r" b="b"/>
              <a:pathLst>
                <a:path w="19658" h="38056" extrusionOk="0">
                  <a:moveTo>
                    <a:pt x="18966" y="1062"/>
                  </a:moveTo>
                  <a:lnTo>
                    <a:pt x="18966" y="37364"/>
                  </a:lnTo>
                  <a:lnTo>
                    <a:pt x="693" y="37364"/>
                  </a:lnTo>
                  <a:lnTo>
                    <a:pt x="693" y="15794"/>
                  </a:lnTo>
                  <a:lnTo>
                    <a:pt x="18966" y="1062"/>
                  </a:lnTo>
                  <a:close/>
                  <a:moveTo>
                    <a:pt x="19314" y="0"/>
                  </a:moveTo>
                  <a:cubicBezTo>
                    <a:pt x="19239" y="0"/>
                    <a:pt x="19163" y="35"/>
                    <a:pt x="19088" y="85"/>
                  </a:cubicBezTo>
                  <a:lnTo>
                    <a:pt x="123" y="15347"/>
                  </a:lnTo>
                  <a:cubicBezTo>
                    <a:pt x="41" y="15428"/>
                    <a:pt x="1" y="15509"/>
                    <a:pt x="1" y="15632"/>
                  </a:cubicBezTo>
                  <a:lnTo>
                    <a:pt x="1" y="37689"/>
                  </a:lnTo>
                  <a:cubicBezTo>
                    <a:pt x="1" y="37771"/>
                    <a:pt x="41" y="37893"/>
                    <a:pt x="123" y="37934"/>
                  </a:cubicBezTo>
                  <a:cubicBezTo>
                    <a:pt x="164" y="38015"/>
                    <a:pt x="245" y="38056"/>
                    <a:pt x="367" y="38056"/>
                  </a:cubicBezTo>
                  <a:lnTo>
                    <a:pt x="19332" y="38056"/>
                  </a:lnTo>
                  <a:cubicBezTo>
                    <a:pt x="19413" y="38056"/>
                    <a:pt x="19495" y="38015"/>
                    <a:pt x="19576" y="37934"/>
                  </a:cubicBezTo>
                  <a:cubicBezTo>
                    <a:pt x="19617" y="37852"/>
                    <a:pt x="19657" y="37771"/>
                    <a:pt x="19657" y="37689"/>
                  </a:cubicBezTo>
                  <a:lnTo>
                    <a:pt x="19657" y="329"/>
                  </a:lnTo>
                  <a:cubicBezTo>
                    <a:pt x="19657" y="207"/>
                    <a:pt x="19576" y="85"/>
                    <a:pt x="19454" y="45"/>
                  </a:cubicBezTo>
                  <a:cubicBezTo>
                    <a:pt x="19407" y="13"/>
                    <a:pt x="19361" y="0"/>
                    <a:pt x="19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5"/>
            <p:cNvSpPr/>
            <p:nvPr/>
          </p:nvSpPr>
          <p:spPr>
            <a:xfrm>
              <a:off x="1398675" y="4437050"/>
              <a:ext cx="5067825" cy="567750"/>
            </a:xfrm>
            <a:custGeom>
              <a:avLst/>
              <a:gdLst/>
              <a:ahLst/>
              <a:cxnLst/>
              <a:rect l="l" t="t" r="r" b="b"/>
              <a:pathLst>
                <a:path w="202713" h="22710" extrusionOk="0">
                  <a:moveTo>
                    <a:pt x="202713" y="0"/>
                  </a:moveTo>
                  <a:lnTo>
                    <a:pt x="0" y="21285"/>
                  </a:lnTo>
                  <a:lnTo>
                    <a:pt x="82" y="22709"/>
                  </a:lnTo>
                  <a:lnTo>
                    <a:pt x="175039" y="22709"/>
                  </a:lnTo>
                  <a:lnTo>
                    <a:pt x="202713" y="1425"/>
                  </a:lnTo>
                  <a:lnTo>
                    <a:pt x="2027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5"/>
            <p:cNvSpPr/>
            <p:nvPr/>
          </p:nvSpPr>
          <p:spPr>
            <a:xfrm>
              <a:off x="1390525" y="4428500"/>
              <a:ext cx="5084125" cy="584450"/>
            </a:xfrm>
            <a:custGeom>
              <a:avLst/>
              <a:gdLst/>
              <a:ahLst/>
              <a:cxnLst/>
              <a:rect l="l" t="t" r="r" b="b"/>
              <a:pathLst>
                <a:path w="203365" h="23378" extrusionOk="0">
                  <a:moveTo>
                    <a:pt x="202713" y="709"/>
                  </a:moveTo>
                  <a:lnTo>
                    <a:pt x="202713" y="1604"/>
                  </a:lnTo>
                  <a:lnTo>
                    <a:pt x="175214" y="22726"/>
                  </a:lnTo>
                  <a:lnTo>
                    <a:pt x="733" y="22726"/>
                  </a:lnTo>
                  <a:lnTo>
                    <a:pt x="693" y="21912"/>
                  </a:lnTo>
                  <a:lnTo>
                    <a:pt x="202713" y="709"/>
                  </a:lnTo>
                  <a:close/>
                  <a:moveTo>
                    <a:pt x="203071" y="1"/>
                  </a:moveTo>
                  <a:cubicBezTo>
                    <a:pt x="203044" y="1"/>
                    <a:pt x="203020" y="6"/>
                    <a:pt x="202998" y="17"/>
                  </a:cubicBezTo>
                  <a:lnTo>
                    <a:pt x="286" y="21261"/>
                  </a:lnTo>
                  <a:cubicBezTo>
                    <a:pt x="123" y="21302"/>
                    <a:pt x="1" y="21464"/>
                    <a:pt x="1" y="21627"/>
                  </a:cubicBezTo>
                  <a:lnTo>
                    <a:pt x="82" y="23051"/>
                  </a:lnTo>
                  <a:cubicBezTo>
                    <a:pt x="82" y="23255"/>
                    <a:pt x="204" y="23377"/>
                    <a:pt x="408" y="23377"/>
                  </a:cubicBezTo>
                  <a:lnTo>
                    <a:pt x="175365" y="23377"/>
                  </a:lnTo>
                  <a:cubicBezTo>
                    <a:pt x="175446" y="23377"/>
                    <a:pt x="175527" y="23377"/>
                    <a:pt x="175568" y="23296"/>
                  </a:cubicBezTo>
                  <a:lnTo>
                    <a:pt x="203242" y="2052"/>
                  </a:lnTo>
                  <a:cubicBezTo>
                    <a:pt x="203323" y="1970"/>
                    <a:pt x="203364" y="1889"/>
                    <a:pt x="203364" y="1767"/>
                  </a:cubicBezTo>
                  <a:lnTo>
                    <a:pt x="203364" y="342"/>
                  </a:lnTo>
                  <a:cubicBezTo>
                    <a:pt x="203364" y="220"/>
                    <a:pt x="203323" y="139"/>
                    <a:pt x="203283" y="98"/>
                  </a:cubicBezTo>
                  <a:cubicBezTo>
                    <a:pt x="203223" y="39"/>
                    <a:pt x="203142" y="1"/>
                    <a:pt x="203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400700" y="4437050"/>
              <a:ext cx="5065800" cy="531125"/>
            </a:xfrm>
            <a:custGeom>
              <a:avLst/>
              <a:gdLst/>
              <a:ahLst/>
              <a:cxnLst/>
              <a:rect l="l" t="t" r="r" b="b"/>
              <a:pathLst>
                <a:path w="202632" h="21245" extrusionOk="0">
                  <a:moveTo>
                    <a:pt x="44157" y="0"/>
                  </a:moveTo>
                  <a:lnTo>
                    <a:pt x="1" y="21244"/>
                  </a:lnTo>
                  <a:lnTo>
                    <a:pt x="174958" y="21244"/>
                  </a:lnTo>
                  <a:lnTo>
                    <a:pt x="2026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391550" y="4427900"/>
              <a:ext cx="5084100" cy="549425"/>
            </a:xfrm>
            <a:custGeom>
              <a:avLst/>
              <a:gdLst/>
              <a:ahLst/>
              <a:cxnLst/>
              <a:rect l="l" t="t" r="r" b="b"/>
              <a:pathLst>
                <a:path w="203364" h="21977" extrusionOk="0">
                  <a:moveTo>
                    <a:pt x="201980" y="692"/>
                  </a:moveTo>
                  <a:lnTo>
                    <a:pt x="175226" y="21285"/>
                  </a:lnTo>
                  <a:lnTo>
                    <a:pt x="1832" y="21285"/>
                  </a:lnTo>
                  <a:lnTo>
                    <a:pt x="44564" y="692"/>
                  </a:lnTo>
                  <a:close/>
                  <a:moveTo>
                    <a:pt x="44523" y="0"/>
                  </a:moveTo>
                  <a:lnTo>
                    <a:pt x="44360" y="41"/>
                  </a:lnTo>
                  <a:lnTo>
                    <a:pt x="204" y="21326"/>
                  </a:lnTo>
                  <a:cubicBezTo>
                    <a:pt x="82" y="21407"/>
                    <a:pt x="1" y="21570"/>
                    <a:pt x="41" y="21692"/>
                  </a:cubicBezTo>
                  <a:cubicBezTo>
                    <a:pt x="82" y="21855"/>
                    <a:pt x="204" y="21977"/>
                    <a:pt x="367" y="21977"/>
                  </a:cubicBezTo>
                  <a:lnTo>
                    <a:pt x="175324" y="21977"/>
                  </a:lnTo>
                  <a:cubicBezTo>
                    <a:pt x="175405" y="21977"/>
                    <a:pt x="175486" y="21936"/>
                    <a:pt x="175527" y="21895"/>
                  </a:cubicBezTo>
                  <a:lnTo>
                    <a:pt x="203201" y="611"/>
                  </a:lnTo>
                  <a:cubicBezTo>
                    <a:pt x="203323" y="529"/>
                    <a:pt x="203364" y="407"/>
                    <a:pt x="203323" y="244"/>
                  </a:cubicBezTo>
                  <a:cubicBezTo>
                    <a:pt x="203282" y="122"/>
                    <a:pt x="203160" y="0"/>
                    <a:pt x="2029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5056325" y="4664950"/>
              <a:ext cx="755975" cy="213700"/>
            </a:xfrm>
            <a:custGeom>
              <a:avLst/>
              <a:gdLst/>
              <a:ahLst/>
              <a:cxnLst/>
              <a:rect l="l" t="t" r="r" b="b"/>
              <a:pathLst>
                <a:path w="30239" h="8548" extrusionOk="0">
                  <a:moveTo>
                    <a:pt x="10704" y="1"/>
                  </a:moveTo>
                  <a:lnTo>
                    <a:pt x="0" y="8547"/>
                  </a:lnTo>
                  <a:lnTo>
                    <a:pt x="18558" y="8547"/>
                  </a:lnTo>
                  <a:lnTo>
                    <a:pt x="30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5047175" y="4656825"/>
              <a:ext cx="774275" cy="230975"/>
            </a:xfrm>
            <a:custGeom>
              <a:avLst/>
              <a:gdLst/>
              <a:ahLst/>
              <a:cxnLst/>
              <a:rect l="l" t="t" r="r" b="b"/>
              <a:pathLst>
                <a:path w="30971" h="9239" extrusionOk="0">
                  <a:moveTo>
                    <a:pt x="29546" y="651"/>
                  </a:moveTo>
                  <a:lnTo>
                    <a:pt x="18831" y="8546"/>
                  </a:lnTo>
                  <a:lnTo>
                    <a:pt x="1343" y="8546"/>
                  </a:lnTo>
                  <a:lnTo>
                    <a:pt x="11192" y="651"/>
                  </a:lnTo>
                  <a:close/>
                  <a:moveTo>
                    <a:pt x="11070" y="0"/>
                  </a:moveTo>
                  <a:cubicBezTo>
                    <a:pt x="10988" y="0"/>
                    <a:pt x="10907" y="0"/>
                    <a:pt x="10866" y="41"/>
                  </a:cubicBezTo>
                  <a:lnTo>
                    <a:pt x="163" y="8628"/>
                  </a:lnTo>
                  <a:cubicBezTo>
                    <a:pt x="41" y="8709"/>
                    <a:pt x="0" y="8872"/>
                    <a:pt x="82" y="8994"/>
                  </a:cubicBezTo>
                  <a:cubicBezTo>
                    <a:pt x="122" y="9116"/>
                    <a:pt x="244" y="9238"/>
                    <a:pt x="366" y="9238"/>
                  </a:cubicBezTo>
                  <a:lnTo>
                    <a:pt x="18924" y="9238"/>
                  </a:lnTo>
                  <a:cubicBezTo>
                    <a:pt x="18965" y="9238"/>
                    <a:pt x="19046" y="9198"/>
                    <a:pt x="19128" y="9157"/>
                  </a:cubicBezTo>
                  <a:lnTo>
                    <a:pt x="30808" y="611"/>
                  </a:lnTo>
                  <a:cubicBezTo>
                    <a:pt x="30889" y="529"/>
                    <a:pt x="30971" y="366"/>
                    <a:pt x="30889" y="204"/>
                  </a:cubicBezTo>
                  <a:cubicBezTo>
                    <a:pt x="30849" y="81"/>
                    <a:pt x="30726" y="0"/>
                    <a:pt x="30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5774625" y="4437050"/>
              <a:ext cx="691875" cy="567750"/>
            </a:xfrm>
            <a:custGeom>
              <a:avLst/>
              <a:gdLst/>
              <a:ahLst/>
              <a:cxnLst/>
              <a:rect l="l" t="t" r="r" b="b"/>
              <a:pathLst>
                <a:path w="27675" h="22710" extrusionOk="0">
                  <a:moveTo>
                    <a:pt x="27675" y="0"/>
                  </a:moveTo>
                  <a:lnTo>
                    <a:pt x="1" y="21244"/>
                  </a:lnTo>
                  <a:lnTo>
                    <a:pt x="1" y="22709"/>
                  </a:lnTo>
                  <a:lnTo>
                    <a:pt x="27675" y="1425"/>
                  </a:lnTo>
                  <a:lnTo>
                    <a:pt x="27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5766475" y="4428250"/>
              <a:ext cx="708175" cy="584775"/>
            </a:xfrm>
            <a:custGeom>
              <a:avLst/>
              <a:gdLst/>
              <a:ahLst/>
              <a:cxnLst/>
              <a:rect l="l" t="t" r="r" b="b"/>
              <a:pathLst>
                <a:path w="28327" h="23391" extrusionOk="0">
                  <a:moveTo>
                    <a:pt x="27675" y="1044"/>
                  </a:moveTo>
                  <a:lnTo>
                    <a:pt x="27675" y="1614"/>
                  </a:lnTo>
                  <a:lnTo>
                    <a:pt x="652" y="22370"/>
                  </a:lnTo>
                  <a:lnTo>
                    <a:pt x="652" y="22370"/>
                  </a:lnTo>
                  <a:lnTo>
                    <a:pt x="652" y="21800"/>
                  </a:lnTo>
                  <a:lnTo>
                    <a:pt x="27675" y="1044"/>
                  </a:lnTo>
                  <a:close/>
                  <a:moveTo>
                    <a:pt x="27999" y="0"/>
                  </a:moveTo>
                  <a:cubicBezTo>
                    <a:pt x="27920" y="0"/>
                    <a:pt x="27845" y="20"/>
                    <a:pt x="27797" y="68"/>
                  </a:cubicBezTo>
                  <a:lnTo>
                    <a:pt x="123" y="21352"/>
                  </a:lnTo>
                  <a:cubicBezTo>
                    <a:pt x="42" y="21393"/>
                    <a:pt x="1" y="21515"/>
                    <a:pt x="1" y="21596"/>
                  </a:cubicBezTo>
                  <a:lnTo>
                    <a:pt x="1" y="23061"/>
                  </a:lnTo>
                  <a:cubicBezTo>
                    <a:pt x="1" y="23184"/>
                    <a:pt x="82" y="23306"/>
                    <a:pt x="164" y="23346"/>
                  </a:cubicBezTo>
                  <a:cubicBezTo>
                    <a:pt x="210" y="23377"/>
                    <a:pt x="263" y="23391"/>
                    <a:pt x="315" y="23391"/>
                  </a:cubicBezTo>
                  <a:cubicBezTo>
                    <a:pt x="398" y="23391"/>
                    <a:pt x="480" y="23356"/>
                    <a:pt x="530" y="23306"/>
                  </a:cubicBezTo>
                  <a:lnTo>
                    <a:pt x="28204" y="2062"/>
                  </a:lnTo>
                  <a:cubicBezTo>
                    <a:pt x="28285" y="1980"/>
                    <a:pt x="28326" y="1899"/>
                    <a:pt x="28326" y="1777"/>
                  </a:cubicBezTo>
                  <a:lnTo>
                    <a:pt x="28326" y="352"/>
                  </a:lnTo>
                  <a:cubicBezTo>
                    <a:pt x="28326" y="230"/>
                    <a:pt x="28245" y="108"/>
                    <a:pt x="28163" y="27"/>
                  </a:cubicBezTo>
                  <a:cubicBezTo>
                    <a:pt x="28113" y="10"/>
                    <a:pt x="28055" y="0"/>
                    <a:pt x="279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5189600" y="4452300"/>
              <a:ext cx="914700" cy="283675"/>
            </a:xfrm>
            <a:custGeom>
              <a:avLst/>
              <a:gdLst/>
              <a:ahLst/>
              <a:cxnLst/>
              <a:rect l="l" t="t" r="r" b="b"/>
              <a:pathLst>
                <a:path w="36588" h="11347" extrusionOk="0">
                  <a:moveTo>
                    <a:pt x="33128" y="1"/>
                  </a:moveTo>
                  <a:cubicBezTo>
                    <a:pt x="32599" y="1"/>
                    <a:pt x="32274" y="42"/>
                    <a:pt x="32233" y="42"/>
                  </a:cubicBezTo>
                  <a:lnTo>
                    <a:pt x="367" y="42"/>
                  </a:lnTo>
                  <a:cubicBezTo>
                    <a:pt x="164" y="42"/>
                    <a:pt x="1" y="204"/>
                    <a:pt x="1" y="367"/>
                  </a:cubicBezTo>
                  <a:cubicBezTo>
                    <a:pt x="1" y="571"/>
                    <a:pt x="164" y="733"/>
                    <a:pt x="367" y="733"/>
                  </a:cubicBezTo>
                  <a:lnTo>
                    <a:pt x="32274" y="733"/>
                  </a:lnTo>
                  <a:lnTo>
                    <a:pt x="32314" y="693"/>
                  </a:lnTo>
                  <a:lnTo>
                    <a:pt x="33128" y="693"/>
                  </a:lnTo>
                  <a:cubicBezTo>
                    <a:pt x="33698" y="693"/>
                    <a:pt x="34430" y="733"/>
                    <a:pt x="35000" y="896"/>
                  </a:cubicBezTo>
                  <a:cubicBezTo>
                    <a:pt x="35285" y="1018"/>
                    <a:pt x="35529" y="1140"/>
                    <a:pt x="35692" y="1263"/>
                  </a:cubicBezTo>
                  <a:cubicBezTo>
                    <a:pt x="35814" y="1385"/>
                    <a:pt x="35896" y="1547"/>
                    <a:pt x="35896" y="1751"/>
                  </a:cubicBezTo>
                  <a:cubicBezTo>
                    <a:pt x="35896" y="1873"/>
                    <a:pt x="35855" y="1995"/>
                    <a:pt x="35814" y="2158"/>
                  </a:cubicBezTo>
                  <a:cubicBezTo>
                    <a:pt x="35611" y="2687"/>
                    <a:pt x="35285" y="3053"/>
                    <a:pt x="34675" y="3379"/>
                  </a:cubicBezTo>
                  <a:cubicBezTo>
                    <a:pt x="33739" y="3867"/>
                    <a:pt x="32274" y="4193"/>
                    <a:pt x="30198" y="4356"/>
                  </a:cubicBezTo>
                  <a:cubicBezTo>
                    <a:pt x="28082" y="4559"/>
                    <a:pt x="25355" y="4640"/>
                    <a:pt x="21936" y="4762"/>
                  </a:cubicBezTo>
                  <a:cubicBezTo>
                    <a:pt x="17256" y="4925"/>
                    <a:pt x="14326" y="6431"/>
                    <a:pt x="12535" y="7896"/>
                  </a:cubicBezTo>
                  <a:cubicBezTo>
                    <a:pt x="10745" y="9402"/>
                    <a:pt x="10094" y="10867"/>
                    <a:pt x="10094" y="10867"/>
                  </a:cubicBezTo>
                  <a:cubicBezTo>
                    <a:pt x="10012" y="11071"/>
                    <a:pt x="10094" y="11274"/>
                    <a:pt x="10256" y="11315"/>
                  </a:cubicBezTo>
                  <a:cubicBezTo>
                    <a:pt x="10311" y="11337"/>
                    <a:pt x="10365" y="11347"/>
                    <a:pt x="10417" y="11347"/>
                  </a:cubicBezTo>
                  <a:cubicBezTo>
                    <a:pt x="10557" y="11347"/>
                    <a:pt x="10674" y="11271"/>
                    <a:pt x="10704" y="11152"/>
                  </a:cubicBezTo>
                  <a:cubicBezTo>
                    <a:pt x="10785" y="11030"/>
                    <a:pt x="11396" y="9646"/>
                    <a:pt x="13105" y="8303"/>
                  </a:cubicBezTo>
                  <a:cubicBezTo>
                    <a:pt x="14814" y="6960"/>
                    <a:pt x="17582" y="5576"/>
                    <a:pt x="21936" y="5454"/>
                  </a:cubicBezTo>
                  <a:cubicBezTo>
                    <a:pt x="26535" y="5292"/>
                    <a:pt x="29872" y="5169"/>
                    <a:pt x="32192" y="4803"/>
                  </a:cubicBezTo>
                  <a:cubicBezTo>
                    <a:pt x="33372" y="4640"/>
                    <a:pt x="34268" y="4356"/>
                    <a:pt x="35000" y="3989"/>
                  </a:cubicBezTo>
                  <a:cubicBezTo>
                    <a:pt x="35692" y="3623"/>
                    <a:pt x="36180" y="3094"/>
                    <a:pt x="36425" y="2402"/>
                  </a:cubicBezTo>
                  <a:cubicBezTo>
                    <a:pt x="36547" y="2199"/>
                    <a:pt x="36587" y="1954"/>
                    <a:pt x="36587" y="1751"/>
                  </a:cubicBezTo>
                  <a:cubicBezTo>
                    <a:pt x="36587" y="1344"/>
                    <a:pt x="36384" y="1018"/>
                    <a:pt x="36140" y="774"/>
                  </a:cubicBezTo>
                  <a:cubicBezTo>
                    <a:pt x="35773" y="408"/>
                    <a:pt x="35244" y="245"/>
                    <a:pt x="34675" y="123"/>
                  </a:cubicBezTo>
                  <a:cubicBezTo>
                    <a:pt x="34146" y="42"/>
                    <a:pt x="33576" y="1"/>
                    <a:pt x="33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5292375" y="4676900"/>
              <a:ext cx="262500" cy="176300"/>
            </a:xfrm>
            <a:custGeom>
              <a:avLst/>
              <a:gdLst/>
              <a:ahLst/>
              <a:cxnLst/>
              <a:rect l="l" t="t" r="r" b="b"/>
              <a:pathLst>
                <a:path w="10500" h="7052" extrusionOk="0">
                  <a:moveTo>
                    <a:pt x="6975" y="1"/>
                  </a:moveTo>
                  <a:cubicBezTo>
                    <a:pt x="5952" y="1"/>
                    <a:pt x="4660" y="133"/>
                    <a:pt x="3581" y="662"/>
                  </a:cubicBezTo>
                  <a:cubicBezTo>
                    <a:pt x="2279" y="1354"/>
                    <a:pt x="1058" y="3714"/>
                    <a:pt x="366" y="5342"/>
                  </a:cubicBezTo>
                  <a:cubicBezTo>
                    <a:pt x="0" y="6156"/>
                    <a:pt x="611" y="7052"/>
                    <a:pt x="1506" y="7052"/>
                  </a:cubicBezTo>
                  <a:lnTo>
                    <a:pt x="5535" y="7052"/>
                  </a:lnTo>
                  <a:cubicBezTo>
                    <a:pt x="5861" y="7052"/>
                    <a:pt x="6227" y="6930"/>
                    <a:pt x="6430" y="6645"/>
                  </a:cubicBezTo>
                  <a:lnTo>
                    <a:pt x="10500" y="2087"/>
                  </a:lnTo>
                  <a:cubicBezTo>
                    <a:pt x="10500" y="2087"/>
                    <a:pt x="10337" y="337"/>
                    <a:pt x="8750" y="133"/>
                  </a:cubicBezTo>
                  <a:cubicBezTo>
                    <a:pt x="8750" y="133"/>
                    <a:pt x="7997" y="1"/>
                    <a:pt x="6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5442950" y="4707275"/>
              <a:ext cx="72250" cy="119475"/>
            </a:xfrm>
            <a:custGeom>
              <a:avLst/>
              <a:gdLst/>
              <a:ahLst/>
              <a:cxnLst/>
              <a:rect l="l" t="t" r="r" b="b"/>
              <a:pathLst>
                <a:path w="2890" h="4779" extrusionOk="0">
                  <a:moveTo>
                    <a:pt x="2677" y="1"/>
                  </a:moveTo>
                  <a:cubicBezTo>
                    <a:pt x="2651" y="1"/>
                    <a:pt x="2627" y="6"/>
                    <a:pt x="2605" y="17"/>
                  </a:cubicBezTo>
                  <a:cubicBezTo>
                    <a:pt x="244" y="1360"/>
                    <a:pt x="0" y="3435"/>
                    <a:pt x="0" y="4249"/>
                  </a:cubicBezTo>
                  <a:cubicBezTo>
                    <a:pt x="0" y="4494"/>
                    <a:pt x="0" y="4616"/>
                    <a:pt x="0" y="4616"/>
                  </a:cubicBezTo>
                  <a:cubicBezTo>
                    <a:pt x="41" y="4738"/>
                    <a:pt x="122" y="4778"/>
                    <a:pt x="204" y="4778"/>
                  </a:cubicBezTo>
                  <a:cubicBezTo>
                    <a:pt x="285" y="4738"/>
                    <a:pt x="367" y="4656"/>
                    <a:pt x="367" y="4575"/>
                  </a:cubicBezTo>
                  <a:lnTo>
                    <a:pt x="326" y="4494"/>
                  </a:lnTo>
                  <a:cubicBezTo>
                    <a:pt x="326" y="4453"/>
                    <a:pt x="326" y="4372"/>
                    <a:pt x="326" y="4249"/>
                  </a:cubicBezTo>
                  <a:cubicBezTo>
                    <a:pt x="326" y="3476"/>
                    <a:pt x="570" y="1563"/>
                    <a:pt x="2768" y="302"/>
                  </a:cubicBezTo>
                  <a:cubicBezTo>
                    <a:pt x="2849" y="261"/>
                    <a:pt x="2890" y="180"/>
                    <a:pt x="2849" y="98"/>
                  </a:cubicBezTo>
                  <a:cubicBezTo>
                    <a:pt x="2819" y="39"/>
                    <a:pt x="2746" y="1"/>
                    <a:pt x="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3283975" y="4592725"/>
              <a:ext cx="2022650" cy="316425"/>
            </a:xfrm>
            <a:custGeom>
              <a:avLst/>
              <a:gdLst/>
              <a:ahLst/>
              <a:cxnLst/>
              <a:rect l="l" t="t" r="r" b="b"/>
              <a:pathLst>
                <a:path w="80906" h="12657" extrusionOk="0">
                  <a:moveTo>
                    <a:pt x="15831" y="0"/>
                  </a:moveTo>
                  <a:lnTo>
                    <a:pt x="0" y="12657"/>
                  </a:lnTo>
                  <a:lnTo>
                    <a:pt x="65075" y="12657"/>
                  </a:lnTo>
                  <a:lnTo>
                    <a:pt x="809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3274800" y="4584575"/>
              <a:ext cx="2041000" cy="332725"/>
            </a:xfrm>
            <a:custGeom>
              <a:avLst/>
              <a:gdLst/>
              <a:ahLst/>
              <a:cxnLst/>
              <a:rect l="l" t="t" r="r" b="b"/>
              <a:pathLst>
                <a:path w="81640" h="13309" extrusionOk="0">
                  <a:moveTo>
                    <a:pt x="80296" y="692"/>
                  </a:moveTo>
                  <a:lnTo>
                    <a:pt x="65340" y="12617"/>
                  </a:lnTo>
                  <a:lnTo>
                    <a:pt x="1344" y="12617"/>
                  </a:lnTo>
                  <a:lnTo>
                    <a:pt x="16320" y="692"/>
                  </a:lnTo>
                  <a:close/>
                  <a:moveTo>
                    <a:pt x="16198" y="1"/>
                  </a:moveTo>
                  <a:cubicBezTo>
                    <a:pt x="16117" y="1"/>
                    <a:pt x="16035" y="41"/>
                    <a:pt x="15995" y="82"/>
                  </a:cubicBezTo>
                  <a:lnTo>
                    <a:pt x="164" y="12698"/>
                  </a:lnTo>
                  <a:cubicBezTo>
                    <a:pt x="42" y="12779"/>
                    <a:pt x="1" y="12942"/>
                    <a:pt x="42" y="13064"/>
                  </a:cubicBezTo>
                  <a:cubicBezTo>
                    <a:pt x="82" y="13227"/>
                    <a:pt x="204" y="13309"/>
                    <a:pt x="367" y="13309"/>
                  </a:cubicBezTo>
                  <a:lnTo>
                    <a:pt x="65442" y="13309"/>
                  </a:lnTo>
                  <a:cubicBezTo>
                    <a:pt x="65523" y="13309"/>
                    <a:pt x="65605" y="13268"/>
                    <a:pt x="65645" y="13227"/>
                  </a:cubicBezTo>
                  <a:lnTo>
                    <a:pt x="81476" y="611"/>
                  </a:lnTo>
                  <a:cubicBezTo>
                    <a:pt x="81598" y="530"/>
                    <a:pt x="81639" y="367"/>
                    <a:pt x="81598" y="245"/>
                  </a:cubicBezTo>
                  <a:cubicBezTo>
                    <a:pt x="81558" y="82"/>
                    <a:pt x="81436" y="1"/>
                    <a:pt x="812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4902700" y="4584475"/>
              <a:ext cx="413100" cy="352825"/>
            </a:xfrm>
            <a:custGeom>
              <a:avLst/>
              <a:gdLst/>
              <a:ahLst/>
              <a:cxnLst/>
              <a:rect l="l" t="t" r="r" b="b"/>
              <a:pathLst>
                <a:path w="16524" h="14113" extrusionOk="0">
                  <a:moveTo>
                    <a:pt x="16180" y="1"/>
                  </a:moveTo>
                  <a:cubicBezTo>
                    <a:pt x="16104" y="1"/>
                    <a:pt x="16029" y="36"/>
                    <a:pt x="15953" y="86"/>
                  </a:cubicBezTo>
                  <a:lnTo>
                    <a:pt x="122" y="12702"/>
                  </a:lnTo>
                  <a:cubicBezTo>
                    <a:pt x="41" y="12783"/>
                    <a:pt x="0" y="12865"/>
                    <a:pt x="0" y="12987"/>
                  </a:cubicBezTo>
                  <a:lnTo>
                    <a:pt x="0" y="13760"/>
                  </a:lnTo>
                  <a:cubicBezTo>
                    <a:pt x="0" y="13882"/>
                    <a:pt x="82" y="14004"/>
                    <a:pt x="204" y="14086"/>
                  </a:cubicBezTo>
                  <a:cubicBezTo>
                    <a:pt x="254" y="14103"/>
                    <a:pt x="305" y="14113"/>
                    <a:pt x="352" y="14113"/>
                  </a:cubicBezTo>
                  <a:cubicBezTo>
                    <a:pt x="420" y="14113"/>
                    <a:pt x="482" y="14093"/>
                    <a:pt x="529" y="14045"/>
                  </a:cubicBezTo>
                  <a:lnTo>
                    <a:pt x="16360" y="1388"/>
                  </a:lnTo>
                  <a:cubicBezTo>
                    <a:pt x="16442" y="1348"/>
                    <a:pt x="16523" y="1225"/>
                    <a:pt x="16523" y="1144"/>
                  </a:cubicBezTo>
                  <a:lnTo>
                    <a:pt x="16523" y="330"/>
                  </a:lnTo>
                  <a:cubicBezTo>
                    <a:pt x="16523" y="208"/>
                    <a:pt x="16442" y="86"/>
                    <a:pt x="16320" y="45"/>
                  </a:cubicBezTo>
                  <a:cubicBezTo>
                    <a:pt x="16273" y="14"/>
                    <a:pt x="16226" y="1"/>
                    <a:pt x="16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3283975" y="4909125"/>
              <a:ext cx="1626875" cy="19375"/>
            </a:xfrm>
            <a:custGeom>
              <a:avLst/>
              <a:gdLst/>
              <a:ahLst/>
              <a:cxnLst/>
              <a:rect l="l" t="t" r="r" b="b"/>
              <a:pathLst>
                <a:path w="65075" h="775" extrusionOk="0">
                  <a:moveTo>
                    <a:pt x="0" y="1"/>
                  </a:moveTo>
                  <a:lnTo>
                    <a:pt x="0" y="774"/>
                  </a:lnTo>
                  <a:lnTo>
                    <a:pt x="65075" y="774"/>
                  </a:lnTo>
                  <a:lnTo>
                    <a:pt x="650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5"/>
            <p:cNvSpPr/>
            <p:nvPr/>
          </p:nvSpPr>
          <p:spPr>
            <a:xfrm>
              <a:off x="3274800" y="4899975"/>
              <a:ext cx="1645225" cy="37675"/>
            </a:xfrm>
            <a:custGeom>
              <a:avLst/>
              <a:gdLst/>
              <a:ahLst/>
              <a:cxnLst/>
              <a:rect l="l" t="t" r="r" b="b"/>
              <a:pathLst>
                <a:path w="65809" h="1507" extrusionOk="0">
                  <a:moveTo>
                    <a:pt x="65116" y="693"/>
                  </a:moveTo>
                  <a:lnTo>
                    <a:pt x="65116" y="815"/>
                  </a:lnTo>
                  <a:lnTo>
                    <a:pt x="693" y="815"/>
                  </a:lnTo>
                  <a:lnTo>
                    <a:pt x="693" y="693"/>
                  </a:lnTo>
                  <a:close/>
                  <a:moveTo>
                    <a:pt x="367" y="1"/>
                  </a:moveTo>
                  <a:cubicBezTo>
                    <a:pt x="286" y="1"/>
                    <a:pt x="164" y="41"/>
                    <a:pt x="123" y="123"/>
                  </a:cubicBezTo>
                  <a:cubicBezTo>
                    <a:pt x="42" y="163"/>
                    <a:pt x="1" y="286"/>
                    <a:pt x="1" y="367"/>
                  </a:cubicBezTo>
                  <a:lnTo>
                    <a:pt x="1" y="1140"/>
                  </a:lnTo>
                  <a:cubicBezTo>
                    <a:pt x="1" y="1222"/>
                    <a:pt x="42" y="1344"/>
                    <a:pt x="123" y="1384"/>
                  </a:cubicBezTo>
                  <a:cubicBezTo>
                    <a:pt x="164" y="1466"/>
                    <a:pt x="286" y="1506"/>
                    <a:pt x="367" y="1506"/>
                  </a:cubicBezTo>
                  <a:lnTo>
                    <a:pt x="65442" y="1506"/>
                  </a:lnTo>
                  <a:cubicBezTo>
                    <a:pt x="65523" y="1506"/>
                    <a:pt x="65645" y="1466"/>
                    <a:pt x="65686" y="1384"/>
                  </a:cubicBezTo>
                  <a:cubicBezTo>
                    <a:pt x="65767" y="1344"/>
                    <a:pt x="65808" y="1222"/>
                    <a:pt x="65808" y="1140"/>
                  </a:cubicBezTo>
                  <a:lnTo>
                    <a:pt x="65808" y="367"/>
                  </a:lnTo>
                  <a:cubicBezTo>
                    <a:pt x="65808" y="286"/>
                    <a:pt x="65767" y="163"/>
                    <a:pt x="65686" y="123"/>
                  </a:cubicBezTo>
                  <a:cubicBezTo>
                    <a:pt x="65645" y="41"/>
                    <a:pt x="65523" y="1"/>
                    <a:pt x="65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a:off x="3753000" y="4763650"/>
              <a:ext cx="178075" cy="60050"/>
            </a:xfrm>
            <a:custGeom>
              <a:avLst/>
              <a:gdLst/>
              <a:ahLst/>
              <a:cxnLst/>
              <a:rect l="l" t="t" r="r" b="b"/>
              <a:pathLst>
                <a:path w="7123" h="2402" extrusionOk="0">
                  <a:moveTo>
                    <a:pt x="5779" y="692"/>
                  </a:moveTo>
                  <a:lnTo>
                    <a:pt x="4559" y="1710"/>
                  </a:lnTo>
                  <a:lnTo>
                    <a:pt x="1343" y="1710"/>
                  </a:lnTo>
                  <a:lnTo>
                    <a:pt x="2587" y="692"/>
                  </a:lnTo>
                  <a:close/>
                  <a:moveTo>
                    <a:pt x="2442" y="0"/>
                  </a:moveTo>
                  <a:cubicBezTo>
                    <a:pt x="2361" y="0"/>
                    <a:pt x="2320" y="41"/>
                    <a:pt x="2239" y="82"/>
                  </a:cubicBezTo>
                  <a:lnTo>
                    <a:pt x="163" y="1791"/>
                  </a:lnTo>
                  <a:cubicBezTo>
                    <a:pt x="41" y="1872"/>
                    <a:pt x="0" y="2035"/>
                    <a:pt x="41" y="2157"/>
                  </a:cubicBezTo>
                  <a:cubicBezTo>
                    <a:pt x="82" y="2279"/>
                    <a:pt x="204" y="2401"/>
                    <a:pt x="367" y="2401"/>
                  </a:cubicBezTo>
                  <a:lnTo>
                    <a:pt x="4681" y="2401"/>
                  </a:lnTo>
                  <a:cubicBezTo>
                    <a:pt x="4721" y="2401"/>
                    <a:pt x="4803" y="2361"/>
                    <a:pt x="4884" y="2320"/>
                  </a:cubicBezTo>
                  <a:lnTo>
                    <a:pt x="6960" y="611"/>
                  </a:lnTo>
                  <a:cubicBezTo>
                    <a:pt x="7082" y="529"/>
                    <a:pt x="7122" y="367"/>
                    <a:pt x="7082" y="244"/>
                  </a:cubicBezTo>
                  <a:cubicBezTo>
                    <a:pt x="7041"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3860850" y="4763650"/>
              <a:ext cx="178075" cy="60050"/>
            </a:xfrm>
            <a:custGeom>
              <a:avLst/>
              <a:gdLst/>
              <a:ahLst/>
              <a:cxnLst/>
              <a:rect l="l" t="t" r="r" b="b"/>
              <a:pathLst>
                <a:path w="7123" h="2402" extrusionOk="0">
                  <a:moveTo>
                    <a:pt x="5779" y="692"/>
                  </a:moveTo>
                  <a:lnTo>
                    <a:pt x="4518" y="1710"/>
                  </a:lnTo>
                  <a:lnTo>
                    <a:pt x="1303" y="1710"/>
                  </a:lnTo>
                  <a:lnTo>
                    <a:pt x="2546" y="692"/>
                  </a:lnTo>
                  <a:close/>
                  <a:moveTo>
                    <a:pt x="2442" y="0"/>
                  </a:moveTo>
                  <a:cubicBezTo>
                    <a:pt x="2361" y="0"/>
                    <a:pt x="2279" y="41"/>
                    <a:pt x="2239" y="82"/>
                  </a:cubicBezTo>
                  <a:lnTo>
                    <a:pt x="122" y="1791"/>
                  </a:lnTo>
                  <a:cubicBezTo>
                    <a:pt x="41" y="1872"/>
                    <a:pt x="0" y="2035"/>
                    <a:pt x="41" y="2157"/>
                  </a:cubicBezTo>
                  <a:cubicBezTo>
                    <a:pt x="82" y="2279"/>
                    <a:pt x="204" y="2401"/>
                    <a:pt x="367" y="2401"/>
                  </a:cubicBezTo>
                  <a:lnTo>
                    <a:pt x="4640" y="2401"/>
                  </a:lnTo>
                  <a:cubicBezTo>
                    <a:pt x="4721" y="2401"/>
                    <a:pt x="4803" y="2361"/>
                    <a:pt x="4843" y="2320"/>
                  </a:cubicBezTo>
                  <a:lnTo>
                    <a:pt x="6960" y="611"/>
                  </a:lnTo>
                  <a:cubicBezTo>
                    <a:pt x="7082" y="529"/>
                    <a:pt x="7122" y="367"/>
                    <a:pt x="7041" y="244"/>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5"/>
            <p:cNvSpPr/>
            <p:nvPr/>
          </p:nvSpPr>
          <p:spPr>
            <a:xfrm>
              <a:off x="3645150" y="4763650"/>
              <a:ext cx="178075" cy="60050"/>
            </a:xfrm>
            <a:custGeom>
              <a:avLst/>
              <a:gdLst/>
              <a:ahLst/>
              <a:cxnLst/>
              <a:rect l="l" t="t" r="r" b="b"/>
              <a:pathLst>
                <a:path w="7123" h="2402" extrusionOk="0">
                  <a:moveTo>
                    <a:pt x="5820" y="692"/>
                  </a:moveTo>
                  <a:lnTo>
                    <a:pt x="4559" y="1710"/>
                  </a:lnTo>
                  <a:lnTo>
                    <a:pt x="1344" y="1710"/>
                  </a:lnTo>
                  <a:lnTo>
                    <a:pt x="2587" y="692"/>
                  </a:lnTo>
                  <a:close/>
                  <a:moveTo>
                    <a:pt x="2483" y="0"/>
                  </a:moveTo>
                  <a:cubicBezTo>
                    <a:pt x="2402" y="0"/>
                    <a:pt x="2320" y="41"/>
                    <a:pt x="2239" y="82"/>
                  </a:cubicBezTo>
                  <a:lnTo>
                    <a:pt x="163" y="1791"/>
                  </a:lnTo>
                  <a:cubicBezTo>
                    <a:pt x="41" y="1872"/>
                    <a:pt x="1" y="2035"/>
                    <a:pt x="41" y="2157"/>
                  </a:cubicBezTo>
                  <a:cubicBezTo>
                    <a:pt x="123" y="2279"/>
                    <a:pt x="245" y="2401"/>
                    <a:pt x="367" y="2401"/>
                  </a:cubicBezTo>
                  <a:lnTo>
                    <a:pt x="4681" y="2401"/>
                  </a:lnTo>
                  <a:cubicBezTo>
                    <a:pt x="4762" y="2401"/>
                    <a:pt x="4844" y="2361"/>
                    <a:pt x="4884" y="2320"/>
                  </a:cubicBezTo>
                  <a:lnTo>
                    <a:pt x="7000" y="611"/>
                  </a:lnTo>
                  <a:cubicBezTo>
                    <a:pt x="7082" y="529"/>
                    <a:pt x="7123" y="367"/>
                    <a:pt x="7082" y="244"/>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5"/>
            <p:cNvSpPr/>
            <p:nvPr/>
          </p:nvSpPr>
          <p:spPr>
            <a:xfrm>
              <a:off x="3698050" y="4721925"/>
              <a:ext cx="178075" cy="59050"/>
            </a:xfrm>
            <a:custGeom>
              <a:avLst/>
              <a:gdLst/>
              <a:ahLst/>
              <a:cxnLst/>
              <a:rect l="l" t="t" r="r" b="b"/>
              <a:pathLst>
                <a:path w="7123" h="2362" extrusionOk="0">
                  <a:moveTo>
                    <a:pt x="5745" y="693"/>
                  </a:moveTo>
                  <a:lnTo>
                    <a:pt x="4518" y="1669"/>
                  </a:lnTo>
                  <a:lnTo>
                    <a:pt x="1303" y="1669"/>
                  </a:lnTo>
                  <a:lnTo>
                    <a:pt x="2565" y="693"/>
                  </a:lnTo>
                  <a:close/>
                  <a:moveTo>
                    <a:pt x="2443" y="1"/>
                  </a:moveTo>
                  <a:cubicBezTo>
                    <a:pt x="2361" y="1"/>
                    <a:pt x="2280" y="41"/>
                    <a:pt x="2239" y="82"/>
                  </a:cubicBezTo>
                  <a:lnTo>
                    <a:pt x="123" y="1751"/>
                  </a:lnTo>
                  <a:cubicBezTo>
                    <a:pt x="42" y="1832"/>
                    <a:pt x="1" y="1995"/>
                    <a:pt x="42" y="2117"/>
                  </a:cubicBezTo>
                  <a:cubicBezTo>
                    <a:pt x="82" y="2280"/>
                    <a:pt x="204" y="2361"/>
                    <a:pt x="367" y="2361"/>
                  </a:cubicBezTo>
                  <a:lnTo>
                    <a:pt x="4640" y="2361"/>
                  </a:lnTo>
                  <a:cubicBezTo>
                    <a:pt x="4722" y="2361"/>
                    <a:pt x="4803" y="2320"/>
                    <a:pt x="4884" y="2280"/>
                  </a:cubicBezTo>
                  <a:lnTo>
                    <a:pt x="6960" y="611"/>
                  </a:lnTo>
                  <a:cubicBezTo>
                    <a:pt x="7082" y="489"/>
                    <a:pt x="7123" y="367"/>
                    <a:pt x="7082" y="204"/>
                  </a:cubicBezTo>
                  <a:cubicBezTo>
                    <a:pt x="7001" y="82"/>
                    <a:pt x="687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5"/>
            <p:cNvSpPr/>
            <p:nvPr/>
          </p:nvSpPr>
          <p:spPr>
            <a:xfrm>
              <a:off x="3857800" y="4679200"/>
              <a:ext cx="178075" cy="60050"/>
            </a:xfrm>
            <a:custGeom>
              <a:avLst/>
              <a:gdLst/>
              <a:ahLst/>
              <a:cxnLst/>
              <a:rect l="l" t="t" r="r" b="b"/>
              <a:pathLst>
                <a:path w="7123" h="2402" extrusionOk="0">
                  <a:moveTo>
                    <a:pt x="5779" y="692"/>
                  </a:moveTo>
                  <a:lnTo>
                    <a:pt x="4536" y="1710"/>
                  </a:lnTo>
                  <a:lnTo>
                    <a:pt x="1303" y="1710"/>
                  </a:lnTo>
                  <a:lnTo>
                    <a:pt x="2564" y="692"/>
                  </a:lnTo>
                  <a:close/>
                  <a:moveTo>
                    <a:pt x="2442" y="0"/>
                  </a:moveTo>
                  <a:cubicBezTo>
                    <a:pt x="2361" y="0"/>
                    <a:pt x="2279" y="41"/>
                    <a:pt x="2239" y="82"/>
                  </a:cubicBezTo>
                  <a:lnTo>
                    <a:pt x="122" y="1791"/>
                  </a:lnTo>
                  <a:cubicBezTo>
                    <a:pt x="41" y="1872"/>
                    <a:pt x="0" y="2035"/>
                    <a:pt x="41" y="2157"/>
                  </a:cubicBezTo>
                  <a:cubicBezTo>
                    <a:pt x="82" y="2279"/>
                    <a:pt x="204" y="2402"/>
                    <a:pt x="367" y="2402"/>
                  </a:cubicBezTo>
                  <a:lnTo>
                    <a:pt x="4640" y="2402"/>
                  </a:lnTo>
                  <a:cubicBezTo>
                    <a:pt x="4721" y="2402"/>
                    <a:pt x="4803" y="2361"/>
                    <a:pt x="4884" y="2320"/>
                  </a:cubicBezTo>
                  <a:lnTo>
                    <a:pt x="6959" y="611"/>
                  </a:lnTo>
                  <a:cubicBezTo>
                    <a:pt x="7082" y="529"/>
                    <a:pt x="7122" y="367"/>
                    <a:pt x="7082" y="245"/>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5"/>
            <p:cNvSpPr/>
            <p:nvPr/>
          </p:nvSpPr>
          <p:spPr>
            <a:xfrm>
              <a:off x="3749950" y="4679200"/>
              <a:ext cx="178075" cy="60050"/>
            </a:xfrm>
            <a:custGeom>
              <a:avLst/>
              <a:gdLst/>
              <a:ahLst/>
              <a:cxnLst/>
              <a:rect l="l" t="t" r="r" b="b"/>
              <a:pathLst>
                <a:path w="7123" h="2402" extrusionOk="0">
                  <a:moveTo>
                    <a:pt x="5805" y="692"/>
                  </a:moveTo>
                  <a:lnTo>
                    <a:pt x="4558" y="1710"/>
                  </a:lnTo>
                  <a:lnTo>
                    <a:pt x="1343" y="1710"/>
                  </a:lnTo>
                  <a:lnTo>
                    <a:pt x="2564" y="692"/>
                  </a:lnTo>
                  <a:close/>
                  <a:moveTo>
                    <a:pt x="2483" y="0"/>
                  </a:moveTo>
                  <a:cubicBezTo>
                    <a:pt x="2402" y="0"/>
                    <a:pt x="2320" y="41"/>
                    <a:pt x="2239" y="82"/>
                  </a:cubicBezTo>
                  <a:lnTo>
                    <a:pt x="163" y="1791"/>
                  </a:lnTo>
                  <a:cubicBezTo>
                    <a:pt x="41" y="1872"/>
                    <a:pt x="0" y="2035"/>
                    <a:pt x="41" y="2157"/>
                  </a:cubicBezTo>
                  <a:cubicBezTo>
                    <a:pt x="82" y="2279"/>
                    <a:pt x="245" y="2402"/>
                    <a:pt x="367" y="2402"/>
                  </a:cubicBezTo>
                  <a:lnTo>
                    <a:pt x="4681" y="2402"/>
                  </a:lnTo>
                  <a:cubicBezTo>
                    <a:pt x="4762" y="2402"/>
                    <a:pt x="4803" y="2361"/>
                    <a:pt x="4884" y="2320"/>
                  </a:cubicBezTo>
                  <a:lnTo>
                    <a:pt x="6960" y="611"/>
                  </a:lnTo>
                  <a:cubicBezTo>
                    <a:pt x="7082" y="529"/>
                    <a:pt x="7122" y="367"/>
                    <a:pt x="7082" y="245"/>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5"/>
            <p:cNvSpPr/>
            <p:nvPr/>
          </p:nvSpPr>
          <p:spPr>
            <a:xfrm>
              <a:off x="3967675" y="4763650"/>
              <a:ext cx="178075" cy="60050"/>
            </a:xfrm>
            <a:custGeom>
              <a:avLst/>
              <a:gdLst/>
              <a:ahLst/>
              <a:cxnLst/>
              <a:rect l="l" t="t" r="r" b="b"/>
              <a:pathLst>
                <a:path w="7123" h="2402" extrusionOk="0">
                  <a:moveTo>
                    <a:pt x="5820" y="692"/>
                  </a:moveTo>
                  <a:lnTo>
                    <a:pt x="4559" y="1710"/>
                  </a:lnTo>
                  <a:lnTo>
                    <a:pt x="1344" y="1710"/>
                  </a:lnTo>
                  <a:lnTo>
                    <a:pt x="2587" y="692"/>
                  </a:lnTo>
                  <a:close/>
                  <a:moveTo>
                    <a:pt x="2483" y="0"/>
                  </a:moveTo>
                  <a:cubicBezTo>
                    <a:pt x="2402" y="0"/>
                    <a:pt x="2320" y="41"/>
                    <a:pt x="2239" y="82"/>
                  </a:cubicBezTo>
                  <a:lnTo>
                    <a:pt x="163" y="1791"/>
                  </a:lnTo>
                  <a:cubicBezTo>
                    <a:pt x="41" y="1872"/>
                    <a:pt x="1" y="2035"/>
                    <a:pt x="41" y="2157"/>
                  </a:cubicBezTo>
                  <a:cubicBezTo>
                    <a:pt x="82" y="2279"/>
                    <a:pt x="245" y="2401"/>
                    <a:pt x="367" y="2401"/>
                  </a:cubicBezTo>
                  <a:lnTo>
                    <a:pt x="4681" y="2401"/>
                  </a:lnTo>
                  <a:cubicBezTo>
                    <a:pt x="4762" y="2401"/>
                    <a:pt x="4844" y="2361"/>
                    <a:pt x="4884" y="2320"/>
                  </a:cubicBezTo>
                  <a:lnTo>
                    <a:pt x="6960" y="611"/>
                  </a:lnTo>
                  <a:cubicBezTo>
                    <a:pt x="7082" y="529"/>
                    <a:pt x="7123" y="367"/>
                    <a:pt x="7082" y="244"/>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5"/>
            <p:cNvSpPr/>
            <p:nvPr/>
          </p:nvSpPr>
          <p:spPr>
            <a:xfrm>
              <a:off x="4504875" y="4763650"/>
              <a:ext cx="178075" cy="60050"/>
            </a:xfrm>
            <a:custGeom>
              <a:avLst/>
              <a:gdLst/>
              <a:ahLst/>
              <a:cxnLst/>
              <a:rect l="l" t="t" r="r" b="b"/>
              <a:pathLst>
                <a:path w="7123" h="2402" extrusionOk="0">
                  <a:moveTo>
                    <a:pt x="5820" y="692"/>
                  </a:moveTo>
                  <a:lnTo>
                    <a:pt x="4559" y="1710"/>
                  </a:lnTo>
                  <a:lnTo>
                    <a:pt x="1344" y="1710"/>
                  </a:lnTo>
                  <a:lnTo>
                    <a:pt x="2587" y="692"/>
                  </a:lnTo>
                  <a:close/>
                  <a:moveTo>
                    <a:pt x="2483" y="0"/>
                  </a:moveTo>
                  <a:cubicBezTo>
                    <a:pt x="2402" y="0"/>
                    <a:pt x="2320" y="41"/>
                    <a:pt x="2239" y="82"/>
                  </a:cubicBezTo>
                  <a:lnTo>
                    <a:pt x="163" y="1791"/>
                  </a:lnTo>
                  <a:cubicBezTo>
                    <a:pt x="41" y="1872"/>
                    <a:pt x="1" y="2035"/>
                    <a:pt x="41" y="2157"/>
                  </a:cubicBezTo>
                  <a:cubicBezTo>
                    <a:pt x="123" y="2279"/>
                    <a:pt x="245" y="2401"/>
                    <a:pt x="367" y="2401"/>
                  </a:cubicBezTo>
                  <a:lnTo>
                    <a:pt x="4681" y="2401"/>
                  </a:lnTo>
                  <a:cubicBezTo>
                    <a:pt x="4762" y="2401"/>
                    <a:pt x="4844" y="2361"/>
                    <a:pt x="4884" y="2320"/>
                  </a:cubicBezTo>
                  <a:lnTo>
                    <a:pt x="6960" y="611"/>
                  </a:lnTo>
                  <a:cubicBezTo>
                    <a:pt x="7082" y="529"/>
                    <a:pt x="7123" y="367"/>
                    <a:pt x="7082" y="244"/>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a:off x="3964625" y="4679200"/>
              <a:ext cx="178075" cy="60050"/>
            </a:xfrm>
            <a:custGeom>
              <a:avLst/>
              <a:gdLst/>
              <a:ahLst/>
              <a:cxnLst/>
              <a:rect l="l" t="t" r="r" b="b"/>
              <a:pathLst>
                <a:path w="7123" h="2402" extrusionOk="0">
                  <a:moveTo>
                    <a:pt x="5820" y="692"/>
                  </a:moveTo>
                  <a:lnTo>
                    <a:pt x="4577" y="1710"/>
                  </a:lnTo>
                  <a:lnTo>
                    <a:pt x="1343" y="1710"/>
                  </a:lnTo>
                  <a:lnTo>
                    <a:pt x="2605" y="692"/>
                  </a:lnTo>
                  <a:close/>
                  <a:moveTo>
                    <a:pt x="2483" y="0"/>
                  </a:moveTo>
                  <a:cubicBezTo>
                    <a:pt x="2402" y="0"/>
                    <a:pt x="2320" y="41"/>
                    <a:pt x="2279" y="82"/>
                  </a:cubicBezTo>
                  <a:lnTo>
                    <a:pt x="163" y="1791"/>
                  </a:lnTo>
                  <a:cubicBezTo>
                    <a:pt x="41" y="1872"/>
                    <a:pt x="0" y="2035"/>
                    <a:pt x="41" y="2157"/>
                  </a:cubicBezTo>
                  <a:cubicBezTo>
                    <a:pt x="123" y="2279"/>
                    <a:pt x="245" y="2402"/>
                    <a:pt x="367" y="2402"/>
                  </a:cubicBezTo>
                  <a:lnTo>
                    <a:pt x="4681" y="2402"/>
                  </a:lnTo>
                  <a:cubicBezTo>
                    <a:pt x="4762" y="2402"/>
                    <a:pt x="4843" y="2361"/>
                    <a:pt x="4884" y="2320"/>
                  </a:cubicBezTo>
                  <a:lnTo>
                    <a:pt x="7000" y="611"/>
                  </a:lnTo>
                  <a:cubicBezTo>
                    <a:pt x="7082" y="529"/>
                    <a:pt x="7122" y="367"/>
                    <a:pt x="7082" y="245"/>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a:off x="4075525" y="4763650"/>
              <a:ext cx="178075" cy="60050"/>
            </a:xfrm>
            <a:custGeom>
              <a:avLst/>
              <a:gdLst/>
              <a:ahLst/>
              <a:cxnLst/>
              <a:rect l="l" t="t" r="r" b="b"/>
              <a:pathLst>
                <a:path w="7123" h="2402" extrusionOk="0">
                  <a:moveTo>
                    <a:pt x="5779" y="692"/>
                  </a:moveTo>
                  <a:lnTo>
                    <a:pt x="4518" y="1710"/>
                  </a:lnTo>
                  <a:lnTo>
                    <a:pt x="1303" y="1710"/>
                  </a:lnTo>
                  <a:lnTo>
                    <a:pt x="2546" y="692"/>
                  </a:lnTo>
                  <a:close/>
                  <a:moveTo>
                    <a:pt x="2442" y="0"/>
                  </a:moveTo>
                  <a:cubicBezTo>
                    <a:pt x="2361" y="0"/>
                    <a:pt x="2279" y="41"/>
                    <a:pt x="2239" y="82"/>
                  </a:cubicBezTo>
                  <a:lnTo>
                    <a:pt x="163" y="1791"/>
                  </a:lnTo>
                  <a:cubicBezTo>
                    <a:pt x="41" y="1872"/>
                    <a:pt x="0" y="2035"/>
                    <a:pt x="41" y="2157"/>
                  </a:cubicBezTo>
                  <a:cubicBezTo>
                    <a:pt x="82" y="2279"/>
                    <a:pt x="204" y="2401"/>
                    <a:pt x="367" y="2401"/>
                  </a:cubicBezTo>
                  <a:lnTo>
                    <a:pt x="4640" y="2401"/>
                  </a:lnTo>
                  <a:cubicBezTo>
                    <a:pt x="4721" y="2401"/>
                    <a:pt x="4803" y="2361"/>
                    <a:pt x="4884" y="2320"/>
                  </a:cubicBezTo>
                  <a:lnTo>
                    <a:pt x="6960" y="611"/>
                  </a:lnTo>
                  <a:cubicBezTo>
                    <a:pt x="7082" y="529"/>
                    <a:pt x="7122" y="367"/>
                    <a:pt x="7082" y="244"/>
                  </a:cubicBezTo>
                  <a:cubicBezTo>
                    <a:pt x="7000" y="122"/>
                    <a:pt x="6878"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a:off x="4719550" y="4763650"/>
              <a:ext cx="178075" cy="60050"/>
            </a:xfrm>
            <a:custGeom>
              <a:avLst/>
              <a:gdLst/>
              <a:ahLst/>
              <a:cxnLst/>
              <a:rect l="l" t="t" r="r" b="b"/>
              <a:pathLst>
                <a:path w="7123" h="2402" extrusionOk="0">
                  <a:moveTo>
                    <a:pt x="5820" y="692"/>
                  </a:moveTo>
                  <a:lnTo>
                    <a:pt x="4559" y="1710"/>
                  </a:lnTo>
                  <a:lnTo>
                    <a:pt x="1359" y="1710"/>
                  </a:lnTo>
                  <a:lnTo>
                    <a:pt x="2605" y="692"/>
                  </a:lnTo>
                  <a:close/>
                  <a:moveTo>
                    <a:pt x="2483" y="0"/>
                  </a:moveTo>
                  <a:cubicBezTo>
                    <a:pt x="2402" y="0"/>
                    <a:pt x="2320" y="41"/>
                    <a:pt x="2280" y="82"/>
                  </a:cubicBezTo>
                  <a:lnTo>
                    <a:pt x="163" y="1791"/>
                  </a:lnTo>
                  <a:cubicBezTo>
                    <a:pt x="41" y="1872"/>
                    <a:pt x="1" y="2035"/>
                    <a:pt x="82" y="2157"/>
                  </a:cubicBezTo>
                  <a:cubicBezTo>
                    <a:pt x="123" y="2279"/>
                    <a:pt x="245" y="2401"/>
                    <a:pt x="367" y="2401"/>
                  </a:cubicBezTo>
                  <a:lnTo>
                    <a:pt x="4681" y="2401"/>
                  </a:lnTo>
                  <a:cubicBezTo>
                    <a:pt x="4762" y="2401"/>
                    <a:pt x="4844" y="2361"/>
                    <a:pt x="4884" y="2320"/>
                  </a:cubicBezTo>
                  <a:lnTo>
                    <a:pt x="7001" y="611"/>
                  </a:lnTo>
                  <a:cubicBezTo>
                    <a:pt x="7082" y="529"/>
                    <a:pt x="7123" y="367"/>
                    <a:pt x="7082" y="244"/>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5"/>
            <p:cNvSpPr/>
            <p:nvPr/>
          </p:nvSpPr>
          <p:spPr>
            <a:xfrm>
              <a:off x="4772450" y="4721925"/>
              <a:ext cx="178075" cy="59050"/>
            </a:xfrm>
            <a:custGeom>
              <a:avLst/>
              <a:gdLst/>
              <a:ahLst/>
              <a:cxnLst/>
              <a:rect l="l" t="t" r="r" b="b"/>
              <a:pathLst>
                <a:path w="7123" h="2362" extrusionOk="0">
                  <a:moveTo>
                    <a:pt x="5780" y="693"/>
                  </a:moveTo>
                  <a:lnTo>
                    <a:pt x="4559" y="1669"/>
                  </a:lnTo>
                  <a:lnTo>
                    <a:pt x="1338" y="1669"/>
                  </a:lnTo>
                  <a:lnTo>
                    <a:pt x="2565" y="693"/>
                  </a:lnTo>
                  <a:close/>
                  <a:moveTo>
                    <a:pt x="2443" y="1"/>
                  </a:moveTo>
                  <a:cubicBezTo>
                    <a:pt x="2361" y="1"/>
                    <a:pt x="2280" y="41"/>
                    <a:pt x="2239" y="82"/>
                  </a:cubicBezTo>
                  <a:lnTo>
                    <a:pt x="164" y="1751"/>
                  </a:lnTo>
                  <a:cubicBezTo>
                    <a:pt x="42" y="1832"/>
                    <a:pt x="1" y="1995"/>
                    <a:pt x="42" y="2117"/>
                  </a:cubicBezTo>
                  <a:cubicBezTo>
                    <a:pt x="82" y="2280"/>
                    <a:pt x="204" y="2361"/>
                    <a:pt x="367" y="2361"/>
                  </a:cubicBezTo>
                  <a:lnTo>
                    <a:pt x="4640" y="2361"/>
                  </a:lnTo>
                  <a:cubicBezTo>
                    <a:pt x="4722" y="2361"/>
                    <a:pt x="4803" y="2320"/>
                    <a:pt x="4885" y="2280"/>
                  </a:cubicBezTo>
                  <a:lnTo>
                    <a:pt x="6960" y="611"/>
                  </a:lnTo>
                  <a:cubicBezTo>
                    <a:pt x="7082" y="489"/>
                    <a:pt x="7123" y="367"/>
                    <a:pt x="7082" y="204"/>
                  </a:cubicBezTo>
                  <a:cubicBezTo>
                    <a:pt x="7042" y="82"/>
                    <a:pt x="687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5"/>
            <p:cNvSpPr/>
            <p:nvPr/>
          </p:nvSpPr>
          <p:spPr>
            <a:xfrm>
              <a:off x="4612725" y="4763650"/>
              <a:ext cx="178075" cy="60050"/>
            </a:xfrm>
            <a:custGeom>
              <a:avLst/>
              <a:gdLst/>
              <a:ahLst/>
              <a:cxnLst/>
              <a:rect l="l" t="t" r="r" b="b"/>
              <a:pathLst>
                <a:path w="7123" h="2402" extrusionOk="0">
                  <a:moveTo>
                    <a:pt x="5779" y="692"/>
                  </a:moveTo>
                  <a:lnTo>
                    <a:pt x="4559" y="1710"/>
                  </a:lnTo>
                  <a:lnTo>
                    <a:pt x="1303" y="1710"/>
                  </a:lnTo>
                  <a:lnTo>
                    <a:pt x="2546" y="692"/>
                  </a:lnTo>
                  <a:close/>
                  <a:moveTo>
                    <a:pt x="2442" y="0"/>
                  </a:moveTo>
                  <a:cubicBezTo>
                    <a:pt x="2361" y="0"/>
                    <a:pt x="2280" y="41"/>
                    <a:pt x="2239" y="82"/>
                  </a:cubicBezTo>
                  <a:lnTo>
                    <a:pt x="163" y="1791"/>
                  </a:lnTo>
                  <a:cubicBezTo>
                    <a:pt x="41" y="1872"/>
                    <a:pt x="1" y="2035"/>
                    <a:pt x="41" y="2157"/>
                  </a:cubicBezTo>
                  <a:cubicBezTo>
                    <a:pt x="82" y="2279"/>
                    <a:pt x="204" y="2401"/>
                    <a:pt x="367" y="2401"/>
                  </a:cubicBezTo>
                  <a:lnTo>
                    <a:pt x="4640" y="2401"/>
                  </a:lnTo>
                  <a:cubicBezTo>
                    <a:pt x="4721" y="2401"/>
                    <a:pt x="4803" y="2361"/>
                    <a:pt x="4884" y="2320"/>
                  </a:cubicBezTo>
                  <a:lnTo>
                    <a:pt x="6960" y="611"/>
                  </a:lnTo>
                  <a:cubicBezTo>
                    <a:pt x="7082" y="529"/>
                    <a:pt x="7122" y="367"/>
                    <a:pt x="7082" y="244"/>
                  </a:cubicBezTo>
                  <a:cubicBezTo>
                    <a:pt x="7041" y="122"/>
                    <a:pt x="6878"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a:off x="4398050" y="4763650"/>
              <a:ext cx="178075" cy="60050"/>
            </a:xfrm>
            <a:custGeom>
              <a:avLst/>
              <a:gdLst/>
              <a:ahLst/>
              <a:cxnLst/>
              <a:rect l="l" t="t" r="r" b="b"/>
              <a:pathLst>
                <a:path w="7123" h="2402" extrusionOk="0">
                  <a:moveTo>
                    <a:pt x="5779" y="692"/>
                  </a:moveTo>
                  <a:lnTo>
                    <a:pt x="4518" y="1710"/>
                  </a:lnTo>
                  <a:lnTo>
                    <a:pt x="1303" y="1710"/>
                  </a:lnTo>
                  <a:lnTo>
                    <a:pt x="2546" y="692"/>
                  </a:lnTo>
                  <a:close/>
                  <a:moveTo>
                    <a:pt x="2442" y="0"/>
                  </a:moveTo>
                  <a:cubicBezTo>
                    <a:pt x="2361" y="0"/>
                    <a:pt x="2279" y="41"/>
                    <a:pt x="2239" y="82"/>
                  </a:cubicBezTo>
                  <a:lnTo>
                    <a:pt x="123" y="1791"/>
                  </a:lnTo>
                  <a:cubicBezTo>
                    <a:pt x="41" y="1872"/>
                    <a:pt x="0" y="2035"/>
                    <a:pt x="41" y="2157"/>
                  </a:cubicBezTo>
                  <a:cubicBezTo>
                    <a:pt x="82" y="2279"/>
                    <a:pt x="204" y="2401"/>
                    <a:pt x="367" y="2401"/>
                  </a:cubicBezTo>
                  <a:lnTo>
                    <a:pt x="4640" y="2401"/>
                  </a:lnTo>
                  <a:cubicBezTo>
                    <a:pt x="4721" y="2401"/>
                    <a:pt x="4803" y="2361"/>
                    <a:pt x="4843" y="2320"/>
                  </a:cubicBezTo>
                  <a:lnTo>
                    <a:pt x="6960" y="611"/>
                  </a:lnTo>
                  <a:cubicBezTo>
                    <a:pt x="7082" y="529"/>
                    <a:pt x="7122" y="367"/>
                    <a:pt x="7041" y="244"/>
                  </a:cubicBezTo>
                  <a:cubicBezTo>
                    <a:pt x="7000" y="122"/>
                    <a:pt x="6878"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a:off x="4182350" y="4763650"/>
              <a:ext cx="178075" cy="60050"/>
            </a:xfrm>
            <a:custGeom>
              <a:avLst/>
              <a:gdLst/>
              <a:ahLst/>
              <a:cxnLst/>
              <a:rect l="l" t="t" r="r" b="b"/>
              <a:pathLst>
                <a:path w="7123" h="2402" extrusionOk="0">
                  <a:moveTo>
                    <a:pt x="5820" y="692"/>
                  </a:moveTo>
                  <a:lnTo>
                    <a:pt x="4559" y="1710"/>
                  </a:lnTo>
                  <a:lnTo>
                    <a:pt x="1344" y="1710"/>
                  </a:lnTo>
                  <a:lnTo>
                    <a:pt x="2587" y="692"/>
                  </a:lnTo>
                  <a:close/>
                  <a:moveTo>
                    <a:pt x="2483" y="0"/>
                  </a:moveTo>
                  <a:cubicBezTo>
                    <a:pt x="2402" y="0"/>
                    <a:pt x="2320" y="41"/>
                    <a:pt x="2280" y="82"/>
                  </a:cubicBezTo>
                  <a:lnTo>
                    <a:pt x="163" y="1791"/>
                  </a:lnTo>
                  <a:cubicBezTo>
                    <a:pt x="41" y="1872"/>
                    <a:pt x="1" y="2035"/>
                    <a:pt x="82" y="2157"/>
                  </a:cubicBezTo>
                  <a:cubicBezTo>
                    <a:pt x="123" y="2279"/>
                    <a:pt x="245" y="2401"/>
                    <a:pt x="367" y="2401"/>
                  </a:cubicBezTo>
                  <a:lnTo>
                    <a:pt x="4681" y="2401"/>
                  </a:lnTo>
                  <a:cubicBezTo>
                    <a:pt x="4762" y="2401"/>
                    <a:pt x="4844" y="2361"/>
                    <a:pt x="4884" y="2320"/>
                  </a:cubicBezTo>
                  <a:lnTo>
                    <a:pt x="7001" y="611"/>
                  </a:lnTo>
                  <a:cubicBezTo>
                    <a:pt x="7082" y="529"/>
                    <a:pt x="7123" y="367"/>
                    <a:pt x="7082" y="244"/>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a:off x="4290200" y="4763650"/>
              <a:ext cx="178075" cy="60050"/>
            </a:xfrm>
            <a:custGeom>
              <a:avLst/>
              <a:gdLst/>
              <a:ahLst/>
              <a:cxnLst/>
              <a:rect l="l" t="t" r="r" b="b"/>
              <a:pathLst>
                <a:path w="7123" h="2402" extrusionOk="0">
                  <a:moveTo>
                    <a:pt x="5780" y="692"/>
                  </a:moveTo>
                  <a:lnTo>
                    <a:pt x="4559" y="1710"/>
                  </a:lnTo>
                  <a:lnTo>
                    <a:pt x="1344" y="1710"/>
                  </a:lnTo>
                  <a:lnTo>
                    <a:pt x="2587" y="692"/>
                  </a:lnTo>
                  <a:close/>
                  <a:moveTo>
                    <a:pt x="2442" y="0"/>
                  </a:moveTo>
                  <a:cubicBezTo>
                    <a:pt x="2402" y="0"/>
                    <a:pt x="2320" y="41"/>
                    <a:pt x="2239" y="82"/>
                  </a:cubicBezTo>
                  <a:lnTo>
                    <a:pt x="163" y="1791"/>
                  </a:lnTo>
                  <a:cubicBezTo>
                    <a:pt x="41" y="1872"/>
                    <a:pt x="1" y="2035"/>
                    <a:pt x="41" y="2157"/>
                  </a:cubicBezTo>
                  <a:cubicBezTo>
                    <a:pt x="82" y="2279"/>
                    <a:pt x="204" y="2401"/>
                    <a:pt x="367" y="2401"/>
                  </a:cubicBezTo>
                  <a:lnTo>
                    <a:pt x="4681" y="2401"/>
                  </a:lnTo>
                  <a:cubicBezTo>
                    <a:pt x="4762" y="2401"/>
                    <a:pt x="4803" y="2361"/>
                    <a:pt x="4884" y="2320"/>
                  </a:cubicBezTo>
                  <a:lnTo>
                    <a:pt x="6960" y="611"/>
                  </a:lnTo>
                  <a:cubicBezTo>
                    <a:pt x="7082" y="529"/>
                    <a:pt x="7123" y="367"/>
                    <a:pt x="7082" y="244"/>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a:off x="4395000" y="4679200"/>
              <a:ext cx="178075" cy="60050"/>
            </a:xfrm>
            <a:custGeom>
              <a:avLst/>
              <a:gdLst/>
              <a:ahLst/>
              <a:cxnLst/>
              <a:rect l="l" t="t" r="r" b="b"/>
              <a:pathLst>
                <a:path w="7123" h="2402" extrusionOk="0">
                  <a:moveTo>
                    <a:pt x="5779" y="692"/>
                  </a:moveTo>
                  <a:lnTo>
                    <a:pt x="4536" y="1710"/>
                  </a:lnTo>
                  <a:lnTo>
                    <a:pt x="1303" y="1710"/>
                  </a:lnTo>
                  <a:lnTo>
                    <a:pt x="2564" y="692"/>
                  </a:lnTo>
                  <a:close/>
                  <a:moveTo>
                    <a:pt x="2442" y="0"/>
                  </a:moveTo>
                  <a:cubicBezTo>
                    <a:pt x="2361" y="0"/>
                    <a:pt x="2279" y="41"/>
                    <a:pt x="2239" y="82"/>
                  </a:cubicBezTo>
                  <a:lnTo>
                    <a:pt x="163" y="1791"/>
                  </a:lnTo>
                  <a:cubicBezTo>
                    <a:pt x="41" y="1872"/>
                    <a:pt x="0" y="2035"/>
                    <a:pt x="41" y="2157"/>
                  </a:cubicBezTo>
                  <a:cubicBezTo>
                    <a:pt x="82" y="2279"/>
                    <a:pt x="204" y="2402"/>
                    <a:pt x="367" y="2402"/>
                  </a:cubicBezTo>
                  <a:lnTo>
                    <a:pt x="4640" y="2402"/>
                  </a:lnTo>
                  <a:cubicBezTo>
                    <a:pt x="4721" y="2402"/>
                    <a:pt x="4803" y="2361"/>
                    <a:pt x="4884" y="2320"/>
                  </a:cubicBezTo>
                  <a:lnTo>
                    <a:pt x="6960" y="611"/>
                  </a:lnTo>
                  <a:cubicBezTo>
                    <a:pt x="7082" y="529"/>
                    <a:pt x="7122" y="367"/>
                    <a:pt x="7082" y="245"/>
                  </a:cubicBezTo>
                  <a:cubicBezTo>
                    <a:pt x="7041"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a:off x="4557775" y="4721925"/>
              <a:ext cx="178075" cy="59050"/>
            </a:xfrm>
            <a:custGeom>
              <a:avLst/>
              <a:gdLst/>
              <a:ahLst/>
              <a:cxnLst/>
              <a:rect l="l" t="t" r="r" b="b"/>
              <a:pathLst>
                <a:path w="7123" h="2362" extrusionOk="0">
                  <a:moveTo>
                    <a:pt x="5780" y="693"/>
                  </a:moveTo>
                  <a:lnTo>
                    <a:pt x="4518" y="1669"/>
                  </a:lnTo>
                  <a:lnTo>
                    <a:pt x="1303" y="1669"/>
                  </a:lnTo>
                  <a:lnTo>
                    <a:pt x="2543" y="693"/>
                  </a:lnTo>
                  <a:close/>
                  <a:moveTo>
                    <a:pt x="2443" y="1"/>
                  </a:moveTo>
                  <a:cubicBezTo>
                    <a:pt x="2361" y="1"/>
                    <a:pt x="2280" y="41"/>
                    <a:pt x="2239" y="82"/>
                  </a:cubicBezTo>
                  <a:lnTo>
                    <a:pt x="123" y="1751"/>
                  </a:lnTo>
                  <a:cubicBezTo>
                    <a:pt x="42" y="1832"/>
                    <a:pt x="1" y="1995"/>
                    <a:pt x="42" y="2117"/>
                  </a:cubicBezTo>
                  <a:cubicBezTo>
                    <a:pt x="82" y="2280"/>
                    <a:pt x="204" y="2361"/>
                    <a:pt x="367" y="2361"/>
                  </a:cubicBezTo>
                  <a:lnTo>
                    <a:pt x="4640" y="2361"/>
                  </a:lnTo>
                  <a:cubicBezTo>
                    <a:pt x="4722" y="2361"/>
                    <a:pt x="4803" y="2320"/>
                    <a:pt x="4844" y="2280"/>
                  </a:cubicBezTo>
                  <a:lnTo>
                    <a:pt x="6960" y="611"/>
                  </a:lnTo>
                  <a:cubicBezTo>
                    <a:pt x="7082" y="489"/>
                    <a:pt x="7123" y="367"/>
                    <a:pt x="7041" y="204"/>
                  </a:cubicBezTo>
                  <a:cubicBezTo>
                    <a:pt x="7001" y="82"/>
                    <a:pt x="687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5"/>
            <p:cNvSpPr/>
            <p:nvPr/>
          </p:nvSpPr>
          <p:spPr>
            <a:xfrm>
              <a:off x="4342100" y="4721925"/>
              <a:ext cx="178075" cy="59050"/>
            </a:xfrm>
            <a:custGeom>
              <a:avLst/>
              <a:gdLst/>
              <a:ahLst/>
              <a:cxnLst/>
              <a:rect l="l" t="t" r="r" b="b"/>
              <a:pathLst>
                <a:path w="7123" h="2362" extrusionOk="0">
                  <a:moveTo>
                    <a:pt x="5820" y="693"/>
                  </a:moveTo>
                  <a:lnTo>
                    <a:pt x="4558" y="1669"/>
                  </a:lnTo>
                  <a:lnTo>
                    <a:pt x="1343" y="1669"/>
                  </a:lnTo>
                  <a:lnTo>
                    <a:pt x="2583" y="693"/>
                  </a:lnTo>
                  <a:close/>
                  <a:moveTo>
                    <a:pt x="2483" y="1"/>
                  </a:moveTo>
                  <a:cubicBezTo>
                    <a:pt x="2401" y="1"/>
                    <a:pt x="2320" y="41"/>
                    <a:pt x="2279" y="82"/>
                  </a:cubicBezTo>
                  <a:lnTo>
                    <a:pt x="163" y="1751"/>
                  </a:lnTo>
                  <a:cubicBezTo>
                    <a:pt x="41" y="1832"/>
                    <a:pt x="0" y="1995"/>
                    <a:pt x="81" y="2117"/>
                  </a:cubicBezTo>
                  <a:cubicBezTo>
                    <a:pt x="122" y="2280"/>
                    <a:pt x="244" y="2361"/>
                    <a:pt x="366" y="2361"/>
                  </a:cubicBezTo>
                  <a:lnTo>
                    <a:pt x="4680" y="2361"/>
                  </a:lnTo>
                  <a:cubicBezTo>
                    <a:pt x="4762" y="2361"/>
                    <a:pt x="4843" y="2320"/>
                    <a:pt x="4884" y="2280"/>
                  </a:cubicBezTo>
                  <a:lnTo>
                    <a:pt x="7000"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5"/>
            <p:cNvSpPr/>
            <p:nvPr/>
          </p:nvSpPr>
          <p:spPr>
            <a:xfrm>
              <a:off x="4127400" y="4721925"/>
              <a:ext cx="178075" cy="59050"/>
            </a:xfrm>
            <a:custGeom>
              <a:avLst/>
              <a:gdLst/>
              <a:ahLst/>
              <a:cxnLst/>
              <a:rect l="l" t="t" r="r" b="b"/>
              <a:pathLst>
                <a:path w="7123" h="2362" extrusionOk="0">
                  <a:moveTo>
                    <a:pt x="5821" y="693"/>
                  </a:moveTo>
                  <a:lnTo>
                    <a:pt x="4559" y="1669"/>
                  </a:lnTo>
                  <a:lnTo>
                    <a:pt x="1344" y="1669"/>
                  </a:lnTo>
                  <a:lnTo>
                    <a:pt x="2584" y="693"/>
                  </a:lnTo>
                  <a:close/>
                  <a:moveTo>
                    <a:pt x="2484" y="1"/>
                  </a:moveTo>
                  <a:cubicBezTo>
                    <a:pt x="2402" y="1"/>
                    <a:pt x="2321" y="41"/>
                    <a:pt x="2239" y="82"/>
                  </a:cubicBezTo>
                  <a:lnTo>
                    <a:pt x="164" y="1751"/>
                  </a:lnTo>
                  <a:cubicBezTo>
                    <a:pt x="42" y="1832"/>
                    <a:pt x="1" y="1995"/>
                    <a:pt x="42" y="2117"/>
                  </a:cubicBezTo>
                  <a:cubicBezTo>
                    <a:pt x="82" y="2280"/>
                    <a:pt x="245" y="2361"/>
                    <a:pt x="367" y="2361"/>
                  </a:cubicBezTo>
                  <a:lnTo>
                    <a:pt x="4681" y="2361"/>
                  </a:lnTo>
                  <a:cubicBezTo>
                    <a:pt x="4763" y="2361"/>
                    <a:pt x="4844" y="2320"/>
                    <a:pt x="4885" y="2280"/>
                  </a:cubicBezTo>
                  <a:lnTo>
                    <a:pt x="6960" y="611"/>
                  </a:lnTo>
                  <a:cubicBezTo>
                    <a:pt x="7082" y="489"/>
                    <a:pt x="7123" y="367"/>
                    <a:pt x="7082" y="204"/>
                  </a:cubicBezTo>
                  <a:cubicBezTo>
                    <a:pt x="7042"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5"/>
            <p:cNvSpPr/>
            <p:nvPr/>
          </p:nvSpPr>
          <p:spPr>
            <a:xfrm>
              <a:off x="4449925" y="4721925"/>
              <a:ext cx="178075" cy="59050"/>
            </a:xfrm>
            <a:custGeom>
              <a:avLst/>
              <a:gdLst/>
              <a:ahLst/>
              <a:cxnLst/>
              <a:rect l="l" t="t" r="r" b="b"/>
              <a:pathLst>
                <a:path w="7123" h="2362" extrusionOk="0">
                  <a:moveTo>
                    <a:pt x="5780" y="693"/>
                  </a:moveTo>
                  <a:lnTo>
                    <a:pt x="4559" y="1669"/>
                  </a:lnTo>
                  <a:lnTo>
                    <a:pt x="1344" y="1669"/>
                  </a:lnTo>
                  <a:lnTo>
                    <a:pt x="2584" y="693"/>
                  </a:lnTo>
                  <a:close/>
                  <a:moveTo>
                    <a:pt x="2443" y="1"/>
                  </a:moveTo>
                  <a:cubicBezTo>
                    <a:pt x="2402" y="1"/>
                    <a:pt x="2321" y="41"/>
                    <a:pt x="2239" y="82"/>
                  </a:cubicBezTo>
                  <a:lnTo>
                    <a:pt x="164" y="1751"/>
                  </a:lnTo>
                  <a:cubicBezTo>
                    <a:pt x="42" y="1832"/>
                    <a:pt x="1" y="1995"/>
                    <a:pt x="42" y="2117"/>
                  </a:cubicBezTo>
                  <a:cubicBezTo>
                    <a:pt x="82" y="2280"/>
                    <a:pt x="204" y="2361"/>
                    <a:pt x="367" y="2361"/>
                  </a:cubicBezTo>
                  <a:lnTo>
                    <a:pt x="4681" y="2361"/>
                  </a:lnTo>
                  <a:cubicBezTo>
                    <a:pt x="4763" y="2361"/>
                    <a:pt x="4803" y="2320"/>
                    <a:pt x="4885" y="2280"/>
                  </a:cubicBezTo>
                  <a:lnTo>
                    <a:pt x="6960" y="611"/>
                  </a:lnTo>
                  <a:cubicBezTo>
                    <a:pt x="7082" y="489"/>
                    <a:pt x="7123" y="367"/>
                    <a:pt x="7082" y="204"/>
                  </a:cubicBezTo>
                  <a:cubicBezTo>
                    <a:pt x="7042"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5"/>
            <p:cNvSpPr/>
            <p:nvPr/>
          </p:nvSpPr>
          <p:spPr>
            <a:xfrm>
              <a:off x="4072475" y="4679200"/>
              <a:ext cx="178075" cy="60050"/>
            </a:xfrm>
            <a:custGeom>
              <a:avLst/>
              <a:gdLst/>
              <a:ahLst/>
              <a:cxnLst/>
              <a:rect l="l" t="t" r="r" b="b"/>
              <a:pathLst>
                <a:path w="7123" h="2402" extrusionOk="0">
                  <a:moveTo>
                    <a:pt x="5779" y="692"/>
                  </a:moveTo>
                  <a:lnTo>
                    <a:pt x="4536" y="1710"/>
                  </a:lnTo>
                  <a:lnTo>
                    <a:pt x="1343" y="1710"/>
                  </a:lnTo>
                  <a:lnTo>
                    <a:pt x="2564" y="692"/>
                  </a:lnTo>
                  <a:close/>
                  <a:moveTo>
                    <a:pt x="2442" y="0"/>
                  </a:moveTo>
                  <a:cubicBezTo>
                    <a:pt x="2361" y="0"/>
                    <a:pt x="2320" y="41"/>
                    <a:pt x="2239" y="82"/>
                  </a:cubicBezTo>
                  <a:lnTo>
                    <a:pt x="163" y="1791"/>
                  </a:lnTo>
                  <a:cubicBezTo>
                    <a:pt x="41" y="1872"/>
                    <a:pt x="0" y="2035"/>
                    <a:pt x="41" y="2157"/>
                  </a:cubicBezTo>
                  <a:cubicBezTo>
                    <a:pt x="82" y="2279"/>
                    <a:pt x="204" y="2402"/>
                    <a:pt x="367" y="2402"/>
                  </a:cubicBezTo>
                  <a:lnTo>
                    <a:pt x="4681" y="2402"/>
                  </a:lnTo>
                  <a:cubicBezTo>
                    <a:pt x="4721" y="2402"/>
                    <a:pt x="4803" y="2361"/>
                    <a:pt x="4884" y="2320"/>
                  </a:cubicBezTo>
                  <a:lnTo>
                    <a:pt x="6960" y="611"/>
                  </a:lnTo>
                  <a:cubicBezTo>
                    <a:pt x="7082" y="529"/>
                    <a:pt x="7122" y="367"/>
                    <a:pt x="7082" y="245"/>
                  </a:cubicBezTo>
                  <a:cubicBezTo>
                    <a:pt x="7041"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a:off x="3804900" y="4721925"/>
              <a:ext cx="178050" cy="59050"/>
            </a:xfrm>
            <a:custGeom>
              <a:avLst/>
              <a:gdLst/>
              <a:ahLst/>
              <a:cxnLst/>
              <a:rect l="l" t="t" r="r" b="b"/>
              <a:pathLst>
                <a:path w="7122" h="2362" extrusionOk="0">
                  <a:moveTo>
                    <a:pt x="5820" y="693"/>
                  </a:moveTo>
                  <a:lnTo>
                    <a:pt x="4558" y="1669"/>
                  </a:lnTo>
                  <a:lnTo>
                    <a:pt x="1343" y="1669"/>
                  </a:lnTo>
                  <a:lnTo>
                    <a:pt x="2583" y="693"/>
                  </a:lnTo>
                  <a:close/>
                  <a:moveTo>
                    <a:pt x="2483" y="1"/>
                  </a:moveTo>
                  <a:cubicBezTo>
                    <a:pt x="2401" y="1"/>
                    <a:pt x="2320" y="41"/>
                    <a:pt x="2238" y="82"/>
                  </a:cubicBezTo>
                  <a:lnTo>
                    <a:pt x="163" y="1751"/>
                  </a:lnTo>
                  <a:cubicBezTo>
                    <a:pt x="41" y="1832"/>
                    <a:pt x="0" y="1995"/>
                    <a:pt x="41" y="2117"/>
                  </a:cubicBezTo>
                  <a:cubicBezTo>
                    <a:pt x="122" y="2280"/>
                    <a:pt x="244" y="2361"/>
                    <a:pt x="366" y="2361"/>
                  </a:cubicBezTo>
                  <a:lnTo>
                    <a:pt x="4680" y="2361"/>
                  </a:lnTo>
                  <a:cubicBezTo>
                    <a:pt x="4762" y="2361"/>
                    <a:pt x="4843" y="2320"/>
                    <a:pt x="4884" y="2280"/>
                  </a:cubicBezTo>
                  <a:lnTo>
                    <a:pt x="7000" y="611"/>
                  </a:lnTo>
                  <a:cubicBezTo>
                    <a:pt x="7081" y="489"/>
                    <a:pt x="7122" y="367"/>
                    <a:pt x="7081" y="204"/>
                  </a:cubicBezTo>
                  <a:cubicBezTo>
                    <a:pt x="7041" y="82"/>
                    <a:pt x="6919"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a:off x="4020575" y="4721925"/>
              <a:ext cx="178075" cy="59050"/>
            </a:xfrm>
            <a:custGeom>
              <a:avLst/>
              <a:gdLst/>
              <a:ahLst/>
              <a:cxnLst/>
              <a:rect l="l" t="t" r="r" b="b"/>
              <a:pathLst>
                <a:path w="7123" h="2362" extrusionOk="0">
                  <a:moveTo>
                    <a:pt x="5780" y="693"/>
                  </a:moveTo>
                  <a:lnTo>
                    <a:pt x="4518" y="1669"/>
                  </a:lnTo>
                  <a:lnTo>
                    <a:pt x="1303" y="1669"/>
                  </a:lnTo>
                  <a:lnTo>
                    <a:pt x="2543" y="693"/>
                  </a:lnTo>
                  <a:close/>
                  <a:moveTo>
                    <a:pt x="2443" y="1"/>
                  </a:moveTo>
                  <a:cubicBezTo>
                    <a:pt x="2361" y="1"/>
                    <a:pt x="2280" y="41"/>
                    <a:pt x="2239" y="82"/>
                  </a:cubicBezTo>
                  <a:lnTo>
                    <a:pt x="123" y="1751"/>
                  </a:lnTo>
                  <a:cubicBezTo>
                    <a:pt x="41" y="1832"/>
                    <a:pt x="1" y="1995"/>
                    <a:pt x="41" y="2117"/>
                  </a:cubicBezTo>
                  <a:cubicBezTo>
                    <a:pt x="82" y="2280"/>
                    <a:pt x="204" y="2361"/>
                    <a:pt x="367" y="2361"/>
                  </a:cubicBezTo>
                  <a:lnTo>
                    <a:pt x="4640" y="2361"/>
                  </a:lnTo>
                  <a:cubicBezTo>
                    <a:pt x="4722" y="2361"/>
                    <a:pt x="4803" y="2320"/>
                    <a:pt x="4844" y="2280"/>
                  </a:cubicBezTo>
                  <a:lnTo>
                    <a:pt x="6960" y="611"/>
                  </a:lnTo>
                  <a:cubicBezTo>
                    <a:pt x="7082" y="489"/>
                    <a:pt x="7123" y="367"/>
                    <a:pt x="7041" y="204"/>
                  </a:cubicBezTo>
                  <a:cubicBezTo>
                    <a:pt x="7001" y="82"/>
                    <a:pt x="687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a:off x="3912725" y="4721925"/>
              <a:ext cx="178075" cy="59050"/>
            </a:xfrm>
            <a:custGeom>
              <a:avLst/>
              <a:gdLst/>
              <a:ahLst/>
              <a:cxnLst/>
              <a:rect l="l" t="t" r="r" b="b"/>
              <a:pathLst>
                <a:path w="7123" h="2362" extrusionOk="0">
                  <a:moveTo>
                    <a:pt x="5780" y="693"/>
                  </a:moveTo>
                  <a:lnTo>
                    <a:pt x="4559" y="1669"/>
                  </a:lnTo>
                  <a:lnTo>
                    <a:pt x="1344" y="1669"/>
                  </a:lnTo>
                  <a:lnTo>
                    <a:pt x="2584" y="693"/>
                  </a:lnTo>
                  <a:close/>
                  <a:moveTo>
                    <a:pt x="2443" y="1"/>
                  </a:moveTo>
                  <a:cubicBezTo>
                    <a:pt x="2361" y="1"/>
                    <a:pt x="2321" y="41"/>
                    <a:pt x="2239" y="82"/>
                  </a:cubicBezTo>
                  <a:lnTo>
                    <a:pt x="164" y="1751"/>
                  </a:lnTo>
                  <a:cubicBezTo>
                    <a:pt x="42" y="1832"/>
                    <a:pt x="1" y="1995"/>
                    <a:pt x="42" y="2117"/>
                  </a:cubicBezTo>
                  <a:cubicBezTo>
                    <a:pt x="82" y="2280"/>
                    <a:pt x="204" y="2361"/>
                    <a:pt x="367" y="2361"/>
                  </a:cubicBezTo>
                  <a:lnTo>
                    <a:pt x="4681" y="2361"/>
                  </a:lnTo>
                  <a:cubicBezTo>
                    <a:pt x="4722" y="2361"/>
                    <a:pt x="4803" y="2320"/>
                    <a:pt x="4885" y="2280"/>
                  </a:cubicBezTo>
                  <a:lnTo>
                    <a:pt x="6960" y="611"/>
                  </a:lnTo>
                  <a:cubicBezTo>
                    <a:pt x="7082" y="489"/>
                    <a:pt x="7123" y="367"/>
                    <a:pt x="7082" y="204"/>
                  </a:cubicBezTo>
                  <a:cubicBezTo>
                    <a:pt x="7042" y="82"/>
                    <a:pt x="687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5"/>
            <p:cNvSpPr/>
            <p:nvPr/>
          </p:nvSpPr>
          <p:spPr>
            <a:xfrm>
              <a:off x="4235250" y="4721925"/>
              <a:ext cx="178075" cy="59050"/>
            </a:xfrm>
            <a:custGeom>
              <a:avLst/>
              <a:gdLst/>
              <a:ahLst/>
              <a:cxnLst/>
              <a:rect l="l" t="t" r="r" b="b"/>
              <a:pathLst>
                <a:path w="7123" h="2362" extrusionOk="0">
                  <a:moveTo>
                    <a:pt x="5780" y="693"/>
                  </a:moveTo>
                  <a:lnTo>
                    <a:pt x="4518" y="1669"/>
                  </a:lnTo>
                  <a:lnTo>
                    <a:pt x="1303" y="1669"/>
                  </a:lnTo>
                  <a:lnTo>
                    <a:pt x="2543" y="693"/>
                  </a:lnTo>
                  <a:close/>
                  <a:moveTo>
                    <a:pt x="2443" y="1"/>
                  </a:moveTo>
                  <a:cubicBezTo>
                    <a:pt x="2361" y="1"/>
                    <a:pt x="2280" y="41"/>
                    <a:pt x="2239" y="82"/>
                  </a:cubicBezTo>
                  <a:lnTo>
                    <a:pt x="164" y="1751"/>
                  </a:lnTo>
                  <a:cubicBezTo>
                    <a:pt x="42" y="1832"/>
                    <a:pt x="1" y="1995"/>
                    <a:pt x="42" y="2117"/>
                  </a:cubicBezTo>
                  <a:cubicBezTo>
                    <a:pt x="82" y="2280"/>
                    <a:pt x="204" y="2361"/>
                    <a:pt x="367" y="2361"/>
                  </a:cubicBezTo>
                  <a:lnTo>
                    <a:pt x="4640" y="2361"/>
                  </a:lnTo>
                  <a:cubicBezTo>
                    <a:pt x="4722" y="2361"/>
                    <a:pt x="4803" y="2320"/>
                    <a:pt x="4885" y="2280"/>
                  </a:cubicBezTo>
                  <a:lnTo>
                    <a:pt x="6960" y="611"/>
                  </a:lnTo>
                  <a:cubicBezTo>
                    <a:pt x="7082" y="489"/>
                    <a:pt x="7123" y="367"/>
                    <a:pt x="7082" y="204"/>
                  </a:cubicBezTo>
                  <a:cubicBezTo>
                    <a:pt x="7001" y="82"/>
                    <a:pt x="687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a:off x="4287150" y="4679200"/>
              <a:ext cx="178075" cy="60050"/>
            </a:xfrm>
            <a:custGeom>
              <a:avLst/>
              <a:gdLst/>
              <a:ahLst/>
              <a:cxnLst/>
              <a:rect l="l" t="t" r="r" b="b"/>
              <a:pathLst>
                <a:path w="7123" h="2402" extrusionOk="0">
                  <a:moveTo>
                    <a:pt x="5820" y="692"/>
                  </a:moveTo>
                  <a:lnTo>
                    <a:pt x="4577" y="1710"/>
                  </a:lnTo>
                  <a:lnTo>
                    <a:pt x="1343" y="1710"/>
                  </a:lnTo>
                  <a:lnTo>
                    <a:pt x="2605" y="692"/>
                  </a:lnTo>
                  <a:close/>
                  <a:moveTo>
                    <a:pt x="2483" y="0"/>
                  </a:moveTo>
                  <a:cubicBezTo>
                    <a:pt x="2402" y="0"/>
                    <a:pt x="2320" y="41"/>
                    <a:pt x="2239" y="82"/>
                  </a:cubicBezTo>
                  <a:lnTo>
                    <a:pt x="163" y="1791"/>
                  </a:lnTo>
                  <a:cubicBezTo>
                    <a:pt x="41" y="1872"/>
                    <a:pt x="0" y="2035"/>
                    <a:pt x="41" y="2157"/>
                  </a:cubicBezTo>
                  <a:cubicBezTo>
                    <a:pt x="123" y="2279"/>
                    <a:pt x="245" y="2402"/>
                    <a:pt x="367" y="2402"/>
                  </a:cubicBezTo>
                  <a:lnTo>
                    <a:pt x="4681" y="2402"/>
                  </a:lnTo>
                  <a:cubicBezTo>
                    <a:pt x="4762" y="2402"/>
                    <a:pt x="4843" y="2361"/>
                    <a:pt x="4884" y="2320"/>
                  </a:cubicBezTo>
                  <a:lnTo>
                    <a:pt x="6960" y="611"/>
                  </a:lnTo>
                  <a:cubicBezTo>
                    <a:pt x="7082" y="529"/>
                    <a:pt x="7122" y="367"/>
                    <a:pt x="7082" y="245"/>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a:off x="4824350" y="4679200"/>
              <a:ext cx="178075" cy="60050"/>
            </a:xfrm>
            <a:custGeom>
              <a:avLst/>
              <a:gdLst/>
              <a:ahLst/>
              <a:cxnLst/>
              <a:rect l="l" t="t" r="r" b="b"/>
              <a:pathLst>
                <a:path w="7123" h="2402" extrusionOk="0">
                  <a:moveTo>
                    <a:pt x="5820" y="692"/>
                  </a:moveTo>
                  <a:lnTo>
                    <a:pt x="4559" y="1710"/>
                  </a:lnTo>
                  <a:lnTo>
                    <a:pt x="1333" y="1710"/>
                  </a:lnTo>
                  <a:lnTo>
                    <a:pt x="2605" y="692"/>
                  </a:lnTo>
                  <a:close/>
                  <a:moveTo>
                    <a:pt x="2483" y="0"/>
                  </a:moveTo>
                  <a:cubicBezTo>
                    <a:pt x="2402" y="0"/>
                    <a:pt x="2320" y="41"/>
                    <a:pt x="2239" y="82"/>
                  </a:cubicBezTo>
                  <a:lnTo>
                    <a:pt x="163" y="1791"/>
                  </a:lnTo>
                  <a:cubicBezTo>
                    <a:pt x="41" y="1872"/>
                    <a:pt x="0" y="2035"/>
                    <a:pt x="41" y="2157"/>
                  </a:cubicBezTo>
                  <a:cubicBezTo>
                    <a:pt x="123" y="2279"/>
                    <a:pt x="245" y="2402"/>
                    <a:pt x="367" y="2402"/>
                  </a:cubicBezTo>
                  <a:lnTo>
                    <a:pt x="4681" y="2402"/>
                  </a:lnTo>
                  <a:cubicBezTo>
                    <a:pt x="4762" y="2402"/>
                    <a:pt x="4843" y="2361"/>
                    <a:pt x="4884" y="2320"/>
                  </a:cubicBezTo>
                  <a:lnTo>
                    <a:pt x="6960" y="611"/>
                  </a:lnTo>
                  <a:cubicBezTo>
                    <a:pt x="7082" y="529"/>
                    <a:pt x="7122" y="367"/>
                    <a:pt x="7082" y="245"/>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a:off x="4180325" y="4679200"/>
              <a:ext cx="178075" cy="60050"/>
            </a:xfrm>
            <a:custGeom>
              <a:avLst/>
              <a:gdLst/>
              <a:ahLst/>
              <a:cxnLst/>
              <a:rect l="l" t="t" r="r" b="b"/>
              <a:pathLst>
                <a:path w="7123" h="2402" extrusionOk="0">
                  <a:moveTo>
                    <a:pt x="5779" y="692"/>
                  </a:moveTo>
                  <a:lnTo>
                    <a:pt x="4536" y="1710"/>
                  </a:lnTo>
                  <a:lnTo>
                    <a:pt x="1303" y="1710"/>
                  </a:lnTo>
                  <a:lnTo>
                    <a:pt x="2564" y="692"/>
                  </a:lnTo>
                  <a:close/>
                  <a:moveTo>
                    <a:pt x="2442" y="0"/>
                  </a:moveTo>
                  <a:cubicBezTo>
                    <a:pt x="2361" y="0"/>
                    <a:pt x="2279" y="41"/>
                    <a:pt x="2239" y="82"/>
                  </a:cubicBezTo>
                  <a:lnTo>
                    <a:pt x="122" y="1791"/>
                  </a:lnTo>
                  <a:cubicBezTo>
                    <a:pt x="41" y="1872"/>
                    <a:pt x="0" y="2035"/>
                    <a:pt x="41" y="2157"/>
                  </a:cubicBezTo>
                  <a:cubicBezTo>
                    <a:pt x="82" y="2279"/>
                    <a:pt x="204" y="2402"/>
                    <a:pt x="367" y="2402"/>
                  </a:cubicBezTo>
                  <a:lnTo>
                    <a:pt x="4640" y="2402"/>
                  </a:lnTo>
                  <a:cubicBezTo>
                    <a:pt x="4721" y="2402"/>
                    <a:pt x="4802" y="2361"/>
                    <a:pt x="4843" y="2320"/>
                  </a:cubicBezTo>
                  <a:lnTo>
                    <a:pt x="6959" y="611"/>
                  </a:lnTo>
                  <a:cubicBezTo>
                    <a:pt x="7082" y="529"/>
                    <a:pt x="7122" y="367"/>
                    <a:pt x="7041" y="245"/>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a:off x="4609675" y="4679200"/>
              <a:ext cx="178075" cy="60050"/>
            </a:xfrm>
            <a:custGeom>
              <a:avLst/>
              <a:gdLst/>
              <a:ahLst/>
              <a:cxnLst/>
              <a:rect l="l" t="t" r="r" b="b"/>
              <a:pathLst>
                <a:path w="7123" h="2402" extrusionOk="0">
                  <a:moveTo>
                    <a:pt x="5779" y="692"/>
                  </a:moveTo>
                  <a:lnTo>
                    <a:pt x="4536" y="1710"/>
                  </a:lnTo>
                  <a:lnTo>
                    <a:pt x="1343" y="1710"/>
                  </a:lnTo>
                  <a:lnTo>
                    <a:pt x="2564" y="692"/>
                  </a:lnTo>
                  <a:close/>
                  <a:moveTo>
                    <a:pt x="2442" y="0"/>
                  </a:moveTo>
                  <a:cubicBezTo>
                    <a:pt x="2402" y="0"/>
                    <a:pt x="2320" y="41"/>
                    <a:pt x="2239" y="82"/>
                  </a:cubicBezTo>
                  <a:lnTo>
                    <a:pt x="163" y="1791"/>
                  </a:lnTo>
                  <a:cubicBezTo>
                    <a:pt x="41" y="1872"/>
                    <a:pt x="0" y="2035"/>
                    <a:pt x="41" y="2157"/>
                  </a:cubicBezTo>
                  <a:cubicBezTo>
                    <a:pt x="82" y="2279"/>
                    <a:pt x="204" y="2402"/>
                    <a:pt x="367" y="2402"/>
                  </a:cubicBezTo>
                  <a:lnTo>
                    <a:pt x="4681" y="2402"/>
                  </a:lnTo>
                  <a:cubicBezTo>
                    <a:pt x="4762" y="2402"/>
                    <a:pt x="4803" y="2361"/>
                    <a:pt x="4884" y="2320"/>
                  </a:cubicBezTo>
                  <a:lnTo>
                    <a:pt x="6960" y="611"/>
                  </a:lnTo>
                  <a:cubicBezTo>
                    <a:pt x="7082" y="529"/>
                    <a:pt x="7122" y="367"/>
                    <a:pt x="7082" y="245"/>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a:off x="4717525" y="4679200"/>
              <a:ext cx="178075" cy="60050"/>
            </a:xfrm>
            <a:custGeom>
              <a:avLst/>
              <a:gdLst/>
              <a:ahLst/>
              <a:cxnLst/>
              <a:rect l="l" t="t" r="r" b="b"/>
              <a:pathLst>
                <a:path w="7123" h="2402" extrusionOk="0">
                  <a:moveTo>
                    <a:pt x="5779" y="692"/>
                  </a:moveTo>
                  <a:lnTo>
                    <a:pt x="4536" y="1710"/>
                  </a:lnTo>
                  <a:lnTo>
                    <a:pt x="1303" y="1710"/>
                  </a:lnTo>
                  <a:lnTo>
                    <a:pt x="2564" y="692"/>
                  </a:lnTo>
                  <a:close/>
                  <a:moveTo>
                    <a:pt x="2442" y="0"/>
                  </a:moveTo>
                  <a:cubicBezTo>
                    <a:pt x="2361" y="0"/>
                    <a:pt x="2279" y="41"/>
                    <a:pt x="2239" y="82"/>
                  </a:cubicBezTo>
                  <a:lnTo>
                    <a:pt x="122" y="1791"/>
                  </a:lnTo>
                  <a:cubicBezTo>
                    <a:pt x="41" y="1872"/>
                    <a:pt x="0" y="2035"/>
                    <a:pt x="41" y="2157"/>
                  </a:cubicBezTo>
                  <a:cubicBezTo>
                    <a:pt x="82" y="2279"/>
                    <a:pt x="204" y="2402"/>
                    <a:pt x="367" y="2402"/>
                  </a:cubicBezTo>
                  <a:lnTo>
                    <a:pt x="4640" y="2402"/>
                  </a:lnTo>
                  <a:cubicBezTo>
                    <a:pt x="4721" y="2402"/>
                    <a:pt x="4803" y="2361"/>
                    <a:pt x="4843" y="2320"/>
                  </a:cubicBezTo>
                  <a:lnTo>
                    <a:pt x="6959" y="611"/>
                  </a:lnTo>
                  <a:cubicBezTo>
                    <a:pt x="7082" y="529"/>
                    <a:pt x="7122" y="367"/>
                    <a:pt x="7082" y="245"/>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a:off x="4664625" y="4721925"/>
              <a:ext cx="178075" cy="59050"/>
            </a:xfrm>
            <a:custGeom>
              <a:avLst/>
              <a:gdLst/>
              <a:ahLst/>
              <a:cxnLst/>
              <a:rect l="l" t="t" r="r" b="b"/>
              <a:pathLst>
                <a:path w="7123" h="2362" extrusionOk="0">
                  <a:moveTo>
                    <a:pt x="5820" y="693"/>
                  </a:moveTo>
                  <a:lnTo>
                    <a:pt x="4558" y="1669"/>
                  </a:lnTo>
                  <a:lnTo>
                    <a:pt x="1352" y="1669"/>
                  </a:lnTo>
                  <a:lnTo>
                    <a:pt x="2605" y="693"/>
                  </a:lnTo>
                  <a:close/>
                  <a:moveTo>
                    <a:pt x="2483" y="1"/>
                  </a:moveTo>
                  <a:cubicBezTo>
                    <a:pt x="2401" y="1"/>
                    <a:pt x="2320" y="41"/>
                    <a:pt x="2238" y="82"/>
                  </a:cubicBezTo>
                  <a:lnTo>
                    <a:pt x="163" y="1751"/>
                  </a:lnTo>
                  <a:cubicBezTo>
                    <a:pt x="41" y="1832"/>
                    <a:pt x="0" y="1995"/>
                    <a:pt x="41" y="2117"/>
                  </a:cubicBezTo>
                  <a:cubicBezTo>
                    <a:pt x="122" y="2280"/>
                    <a:pt x="244" y="2361"/>
                    <a:pt x="366" y="2361"/>
                  </a:cubicBezTo>
                  <a:lnTo>
                    <a:pt x="4680" y="2361"/>
                  </a:lnTo>
                  <a:cubicBezTo>
                    <a:pt x="4762" y="2361"/>
                    <a:pt x="4843" y="2320"/>
                    <a:pt x="4884" y="2280"/>
                  </a:cubicBezTo>
                  <a:lnTo>
                    <a:pt x="6959"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a:off x="4501825" y="4679200"/>
              <a:ext cx="178075" cy="60050"/>
            </a:xfrm>
            <a:custGeom>
              <a:avLst/>
              <a:gdLst/>
              <a:ahLst/>
              <a:cxnLst/>
              <a:rect l="l" t="t" r="r" b="b"/>
              <a:pathLst>
                <a:path w="7123" h="2402" extrusionOk="0">
                  <a:moveTo>
                    <a:pt x="5820" y="692"/>
                  </a:moveTo>
                  <a:lnTo>
                    <a:pt x="4577" y="1710"/>
                  </a:lnTo>
                  <a:lnTo>
                    <a:pt x="1344" y="1710"/>
                  </a:lnTo>
                  <a:lnTo>
                    <a:pt x="2605" y="692"/>
                  </a:lnTo>
                  <a:close/>
                  <a:moveTo>
                    <a:pt x="2483" y="0"/>
                  </a:moveTo>
                  <a:cubicBezTo>
                    <a:pt x="2402" y="0"/>
                    <a:pt x="2320" y="41"/>
                    <a:pt x="2280" y="82"/>
                  </a:cubicBezTo>
                  <a:lnTo>
                    <a:pt x="163" y="1791"/>
                  </a:lnTo>
                  <a:cubicBezTo>
                    <a:pt x="41" y="1872"/>
                    <a:pt x="1" y="2035"/>
                    <a:pt x="82" y="2157"/>
                  </a:cubicBezTo>
                  <a:cubicBezTo>
                    <a:pt x="123" y="2279"/>
                    <a:pt x="245" y="2402"/>
                    <a:pt x="367" y="2402"/>
                  </a:cubicBezTo>
                  <a:lnTo>
                    <a:pt x="4681" y="2402"/>
                  </a:lnTo>
                  <a:cubicBezTo>
                    <a:pt x="4762" y="2402"/>
                    <a:pt x="4843" y="2361"/>
                    <a:pt x="4884" y="2320"/>
                  </a:cubicBezTo>
                  <a:lnTo>
                    <a:pt x="7000" y="611"/>
                  </a:lnTo>
                  <a:cubicBezTo>
                    <a:pt x="7082" y="529"/>
                    <a:pt x="7123" y="367"/>
                    <a:pt x="7082" y="245"/>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a:off x="4238300" y="4806375"/>
              <a:ext cx="178075" cy="59025"/>
            </a:xfrm>
            <a:custGeom>
              <a:avLst/>
              <a:gdLst/>
              <a:ahLst/>
              <a:cxnLst/>
              <a:rect l="l" t="t" r="r" b="b"/>
              <a:pathLst>
                <a:path w="7123" h="2361" extrusionOk="0">
                  <a:moveTo>
                    <a:pt x="5780" y="692"/>
                  </a:moveTo>
                  <a:lnTo>
                    <a:pt x="4518" y="1669"/>
                  </a:lnTo>
                  <a:lnTo>
                    <a:pt x="1303" y="1669"/>
                  </a:lnTo>
                  <a:lnTo>
                    <a:pt x="2543" y="692"/>
                  </a:lnTo>
                  <a:close/>
                  <a:moveTo>
                    <a:pt x="2443" y="1"/>
                  </a:moveTo>
                  <a:cubicBezTo>
                    <a:pt x="2361" y="1"/>
                    <a:pt x="2280" y="41"/>
                    <a:pt x="2239" y="82"/>
                  </a:cubicBezTo>
                  <a:lnTo>
                    <a:pt x="123" y="1751"/>
                  </a:lnTo>
                  <a:cubicBezTo>
                    <a:pt x="42" y="1832"/>
                    <a:pt x="1" y="1995"/>
                    <a:pt x="42" y="2117"/>
                  </a:cubicBezTo>
                  <a:cubicBezTo>
                    <a:pt x="82" y="2280"/>
                    <a:pt x="204" y="2361"/>
                    <a:pt x="367" y="2361"/>
                  </a:cubicBezTo>
                  <a:lnTo>
                    <a:pt x="4640" y="2361"/>
                  </a:lnTo>
                  <a:cubicBezTo>
                    <a:pt x="4722" y="2361"/>
                    <a:pt x="4803" y="2320"/>
                    <a:pt x="4844" y="2280"/>
                  </a:cubicBezTo>
                  <a:lnTo>
                    <a:pt x="6960" y="611"/>
                  </a:lnTo>
                  <a:cubicBezTo>
                    <a:pt x="7082" y="489"/>
                    <a:pt x="7123" y="367"/>
                    <a:pt x="7042" y="204"/>
                  </a:cubicBezTo>
                  <a:cubicBezTo>
                    <a:pt x="7001" y="82"/>
                    <a:pt x="687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a:off x="4345150"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39" y="82"/>
                  </a:cubicBezTo>
                  <a:lnTo>
                    <a:pt x="163" y="1751"/>
                  </a:lnTo>
                  <a:cubicBezTo>
                    <a:pt x="41" y="1832"/>
                    <a:pt x="0" y="1995"/>
                    <a:pt x="41" y="2117"/>
                  </a:cubicBezTo>
                  <a:cubicBezTo>
                    <a:pt x="122" y="2280"/>
                    <a:pt x="244" y="2361"/>
                    <a:pt x="366" y="2361"/>
                  </a:cubicBezTo>
                  <a:lnTo>
                    <a:pt x="4680" y="2361"/>
                  </a:lnTo>
                  <a:cubicBezTo>
                    <a:pt x="4762" y="2361"/>
                    <a:pt x="4843" y="2320"/>
                    <a:pt x="4884" y="2280"/>
                  </a:cubicBezTo>
                  <a:lnTo>
                    <a:pt x="6959"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a:off x="4130475" y="4806375"/>
              <a:ext cx="178075" cy="59025"/>
            </a:xfrm>
            <a:custGeom>
              <a:avLst/>
              <a:gdLst/>
              <a:ahLst/>
              <a:cxnLst/>
              <a:rect l="l" t="t" r="r" b="b"/>
              <a:pathLst>
                <a:path w="7123" h="2361" extrusionOk="0">
                  <a:moveTo>
                    <a:pt x="5779" y="692"/>
                  </a:moveTo>
                  <a:lnTo>
                    <a:pt x="4558" y="1669"/>
                  </a:lnTo>
                  <a:lnTo>
                    <a:pt x="1343" y="1669"/>
                  </a:lnTo>
                  <a:lnTo>
                    <a:pt x="2583" y="692"/>
                  </a:lnTo>
                  <a:close/>
                  <a:moveTo>
                    <a:pt x="2442" y="1"/>
                  </a:moveTo>
                  <a:cubicBezTo>
                    <a:pt x="2401" y="1"/>
                    <a:pt x="2320" y="41"/>
                    <a:pt x="2238" y="82"/>
                  </a:cubicBezTo>
                  <a:lnTo>
                    <a:pt x="163" y="1751"/>
                  </a:lnTo>
                  <a:cubicBezTo>
                    <a:pt x="41" y="1832"/>
                    <a:pt x="0" y="1995"/>
                    <a:pt x="41" y="2117"/>
                  </a:cubicBezTo>
                  <a:cubicBezTo>
                    <a:pt x="81" y="2280"/>
                    <a:pt x="204" y="2361"/>
                    <a:pt x="366" y="2361"/>
                  </a:cubicBezTo>
                  <a:lnTo>
                    <a:pt x="4680" y="2361"/>
                  </a:lnTo>
                  <a:cubicBezTo>
                    <a:pt x="4721" y="2361"/>
                    <a:pt x="4802" y="2320"/>
                    <a:pt x="4884" y="2280"/>
                  </a:cubicBezTo>
                  <a:lnTo>
                    <a:pt x="6959"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a:off x="4453000" y="4806375"/>
              <a:ext cx="178075" cy="59025"/>
            </a:xfrm>
            <a:custGeom>
              <a:avLst/>
              <a:gdLst/>
              <a:ahLst/>
              <a:cxnLst/>
              <a:rect l="l" t="t" r="r" b="b"/>
              <a:pathLst>
                <a:path w="7123" h="2361" extrusionOk="0">
                  <a:moveTo>
                    <a:pt x="5779" y="692"/>
                  </a:moveTo>
                  <a:lnTo>
                    <a:pt x="4517" y="1669"/>
                  </a:lnTo>
                  <a:lnTo>
                    <a:pt x="1302" y="1669"/>
                  </a:lnTo>
                  <a:lnTo>
                    <a:pt x="2542" y="692"/>
                  </a:lnTo>
                  <a:close/>
                  <a:moveTo>
                    <a:pt x="2442" y="1"/>
                  </a:moveTo>
                  <a:cubicBezTo>
                    <a:pt x="2360" y="1"/>
                    <a:pt x="2279" y="41"/>
                    <a:pt x="2238" y="82"/>
                  </a:cubicBezTo>
                  <a:lnTo>
                    <a:pt x="163" y="1751"/>
                  </a:lnTo>
                  <a:cubicBezTo>
                    <a:pt x="41" y="1832"/>
                    <a:pt x="0" y="1995"/>
                    <a:pt x="41" y="2117"/>
                  </a:cubicBezTo>
                  <a:cubicBezTo>
                    <a:pt x="81" y="2280"/>
                    <a:pt x="204" y="2361"/>
                    <a:pt x="366" y="2361"/>
                  </a:cubicBezTo>
                  <a:lnTo>
                    <a:pt x="4640" y="2361"/>
                  </a:lnTo>
                  <a:cubicBezTo>
                    <a:pt x="4721" y="2361"/>
                    <a:pt x="4802" y="2320"/>
                    <a:pt x="4884" y="2280"/>
                  </a:cubicBezTo>
                  <a:lnTo>
                    <a:pt x="6959" y="611"/>
                  </a:lnTo>
                  <a:cubicBezTo>
                    <a:pt x="7081" y="489"/>
                    <a:pt x="7122" y="367"/>
                    <a:pt x="7081" y="204"/>
                  </a:cubicBezTo>
                  <a:cubicBezTo>
                    <a:pt x="7041" y="82"/>
                    <a:pt x="6878"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a:off x="4022625"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79" y="82"/>
                  </a:cubicBezTo>
                  <a:lnTo>
                    <a:pt x="163" y="1751"/>
                  </a:lnTo>
                  <a:cubicBezTo>
                    <a:pt x="41" y="1832"/>
                    <a:pt x="0" y="1995"/>
                    <a:pt x="82" y="2117"/>
                  </a:cubicBezTo>
                  <a:cubicBezTo>
                    <a:pt x="122" y="2280"/>
                    <a:pt x="244" y="2361"/>
                    <a:pt x="366" y="2361"/>
                  </a:cubicBezTo>
                  <a:lnTo>
                    <a:pt x="4680" y="2361"/>
                  </a:lnTo>
                  <a:cubicBezTo>
                    <a:pt x="4762" y="2361"/>
                    <a:pt x="4843" y="2320"/>
                    <a:pt x="4884" y="2280"/>
                  </a:cubicBezTo>
                  <a:lnTo>
                    <a:pt x="7000"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a:off x="3915800" y="4806375"/>
              <a:ext cx="178050" cy="59025"/>
            </a:xfrm>
            <a:custGeom>
              <a:avLst/>
              <a:gdLst/>
              <a:ahLst/>
              <a:cxnLst/>
              <a:rect l="l" t="t" r="r" b="b"/>
              <a:pathLst>
                <a:path w="7122" h="2361" extrusionOk="0">
                  <a:moveTo>
                    <a:pt x="5779" y="692"/>
                  </a:moveTo>
                  <a:lnTo>
                    <a:pt x="4517" y="1669"/>
                  </a:lnTo>
                  <a:lnTo>
                    <a:pt x="1302" y="1669"/>
                  </a:lnTo>
                  <a:lnTo>
                    <a:pt x="2542" y="692"/>
                  </a:lnTo>
                  <a:close/>
                  <a:moveTo>
                    <a:pt x="2442" y="1"/>
                  </a:moveTo>
                  <a:cubicBezTo>
                    <a:pt x="2360" y="1"/>
                    <a:pt x="2279" y="41"/>
                    <a:pt x="2238" y="82"/>
                  </a:cubicBezTo>
                  <a:lnTo>
                    <a:pt x="163" y="1751"/>
                  </a:lnTo>
                  <a:cubicBezTo>
                    <a:pt x="41" y="1832"/>
                    <a:pt x="0" y="1995"/>
                    <a:pt x="41" y="2117"/>
                  </a:cubicBezTo>
                  <a:cubicBezTo>
                    <a:pt x="81" y="2280"/>
                    <a:pt x="203" y="2361"/>
                    <a:pt x="366" y="2361"/>
                  </a:cubicBezTo>
                  <a:lnTo>
                    <a:pt x="4639" y="2361"/>
                  </a:lnTo>
                  <a:cubicBezTo>
                    <a:pt x="4721" y="2361"/>
                    <a:pt x="4802" y="2320"/>
                    <a:pt x="4884" y="2280"/>
                  </a:cubicBezTo>
                  <a:lnTo>
                    <a:pt x="6959" y="611"/>
                  </a:lnTo>
                  <a:cubicBezTo>
                    <a:pt x="7081" y="489"/>
                    <a:pt x="7122" y="367"/>
                    <a:pt x="7081" y="204"/>
                  </a:cubicBezTo>
                  <a:cubicBezTo>
                    <a:pt x="7000" y="82"/>
                    <a:pt x="6878"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5"/>
            <p:cNvSpPr/>
            <p:nvPr/>
          </p:nvSpPr>
          <p:spPr>
            <a:xfrm>
              <a:off x="4559825"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79" y="82"/>
                  </a:cubicBezTo>
                  <a:lnTo>
                    <a:pt x="163" y="1751"/>
                  </a:lnTo>
                  <a:cubicBezTo>
                    <a:pt x="41" y="1832"/>
                    <a:pt x="0" y="1995"/>
                    <a:pt x="82" y="2117"/>
                  </a:cubicBezTo>
                  <a:cubicBezTo>
                    <a:pt x="122" y="2280"/>
                    <a:pt x="244" y="2361"/>
                    <a:pt x="367" y="2361"/>
                  </a:cubicBezTo>
                  <a:lnTo>
                    <a:pt x="4680" y="2361"/>
                  </a:lnTo>
                  <a:cubicBezTo>
                    <a:pt x="4762" y="2361"/>
                    <a:pt x="4843" y="2320"/>
                    <a:pt x="4884" y="2280"/>
                  </a:cubicBezTo>
                  <a:lnTo>
                    <a:pt x="7000" y="611"/>
                  </a:lnTo>
                  <a:cubicBezTo>
                    <a:pt x="7082" y="489"/>
                    <a:pt x="7122" y="367"/>
                    <a:pt x="7082"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5"/>
            <p:cNvSpPr/>
            <p:nvPr/>
          </p:nvSpPr>
          <p:spPr>
            <a:xfrm>
              <a:off x="3700100" y="4806375"/>
              <a:ext cx="179075" cy="59025"/>
            </a:xfrm>
            <a:custGeom>
              <a:avLst/>
              <a:gdLst/>
              <a:ahLst/>
              <a:cxnLst/>
              <a:rect l="l" t="t" r="r" b="b"/>
              <a:pathLst>
                <a:path w="7163" h="2361" extrusionOk="0">
                  <a:moveTo>
                    <a:pt x="5820" y="692"/>
                  </a:moveTo>
                  <a:lnTo>
                    <a:pt x="4558" y="1669"/>
                  </a:lnTo>
                  <a:lnTo>
                    <a:pt x="1343" y="1669"/>
                  </a:lnTo>
                  <a:lnTo>
                    <a:pt x="2583" y="692"/>
                  </a:lnTo>
                  <a:close/>
                  <a:moveTo>
                    <a:pt x="2483" y="1"/>
                  </a:moveTo>
                  <a:cubicBezTo>
                    <a:pt x="2401" y="1"/>
                    <a:pt x="2320" y="41"/>
                    <a:pt x="2279" y="82"/>
                  </a:cubicBezTo>
                  <a:lnTo>
                    <a:pt x="163" y="1751"/>
                  </a:lnTo>
                  <a:cubicBezTo>
                    <a:pt x="82" y="1832"/>
                    <a:pt x="0" y="1995"/>
                    <a:pt x="82" y="2117"/>
                  </a:cubicBezTo>
                  <a:cubicBezTo>
                    <a:pt x="122" y="2280"/>
                    <a:pt x="244" y="2361"/>
                    <a:pt x="407" y="2361"/>
                  </a:cubicBezTo>
                  <a:lnTo>
                    <a:pt x="4680" y="2361"/>
                  </a:lnTo>
                  <a:cubicBezTo>
                    <a:pt x="4762" y="2361"/>
                    <a:pt x="4843" y="2320"/>
                    <a:pt x="4884" y="2280"/>
                  </a:cubicBezTo>
                  <a:lnTo>
                    <a:pt x="7000" y="611"/>
                  </a:lnTo>
                  <a:cubicBezTo>
                    <a:pt x="7122" y="489"/>
                    <a:pt x="7163" y="367"/>
                    <a:pt x="7082" y="204"/>
                  </a:cubicBezTo>
                  <a:cubicBezTo>
                    <a:pt x="7041" y="82"/>
                    <a:pt x="6919" y="1"/>
                    <a:pt x="6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3807950"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38" y="82"/>
                  </a:cubicBezTo>
                  <a:lnTo>
                    <a:pt x="163" y="1751"/>
                  </a:lnTo>
                  <a:cubicBezTo>
                    <a:pt x="41" y="1832"/>
                    <a:pt x="0" y="1995"/>
                    <a:pt x="41" y="2117"/>
                  </a:cubicBezTo>
                  <a:cubicBezTo>
                    <a:pt x="82" y="2280"/>
                    <a:pt x="244" y="2361"/>
                    <a:pt x="366" y="2361"/>
                  </a:cubicBezTo>
                  <a:lnTo>
                    <a:pt x="4680" y="2361"/>
                  </a:lnTo>
                  <a:cubicBezTo>
                    <a:pt x="4762" y="2361"/>
                    <a:pt x="4843" y="2320"/>
                    <a:pt x="4884" y="2280"/>
                  </a:cubicBezTo>
                  <a:lnTo>
                    <a:pt x="6959" y="611"/>
                  </a:lnTo>
                  <a:cubicBezTo>
                    <a:pt x="7081" y="489"/>
                    <a:pt x="7122" y="367"/>
                    <a:pt x="7081" y="204"/>
                  </a:cubicBezTo>
                  <a:cubicBezTo>
                    <a:pt x="7041" y="82"/>
                    <a:pt x="6919"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4879300" y="4721925"/>
              <a:ext cx="179075" cy="59050"/>
            </a:xfrm>
            <a:custGeom>
              <a:avLst/>
              <a:gdLst/>
              <a:ahLst/>
              <a:cxnLst/>
              <a:rect l="l" t="t" r="r" b="b"/>
              <a:pathLst>
                <a:path w="7163" h="2362" extrusionOk="0">
                  <a:moveTo>
                    <a:pt x="5820" y="693"/>
                  </a:moveTo>
                  <a:lnTo>
                    <a:pt x="4558" y="1669"/>
                  </a:lnTo>
                  <a:lnTo>
                    <a:pt x="1378" y="1669"/>
                  </a:lnTo>
                  <a:lnTo>
                    <a:pt x="2605" y="693"/>
                  </a:lnTo>
                  <a:close/>
                  <a:moveTo>
                    <a:pt x="2483" y="1"/>
                  </a:moveTo>
                  <a:cubicBezTo>
                    <a:pt x="2401" y="1"/>
                    <a:pt x="2320" y="41"/>
                    <a:pt x="2279" y="82"/>
                  </a:cubicBezTo>
                  <a:lnTo>
                    <a:pt x="163" y="1751"/>
                  </a:lnTo>
                  <a:cubicBezTo>
                    <a:pt x="41" y="1832"/>
                    <a:pt x="0" y="1995"/>
                    <a:pt x="82" y="2117"/>
                  </a:cubicBezTo>
                  <a:cubicBezTo>
                    <a:pt x="122" y="2280"/>
                    <a:pt x="244" y="2361"/>
                    <a:pt x="366" y="2361"/>
                  </a:cubicBezTo>
                  <a:lnTo>
                    <a:pt x="4680" y="2361"/>
                  </a:lnTo>
                  <a:cubicBezTo>
                    <a:pt x="4762" y="2361"/>
                    <a:pt x="4843" y="2320"/>
                    <a:pt x="4884" y="2280"/>
                  </a:cubicBezTo>
                  <a:lnTo>
                    <a:pt x="7000" y="611"/>
                  </a:lnTo>
                  <a:cubicBezTo>
                    <a:pt x="7081" y="489"/>
                    <a:pt x="7163"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4984075" y="4637475"/>
              <a:ext cx="178075" cy="59050"/>
            </a:xfrm>
            <a:custGeom>
              <a:avLst/>
              <a:gdLst/>
              <a:ahLst/>
              <a:cxnLst/>
              <a:rect l="l" t="t" r="r" b="b"/>
              <a:pathLst>
                <a:path w="7123" h="2362" extrusionOk="0">
                  <a:moveTo>
                    <a:pt x="5821" y="693"/>
                  </a:moveTo>
                  <a:lnTo>
                    <a:pt x="4559" y="1669"/>
                  </a:lnTo>
                  <a:lnTo>
                    <a:pt x="1344" y="1669"/>
                  </a:lnTo>
                  <a:lnTo>
                    <a:pt x="2584" y="693"/>
                  </a:lnTo>
                  <a:close/>
                  <a:moveTo>
                    <a:pt x="2483" y="1"/>
                  </a:moveTo>
                  <a:cubicBezTo>
                    <a:pt x="2402" y="1"/>
                    <a:pt x="2321" y="41"/>
                    <a:pt x="2239" y="82"/>
                  </a:cubicBezTo>
                  <a:lnTo>
                    <a:pt x="164" y="1751"/>
                  </a:lnTo>
                  <a:cubicBezTo>
                    <a:pt x="42" y="1832"/>
                    <a:pt x="1" y="1995"/>
                    <a:pt x="42" y="2117"/>
                  </a:cubicBezTo>
                  <a:cubicBezTo>
                    <a:pt x="123" y="2280"/>
                    <a:pt x="245" y="2361"/>
                    <a:pt x="367" y="2361"/>
                  </a:cubicBezTo>
                  <a:lnTo>
                    <a:pt x="4681" y="2361"/>
                  </a:lnTo>
                  <a:cubicBezTo>
                    <a:pt x="4762" y="2361"/>
                    <a:pt x="4844" y="2321"/>
                    <a:pt x="4885" y="2280"/>
                  </a:cubicBezTo>
                  <a:lnTo>
                    <a:pt x="7001" y="611"/>
                  </a:lnTo>
                  <a:cubicBezTo>
                    <a:pt x="7082" y="489"/>
                    <a:pt x="7123" y="367"/>
                    <a:pt x="7082" y="204"/>
                  </a:cubicBezTo>
                  <a:cubicBezTo>
                    <a:pt x="7042"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4932200" y="4679200"/>
              <a:ext cx="178075" cy="60050"/>
            </a:xfrm>
            <a:custGeom>
              <a:avLst/>
              <a:gdLst/>
              <a:ahLst/>
              <a:cxnLst/>
              <a:rect l="l" t="t" r="r" b="b"/>
              <a:pathLst>
                <a:path w="7123" h="2402" extrusionOk="0">
                  <a:moveTo>
                    <a:pt x="5779" y="692"/>
                  </a:moveTo>
                  <a:lnTo>
                    <a:pt x="4558" y="1710"/>
                  </a:lnTo>
                  <a:lnTo>
                    <a:pt x="1318" y="1710"/>
                  </a:lnTo>
                  <a:lnTo>
                    <a:pt x="2564" y="692"/>
                  </a:lnTo>
                  <a:close/>
                  <a:moveTo>
                    <a:pt x="2442" y="0"/>
                  </a:moveTo>
                  <a:cubicBezTo>
                    <a:pt x="2361" y="0"/>
                    <a:pt x="2320" y="41"/>
                    <a:pt x="2239" y="82"/>
                  </a:cubicBezTo>
                  <a:lnTo>
                    <a:pt x="163" y="1791"/>
                  </a:lnTo>
                  <a:cubicBezTo>
                    <a:pt x="41" y="1872"/>
                    <a:pt x="0" y="2035"/>
                    <a:pt x="41" y="2157"/>
                  </a:cubicBezTo>
                  <a:cubicBezTo>
                    <a:pt x="82" y="2279"/>
                    <a:pt x="204" y="2402"/>
                    <a:pt x="367" y="2402"/>
                  </a:cubicBezTo>
                  <a:lnTo>
                    <a:pt x="4640" y="2402"/>
                  </a:lnTo>
                  <a:cubicBezTo>
                    <a:pt x="4721" y="2402"/>
                    <a:pt x="4803" y="2361"/>
                    <a:pt x="4884" y="2320"/>
                  </a:cubicBezTo>
                  <a:lnTo>
                    <a:pt x="6960" y="611"/>
                  </a:lnTo>
                  <a:cubicBezTo>
                    <a:pt x="7082" y="529"/>
                    <a:pt x="7122" y="367"/>
                    <a:pt x="7082" y="245"/>
                  </a:cubicBezTo>
                  <a:cubicBezTo>
                    <a:pt x="7041" y="122"/>
                    <a:pt x="6878"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3593275" y="4806375"/>
              <a:ext cx="178075" cy="59025"/>
            </a:xfrm>
            <a:custGeom>
              <a:avLst/>
              <a:gdLst/>
              <a:ahLst/>
              <a:cxnLst/>
              <a:rect l="l" t="t" r="r" b="b"/>
              <a:pathLst>
                <a:path w="7123" h="2361" extrusionOk="0">
                  <a:moveTo>
                    <a:pt x="5779" y="692"/>
                  </a:moveTo>
                  <a:lnTo>
                    <a:pt x="4558" y="1669"/>
                  </a:lnTo>
                  <a:lnTo>
                    <a:pt x="1343" y="1669"/>
                  </a:lnTo>
                  <a:lnTo>
                    <a:pt x="2583" y="692"/>
                  </a:lnTo>
                  <a:close/>
                  <a:moveTo>
                    <a:pt x="2442" y="1"/>
                  </a:moveTo>
                  <a:cubicBezTo>
                    <a:pt x="2360" y="1"/>
                    <a:pt x="2320" y="41"/>
                    <a:pt x="2238" y="82"/>
                  </a:cubicBezTo>
                  <a:lnTo>
                    <a:pt x="163" y="1751"/>
                  </a:lnTo>
                  <a:cubicBezTo>
                    <a:pt x="41" y="1832"/>
                    <a:pt x="0" y="1995"/>
                    <a:pt x="41" y="2117"/>
                  </a:cubicBezTo>
                  <a:cubicBezTo>
                    <a:pt x="81" y="2280"/>
                    <a:pt x="204" y="2361"/>
                    <a:pt x="366" y="2361"/>
                  </a:cubicBezTo>
                  <a:lnTo>
                    <a:pt x="4680" y="2361"/>
                  </a:lnTo>
                  <a:cubicBezTo>
                    <a:pt x="4721" y="2361"/>
                    <a:pt x="4802" y="2320"/>
                    <a:pt x="4884" y="2280"/>
                  </a:cubicBezTo>
                  <a:lnTo>
                    <a:pt x="6959" y="611"/>
                  </a:lnTo>
                  <a:cubicBezTo>
                    <a:pt x="7081" y="489"/>
                    <a:pt x="7122" y="367"/>
                    <a:pt x="7081" y="204"/>
                  </a:cubicBezTo>
                  <a:cubicBezTo>
                    <a:pt x="7041" y="82"/>
                    <a:pt x="6878"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4667675" y="4806375"/>
              <a:ext cx="178075" cy="59025"/>
            </a:xfrm>
            <a:custGeom>
              <a:avLst/>
              <a:gdLst/>
              <a:ahLst/>
              <a:cxnLst/>
              <a:rect l="l" t="t" r="r" b="b"/>
              <a:pathLst>
                <a:path w="7123" h="2361" extrusionOk="0">
                  <a:moveTo>
                    <a:pt x="5779" y="692"/>
                  </a:moveTo>
                  <a:lnTo>
                    <a:pt x="4558" y="1669"/>
                  </a:lnTo>
                  <a:lnTo>
                    <a:pt x="1343" y="1669"/>
                  </a:lnTo>
                  <a:lnTo>
                    <a:pt x="2583" y="692"/>
                  </a:lnTo>
                  <a:close/>
                  <a:moveTo>
                    <a:pt x="2442" y="1"/>
                  </a:moveTo>
                  <a:cubicBezTo>
                    <a:pt x="2401" y="1"/>
                    <a:pt x="2320" y="41"/>
                    <a:pt x="2238" y="82"/>
                  </a:cubicBezTo>
                  <a:lnTo>
                    <a:pt x="163" y="1751"/>
                  </a:lnTo>
                  <a:cubicBezTo>
                    <a:pt x="41" y="1832"/>
                    <a:pt x="0" y="1995"/>
                    <a:pt x="41" y="2117"/>
                  </a:cubicBezTo>
                  <a:cubicBezTo>
                    <a:pt x="82" y="2280"/>
                    <a:pt x="244" y="2361"/>
                    <a:pt x="366" y="2361"/>
                  </a:cubicBezTo>
                  <a:lnTo>
                    <a:pt x="4680" y="2361"/>
                  </a:lnTo>
                  <a:cubicBezTo>
                    <a:pt x="4762" y="2361"/>
                    <a:pt x="4802" y="2320"/>
                    <a:pt x="4884" y="2280"/>
                  </a:cubicBezTo>
                  <a:lnTo>
                    <a:pt x="6959"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4775525" y="4806375"/>
              <a:ext cx="178075" cy="59025"/>
            </a:xfrm>
            <a:custGeom>
              <a:avLst/>
              <a:gdLst/>
              <a:ahLst/>
              <a:cxnLst/>
              <a:rect l="l" t="t" r="r" b="b"/>
              <a:pathLst>
                <a:path w="7123" h="2361" extrusionOk="0">
                  <a:moveTo>
                    <a:pt x="5779" y="692"/>
                  </a:moveTo>
                  <a:lnTo>
                    <a:pt x="4517" y="1669"/>
                  </a:lnTo>
                  <a:lnTo>
                    <a:pt x="1337" y="1669"/>
                  </a:lnTo>
                  <a:lnTo>
                    <a:pt x="2564" y="692"/>
                  </a:lnTo>
                  <a:close/>
                  <a:moveTo>
                    <a:pt x="2442" y="1"/>
                  </a:moveTo>
                  <a:cubicBezTo>
                    <a:pt x="2360" y="1"/>
                    <a:pt x="2279" y="41"/>
                    <a:pt x="2238" y="82"/>
                  </a:cubicBezTo>
                  <a:lnTo>
                    <a:pt x="122" y="1751"/>
                  </a:lnTo>
                  <a:cubicBezTo>
                    <a:pt x="41" y="1832"/>
                    <a:pt x="0" y="1995"/>
                    <a:pt x="41" y="2117"/>
                  </a:cubicBezTo>
                  <a:cubicBezTo>
                    <a:pt x="81" y="2280"/>
                    <a:pt x="204" y="2361"/>
                    <a:pt x="366" y="2361"/>
                  </a:cubicBezTo>
                  <a:lnTo>
                    <a:pt x="4639" y="2361"/>
                  </a:lnTo>
                  <a:cubicBezTo>
                    <a:pt x="4721" y="2361"/>
                    <a:pt x="4802" y="2320"/>
                    <a:pt x="4884" y="2280"/>
                  </a:cubicBezTo>
                  <a:lnTo>
                    <a:pt x="6959" y="611"/>
                  </a:lnTo>
                  <a:cubicBezTo>
                    <a:pt x="7081" y="489"/>
                    <a:pt x="7122" y="367"/>
                    <a:pt x="7081" y="204"/>
                  </a:cubicBezTo>
                  <a:cubicBezTo>
                    <a:pt x="7000" y="82"/>
                    <a:pt x="6878"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5"/>
            <p:cNvSpPr/>
            <p:nvPr/>
          </p:nvSpPr>
          <p:spPr>
            <a:xfrm>
              <a:off x="4827400" y="4763650"/>
              <a:ext cx="178075" cy="60050"/>
            </a:xfrm>
            <a:custGeom>
              <a:avLst/>
              <a:gdLst/>
              <a:ahLst/>
              <a:cxnLst/>
              <a:rect l="l" t="t" r="r" b="b"/>
              <a:pathLst>
                <a:path w="7123" h="2402" extrusionOk="0">
                  <a:moveTo>
                    <a:pt x="5780" y="692"/>
                  </a:moveTo>
                  <a:lnTo>
                    <a:pt x="4559" y="1710"/>
                  </a:lnTo>
                  <a:lnTo>
                    <a:pt x="1318" y="1710"/>
                  </a:lnTo>
                  <a:lnTo>
                    <a:pt x="2564" y="692"/>
                  </a:lnTo>
                  <a:close/>
                  <a:moveTo>
                    <a:pt x="2442" y="0"/>
                  </a:moveTo>
                  <a:cubicBezTo>
                    <a:pt x="2402" y="0"/>
                    <a:pt x="2320" y="41"/>
                    <a:pt x="2239" y="82"/>
                  </a:cubicBezTo>
                  <a:lnTo>
                    <a:pt x="163" y="1791"/>
                  </a:lnTo>
                  <a:cubicBezTo>
                    <a:pt x="41" y="1872"/>
                    <a:pt x="1" y="2035"/>
                    <a:pt x="41" y="2157"/>
                  </a:cubicBezTo>
                  <a:cubicBezTo>
                    <a:pt x="82" y="2279"/>
                    <a:pt x="245" y="2401"/>
                    <a:pt x="367" y="2401"/>
                  </a:cubicBezTo>
                  <a:lnTo>
                    <a:pt x="4681" y="2401"/>
                  </a:lnTo>
                  <a:cubicBezTo>
                    <a:pt x="4762" y="2401"/>
                    <a:pt x="4803" y="2361"/>
                    <a:pt x="4884" y="2320"/>
                  </a:cubicBezTo>
                  <a:lnTo>
                    <a:pt x="6960" y="611"/>
                  </a:lnTo>
                  <a:cubicBezTo>
                    <a:pt x="7082" y="529"/>
                    <a:pt x="7123" y="367"/>
                    <a:pt x="7082" y="244"/>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5"/>
            <p:cNvSpPr/>
            <p:nvPr/>
          </p:nvSpPr>
          <p:spPr>
            <a:xfrm>
              <a:off x="3590200" y="4721925"/>
              <a:ext cx="178075" cy="59050"/>
            </a:xfrm>
            <a:custGeom>
              <a:avLst/>
              <a:gdLst/>
              <a:ahLst/>
              <a:cxnLst/>
              <a:rect l="l" t="t" r="r" b="b"/>
              <a:pathLst>
                <a:path w="7123" h="2362" extrusionOk="0">
                  <a:moveTo>
                    <a:pt x="5786" y="693"/>
                  </a:moveTo>
                  <a:lnTo>
                    <a:pt x="4559" y="1669"/>
                  </a:lnTo>
                  <a:lnTo>
                    <a:pt x="1344" y="1669"/>
                  </a:lnTo>
                  <a:lnTo>
                    <a:pt x="2565" y="693"/>
                  </a:lnTo>
                  <a:close/>
                  <a:moveTo>
                    <a:pt x="2483" y="1"/>
                  </a:moveTo>
                  <a:cubicBezTo>
                    <a:pt x="2402" y="1"/>
                    <a:pt x="2321" y="41"/>
                    <a:pt x="2239" y="82"/>
                  </a:cubicBezTo>
                  <a:lnTo>
                    <a:pt x="164" y="1751"/>
                  </a:lnTo>
                  <a:cubicBezTo>
                    <a:pt x="42" y="1832"/>
                    <a:pt x="1" y="1995"/>
                    <a:pt x="42" y="2117"/>
                  </a:cubicBezTo>
                  <a:cubicBezTo>
                    <a:pt x="82" y="2280"/>
                    <a:pt x="245" y="2361"/>
                    <a:pt x="367" y="2361"/>
                  </a:cubicBezTo>
                  <a:lnTo>
                    <a:pt x="4681" y="2361"/>
                  </a:lnTo>
                  <a:cubicBezTo>
                    <a:pt x="4762" y="2361"/>
                    <a:pt x="4803" y="2320"/>
                    <a:pt x="4885" y="2280"/>
                  </a:cubicBezTo>
                  <a:lnTo>
                    <a:pt x="6960" y="611"/>
                  </a:lnTo>
                  <a:cubicBezTo>
                    <a:pt x="7082" y="489"/>
                    <a:pt x="7123" y="367"/>
                    <a:pt x="7082" y="204"/>
                  </a:cubicBezTo>
                  <a:cubicBezTo>
                    <a:pt x="7042" y="82"/>
                    <a:pt x="691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5"/>
            <p:cNvSpPr/>
            <p:nvPr/>
          </p:nvSpPr>
          <p:spPr>
            <a:xfrm>
              <a:off x="4340050" y="4637475"/>
              <a:ext cx="178075" cy="59050"/>
            </a:xfrm>
            <a:custGeom>
              <a:avLst/>
              <a:gdLst/>
              <a:ahLst/>
              <a:cxnLst/>
              <a:rect l="l" t="t" r="r" b="b"/>
              <a:pathLst>
                <a:path w="7123" h="2362" extrusionOk="0">
                  <a:moveTo>
                    <a:pt x="5780" y="693"/>
                  </a:moveTo>
                  <a:lnTo>
                    <a:pt x="4540" y="1669"/>
                  </a:lnTo>
                  <a:lnTo>
                    <a:pt x="1303" y="1669"/>
                  </a:lnTo>
                  <a:lnTo>
                    <a:pt x="2565" y="693"/>
                  </a:lnTo>
                  <a:close/>
                  <a:moveTo>
                    <a:pt x="2443" y="1"/>
                  </a:moveTo>
                  <a:cubicBezTo>
                    <a:pt x="2361" y="1"/>
                    <a:pt x="2280" y="41"/>
                    <a:pt x="2239" y="82"/>
                  </a:cubicBezTo>
                  <a:lnTo>
                    <a:pt x="123" y="1751"/>
                  </a:lnTo>
                  <a:cubicBezTo>
                    <a:pt x="41" y="1832"/>
                    <a:pt x="1" y="1995"/>
                    <a:pt x="41" y="2117"/>
                  </a:cubicBezTo>
                  <a:cubicBezTo>
                    <a:pt x="82" y="2280"/>
                    <a:pt x="204" y="2361"/>
                    <a:pt x="367" y="2361"/>
                  </a:cubicBezTo>
                  <a:lnTo>
                    <a:pt x="4640" y="2361"/>
                  </a:lnTo>
                  <a:cubicBezTo>
                    <a:pt x="4722" y="2361"/>
                    <a:pt x="4803" y="2321"/>
                    <a:pt x="4844" y="2280"/>
                  </a:cubicBezTo>
                  <a:lnTo>
                    <a:pt x="6960" y="611"/>
                  </a:lnTo>
                  <a:cubicBezTo>
                    <a:pt x="7082" y="489"/>
                    <a:pt x="7123" y="367"/>
                    <a:pt x="7041" y="204"/>
                  </a:cubicBezTo>
                  <a:cubicBezTo>
                    <a:pt x="7001" y="82"/>
                    <a:pt x="6878"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4446875" y="4637475"/>
              <a:ext cx="178075" cy="59050"/>
            </a:xfrm>
            <a:custGeom>
              <a:avLst/>
              <a:gdLst/>
              <a:ahLst/>
              <a:cxnLst/>
              <a:rect l="l" t="t" r="r" b="b"/>
              <a:pathLst>
                <a:path w="7123" h="2362" extrusionOk="0">
                  <a:moveTo>
                    <a:pt x="5821" y="693"/>
                  </a:moveTo>
                  <a:lnTo>
                    <a:pt x="4581" y="1669"/>
                  </a:lnTo>
                  <a:lnTo>
                    <a:pt x="1344" y="1669"/>
                  </a:lnTo>
                  <a:lnTo>
                    <a:pt x="2605" y="693"/>
                  </a:lnTo>
                  <a:close/>
                  <a:moveTo>
                    <a:pt x="2483" y="1"/>
                  </a:moveTo>
                  <a:cubicBezTo>
                    <a:pt x="2402" y="1"/>
                    <a:pt x="2321" y="41"/>
                    <a:pt x="2239" y="82"/>
                  </a:cubicBezTo>
                  <a:lnTo>
                    <a:pt x="164" y="1751"/>
                  </a:lnTo>
                  <a:cubicBezTo>
                    <a:pt x="42" y="1832"/>
                    <a:pt x="1" y="1995"/>
                    <a:pt x="42" y="2117"/>
                  </a:cubicBezTo>
                  <a:cubicBezTo>
                    <a:pt x="123" y="2280"/>
                    <a:pt x="245" y="2361"/>
                    <a:pt x="367" y="2361"/>
                  </a:cubicBezTo>
                  <a:lnTo>
                    <a:pt x="4681" y="2361"/>
                  </a:lnTo>
                  <a:cubicBezTo>
                    <a:pt x="4762" y="2361"/>
                    <a:pt x="4844" y="2321"/>
                    <a:pt x="4885" y="2280"/>
                  </a:cubicBezTo>
                  <a:lnTo>
                    <a:pt x="6960" y="611"/>
                  </a:lnTo>
                  <a:cubicBezTo>
                    <a:pt x="7082" y="489"/>
                    <a:pt x="7123" y="367"/>
                    <a:pt x="7082" y="204"/>
                  </a:cubicBezTo>
                  <a:cubicBezTo>
                    <a:pt x="7041"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4232200" y="4637475"/>
              <a:ext cx="178075" cy="59050"/>
            </a:xfrm>
            <a:custGeom>
              <a:avLst/>
              <a:gdLst/>
              <a:ahLst/>
              <a:cxnLst/>
              <a:rect l="l" t="t" r="r" b="b"/>
              <a:pathLst>
                <a:path w="7123" h="2362" extrusionOk="0">
                  <a:moveTo>
                    <a:pt x="5780" y="693"/>
                  </a:moveTo>
                  <a:lnTo>
                    <a:pt x="4540" y="1669"/>
                  </a:lnTo>
                  <a:lnTo>
                    <a:pt x="1344" y="1669"/>
                  </a:lnTo>
                  <a:lnTo>
                    <a:pt x="2565" y="693"/>
                  </a:lnTo>
                  <a:close/>
                  <a:moveTo>
                    <a:pt x="2443" y="1"/>
                  </a:moveTo>
                  <a:cubicBezTo>
                    <a:pt x="2361" y="1"/>
                    <a:pt x="2321" y="41"/>
                    <a:pt x="2239" y="82"/>
                  </a:cubicBezTo>
                  <a:lnTo>
                    <a:pt x="164" y="1751"/>
                  </a:lnTo>
                  <a:cubicBezTo>
                    <a:pt x="41" y="1832"/>
                    <a:pt x="1" y="1995"/>
                    <a:pt x="41" y="2117"/>
                  </a:cubicBezTo>
                  <a:cubicBezTo>
                    <a:pt x="82" y="2280"/>
                    <a:pt x="204" y="2361"/>
                    <a:pt x="367" y="2361"/>
                  </a:cubicBezTo>
                  <a:lnTo>
                    <a:pt x="4681" y="2361"/>
                  </a:lnTo>
                  <a:cubicBezTo>
                    <a:pt x="4722" y="2361"/>
                    <a:pt x="4803" y="2321"/>
                    <a:pt x="4884" y="2280"/>
                  </a:cubicBezTo>
                  <a:lnTo>
                    <a:pt x="6960" y="611"/>
                  </a:lnTo>
                  <a:cubicBezTo>
                    <a:pt x="7082" y="489"/>
                    <a:pt x="7123" y="367"/>
                    <a:pt x="7082" y="204"/>
                  </a:cubicBezTo>
                  <a:cubicBezTo>
                    <a:pt x="7041" y="82"/>
                    <a:pt x="691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4554725" y="4637475"/>
              <a:ext cx="178075" cy="59050"/>
            </a:xfrm>
            <a:custGeom>
              <a:avLst/>
              <a:gdLst/>
              <a:ahLst/>
              <a:cxnLst/>
              <a:rect l="l" t="t" r="r" b="b"/>
              <a:pathLst>
                <a:path w="7123" h="2362" extrusionOk="0">
                  <a:moveTo>
                    <a:pt x="5780" y="693"/>
                  </a:moveTo>
                  <a:lnTo>
                    <a:pt x="4540" y="1669"/>
                  </a:lnTo>
                  <a:lnTo>
                    <a:pt x="1303" y="1669"/>
                  </a:lnTo>
                  <a:lnTo>
                    <a:pt x="2565" y="693"/>
                  </a:lnTo>
                  <a:close/>
                  <a:moveTo>
                    <a:pt x="2443" y="1"/>
                  </a:moveTo>
                  <a:cubicBezTo>
                    <a:pt x="2361" y="1"/>
                    <a:pt x="2280" y="41"/>
                    <a:pt x="2239" y="82"/>
                  </a:cubicBezTo>
                  <a:lnTo>
                    <a:pt x="164" y="1751"/>
                  </a:lnTo>
                  <a:cubicBezTo>
                    <a:pt x="41" y="1832"/>
                    <a:pt x="1" y="1995"/>
                    <a:pt x="41" y="2117"/>
                  </a:cubicBezTo>
                  <a:cubicBezTo>
                    <a:pt x="82" y="2280"/>
                    <a:pt x="204" y="2361"/>
                    <a:pt x="367" y="2361"/>
                  </a:cubicBezTo>
                  <a:lnTo>
                    <a:pt x="4640" y="2361"/>
                  </a:lnTo>
                  <a:cubicBezTo>
                    <a:pt x="4722" y="2361"/>
                    <a:pt x="4803" y="2321"/>
                    <a:pt x="4884" y="2280"/>
                  </a:cubicBezTo>
                  <a:lnTo>
                    <a:pt x="6960" y="611"/>
                  </a:lnTo>
                  <a:cubicBezTo>
                    <a:pt x="7082" y="489"/>
                    <a:pt x="7123" y="367"/>
                    <a:pt x="7082" y="204"/>
                  </a:cubicBezTo>
                  <a:cubicBezTo>
                    <a:pt x="7041" y="82"/>
                    <a:pt x="687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5"/>
            <p:cNvSpPr/>
            <p:nvPr/>
          </p:nvSpPr>
          <p:spPr>
            <a:xfrm>
              <a:off x="4769400" y="4637475"/>
              <a:ext cx="178075" cy="59050"/>
            </a:xfrm>
            <a:custGeom>
              <a:avLst/>
              <a:gdLst/>
              <a:ahLst/>
              <a:cxnLst/>
              <a:rect l="l" t="t" r="r" b="b"/>
              <a:pathLst>
                <a:path w="7123" h="2362" extrusionOk="0">
                  <a:moveTo>
                    <a:pt x="5780" y="693"/>
                  </a:moveTo>
                  <a:lnTo>
                    <a:pt x="4540" y="1669"/>
                  </a:lnTo>
                  <a:lnTo>
                    <a:pt x="1344" y="1669"/>
                  </a:lnTo>
                  <a:lnTo>
                    <a:pt x="2565" y="693"/>
                  </a:lnTo>
                  <a:close/>
                  <a:moveTo>
                    <a:pt x="2443" y="1"/>
                  </a:moveTo>
                  <a:cubicBezTo>
                    <a:pt x="2402" y="1"/>
                    <a:pt x="2321" y="41"/>
                    <a:pt x="2239" y="82"/>
                  </a:cubicBezTo>
                  <a:lnTo>
                    <a:pt x="164" y="1751"/>
                  </a:lnTo>
                  <a:cubicBezTo>
                    <a:pt x="42" y="1832"/>
                    <a:pt x="1" y="1995"/>
                    <a:pt x="42" y="2117"/>
                  </a:cubicBezTo>
                  <a:cubicBezTo>
                    <a:pt x="82" y="2280"/>
                    <a:pt x="245" y="2361"/>
                    <a:pt x="367" y="2361"/>
                  </a:cubicBezTo>
                  <a:lnTo>
                    <a:pt x="4681" y="2361"/>
                  </a:lnTo>
                  <a:cubicBezTo>
                    <a:pt x="4762" y="2361"/>
                    <a:pt x="4803" y="2321"/>
                    <a:pt x="4884" y="2280"/>
                  </a:cubicBezTo>
                  <a:lnTo>
                    <a:pt x="6960" y="611"/>
                  </a:lnTo>
                  <a:cubicBezTo>
                    <a:pt x="7082" y="489"/>
                    <a:pt x="7123" y="367"/>
                    <a:pt x="7082" y="204"/>
                  </a:cubicBezTo>
                  <a:cubicBezTo>
                    <a:pt x="7041"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5"/>
            <p:cNvSpPr/>
            <p:nvPr/>
          </p:nvSpPr>
          <p:spPr>
            <a:xfrm>
              <a:off x="4661550" y="4637475"/>
              <a:ext cx="178075" cy="59050"/>
            </a:xfrm>
            <a:custGeom>
              <a:avLst/>
              <a:gdLst/>
              <a:ahLst/>
              <a:cxnLst/>
              <a:rect l="l" t="t" r="r" b="b"/>
              <a:pathLst>
                <a:path w="7123" h="2362" extrusionOk="0">
                  <a:moveTo>
                    <a:pt x="5821" y="693"/>
                  </a:moveTo>
                  <a:lnTo>
                    <a:pt x="4581" y="1669"/>
                  </a:lnTo>
                  <a:lnTo>
                    <a:pt x="1344" y="1669"/>
                  </a:lnTo>
                  <a:lnTo>
                    <a:pt x="2606" y="693"/>
                  </a:lnTo>
                  <a:close/>
                  <a:moveTo>
                    <a:pt x="2483" y="1"/>
                  </a:moveTo>
                  <a:cubicBezTo>
                    <a:pt x="2402" y="1"/>
                    <a:pt x="2321" y="41"/>
                    <a:pt x="2280" y="82"/>
                  </a:cubicBezTo>
                  <a:lnTo>
                    <a:pt x="164" y="1751"/>
                  </a:lnTo>
                  <a:cubicBezTo>
                    <a:pt x="42" y="1832"/>
                    <a:pt x="1" y="1995"/>
                    <a:pt x="82" y="2117"/>
                  </a:cubicBezTo>
                  <a:cubicBezTo>
                    <a:pt x="123" y="2280"/>
                    <a:pt x="245" y="2361"/>
                    <a:pt x="367" y="2361"/>
                  </a:cubicBezTo>
                  <a:lnTo>
                    <a:pt x="4681" y="2361"/>
                  </a:lnTo>
                  <a:cubicBezTo>
                    <a:pt x="4763" y="2361"/>
                    <a:pt x="4844" y="2321"/>
                    <a:pt x="4885" y="2280"/>
                  </a:cubicBezTo>
                  <a:lnTo>
                    <a:pt x="7001" y="611"/>
                  </a:lnTo>
                  <a:cubicBezTo>
                    <a:pt x="7082" y="489"/>
                    <a:pt x="7123" y="367"/>
                    <a:pt x="7082" y="204"/>
                  </a:cubicBezTo>
                  <a:cubicBezTo>
                    <a:pt x="7042"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4124350" y="4637475"/>
              <a:ext cx="178075" cy="59050"/>
            </a:xfrm>
            <a:custGeom>
              <a:avLst/>
              <a:gdLst/>
              <a:ahLst/>
              <a:cxnLst/>
              <a:rect l="l" t="t" r="r" b="b"/>
              <a:pathLst>
                <a:path w="7123" h="2362" extrusionOk="0">
                  <a:moveTo>
                    <a:pt x="5821" y="693"/>
                  </a:moveTo>
                  <a:lnTo>
                    <a:pt x="4581" y="1669"/>
                  </a:lnTo>
                  <a:lnTo>
                    <a:pt x="1344" y="1669"/>
                  </a:lnTo>
                  <a:lnTo>
                    <a:pt x="2606" y="693"/>
                  </a:lnTo>
                  <a:close/>
                  <a:moveTo>
                    <a:pt x="2483" y="1"/>
                  </a:moveTo>
                  <a:cubicBezTo>
                    <a:pt x="2402" y="1"/>
                    <a:pt x="2321" y="41"/>
                    <a:pt x="2280" y="82"/>
                  </a:cubicBezTo>
                  <a:lnTo>
                    <a:pt x="164" y="1751"/>
                  </a:lnTo>
                  <a:cubicBezTo>
                    <a:pt x="42" y="1832"/>
                    <a:pt x="1" y="1995"/>
                    <a:pt x="82" y="2117"/>
                  </a:cubicBezTo>
                  <a:cubicBezTo>
                    <a:pt x="123" y="2280"/>
                    <a:pt x="245" y="2361"/>
                    <a:pt x="367" y="2361"/>
                  </a:cubicBezTo>
                  <a:lnTo>
                    <a:pt x="4681" y="2361"/>
                  </a:lnTo>
                  <a:cubicBezTo>
                    <a:pt x="4762" y="2361"/>
                    <a:pt x="4844" y="2321"/>
                    <a:pt x="4885" y="2280"/>
                  </a:cubicBezTo>
                  <a:lnTo>
                    <a:pt x="7001" y="611"/>
                  </a:lnTo>
                  <a:cubicBezTo>
                    <a:pt x="7082" y="489"/>
                    <a:pt x="7123" y="367"/>
                    <a:pt x="7082" y="204"/>
                  </a:cubicBezTo>
                  <a:cubicBezTo>
                    <a:pt x="7041" y="82"/>
                    <a:pt x="691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3538325" y="4763650"/>
              <a:ext cx="178075" cy="60050"/>
            </a:xfrm>
            <a:custGeom>
              <a:avLst/>
              <a:gdLst/>
              <a:ahLst/>
              <a:cxnLst/>
              <a:rect l="l" t="t" r="r" b="b"/>
              <a:pathLst>
                <a:path w="7123" h="2402" extrusionOk="0">
                  <a:moveTo>
                    <a:pt x="5764" y="692"/>
                  </a:moveTo>
                  <a:lnTo>
                    <a:pt x="4518" y="1710"/>
                  </a:lnTo>
                  <a:lnTo>
                    <a:pt x="1303" y="1710"/>
                  </a:lnTo>
                  <a:lnTo>
                    <a:pt x="2564" y="692"/>
                  </a:lnTo>
                  <a:close/>
                  <a:moveTo>
                    <a:pt x="2442" y="0"/>
                  </a:moveTo>
                  <a:cubicBezTo>
                    <a:pt x="2361" y="0"/>
                    <a:pt x="2279" y="41"/>
                    <a:pt x="2239" y="82"/>
                  </a:cubicBezTo>
                  <a:lnTo>
                    <a:pt x="122" y="1791"/>
                  </a:lnTo>
                  <a:cubicBezTo>
                    <a:pt x="41" y="1872"/>
                    <a:pt x="0" y="2035"/>
                    <a:pt x="41" y="2157"/>
                  </a:cubicBezTo>
                  <a:cubicBezTo>
                    <a:pt x="82" y="2279"/>
                    <a:pt x="204" y="2401"/>
                    <a:pt x="367" y="2401"/>
                  </a:cubicBezTo>
                  <a:lnTo>
                    <a:pt x="4640" y="2401"/>
                  </a:lnTo>
                  <a:cubicBezTo>
                    <a:pt x="4721" y="2401"/>
                    <a:pt x="4803" y="2361"/>
                    <a:pt x="4884" y="2320"/>
                  </a:cubicBezTo>
                  <a:lnTo>
                    <a:pt x="6960" y="611"/>
                  </a:lnTo>
                  <a:cubicBezTo>
                    <a:pt x="7082" y="529"/>
                    <a:pt x="7122" y="367"/>
                    <a:pt x="7082" y="244"/>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3642100" y="4679200"/>
              <a:ext cx="179100" cy="60050"/>
            </a:xfrm>
            <a:custGeom>
              <a:avLst/>
              <a:gdLst/>
              <a:ahLst/>
              <a:cxnLst/>
              <a:rect l="l" t="t" r="r" b="b"/>
              <a:pathLst>
                <a:path w="7164" h="2402" extrusionOk="0">
                  <a:moveTo>
                    <a:pt x="5805" y="692"/>
                  </a:moveTo>
                  <a:lnTo>
                    <a:pt x="4559" y="1710"/>
                  </a:lnTo>
                  <a:lnTo>
                    <a:pt x="1343" y="1710"/>
                  </a:lnTo>
                  <a:lnTo>
                    <a:pt x="2605" y="692"/>
                  </a:lnTo>
                  <a:close/>
                  <a:moveTo>
                    <a:pt x="2483" y="0"/>
                  </a:moveTo>
                  <a:cubicBezTo>
                    <a:pt x="2402" y="0"/>
                    <a:pt x="2320" y="41"/>
                    <a:pt x="2280" y="82"/>
                  </a:cubicBezTo>
                  <a:lnTo>
                    <a:pt x="163" y="1791"/>
                  </a:lnTo>
                  <a:cubicBezTo>
                    <a:pt x="82" y="1872"/>
                    <a:pt x="0" y="2035"/>
                    <a:pt x="82" y="2157"/>
                  </a:cubicBezTo>
                  <a:cubicBezTo>
                    <a:pt x="123" y="2279"/>
                    <a:pt x="245" y="2402"/>
                    <a:pt x="407" y="2402"/>
                  </a:cubicBezTo>
                  <a:lnTo>
                    <a:pt x="4681" y="2402"/>
                  </a:lnTo>
                  <a:cubicBezTo>
                    <a:pt x="4762" y="2402"/>
                    <a:pt x="4843" y="2361"/>
                    <a:pt x="4884" y="2320"/>
                  </a:cubicBezTo>
                  <a:lnTo>
                    <a:pt x="7000" y="611"/>
                  </a:lnTo>
                  <a:cubicBezTo>
                    <a:pt x="7082" y="529"/>
                    <a:pt x="7163" y="367"/>
                    <a:pt x="7082" y="245"/>
                  </a:cubicBezTo>
                  <a:cubicBezTo>
                    <a:pt x="7041" y="122"/>
                    <a:pt x="6919" y="0"/>
                    <a:pt x="6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5"/>
            <p:cNvSpPr/>
            <p:nvPr/>
          </p:nvSpPr>
          <p:spPr>
            <a:xfrm>
              <a:off x="4877250" y="4637475"/>
              <a:ext cx="178075" cy="59050"/>
            </a:xfrm>
            <a:custGeom>
              <a:avLst/>
              <a:gdLst/>
              <a:ahLst/>
              <a:cxnLst/>
              <a:rect l="l" t="t" r="r" b="b"/>
              <a:pathLst>
                <a:path w="7123" h="2362" extrusionOk="0">
                  <a:moveTo>
                    <a:pt x="5780" y="693"/>
                  </a:moveTo>
                  <a:lnTo>
                    <a:pt x="4540" y="1669"/>
                  </a:lnTo>
                  <a:lnTo>
                    <a:pt x="1303" y="1669"/>
                  </a:lnTo>
                  <a:lnTo>
                    <a:pt x="2565" y="693"/>
                  </a:lnTo>
                  <a:close/>
                  <a:moveTo>
                    <a:pt x="2443" y="1"/>
                  </a:moveTo>
                  <a:cubicBezTo>
                    <a:pt x="2361" y="1"/>
                    <a:pt x="2280" y="41"/>
                    <a:pt x="2239" y="82"/>
                  </a:cubicBezTo>
                  <a:lnTo>
                    <a:pt x="123" y="1751"/>
                  </a:lnTo>
                  <a:cubicBezTo>
                    <a:pt x="41" y="1832"/>
                    <a:pt x="1" y="1995"/>
                    <a:pt x="41" y="2117"/>
                  </a:cubicBezTo>
                  <a:cubicBezTo>
                    <a:pt x="82" y="2280"/>
                    <a:pt x="204" y="2361"/>
                    <a:pt x="367" y="2361"/>
                  </a:cubicBezTo>
                  <a:lnTo>
                    <a:pt x="4640" y="2361"/>
                  </a:lnTo>
                  <a:cubicBezTo>
                    <a:pt x="4722" y="2361"/>
                    <a:pt x="4803" y="2321"/>
                    <a:pt x="4844" y="2280"/>
                  </a:cubicBezTo>
                  <a:lnTo>
                    <a:pt x="6960" y="611"/>
                  </a:lnTo>
                  <a:cubicBezTo>
                    <a:pt x="7082" y="489"/>
                    <a:pt x="7123" y="367"/>
                    <a:pt x="7082" y="204"/>
                  </a:cubicBezTo>
                  <a:cubicBezTo>
                    <a:pt x="7001" y="82"/>
                    <a:pt x="687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5"/>
            <p:cNvSpPr/>
            <p:nvPr/>
          </p:nvSpPr>
          <p:spPr>
            <a:xfrm>
              <a:off x="3485425"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38" y="82"/>
                  </a:cubicBezTo>
                  <a:lnTo>
                    <a:pt x="163" y="1751"/>
                  </a:lnTo>
                  <a:cubicBezTo>
                    <a:pt x="41" y="1832"/>
                    <a:pt x="0" y="1995"/>
                    <a:pt x="41" y="2117"/>
                  </a:cubicBezTo>
                  <a:cubicBezTo>
                    <a:pt x="122" y="2280"/>
                    <a:pt x="244" y="2361"/>
                    <a:pt x="366" y="2361"/>
                  </a:cubicBezTo>
                  <a:lnTo>
                    <a:pt x="4680" y="2361"/>
                  </a:lnTo>
                  <a:cubicBezTo>
                    <a:pt x="4762" y="2361"/>
                    <a:pt x="4843" y="2320"/>
                    <a:pt x="4884" y="2280"/>
                  </a:cubicBezTo>
                  <a:lnTo>
                    <a:pt x="7000" y="611"/>
                  </a:lnTo>
                  <a:cubicBezTo>
                    <a:pt x="7081" y="489"/>
                    <a:pt x="7122" y="367"/>
                    <a:pt x="7081" y="204"/>
                  </a:cubicBezTo>
                  <a:cubicBezTo>
                    <a:pt x="7041" y="82"/>
                    <a:pt x="6919"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5"/>
            <p:cNvSpPr/>
            <p:nvPr/>
          </p:nvSpPr>
          <p:spPr>
            <a:xfrm>
              <a:off x="3695000" y="4637475"/>
              <a:ext cx="178075" cy="59050"/>
            </a:xfrm>
            <a:custGeom>
              <a:avLst/>
              <a:gdLst/>
              <a:ahLst/>
              <a:cxnLst/>
              <a:rect l="l" t="t" r="r" b="b"/>
              <a:pathLst>
                <a:path w="7123" h="2362" extrusionOk="0">
                  <a:moveTo>
                    <a:pt x="5786" y="693"/>
                  </a:moveTo>
                  <a:lnTo>
                    <a:pt x="4559" y="1669"/>
                  </a:lnTo>
                  <a:lnTo>
                    <a:pt x="1303" y="1669"/>
                  </a:lnTo>
                  <a:lnTo>
                    <a:pt x="2565" y="693"/>
                  </a:lnTo>
                  <a:close/>
                  <a:moveTo>
                    <a:pt x="2443" y="1"/>
                  </a:moveTo>
                  <a:cubicBezTo>
                    <a:pt x="2361" y="1"/>
                    <a:pt x="2320" y="41"/>
                    <a:pt x="2239" y="82"/>
                  </a:cubicBezTo>
                  <a:lnTo>
                    <a:pt x="164" y="1751"/>
                  </a:lnTo>
                  <a:cubicBezTo>
                    <a:pt x="41" y="1832"/>
                    <a:pt x="1" y="1995"/>
                    <a:pt x="41" y="2117"/>
                  </a:cubicBezTo>
                  <a:cubicBezTo>
                    <a:pt x="82" y="2280"/>
                    <a:pt x="204" y="2361"/>
                    <a:pt x="367" y="2361"/>
                  </a:cubicBezTo>
                  <a:lnTo>
                    <a:pt x="4681" y="2361"/>
                  </a:lnTo>
                  <a:cubicBezTo>
                    <a:pt x="4722" y="2361"/>
                    <a:pt x="4803" y="2321"/>
                    <a:pt x="4884" y="2280"/>
                  </a:cubicBezTo>
                  <a:lnTo>
                    <a:pt x="6960" y="611"/>
                  </a:lnTo>
                  <a:cubicBezTo>
                    <a:pt x="7082" y="489"/>
                    <a:pt x="7123" y="367"/>
                    <a:pt x="7082" y="204"/>
                  </a:cubicBezTo>
                  <a:cubicBezTo>
                    <a:pt x="7041" y="82"/>
                    <a:pt x="6879"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3909675" y="4637475"/>
              <a:ext cx="178075" cy="59050"/>
            </a:xfrm>
            <a:custGeom>
              <a:avLst/>
              <a:gdLst/>
              <a:ahLst/>
              <a:cxnLst/>
              <a:rect l="l" t="t" r="r" b="b"/>
              <a:pathLst>
                <a:path w="7123" h="2362" extrusionOk="0">
                  <a:moveTo>
                    <a:pt x="5821" y="693"/>
                  </a:moveTo>
                  <a:lnTo>
                    <a:pt x="4581" y="1669"/>
                  </a:lnTo>
                  <a:lnTo>
                    <a:pt x="1344" y="1669"/>
                  </a:lnTo>
                  <a:lnTo>
                    <a:pt x="2565" y="693"/>
                  </a:lnTo>
                  <a:close/>
                  <a:moveTo>
                    <a:pt x="2483" y="1"/>
                  </a:moveTo>
                  <a:cubicBezTo>
                    <a:pt x="2402" y="1"/>
                    <a:pt x="2321" y="41"/>
                    <a:pt x="2239" y="82"/>
                  </a:cubicBezTo>
                  <a:lnTo>
                    <a:pt x="164" y="1751"/>
                  </a:lnTo>
                  <a:cubicBezTo>
                    <a:pt x="42" y="1832"/>
                    <a:pt x="1" y="1995"/>
                    <a:pt x="42" y="2117"/>
                  </a:cubicBezTo>
                  <a:cubicBezTo>
                    <a:pt x="82" y="2280"/>
                    <a:pt x="245" y="2361"/>
                    <a:pt x="367" y="2361"/>
                  </a:cubicBezTo>
                  <a:lnTo>
                    <a:pt x="4681" y="2361"/>
                  </a:lnTo>
                  <a:cubicBezTo>
                    <a:pt x="4762" y="2361"/>
                    <a:pt x="4844" y="2321"/>
                    <a:pt x="4884" y="2280"/>
                  </a:cubicBezTo>
                  <a:lnTo>
                    <a:pt x="6960" y="611"/>
                  </a:lnTo>
                  <a:cubicBezTo>
                    <a:pt x="7082" y="489"/>
                    <a:pt x="7123" y="367"/>
                    <a:pt x="7082" y="204"/>
                  </a:cubicBezTo>
                  <a:cubicBezTo>
                    <a:pt x="7041" y="82"/>
                    <a:pt x="691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3801825" y="4637475"/>
              <a:ext cx="179100" cy="59050"/>
            </a:xfrm>
            <a:custGeom>
              <a:avLst/>
              <a:gdLst/>
              <a:ahLst/>
              <a:cxnLst/>
              <a:rect l="l" t="t" r="r" b="b"/>
              <a:pathLst>
                <a:path w="7164" h="2362" extrusionOk="0">
                  <a:moveTo>
                    <a:pt x="5821" y="693"/>
                  </a:moveTo>
                  <a:lnTo>
                    <a:pt x="4581" y="1669"/>
                  </a:lnTo>
                  <a:lnTo>
                    <a:pt x="1344" y="1669"/>
                  </a:lnTo>
                  <a:lnTo>
                    <a:pt x="2606" y="693"/>
                  </a:lnTo>
                  <a:close/>
                  <a:moveTo>
                    <a:pt x="2483" y="1"/>
                  </a:moveTo>
                  <a:cubicBezTo>
                    <a:pt x="2402" y="1"/>
                    <a:pt x="2321" y="41"/>
                    <a:pt x="2280" y="82"/>
                  </a:cubicBezTo>
                  <a:lnTo>
                    <a:pt x="164" y="1751"/>
                  </a:lnTo>
                  <a:cubicBezTo>
                    <a:pt x="82" y="1832"/>
                    <a:pt x="1" y="1995"/>
                    <a:pt x="82" y="2117"/>
                  </a:cubicBezTo>
                  <a:cubicBezTo>
                    <a:pt x="123" y="2280"/>
                    <a:pt x="245" y="2361"/>
                    <a:pt x="408" y="2361"/>
                  </a:cubicBezTo>
                  <a:lnTo>
                    <a:pt x="4681" y="2361"/>
                  </a:lnTo>
                  <a:cubicBezTo>
                    <a:pt x="4762" y="2361"/>
                    <a:pt x="4844" y="2321"/>
                    <a:pt x="4885" y="2280"/>
                  </a:cubicBezTo>
                  <a:lnTo>
                    <a:pt x="7001" y="611"/>
                  </a:lnTo>
                  <a:cubicBezTo>
                    <a:pt x="7123" y="489"/>
                    <a:pt x="7164" y="367"/>
                    <a:pt x="7082" y="204"/>
                  </a:cubicBezTo>
                  <a:cubicBezTo>
                    <a:pt x="7042" y="82"/>
                    <a:pt x="6919" y="1"/>
                    <a:pt x="6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5"/>
            <p:cNvSpPr/>
            <p:nvPr/>
          </p:nvSpPr>
          <p:spPr>
            <a:xfrm>
              <a:off x="4017525" y="4637475"/>
              <a:ext cx="178075" cy="59050"/>
            </a:xfrm>
            <a:custGeom>
              <a:avLst/>
              <a:gdLst/>
              <a:ahLst/>
              <a:cxnLst/>
              <a:rect l="l" t="t" r="r" b="b"/>
              <a:pathLst>
                <a:path w="7123" h="2362" extrusionOk="0">
                  <a:moveTo>
                    <a:pt x="5780" y="693"/>
                  </a:moveTo>
                  <a:lnTo>
                    <a:pt x="4540" y="1669"/>
                  </a:lnTo>
                  <a:lnTo>
                    <a:pt x="1303" y="1669"/>
                  </a:lnTo>
                  <a:lnTo>
                    <a:pt x="2565" y="693"/>
                  </a:lnTo>
                  <a:close/>
                  <a:moveTo>
                    <a:pt x="2443" y="1"/>
                  </a:moveTo>
                  <a:cubicBezTo>
                    <a:pt x="2361" y="1"/>
                    <a:pt x="2280" y="41"/>
                    <a:pt x="2239" y="82"/>
                  </a:cubicBezTo>
                  <a:lnTo>
                    <a:pt x="163" y="1751"/>
                  </a:lnTo>
                  <a:cubicBezTo>
                    <a:pt x="41" y="1832"/>
                    <a:pt x="1" y="1995"/>
                    <a:pt x="41" y="2117"/>
                  </a:cubicBezTo>
                  <a:cubicBezTo>
                    <a:pt x="82" y="2280"/>
                    <a:pt x="204" y="2361"/>
                    <a:pt x="367" y="2361"/>
                  </a:cubicBezTo>
                  <a:lnTo>
                    <a:pt x="4640" y="2361"/>
                  </a:lnTo>
                  <a:cubicBezTo>
                    <a:pt x="4722" y="2361"/>
                    <a:pt x="4803" y="2321"/>
                    <a:pt x="4884" y="2280"/>
                  </a:cubicBezTo>
                  <a:lnTo>
                    <a:pt x="6960" y="611"/>
                  </a:lnTo>
                  <a:cubicBezTo>
                    <a:pt x="7082" y="489"/>
                    <a:pt x="7123" y="367"/>
                    <a:pt x="7082" y="204"/>
                  </a:cubicBezTo>
                  <a:cubicBezTo>
                    <a:pt x="7001" y="82"/>
                    <a:pt x="6879"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5"/>
            <p:cNvSpPr/>
            <p:nvPr/>
          </p:nvSpPr>
          <p:spPr>
            <a:xfrm>
              <a:off x="4791800" y="4478775"/>
              <a:ext cx="657275" cy="73275"/>
            </a:xfrm>
            <a:custGeom>
              <a:avLst/>
              <a:gdLst/>
              <a:ahLst/>
              <a:cxnLst/>
              <a:rect l="l" t="t" r="r" b="b"/>
              <a:pathLst>
                <a:path w="26291" h="2931" extrusionOk="0">
                  <a:moveTo>
                    <a:pt x="5087" y="0"/>
                  </a:moveTo>
                  <a:lnTo>
                    <a:pt x="4925" y="41"/>
                  </a:lnTo>
                  <a:lnTo>
                    <a:pt x="326" y="2238"/>
                  </a:lnTo>
                  <a:cubicBezTo>
                    <a:pt x="0" y="2401"/>
                    <a:pt x="122" y="2930"/>
                    <a:pt x="489" y="2930"/>
                  </a:cubicBezTo>
                  <a:lnTo>
                    <a:pt x="22913" y="2930"/>
                  </a:lnTo>
                  <a:cubicBezTo>
                    <a:pt x="22994" y="2930"/>
                    <a:pt x="23075" y="2890"/>
                    <a:pt x="23116" y="2849"/>
                  </a:cubicBezTo>
                  <a:lnTo>
                    <a:pt x="26006" y="651"/>
                  </a:lnTo>
                  <a:cubicBezTo>
                    <a:pt x="26290" y="448"/>
                    <a:pt x="26128" y="0"/>
                    <a:pt x="25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5"/>
            <p:cNvSpPr/>
            <p:nvPr/>
          </p:nvSpPr>
          <p:spPr>
            <a:xfrm>
              <a:off x="4786700" y="4470625"/>
              <a:ext cx="667450" cy="89550"/>
            </a:xfrm>
            <a:custGeom>
              <a:avLst/>
              <a:gdLst/>
              <a:ahLst/>
              <a:cxnLst/>
              <a:rect l="l" t="t" r="r" b="b"/>
              <a:pathLst>
                <a:path w="26698" h="3582" extrusionOk="0">
                  <a:moveTo>
                    <a:pt x="26006" y="652"/>
                  </a:moveTo>
                  <a:lnTo>
                    <a:pt x="26047" y="692"/>
                  </a:lnTo>
                  <a:lnTo>
                    <a:pt x="26006" y="692"/>
                  </a:lnTo>
                  <a:lnTo>
                    <a:pt x="23117" y="2931"/>
                  </a:lnTo>
                  <a:lnTo>
                    <a:pt x="693" y="2931"/>
                  </a:lnTo>
                  <a:lnTo>
                    <a:pt x="652" y="2890"/>
                  </a:lnTo>
                  <a:lnTo>
                    <a:pt x="693" y="2890"/>
                  </a:lnTo>
                  <a:lnTo>
                    <a:pt x="5251" y="692"/>
                  </a:lnTo>
                  <a:lnTo>
                    <a:pt x="5332" y="652"/>
                  </a:lnTo>
                  <a:close/>
                  <a:moveTo>
                    <a:pt x="5210" y="0"/>
                  </a:moveTo>
                  <a:lnTo>
                    <a:pt x="5047" y="41"/>
                  </a:lnTo>
                  <a:lnTo>
                    <a:pt x="5006" y="41"/>
                  </a:lnTo>
                  <a:lnTo>
                    <a:pt x="367" y="2279"/>
                  </a:lnTo>
                  <a:cubicBezTo>
                    <a:pt x="123" y="2402"/>
                    <a:pt x="1" y="2646"/>
                    <a:pt x="1" y="2890"/>
                  </a:cubicBezTo>
                  <a:cubicBezTo>
                    <a:pt x="1" y="3053"/>
                    <a:pt x="41" y="3256"/>
                    <a:pt x="163" y="3378"/>
                  </a:cubicBezTo>
                  <a:cubicBezTo>
                    <a:pt x="286" y="3500"/>
                    <a:pt x="489" y="3582"/>
                    <a:pt x="693" y="3582"/>
                  </a:cubicBezTo>
                  <a:lnTo>
                    <a:pt x="23117" y="3582"/>
                  </a:lnTo>
                  <a:cubicBezTo>
                    <a:pt x="23279" y="3582"/>
                    <a:pt x="23442" y="3541"/>
                    <a:pt x="23524" y="3460"/>
                  </a:cubicBezTo>
                  <a:lnTo>
                    <a:pt x="23564" y="3460"/>
                  </a:lnTo>
                  <a:lnTo>
                    <a:pt x="26454" y="1221"/>
                  </a:lnTo>
                  <a:cubicBezTo>
                    <a:pt x="26617" y="1099"/>
                    <a:pt x="26698" y="896"/>
                    <a:pt x="26698" y="692"/>
                  </a:cubicBezTo>
                  <a:cubicBezTo>
                    <a:pt x="26698" y="489"/>
                    <a:pt x="26657" y="326"/>
                    <a:pt x="26535" y="204"/>
                  </a:cubicBezTo>
                  <a:cubicBezTo>
                    <a:pt x="26413" y="82"/>
                    <a:pt x="26210" y="0"/>
                    <a:pt x="26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5"/>
            <p:cNvSpPr/>
            <p:nvPr/>
          </p:nvSpPr>
          <p:spPr>
            <a:xfrm>
              <a:off x="5097025" y="4128775"/>
              <a:ext cx="102775" cy="392750"/>
            </a:xfrm>
            <a:custGeom>
              <a:avLst/>
              <a:gdLst/>
              <a:ahLst/>
              <a:cxnLst/>
              <a:rect l="l" t="t" r="r" b="b"/>
              <a:pathLst>
                <a:path w="4111" h="15710" extrusionOk="0">
                  <a:moveTo>
                    <a:pt x="0" y="0"/>
                  </a:moveTo>
                  <a:lnTo>
                    <a:pt x="0" y="15709"/>
                  </a:lnTo>
                  <a:lnTo>
                    <a:pt x="4111" y="15709"/>
                  </a:lnTo>
                  <a:lnTo>
                    <a:pt x="41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5088875" y="4119600"/>
              <a:ext cx="120075" cy="410050"/>
            </a:xfrm>
            <a:custGeom>
              <a:avLst/>
              <a:gdLst/>
              <a:ahLst/>
              <a:cxnLst/>
              <a:rect l="l" t="t" r="r" b="b"/>
              <a:pathLst>
                <a:path w="4803" h="16402" extrusionOk="0">
                  <a:moveTo>
                    <a:pt x="4111" y="693"/>
                  </a:moveTo>
                  <a:lnTo>
                    <a:pt x="4111" y="15751"/>
                  </a:lnTo>
                  <a:lnTo>
                    <a:pt x="652" y="15751"/>
                  </a:lnTo>
                  <a:lnTo>
                    <a:pt x="652" y="693"/>
                  </a:lnTo>
                  <a:close/>
                  <a:moveTo>
                    <a:pt x="326" y="1"/>
                  </a:moveTo>
                  <a:cubicBezTo>
                    <a:pt x="245" y="1"/>
                    <a:pt x="164" y="42"/>
                    <a:pt x="82" y="123"/>
                  </a:cubicBezTo>
                  <a:cubicBezTo>
                    <a:pt x="41" y="164"/>
                    <a:pt x="1" y="286"/>
                    <a:pt x="1" y="367"/>
                  </a:cubicBezTo>
                  <a:lnTo>
                    <a:pt x="1" y="16076"/>
                  </a:lnTo>
                  <a:cubicBezTo>
                    <a:pt x="1" y="16158"/>
                    <a:pt x="41" y="16239"/>
                    <a:pt x="82" y="16320"/>
                  </a:cubicBezTo>
                  <a:cubicBezTo>
                    <a:pt x="164" y="16361"/>
                    <a:pt x="245" y="16402"/>
                    <a:pt x="326" y="16402"/>
                  </a:cubicBezTo>
                  <a:lnTo>
                    <a:pt x="4437" y="16402"/>
                  </a:lnTo>
                  <a:cubicBezTo>
                    <a:pt x="4559" y="16402"/>
                    <a:pt x="4640" y="16361"/>
                    <a:pt x="4681" y="16320"/>
                  </a:cubicBezTo>
                  <a:cubicBezTo>
                    <a:pt x="4762" y="16239"/>
                    <a:pt x="4803" y="16158"/>
                    <a:pt x="4803" y="16076"/>
                  </a:cubicBezTo>
                  <a:lnTo>
                    <a:pt x="4803" y="367"/>
                  </a:lnTo>
                  <a:cubicBezTo>
                    <a:pt x="4803" y="286"/>
                    <a:pt x="4762" y="164"/>
                    <a:pt x="4681" y="123"/>
                  </a:cubicBezTo>
                  <a:cubicBezTo>
                    <a:pt x="4640" y="42"/>
                    <a:pt x="4559" y="1"/>
                    <a:pt x="4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5080750" y="4128775"/>
              <a:ext cx="135325" cy="284900"/>
            </a:xfrm>
            <a:custGeom>
              <a:avLst/>
              <a:gdLst/>
              <a:ahLst/>
              <a:cxnLst/>
              <a:rect l="l" t="t" r="r" b="b"/>
              <a:pathLst>
                <a:path w="5413" h="11396" extrusionOk="0">
                  <a:moveTo>
                    <a:pt x="0" y="0"/>
                  </a:moveTo>
                  <a:lnTo>
                    <a:pt x="0" y="11395"/>
                  </a:lnTo>
                  <a:lnTo>
                    <a:pt x="5413" y="11395"/>
                  </a:lnTo>
                  <a:lnTo>
                    <a:pt x="5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5072600" y="4119600"/>
              <a:ext cx="152650" cy="302200"/>
            </a:xfrm>
            <a:custGeom>
              <a:avLst/>
              <a:gdLst/>
              <a:ahLst/>
              <a:cxnLst/>
              <a:rect l="l" t="t" r="r" b="b"/>
              <a:pathLst>
                <a:path w="6106" h="12088" extrusionOk="0">
                  <a:moveTo>
                    <a:pt x="5413" y="693"/>
                  </a:moveTo>
                  <a:lnTo>
                    <a:pt x="5413" y="11437"/>
                  </a:lnTo>
                  <a:lnTo>
                    <a:pt x="652" y="11437"/>
                  </a:lnTo>
                  <a:lnTo>
                    <a:pt x="652" y="693"/>
                  </a:lnTo>
                  <a:close/>
                  <a:moveTo>
                    <a:pt x="326" y="1"/>
                  </a:moveTo>
                  <a:cubicBezTo>
                    <a:pt x="245" y="1"/>
                    <a:pt x="163" y="42"/>
                    <a:pt x="82" y="123"/>
                  </a:cubicBezTo>
                  <a:cubicBezTo>
                    <a:pt x="41" y="164"/>
                    <a:pt x="1" y="286"/>
                    <a:pt x="1" y="367"/>
                  </a:cubicBezTo>
                  <a:lnTo>
                    <a:pt x="1" y="11762"/>
                  </a:lnTo>
                  <a:cubicBezTo>
                    <a:pt x="1" y="11844"/>
                    <a:pt x="41" y="11925"/>
                    <a:pt x="82" y="12007"/>
                  </a:cubicBezTo>
                  <a:cubicBezTo>
                    <a:pt x="163" y="12088"/>
                    <a:pt x="245" y="12088"/>
                    <a:pt x="326" y="12088"/>
                  </a:cubicBezTo>
                  <a:lnTo>
                    <a:pt x="5739" y="12088"/>
                  </a:lnTo>
                  <a:cubicBezTo>
                    <a:pt x="5820" y="12088"/>
                    <a:pt x="5942" y="12088"/>
                    <a:pt x="5983" y="12007"/>
                  </a:cubicBezTo>
                  <a:cubicBezTo>
                    <a:pt x="6064" y="11925"/>
                    <a:pt x="6105" y="11844"/>
                    <a:pt x="6105" y="11762"/>
                  </a:cubicBezTo>
                  <a:lnTo>
                    <a:pt x="6105" y="367"/>
                  </a:lnTo>
                  <a:cubicBezTo>
                    <a:pt x="6105" y="286"/>
                    <a:pt x="6064" y="164"/>
                    <a:pt x="5983" y="123"/>
                  </a:cubicBezTo>
                  <a:cubicBezTo>
                    <a:pt x="5942" y="42"/>
                    <a:pt x="5820" y="1"/>
                    <a:pt x="57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5"/>
            <p:cNvSpPr/>
            <p:nvPr/>
          </p:nvSpPr>
          <p:spPr>
            <a:xfrm>
              <a:off x="4319700" y="2821375"/>
              <a:ext cx="1707275" cy="1335900"/>
            </a:xfrm>
            <a:custGeom>
              <a:avLst/>
              <a:gdLst/>
              <a:ahLst/>
              <a:cxnLst/>
              <a:rect l="l" t="t" r="r" b="b"/>
              <a:pathLst>
                <a:path w="68291" h="53436" extrusionOk="0">
                  <a:moveTo>
                    <a:pt x="1" y="0"/>
                  </a:moveTo>
                  <a:lnTo>
                    <a:pt x="1" y="53436"/>
                  </a:lnTo>
                  <a:lnTo>
                    <a:pt x="68290" y="53436"/>
                  </a:lnTo>
                  <a:lnTo>
                    <a:pt x="682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5"/>
            <p:cNvSpPr/>
            <p:nvPr/>
          </p:nvSpPr>
          <p:spPr>
            <a:xfrm>
              <a:off x="4310550" y="2813225"/>
              <a:ext cx="1724550" cy="1352200"/>
            </a:xfrm>
            <a:custGeom>
              <a:avLst/>
              <a:gdLst/>
              <a:ahLst/>
              <a:cxnLst/>
              <a:rect l="l" t="t" r="r" b="b"/>
              <a:pathLst>
                <a:path w="68982" h="54088" extrusionOk="0">
                  <a:moveTo>
                    <a:pt x="68290" y="693"/>
                  </a:moveTo>
                  <a:lnTo>
                    <a:pt x="68290" y="53395"/>
                  </a:lnTo>
                  <a:lnTo>
                    <a:pt x="692" y="53395"/>
                  </a:lnTo>
                  <a:lnTo>
                    <a:pt x="692" y="693"/>
                  </a:lnTo>
                  <a:close/>
                  <a:moveTo>
                    <a:pt x="367" y="1"/>
                  </a:moveTo>
                  <a:cubicBezTo>
                    <a:pt x="245" y="1"/>
                    <a:pt x="163" y="41"/>
                    <a:pt x="123" y="82"/>
                  </a:cubicBezTo>
                  <a:cubicBezTo>
                    <a:pt x="41" y="163"/>
                    <a:pt x="0" y="245"/>
                    <a:pt x="0" y="326"/>
                  </a:cubicBezTo>
                  <a:lnTo>
                    <a:pt x="0" y="53762"/>
                  </a:lnTo>
                  <a:cubicBezTo>
                    <a:pt x="0" y="53843"/>
                    <a:pt x="41" y="53924"/>
                    <a:pt x="123" y="54006"/>
                  </a:cubicBezTo>
                  <a:cubicBezTo>
                    <a:pt x="163" y="54047"/>
                    <a:pt x="245" y="54087"/>
                    <a:pt x="367" y="54087"/>
                  </a:cubicBezTo>
                  <a:lnTo>
                    <a:pt x="68656" y="54087"/>
                  </a:lnTo>
                  <a:cubicBezTo>
                    <a:pt x="68738" y="54087"/>
                    <a:pt x="68819" y="54047"/>
                    <a:pt x="68901" y="54006"/>
                  </a:cubicBezTo>
                  <a:cubicBezTo>
                    <a:pt x="68941" y="53924"/>
                    <a:pt x="68982" y="53843"/>
                    <a:pt x="68982" y="53762"/>
                  </a:cubicBezTo>
                  <a:lnTo>
                    <a:pt x="68982" y="326"/>
                  </a:lnTo>
                  <a:cubicBezTo>
                    <a:pt x="68982" y="245"/>
                    <a:pt x="68941" y="163"/>
                    <a:pt x="68901" y="82"/>
                  </a:cubicBezTo>
                  <a:cubicBezTo>
                    <a:pt x="68819" y="41"/>
                    <a:pt x="68738" y="1"/>
                    <a:pt x="686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4410250" y="2892600"/>
              <a:ext cx="1525150" cy="1193450"/>
            </a:xfrm>
            <a:custGeom>
              <a:avLst/>
              <a:gdLst/>
              <a:ahLst/>
              <a:cxnLst/>
              <a:rect l="l" t="t" r="r" b="b"/>
              <a:pathLst>
                <a:path w="61006" h="47738" extrusionOk="0">
                  <a:moveTo>
                    <a:pt x="1" y="0"/>
                  </a:moveTo>
                  <a:lnTo>
                    <a:pt x="1" y="47738"/>
                  </a:lnTo>
                  <a:lnTo>
                    <a:pt x="61006" y="47738"/>
                  </a:lnTo>
                  <a:lnTo>
                    <a:pt x="61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4402125" y="2884450"/>
              <a:ext cx="1541425" cy="1209750"/>
            </a:xfrm>
            <a:custGeom>
              <a:avLst/>
              <a:gdLst/>
              <a:ahLst/>
              <a:cxnLst/>
              <a:rect l="l" t="t" r="r" b="b"/>
              <a:pathLst>
                <a:path w="61657" h="48390" extrusionOk="0">
                  <a:moveTo>
                    <a:pt x="61005" y="692"/>
                  </a:moveTo>
                  <a:lnTo>
                    <a:pt x="61005" y="47698"/>
                  </a:lnTo>
                  <a:lnTo>
                    <a:pt x="692" y="47698"/>
                  </a:lnTo>
                  <a:lnTo>
                    <a:pt x="692" y="692"/>
                  </a:lnTo>
                  <a:close/>
                  <a:moveTo>
                    <a:pt x="326" y="0"/>
                  </a:moveTo>
                  <a:cubicBezTo>
                    <a:pt x="244" y="0"/>
                    <a:pt x="163" y="41"/>
                    <a:pt x="122" y="123"/>
                  </a:cubicBezTo>
                  <a:cubicBezTo>
                    <a:pt x="41" y="163"/>
                    <a:pt x="0" y="245"/>
                    <a:pt x="0" y="326"/>
                  </a:cubicBezTo>
                  <a:lnTo>
                    <a:pt x="0" y="48064"/>
                  </a:lnTo>
                  <a:cubicBezTo>
                    <a:pt x="0" y="48145"/>
                    <a:pt x="41" y="48227"/>
                    <a:pt x="122" y="48267"/>
                  </a:cubicBezTo>
                  <a:cubicBezTo>
                    <a:pt x="163" y="48349"/>
                    <a:pt x="244" y="48389"/>
                    <a:pt x="326" y="48389"/>
                  </a:cubicBezTo>
                  <a:lnTo>
                    <a:pt x="61331" y="48389"/>
                  </a:lnTo>
                  <a:cubicBezTo>
                    <a:pt x="61412" y="48389"/>
                    <a:pt x="61493" y="48349"/>
                    <a:pt x="61575" y="48267"/>
                  </a:cubicBezTo>
                  <a:cubicBezTo>
                    <a:pt x="61616" y="48227"/>
                    <a:pt x="61656" y="48145"/>
                    <a:pt x="61656" y="48064"/>
                  </a:cubicBezTo>
                  <a:lnTo>
                    <a:pt x="61656" y="326"/>
                  </a:lnTo>
                  <a:cubicBezTo>
                    <a:pt x="61656" y="245"/>
                    <a:pt x="61616" y="163"/>
                    <a:pt x="61575" y="123"/>
                  </a:cubicBezTo>
                  <a:cubicBezTo>
                    <a:pt x="61493" y="41"/>
                    <a:pt x="61412" y="0"/>
                    <a:pt x="61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4506925" y="2953625"/>
              <a:ext cx="534150" cy="335775"/>
            </a:xfrm>
            <a:custGeom>
              <a:avLst/>
              <a:gdLst/>
              <a:ahLst/>
              <a:cxnLst/>
              <a:rect l="l" t="t" r="r" b="b"/>
              <a:pathLst>
                <a:path w="21366" h="13431" extrusionOk="0">
                  <a:moveTo>
                    <a:pt x="366" y="82"/>
                  </a:moveTo>
                  <a:cubicBezTo>
                    <a:pt x="163" y="82"/>
                    <a:pt x="0" y="245"/>
                    <a:pt x="0" y="489"/>
                  </a:cubicBezTo>
                  <a:cubicBezTo>
                    <a:pt x="0" y="693"/>
                    <a:pt x="163" y="856"/>
                    <a:pt x="366" y="856"/>
                  </a:cubicBezTo>
                  <a:lnTo>
                    <a:pt x="1953" y="856"/>
                  </a:lnTo>
                  <a:cubicBezTo>
                    <a:pt x="2157" y="856"/>
                    <a:pt x="2320" y="693"/>
                    <a:pt x="2320" y="489"/>
                  </a:cubicBezTo>
                  <a:cubicBezTo>
                    <a:pt x="2320" y="245"/>
                    <a:pt x="2157" y="82"/>
                    <a:pt x="1953" y="82"/>
                  </a:cubicBezTo>
                  <a:close/>
                  <a:moveTo>
                    <a:pt x="3703" y="82"/>
                  </a:moveTo>
                  <a:cubicBezTo>
                    <a:pt x="3500" y="82"/>
                    <a:pt x="3337" y="245"/>
                    <a:pt x="3337" y="489"/>
                  </a:cubicBezTo>
                  <a:cubicBezTo>
                    <a:pt x="3337" y="693"/>
                    <a:pt x="3500" y="856"/>
                    <a:pt x="3703" y="856"/>
                  </a:cubicBezTo>
                  <a:lnTo>
                    <a:pt x="7814" y="856"/>
                  </a:lnTo>
                  <a:cubicBezTo>
                    <a:pt x="8058" y="856"/>
                    <a:pt x="8221" y="693"/>
                    <a:pt x="8221" y="489"/>
                  </a:cubicBezTo>
                  <a:cubicBezTo>
                    <a:pt x="8221" y="245"/>
                    <a:pt x="8058" y="82"/>
                    <a:pt x="7814" y="82"/>
                  </a:cubicBezTo>
                  <a:close/>
                  <a:moveTo>
                    <a:pt x="9605" y="1"/>
                  </a:moveTo>
                  <a:cubicBezTo>
                    <a:pt x="9320" y="1"/>
                    <a:pt x="9157" y="204"/>
                    <a:pt x="9157" y="489"/>
                  </a:cubicBezTo>
                  <a:cubicBezTo>
                    <a:pt x="9157" y="733"/>
                    <a:pt x="9320" y="937"/>
                    <a:pt x="9605" y="937"/>
                  </a:cubicBezTo>
                  <a:cubicBezTo>
                    <a:pt x="9849" y="937"/>
                    <a:pt x="10052" y="733"/>
                    <a:pt x="10052" y="489"/>
                  </a:cubicBezTo>
                  <a:cubicBezTo>
                    <a:pt x="10052" y="204"/>
                    <a:pt x="9849" y="1"/>
                    <a:pt x="9605" y="1"/>
                  </a:cubicBezTo>
                  <a:close/>
                  <a:moveTo>
                    <a:pt x="10948" y="1"/>
                  </a:moveTo>
                  <a:cubicBezTo>
                    <a:pt x="10703" y="1"/>
                    <a:pt x="10500" y="204"/>
                    <a:pt x="10500" y="489"/>
                  </a:cubicBezTo>
                  <a:cubicBezTo>
                    <a:pt x="10500" y="733"/>
                    <a:pt x="10703" y="937"/>
                    <a:pt x="10948" y="937"/>
                  </a:cubicBezTo>
                  <a:cubicBezTo>
                    <a:pt x="11192" y="937"/>
                    <a:pt x="11395" y="733"/>
                    <a:pt x="11395" y="489"/>
                  </a:cubicBezTo>
                  <a:cubicBezTo>
                    <a:pt x="11395" y="204"/>
                    <a:pt x="11192" y="1"/>
                    <a:pt x="10948" y="1"/>
                  </a:cubicBezTo>
                  <a:close/>
                  <a:moveTo>
                    <a:pt x="12291" y="1"/>
                  </a:moveTo>
                  <a:cubicBezTo>
                    <a:pt x="12046" y="1"/>
                    <a:pt x="11843" y="204"/>
                    <a:pt x="11843" y="489"/>
                  </a:cubicBezTo>
                  <a:cubicBezTo>
                    <a:pt x="11843" y="733"/>
                    <a:pt x="12046" y="937"/>
                    <a:pt x="12291" y="937"/>
                  </a:cubicBezTo>
                  <a:cubicBezTo>
                    <a:pt x="12535" y="937"/>
                    <a:pt x="12738" y="733"/>
                    <a:pt x="12738" y="489"/>
                  </a:cubicBezTo>
                  <a:cubicBezTo>
                    <a:pt x="12738" y="204"/>
                    <a:pt x="12535" y="1"/>
                    <a:pt x="12291" y="1"/>
                  </a:cubicBezTo>
                  <a:close/>
                  <a:moveTo>
                    <a:pt x="13634" y="1"/>
                  </a:moveTo>
                  <a:cubicBezTo>
                    <a:pt x="13389" y="1"/>
                    <a:pt x="13186" y="204"/>
                    <a:pt x="13186" y="489"/>
                  </a:cubicBezTo>
                  <a:cubicBezTo>
                    <a:pt x="13186" y="733"/>
                    <a:pt x="13389" y="937"/>
                    <a:pt x="13634" y="937"/>
                  </a:cubicBezTo>
                  <a:cubicBezTo>
                    <a:pt x="13878" y="937"/>
                    <a:pt x="14081" y="733"/>
                    <a:pt x="14081" y="489"/>
                  </a:cubicBezTo>
                  <a:cubicBezTo>
                    <a:pt x="14081" y="204"/>
                    <a:pt x="13878" y="1"/>
                    <a:pt x="13634" y="1"/>
                  </a:cubicBezTo>
                  <a:close/>
                  <a:moveTo>
                    <a:pt x="14977" y="1"/>
                  </a:moveTo>
                  <a:cubicBezTo>
                    <a:pt x="14732" y="1"/>
                    <a:pt x="14529" y="204"/>
                    <a:pt x="14529" y="489"/>
                  </a:cubicBezTo>
                  <a:cubicBezTo>
                    <a:pt x="14529" y="733"/>
                    <a:pt x="14732" y="937"/>
                    <a:pt x="14977" y="937"/>
                  </a:cubicBezTo>
                  <a:cubicBezTo>
                    <a:pt x="15221" y="937"/>
                    <a:pt x="15424" y="733"/>
                    <a:pt x="15424" y="489"/>
                  </a:cubicBezTo>
                  <a:cubicBezTo>
                    <a:pt x="15424" y="204"/>
                    <a:pt x="15221" y="1"/>
                    <a:pt x="14977" y="1"/>
                  </a:cubicBezTo>
                  <a:close/>
                  <a:moveTo>
                    <a:pt x="16320" y="1"/>
                  </a:moveTo>
                  <a:cubicBezTo>
                    <a:pt x="16075" y="1"/>
                    <a:pt x="15872" y="204"/>
                    <a:pt x="15872" y="489"/>
                  </a:cubicBezTo>
                  <a:cubicBezTo>
                    <a:pt x="15872" y="733"/>
                    <a:pt x="16075" y="937"/>
                    <a:pt x="16320" y="937"/>
                  </a:cubicBezTo>
                  <a:cubicBezTo>
                    <a:pt x="16564" y="937"/>
                    <a:pt x="16767" y="733"/>
                    <a:pt x="16767" y="489"/>
                  </a:cubicBezTo>
                  <a:cubicBezTo>
                    <a:pt x="16767" y="204"/>
                    <a:pt x="16564" y="1"/>
                    <a:pt x="16320" y="1"/>
                  </a:cubicBezTo>
                  <a:close/>
                  <a:moveTo>
                    <a:pt x="366" y="1873"/>
                  </a:moveTo>
                  <a:cubicBezTo>
                    <a:pt x="163" y="1873"/>
                    <a:pt x="0" y="2036"/>
                    <a:pt x="0" y="2280"/>
                  </a:cubicBezTo>
                  <a:cubicBezTo>
                    <a:pt x="0" y="2483"/>
                    <a:pt x="163" y="2646"/>
                    <a:pt x="366" y="2646"/>
                  </a:cubicBezTo>
                  <a:lnTo>
                    <a:pt x="1953" y="2646"/>
                  </a:lnTo>
                  <a:cubicBezTo>
                    <a:pt x="2157" y="2646"/>
                    <a:pt x="2320" y="2483"/>
                    <a:pt x="2320" y="2280"/>
                  </a:cubicBezTo>
                  <a:cubicBezTo>
                    <a:pt x="2320" y="2036"/>
                    <a:pt x="2157" y="1873"/>
                    <a:pt x="1953" y="1873"/>
                  </a:cubicBezTo>
                  <a:close/>
                  <a:moveTo>
                    <a:pt x="3703" y="1873"/>
                  </a:moveTo>
                  <a:cubicBezTo>
                    <a:pt x="3500" y="1873"/>
                    <a:pt x="3337" y="2036"/>
                    <a:pt x="3337" y="2280"/>
                  </a:cubicBezTo>
                  <a:cubicBezTo>
                    <a:pt x="3337" y="2483"/>
                    <a:pt x="3500" y="2646"/>
                    <a:pt x="3703" y="2646"/>
                  </a:cubicBezTo>
                  <a:lnTo>
                    <a:pt x="7814" y="2646"/>
                  </a:lnTo>
                  <a:cubicBezTo>
                    <a:pt x="8058" y="2646"/>
                    <a:pt x="8221" y="2483"/>
                    <a:pt x="8221" y="2280"/>
                  </a:cubicBezTo>
                  <a:cubicBezTo>
                    <a:pt x="8221" y="2036"/>
                    <a:pt x="8058" y="1873"/>
                    <a:pt x="7814" y="1873"/>
                  </a:cubicBezTo>
                  <a:close/>
                  <a:moveTo>
                    <a:pt x="366" y="3664"/>
                  </a:moveTo>
                  <a:cubicBezTo>
                    <a:pt x="163" y="3664"/>
                    <a:pt x="0" y="3867"/>
                    <a:pt x="0" y="4071"/>
                  </a:cubicBezTo>
                  <a:cubicBezTo>
                    <a:pt x="0" y="4274"/>
                    <a:pt x="163" y="4437"/>
                    <a:pt x="366" y="4437"/>
                  </a:cubicBezTo>
                  <a:lnTo>
                    <a:pt x="1953" y="4437"/>
                  </a:lnTo>
                  <a:cubicBezTo>
                    <a:pt x="2157" y="4437"/>
                    <a:pt x="2320" y="4274"/>
                    <a:pt x="2320" y="4071"/>
                  </a:cubicBezTo>
                  <a:cubicBezTo>
                    <a:pt x="2320" y="3867"/>
                    <a:pt x="2157" y="3664"/>
                    <a:pt x="1953" y="3664"/>
                  </a:cubicBezTo>
                  <a:close/>
                  <a:moveTo>
                    <a:pt x="3703" y="3664"/>
                  </a:moveTo>
                  <a:cubicBezTo>
                    <a:pt x="3500" y="3664"/>
                    <a:pt x="3337" y="3867"/>
                    <a:pt x="3337" y="4071"/>
                  </a:cubicBezTo>
                  <a:cubicBezTo>
                    <a:pt x="3337" y="4274"/>
                    <a:pt x="3500" y="4437"/>
                    <a:pt x="3703" y="4437"/>
                  </a:cubicBezTo>
                  <a:lnTo>
                    <a:pt x="7814" y="4437"/>
                  </a:lnTo>
                  <a:cubicBezTo>
                    <a:pt x="8058" y="4437"/>
                    <a:pt x="8221" y="4274"/>
                    <a:pt x="8221" y="4071"/>
                  </a:cubicBezTo>
                  <a:cubicBezTo>
                    <a:pt x="8221" y="3867"/>
                    <a:pt x="8058" y="3664"/>
                    <a:pt x="7814" y="3664"/>
                  </a:cubicBezTo>
                  <a:close/>
                  <a:moveTo>
                    <a:pt x="9605" y="3623"/>
                  </a:moveTo>
                  <a:cubicBezTo>
                    <a:pt x="9320" y="3623"/>
                    <a:pt x="9157" y="3826"/>
                    <a:pt x="9157" y="4071"/>
                  </a:cubicBezTo>
                  <a:cubicBezTo>
                    <a:pt x="9157" y="4315"/>
                    <a:pt x="9320" y="4518"/>
                    <a:pt x="9605" y="4518"/>
                  </a:cubicBezTo>
                  <a:cubicBezTo>
                    <a:pt x="9849" y="4518"/>
                    <a:pt x="10052" y="4315"/>
                    <a:pt x="10052" y="4071"/>
                  </a:cubicBezTo>
                  <a:cubicBezTo>
                    <a:pt x="10052" y="3826"/>
                    <a:pt x="9849" y="3623"/>
                    <a:pt x="9605" y="3623"/>
                  </a:cubicBezTo>
                  <a:close/>
                  <a:moveTo>
                    <a:pt x="10948" y="3623"/>
                  </a:moveTo>
                  <a:cubicBezTo>
                    <a:pt x="10703" y="3623"/>
                    <a:pt x="10500" y="3826"/>
                    <a:pt x="10500" y="4071"/>
                  </a:cubicBezTo>
                  <a:cubicBezTo>
                    <a:pt x="10500" y="4315"/>
                    <a:pt x="10703" y="4518"/>
                    <a:pt x="10948" y="4518"/>
                  </a:cubicBezTo>
                  <a:cubicBezTo>
                    <a:pt x="11192" y="4518"/>
                    <a:pt x="11395" y="4315"/>
                    <a:pt x="11395" y="4071"/>
                  </a:cubicBezTo>
                  <a:cubicBezTo>
                    <a:pt x="11395" y="3826"/>
                    <a:pt x="11192" y="3623"/>
                    <a:pt x="10948" y="3623"/>
                  </a:cubicBezTo>
                  <a:close/>
                  <a:moveTo>
                    <a:pt x="12291" y="3623"/>
                  </a:moveTo>
                  <a:cubicBezTo>
                    <a:pt x="12046" y="3623"/>
                    <a:pt x="11843" y="3826"/>
                    <a:pt x="11843" y="4071"/>
                  </a:cubicBezTo>
                  <a:cubicBezTo>
                    <a:pt x="11843" y="4315"/>
                    <a:pt x="12046" y="4518"/>
                    <a:pt x="12291" y="4518"/>
                  </a:cubicBezTo>
                  <a:cubicBezTo>
                    <a:pt x="12535" y="4518"/>
                    <a:pt x="12738" y="4315"/>
                    <a:pt x="12738" y="4071"/>
                  </a:cubicBezTo>
                  <a:cubicBezTo>
                    <a:pt x="12738" y="3826"/>
                    <a:pt x="12535" y="3623"/>
                    <a:pt x="12291" y="3623"/>
                  </a:cubicBezTo>
                  <a:close/>
                  <a:moveTo>
                    <a:pt x="13634" y="3623"/>
                  </a:moveTo>
                  <a:cubicBezTo>
                    <a:pt x="13389" y="3623"/>
                    <a:pt x="13186" y="3826"/>
                    <a:pt x="13186" y="4071"/>
                  </a:cubicBezTo>
                  <a:cubicBezTo>
                    <a:pt x="13186" y="4315"/>
                    <a:pt x="13389" y="4518"/>
                    <a:pt x="13634" y="4518"/>
                  </a:cubicBezTo>
                  <a:cubicBezTo>
                    <a:pt x="13878" y="4518"/>
                    <a:pt x="14081" y="4315"/>
                    <a:pt x="14081" y="4071"/>
                  </a:cubicBezTo>
                  <a:cubicBezTo>
                    <a:pt x="14081" y="3826"/>
                    <a:pt x="13878" y="3623"/>
                    <a:pt x="13634" y="3623"/>
                  </a:cubicBezTo>
                  <a:close/>
                  <a:moveTo>
                    <a:pt x="14977" y="3623"/>
                  </a:moveTo>
                  <a:cubicBezTo>
                    <a:pt x="14732" y="3623"/>
                    <a:pt x="14529" y="3826"/>
                    <a:pt x="14529" y="4071"/>
                  </a:cubicBezTo>
                  <a:cubicBezTo>
                    <a:pt x="14529" y="4315"/>
                    <a:pt x="14732" y="4518"/>
                    <a:pt x="14977" y="4518"/>
                  </a:cubicBezTo>
                  <a:cubicBezTo>
                    <a:pt x="15221" y="4518"/>
                    <a:pt x="15424" y="4315"/>
                    <a:pt x="15424" y="4071"/>
                  </a:cubicBezTo>
                  <a:cubicBezTo>
                    <a:pt x="15424" y="3826"/>
                    <a:pt x="15221" y="3623"/>
                    <a:pt x="14977" y="3623"/>
                  </a:cubicBezTo>
                  <a:close/>
                  <a:moveTo>
                    <a:pt x="16320" y="3623"/>
                  </a:moveTo>
                  <a:cubicBezTo>
                    <a:pt x="16075" y="3623"/>
                    <a:pt x="15872" y="3826"/>
                    <a:pt x="15872" y="4071"/>
                  </a:cubicBezTo>
                  <a:cubicBezTo>
                    <a:pt x="15872" y="4315"/>
                    <a:pt x="16075" y="4518"/>
                    <a:pt x="16320" y="4518"/>
                  </a:cubicBezTo>
                  <a:cubicBezTo>
                    <a:pt x="16564" y="4518"/>
                    <a:pt x="16767" y="4315"/>
                    <a:pt x="16767" y="4071"/>
                  </a:cubicBezTo>
                  <a:cubicBezTo>
                    <a:pt x="16767" y="3826"/>
                    <a:pt x="16564" y="3623"/>
                    <a:pt x="16320" y="3623"/>
                  </a:cubicBezTo>
                  <a:close/>
                  <a:moveTo>
                    <a:pt x="366" y="5454"/>
                  </a:moveTo>
                  <a:cubicBezTo>
                    <a:pt x="163" y="5454"/>
                    <a:pt x="0" y="5658"/>
                    <a:pt x="0" y="5861"/>
                  </a:cubicBezTo>
                  <a:cubicBezTo>
                    <a:pt x="0" y="6065"/>
                    <a:pt x="163" y="6228"/>
                    <a:pt x="366" y="6228"/>
                  </a:cubicBezTo>
                  <a:lnTo>
                    <a:pt x="1953" y="6228"/>
                  </a:lnTo>
                  <a:cubicBezTo>
                    <a:pt x="2157" y="6228"/>
                    <a:pt x="2320" y="6065"/>
                    <a:pt x="2320" y="5861"/>
                  </a:cubicBezTo>
                  <a:cubicBezTo>
                    <a:pt x="2320" y="5658"/>
                    <a:pt x="2157" y="5454"/>
                    <a:pt x="1953" y="5454"/>
                  </a:cubicBezTo>
                  <a:close/>
                  <a:moveTo>
                    <a:pt x="3703" y="5454"/>
                  </a:moveTo>
                  <a:cubicBezTo>
                    <a:pt x="3500" y="5454"/>
                    <a:pt x="3337" y="5658"/>
                    <a:pt x="3337" y="5861"/>
                  </a:cubicBezTo>
                  <a:cubicBezTo>
                    <a:pt x="3337" y="6065"/>
                    <a:pt x="3500" y="6228"/>
                    <a:pt x="3703" y="6228"/>
                  </a:cubicBezTo>
                  <a:lnTo>
                    <a:pt x="7814" y="6228"/>
                  </a:lnTo>
                  <a:cubicBezTo>
                    <a:pt x="8058" y="6228"/>
                    <a:pt x="8221" y="6065"/>
                    <a:pt x="8221" y="5861"/>
                  </a:cubicBezTo>
                  <a:cubicBezTo>
                    <a:pt x="8221" y="5658"/>
                    <a:pt x="8058" y="5454"/>
                    <a:pt x="7814" y="5454"/>
                  </a:cubicBezTo>
                  <a:close/>
                  <a:moveTo>
                    <a:pt x="366" y="7286"/>
                  </a:moveTo>
                  <a:cubicBezTo>
                    <a:pt x="163" y="7286"/>
                    <a:pt x="0" y="7448"/>
                    <a:pt x="0" y="7652"/>
                  </a:cubicBezTo>
                  <a:cubicBezTo>
                    <a:pt x="0" y="7855"/>
                    <a:pt x="163" y="8059"/>
                    <a:pt x="366" y="8059"/>
                  </a:cubicBezTo>
                  <a:lnTo>
                    <a:pt x="1953" y="8059"/>
                  </a:lnTo>
                  <a:cubicBezTo>
                    <a:pt x="2157" y="8059"/>
                    <a:pt x="2320" y="7855"/>
                    <a:pt x="2320" y="7652"/>
                  </a:cubicBezTo>
                  <a:cubicBezTo>
                    <a:pt x="2320" y="7448"/>
                    <a:pt x="2157" y="7286"/>
                    <a:pt x="1953" y="7286"/>
                  </a:cubicBezTo>
                  <a:close/>
                  <a:moveTo>
                    <a:pt x="3703" y="7286"/>
                  </a:moveTo>
                  <a:cubicBezTo>
                    <a:pt x="3500" y="7286"/>
                    <a:pt x="3337" y="7448"/>
                    <a:pt x="3337" y="7652"/>
                  </a:cubicBezTo>
                  <a:cubicBezTo>
                    <a:pt x="3337" y="7855"/>
                    <a:pt x="3500" y="8059"/>
                    <a:pt x="3703" y="8059"/>
                  </a:cubicBezTo>
                  <a:lnTo>
                    <a:pt x="7814" y="8059"/>
                  </a:lnTo>
                  <a:cubicBezTo>
                    <a:pt x="8058" y="8059"/>
                    <a:pt x="8221" y="7855"/>
                    <a:pt x="8221" y="7652"/>
                  </a:cubicBezTo>
                  <a:cubicBezTo>
                    <a:pt x="8221" y="7448"/>
                    <a:pt x="8058" y="7286"/>
                    <a:pt x="7814" y="7286"/>
                  </a:cubicBezTo>
                  <a:close/>
                  <a:moveTo>
                    <a:pt x="14203" y="8791"/>
                  </a:moveTo>
                  <a:cubicBezTo>
                    <a:pt x="13959" y="8791"/>
                    <a:pt x="13756" y="8995"/>
                    <a:pt x="13756" y="9239"/>
                  </a:cubicBezTo>
                  <a:cubicBezTo>
                    <a:pt x="13756" y="9483"/>
                    <a:pt x="13959" y="9687"/>
                    <a:pt x="14203" y="9687"/>
                  </a:cubicBezTo>
                  <a:cubicBezTo>
                    <a:pt x="14447" y="9687"/>
                    <a:pt x="14651" y="9483"/>
                    <a:pt x="14651" y="9239"/>
                  </a:cubicBezTo>
                  <a:cubicBezTo>
                    <a:pt x="14651" y="8995"/>
                    <a:pt x="14447" y="8791"/>
                    <a:pt x="14203" y="8791"/>
                  </a:cubicBezTo>
                  <a:close/>
                  <a:moveTo>
                    <a:pt x="15546" y="8791"/>
                  </a:moveTo>
                  <a:cubicBezTo>
                    <a:pt x="15302" y="8791"/>
                    <a:pt x="15099" y="8995"/>
                    <a:pt x="15099" y="9239"/>
                  </a:cubicBezTo>
                  <a:cubicBezTo>
                    <a:pt x="15099" y="9483"/>
                    <a:pt x="15302" y="9687"/>
                    <a:pt x="15546" y="9687"/>
                  </a:cubicBezTo>
                  <a:cubicBezTo>
                    <a:pt x="15790" y="9687"/>
                    <a:pt x="15994" y="9483"/>
                    <a:pt x="15994" y="9239"/>
                  </a:cubicBezTo>
                  <a:cubicBezTo>
                    <a:pt x="15994" y="8995"/>
                    <a:pt x="15790" y="8791"/>
                    <a:pt x="15546" y="8791"/>
                  </a:cubicBezTo>
                  <a:close/>
                  <a:moveTo>
                    <a:pt x="16889" y="8791"/>
                  </a:moveTo>
                  <a:cubicBezTo>
                    <a:pt x="16645" y="8791"/>
                    <a:pt x="16442" y="8995"/>
                    <a:pt x="16442" y="9239"/>
                  </a:cubicBezTo>
                  <a:cubicBezTo>
                    <a:pt x="16442" y="9483"/>
                    <a:pt x="16645" y="9687"/>
                    <a:pt x="16889" y="9687"/>
                  </a:cubicBezTo>
                  <a:cubicBezTo>
                    <a:pt x="17133" y="9687"/>
                    <a:pt x="17337" y="9483"/>
                    <a:pt x="17337" y="9239"/>
                  </a:cubicBezTo>
                  <a:cubicBezTo>
                    <a:pt x="17337" y="8995"/>
                    <a:pt x="17133" y="8791"/>
                    <a:pt x="16889" y="8791"/>
                  </a:cubicBezTo>
                  <a:close/>
                  <a:moveTo>
                    <a:pt x="18232" y="8791"/>
                  </a:moveTo>
                  <a:cubicBezTo>
                    <a:pt x="17988" y="8791"/>
                    <a:pt x="17785" y="8995"/>
                    <a:pt x="17785" y="9239"/>
                  </a:cubicBezTo>
                  <a:cubicBezTo>
                    <a:pt x="17785" y="9483"/>
                    <a:pt x="17988" y="9687"/>
                    <a:pt x="18232" y="9687"/>
                  </a:cubicBezTo>
                  <a:cubicBezTo>
                    <a:pt x="18476" y="9687"/>
                    <a:pt x="18680" y="9483"/>
                    <a:pt x="18680" y="9239"/>
                  </a:cubicBezTo>
                  <a:cubicBezTo>
                    <a:pt x="18680" y="8995"/>
                    <a:pt x="18476" y="8791"/>
                    <a:pt x="18232" y="8791"/>
                  </a:cubicBezTo>
                  <a:close/>
                  <a:moveTo>
                    <a:pt x="19575" y="8791"/>
                  </a:moveTo>
                  <a:cubicBezTo>
                    <a:pt x="19331" y="8791"/>
                    <a:pt x="19128" y="8995"/>
                    <a:pt x="19128" y="9239"/>
                  </a:cubicBezTo>
                  <a:cubicBezTo>
                    <a:pt x="19128" y="9483"/>
                    <a:pt x="19331" y="9687"/>
                    <a:pt x="19575" y="9687"/>
                  </a:cubicBezTo>
                  <a:cubicBezTo>
                    <a:pt x="19819" y="9687"/>
                    <a:pt x="20023" y="9483"/>
                    <a:pt x="20023" y="9239"/>
                  </a:cubicBezTo>
                  <a:cubicBezTo>
                    <a:pt x="20023" y="8995"/>
                    <a:pt x="19819" y="8791"/>
                    <a:pt x="19575" y="8791"/>
                  </a:cubicBezTo>
                  <a:close/>
                  <a:moveTo>
                    <a:pt x="20918" y="8791"/>
                  </a:moveTo>
                  <a:cubicBezTo>
                    <a:pt x="20674" y="8791"/>
                    <a:pt x="20471" y="8995"/>
                    <a:pt x="20471" y="9239"/>
                  </a:cubicBezTo>
                  <a:cubicBezTo>
                    <a:pt x="20471" y="9483"/>
                    <a:pt x="20674" y="9687"/>
                    <a:pt x="20918" y="9687"/>
                  </a:cubicBezTo>
                  <a:cubicBezTo>
                    <a:pt x="21162" y="9687"/>
                    <a:pt x="21366" y="9483"/>
                    <a:pt x="21366" y="9239"/>
                  </a:cubicBezTo>
                  <a:cubicBezTo>
                    <a:pt x="21366" y="8995"/>
                    <a:pt x="21162" y="8791"/>
                    <a:pt x="20918" y="8791"/>
                  </a:cubicBezTo>
                  <a:close/>
                  <a:moveTo>
                    <a:pt x="366" y="9076"/>
                  </a:moveTo>
                  <a:cubicBezTo>
                    <a:pt x="163" y="9076"/>
                    <a:pt x="0" y="9239"/>
                    <a:pt x="0" y="9443"/>
                  </a:cubicBezTo>
                  <a:cubicBezTo>
                    <a:pt x="0" y="9646"/>
                    <a:pt x="163" y="9850"/>
                    <a:pt x="366" y="9850"/>
                  </a:cubicBezTo>
                  <a:lnTo>
                    <a:pt x="1953" y="9850"/>
                  </a:lnTo>
                  <a:cubicBezTo>
                    <a:pt x="2157" y="9850"/>
                    <a:pt x="2320" y="9646"/>
                    <a:pt x="2320" y="9443"/>
                  </a:cubicBezTo>
                  <a:cubicBezTo>
                    <a:pt x="2320" y="9239"/>
                    <a:pt x="2157" y="9076"/>
                    <a:pt x="1953" y="9076"/>
                  </a:cubicBezTo>
                  <a:close/>
                  <a:moveTo>
                    <a:pt x="8628" y="9076"/>
                  </a:moveTo>
                  <a:cubicBezTo>
                    <a:pt x="8424" y="9076"/>
                    <a:pt x="8262" y="9239"/>
                    <a:pt x="8262" y="9443"/>
                  </a:cubicBezTo>
                  <a:cubicBezTo>
                    <a:pt x="8262" y="9646"/>
                    <a:pt x="8424" y="9850"/>
                    <a:pt x="8628" y="9850"/>
                  </a:cubicBezTo>
                  <a:lnTo>
                    <a:pt x="12779" y="9850"/>
                  </a:lnTo>
                  <a:cubicBezTo>
                    <a:pt x="12982" y="9850"/>
                    <a:pt x="13145" y="9646"/>
                    <a:pt x="13145" y="9443"/>
                  </a:cubicBezTo>
                  <a:cubicBezTo>
                    <a:pt x="13145" y="9239"/>
                    <a:pt x="12982" y="9076"/>
                    <a:pt x="12779" y="9076"/>
                  </a:cubicBezTo>
                  <a:close/>
                  <a:moveTo>
                    <a:pt x="366" y="10867"/>
                  </a:moveTo>
                  <a:cubicBezTo>
                    <a:pt x="163" y="10867"/>
                    <a:pt x="0" y="11030"/>
                    <a:pt x="0" y="11233"/>
                  </a:cubicBezTo>
                  <a:cubicBezTo>
                    <a:pt x="0" y="11478"/>
                    <a:pt x="163" y="11640"/>
                    <a:pt x="366" y="11640"/>
                  </a:cubicBezTo>
                  <a:lnTo>
                    <a:pt x="1953" y="11640"/>
                  </a:lnTo>
                  <a:cubicBezTo>
                    <a:pt x="2157" y="11640"/>
                    <a:pt x="2320" y="11478"/>
                    <a:pt x="2320" y="11233"/>
                  </a:cubicBezTo>
                  <a:cubicBezTo>
                    <a:pt x="2320" y="11030"/>
                    <a:pt x="2157" y="10867"/>
                    <a:pt x="1953" y="10867"/>
                  </a:cubicBezTo>
                  <a:close/>
                  <a:moveTo>
                    <a:pt x="8628" y="10867"/>
                  </a:moveTo>
                  <a:cubicBezTo>
                    <a:pt x="8424" y="10867"/>
                    <a:pt x="8262" y="11030"/>
                    <a:pt x="8262" y="11233"/>
                  </a:cubicBezTo>
                  <a:cubicBezTo>
                    <a:pt x="8262" y="11478"/>
                    <a:pt x="8424" y="11640"/>
                    <a:pt x="8628" y="11640"/>
                  </a:cubicBezTo>
                  <a:lnTo>
                    <a:pt x="12779" y="11640"/>
                  </a:lnTo>
                  <a:cubicBezTo>
                    <a:pt x="12982" y="11640"/>
                    <a:pt x="13145" y="11478"/>
                    <a:pt x="13145" y="11233"/>
                  </a:cubicBezTo>
                  <a:cubicBezTo>
                    <a:pt x="13145" y="11030"/>
                    <a:pt x="12982" y="10867"/>
                    <a:pt x="12779" y="10867"/>
                  </a:cubicBezTo>
                  <a:close/>
                  <a:moveTo>
                    <a:pt x="14203" y="12495"/>
                  </a:moveTo>
                  <a:cubicBezTo>
                    <a:pt x="13959" y="12495"/>
                    <a:pt x="13756" y="12698"/>
                    <a:pt x="13756" y="12943"/>
                  </a:cubicBezTo>
                  <a:cubicBezTo>
                    <a:pt x="13756" y="13187"/>
                    <a:pt x="13959" y="13390"/>
                    <a:pt x="14203" y="13390"/>
                  </a:cubicBezTo>
                  <a:cubicBezTo>
                    <a:pt x="14447" y="13390"/>
                    <a:pt x="14651" y="13187"/>
                    <a:pt x="14651" y="12943"/>
                  </a:cubicBezTo>
                  <a:cubicBezTo>
                    <a:pt x="14651" y="12698"/>
                    <a:pt x="14447" y="12495"/>
                    <a:pt x="14203" y="12495"/>
                  </a:cubicBezTo>
                  <a:close/>
                  <a:moveTo>
                    <a:pt x="15546" y="12495"/>
                  </a:moveTo>
                  <a:cubicBezTo>
                    <a:pt x="15302" y="12495"/>
                    <a:pt x="15099" y="12698"/>
                    <a:pt x="15099" y="12943"/>
                  </a:cubicBezTo>
                  <a:cubicBezTo>
                    <a:pt x="15099" y="13187"/>
                    <a:pt x="15302" y="13390"/>
                    <a:pt x="15546" y="13390"/>
                  </a:cubicBezTo>
                  <a:cubicBezTo>
                    <a:pt x="15790" y="13390"/>
                    <a:pt x="15994" y="13187"/>
                    <a:pt x="15994" y="12943"/>
                  </a:cubicBezTo>
                  <a:cubicBezTo>
                    <a:pt x="15994" y="12698"/>
                    <a:pt x="15790" y="12495"/>
                    <a:pt x="15546" y="12495"/>
                  </a:cubicBezTo>
                  <a:close/>
                  <a:moveTo>
                    <a:pt x="16889" y="12495"/>
                  </a:moveTo>
                  <a:cubicBezTo>
                    <a:pt x="16645" y="12495"/>
                    <a:pt x="16442" y="12698"/>
                    <a:pt x="16442" y="12943"/>
                  </a:cubicBezTo>
                  <a:cubicBezTo>
                    <a:pt x="16442" y="13187"/>
                    <a:pt x="16645" y="13390"/>
                    <a:pt x="16889" y="13390"/>
                  </a:cubicBezTo>
                  <a:cubicBezTo>
                    <a:pt x="17133" y="13390"/>
                    <a:pt x="17337" y="13187"/>
                    <a:pt x="17337" y="12943"/>
                  </a:cubicBezTo>
                  <a:cubicBezTo>
                    <a:pt x="17337" y="12698"/>
                    <a:pt x="17133" y="12495"/>
                    <a:pt x="16889" y="12495"/>
                  </a:cubicBezTo>
                  <a:close/>
                  <a:moveTo>
                    <a:pt x="18232" y="12495"/>
                  </a:moveTo>
                  <a:cubicBezTo>
                    <a:pt x="17988" y="12495"/>
                    <a:pt x="17785" y="12698"/>
                    <a:pt x="17785" y="12943"/>
                  </a:cubicBezTo>
                  <a:cubicBezTo>
                    <a:pt x="17785" y="13187"/>
                    <a:pt x="17988" y="13390"/>
                    <a:pt x="18232" y="13390"/>
                  </a:cubicBezTo>
                  <a:cubicBezTo>
                    <a:pt x="18476" y="13390"/>
                    <a:pt x="18680" y="13187"/>
                    <a:pt x="18680" y="12943"/>
                  </a:cubicBezTo>
                  <a:cubicBezTo>
                    <a:pt x="18680" y="12698"/>
                    <a:pt x="18476" y="12495"/>
                    <a:pt x="18232" y="12495"/>
                  </a:cubicBezTo>
                  <a:close/>
                  <a:moveTo>
                    <a:pt x="19575" y="12495"/>
                  </a:moveTo>
                  <a:cubicBezTo>
                    <a:pt x="19331" y="12495"/>
                    <a:pt x="19128" y="12698"/>
                    <a:pt x="19128" y="12943"/>
                  </a:cubicBezTo>
                  <a:cubicBezTo>
                    <a:pt x="19128" y="13187"/>
                    <a:pt x="19331" y="13390"/>
                    <a:pt x="19575" y="13390"/>
                  </a:cubicBezTo>
                  <a:cubicBezTo>
                    <a:pt x="19819" y="13390"/>
                    <a:pt x="20023" y="13187"/>
                    <a:pt x="20023" y="12943"/>
                  </a:cubicBezTo>
                  <a:cubicBezTo>
                    <a:pt x="20023" y="12698"/>
                    <a:pt x="19819" y="12495"/>
                    <a:pt x="19575" y="12495"/>
                  </a:cubicBezTo>
                  <a:close/>
                  <a:moveTo>
                    <a:pt x="20918" y="12495"/>
                  </a:moveTo>
                  <a:cubicBezTo>
                    <a:pt x="20674" y="12495"/>
                    <a:pt x="20471" y="12698"/>
                    <a:pt x="20471" y="12943"/>
                  </a:cubicBezTo>
                  <a:cubicBezTo>
                    <a:pt x="20471" y="13187"/>
                    <a:pt x="20674" y="13390"/>
                    <a:pt x="20918" y="13390"/>
                  </a:cubicBezTo>
                  <a:cubicBezTo>
                    <a:pt x="21162" y="13390"/>
                    <a:pt x="21366" y="13187"/>
                    <a:pt x="21366" y="12943"/>
                  </a:cubicBezTo>
                  <a:cubicBezTo>
                    <a:pt x="21366" y="12698"/>
                    <a:pt x="21162" y="12495"/>
                    <a:pt x="20918" y="12495"/>
                  </a:cubicBezTo>
                  <a:close/>
                  <a:moveTo>
                    <a:pt x="366" y="12658"/>
                  </a:moveTo>
                  <a:cubicBezTo>
                    <a:pt x="163" y="12658"/>
                    <a:pt x="0" y="12821"/>
                    <a:pt x="0" y="13065"/>
                  </a:cubicBezTo>
                  <a:cubicBezTo>
                    <a:pt x="0" y="13268"/>
                    <a:pt x="163" y="13431"/>
                    <a:pt x="366" y="13431"/>
                  </a:cubicBezTo>
                  <a:lnTo>
                    <a:pt x="1953" y="13431"/>
                  </a:lnTo>
                  <a:cubicBezTo>
                    <a:pt x="2157" y="13431"/>
                    <a:pt x="2320" y="13268"/>
                    <a:pt x="2320" y="13065"/>
                  </a:cubicBezTo>
                  <a:cubicBezTo>
                    <a:pt x="2320" y="12821"/>
                    <a:pt x="2157" y="12658"/>
                    <a:pt x="1953" y="12658"/>
                  </a:cubicBezTo>
                  <a:close/>
                  <a:moveTo>
                    <a:pt x="8628" y="12658"/>
                  </a:moveTo>
                  <a:cubicBezTo>
                    <a:pt x="8424" y="12658"/>
                    <a:pt x="8262" y="12821"/>
                    <a:pt x="8262" y="13065"/>
                  </a:cubicBezTo>
                  <a:cubicBezTo>
                    <a:pt x="8262" y="13268"/>
                    <a:pt x="8424" y="13431"/>
                    <a:pt x="8628" y="13431"/>
                  </a:cubicBezTo>
                  <a:lnTo>
                    <a:pt x="12779" y="13431"/>
                  </a:lnTo>
                  <a:cubicBezTo>
                    <a:pt x="12982" y="13431"/>
                    <a:pt x="13145" y="13268"/>
                    <a:pt x="13145" y="13065"/>
                  </a:cubicBezTo>
                  <a:cubicBezTo>
                    <a:pt x="13145" y="12821"/>
                    <a:pt x="12982" y="12658"/>
                    <a:pt x="12779" y="126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5"/>
            <p:cNvSpPr/>
            <p:nvPr/>
          </p:nvSpPr>
          <p:spPr>
            <a:xfrm>
              <a:off x="4506925" y="3313800"/>
              <a:ext cx="534150" cy="334775"/>
            </a:xfrm>
            <a:custGeom>
              <a:avLst/>
              <a:gdLst/>
              <a:ahLst/>
              <a:cxnLst/>
              <a:rect l="l" t="t" r="r" b="b"/>
              <a:pathLst>
                <a:path w="21366" h="13391" extrusionOk="0">
                  <a:moveTo>
                    <a:pt x="366" y="41"/>
                  </a:moveTo>
                  <a:cubicBezTo>
                    <a:pt x="163" y="41"/>
                    <a:pt x="0" y="204"/>
                    <a:pt x="0" y="448"/>
                  </a:cubicBezTo>
                  <a:cubicBezTo>
                    <a:pt x="0" y="652"/>
                    <a:pt x="163" y="815"/>
                    <a:pt x="366" y="815"/>
                  </a:cubicBezTo>
                  <a:lnTo>
                    <a:pt x="1953" y="815"/>
                  </a:lnTo>
                  <a:cubicBezTo>
                    <a:pt x="2157" y="815"/>
                    <a:pt x="2320" y="652"/>
                    <a:pt x="2320" y="448"/>
                  </a:cubicBezTo>
                  <a:cubicBezTo>
                    <a:pt x="2320" y="204"/>
                    <a:pt x="2157" y="41"/>
                    <a:pt x="1953" y="41"/>
                  </a:cubicBezTo>
                  <a:close/>
                  <a:moveTo>
                    <a:pt x="3703" y="41"/>
                  </a:moveTo>
                  <a:cubicBezTo>
                    <a:pt x="3500" y="41"/>
                    <a:pt x="3337" y="204"/>
                    <a:pt x="3337" y="448"/>
                  </a:cubicBezTo>
                  <a:cubicBezTo>
                    <a:pt x="3337" y="652"/>
                    <a:pt x="3500" y="815"/>
                    <a:pt x="3703" y="815"/>
                  </a:cubicBezTo>
                  <a:lnTo>
                    <a:pt x="7814" y="815"/>
                  </a:lnTo>
                  <a:cubicBezTo>
                    <a:pt x="8058" y="815"/>
                    <a:pt x="8221" y="652"/>
                    <a:pt x="8221" y="448"/>
                  </a:cubicBezTo>
                  <a:cubicBezTo>
                    <a:pt x="8221" y="204"/>
                    <a:pt x="8058" y="41"/>
                    <a:pt x="7814" y="41"/>
                  </a:cubicBezTo>
                  <a:close/>
                  <a:moveTo>
                    <a:pt x="9605" y="1"/>
                  </a:moveTo>
                  <a:cubicBezTo>
                    <a:pt x="9320" y="1"/>
                    <a:pt x="9157" y="204"/>
                    <a:pt x="9157" y="448"/>
                  </a:cubicBezTo>
                  <a:cubicBezTo>
                    <a:pt x="9157" y="693"/>
                    <a:pt x="9320" y="896"/>
                    <a:pt x="9605" y="896"/>
                  </a:cubicBezTo>
                  <a:cubicBezTo>
                    <a:pt x="9849" y="896"/>
                    <a:pt x="10052" y="693"/>
                    <a:pt x="10052" y="448"/>
                  </a:cubicBezTo>
                  <a:cubicBezTo>
                    <a:pt x="10052" y="204"/>
                    <a:pt x="9849" y="1"/>
                    <a:pt x="9605" y="1"/>
                  </a:cubicBezTo>
                  <a:close/>
                  <a:moveTo>
                    <a:pt x="10948" y="1"/>
                  </a:moveTo>
                  <a:cubicBezTo>
                    <a:pt x="10703" y="1"/>
                    <a:pt x="10500" y="204"/>
                    <a:pt x="10500" y="448"/>
                  </a:cubicBezTo>
                  <a:cubicBezTo>
                    <a:pt x="10500" y="693"/>
                    <a:pt x="10703" y="896"/>
                    <a:pt x="10948" y="896"/>
                  </a:cubicBezTo>
                  <a:cubicBezTo>
                    <a:pt x="11192" y="896"/>
                    <a:pt x="11395" y="693"/>
                    <a:pt x="11395" y="448"/>
                  </a:cubicBezTo>
                  <a:cubicBezTo>
                    <a:pt x="11395" y="204"/>
                    <a:pt x="11192" y="1"/>
                    <a:pt x="10948" y="1"/>
                  </a:cubicBezTo>
                  <a:close/>
                  <a:moveTo>
                    <a:pt x="12291" y="1"/>
                  </a:moveTo>
                  <a:cubicBezTo>
                    <a:pt x="12046" y="1"/>
                    <a:pt x="11843" y="204"/>
                    <a:pt x="11843" y="448"/>
                  </a:cubicBezTo>
                  <a:cubicBezTo>
                    <a:pt x="11843" y="693"/>
                    <a:pt x="12046" y="896"/>
                    <a:pt x="12291" y="896"/>
                  </a:cubicBezTo>
                  <a:cubicBezTo>
                    <a:pt x="12535" y="896"/>
                    <a:pt x="12738" y="693"/>
                    <a:pt x="12738" y="448"/>
                  </a:cubicBezTo>
                  <a:cubicBezTo>
                    <a:pt x="12738" y="204"/>
                    <a:pt x="12535" y="1"/>
                    <a:pt x="12291" y="1"/>
                  </a:cubicBezTo>
                  <a:close/>
                  <a:moveTo>
                    <a:pt x="13634" y="1"/>
                  </a:moveTo>
                  <a:cubicBezTo>
                    <a:pt x="13389" y="1"/>
                    <a:pt x="13186" y="204"/>
                    <a:pt x="13186" y="448"/>
                  </a:cubicBezTo>
                  <a:cubicBezTo>
                    <a:pt x="13186" y="693"/>
                    <a:pt x="13389" y="896"/>
                    <a:pt x="13634" y="896"/>
                  </a:cubicBezTo>
                  <a:cubicBezTo>
                    <a:pt x="13878" y="896"/>
                    <a:pt x="14081" y="693"/>
                    <a:pt x="14081" y="448"/>
                  </a:cubicBezTo>
                  <a:cubicBezTo>
                    <a:pt x="14081" y="204"/>
                    <a:pt x="13878" y="1"/>
                    <a:pt x="13634" y="1"/>
                  </a:cubicBezTo>
                  <a:close/>
                  <a:moveTo>
                    <a:pt x="14977" y="1"/>
                  </a:moveTo>
                  <a:cubicBezTo>
                    <a:pt x="14732" y="1"/>
                    <a:pt x="14529" y="204"/>
                    <a:pt x="14529" y="448"/>
                  </a:cubicBezTo>
                  <a:cubicBezTo>
                    <a:pt x="14529" y="693"/>
                    <a:pt x="14732" y="896"/>
                    <a:pt x="14977" y="896"/>
                  </a:cubicBezTo>
                  <a:cubicBezTo>
                    <a:pt x="15221" y="896"/>
                    <a:pt x="15424" y="693"/>
                    <a:pt x="15424" y="448"/>
                  </a:cubicBezTo>
                  <a:cubicBezTo>
                    <a:pt x="15424" y="204"/>
                    <a:pt x="15221" y="1"/>
                    <a:pt x="14977" y="1"/>
                  </a:cubicBezTo>
                  <a:close/>
                  <a:moveTo>
                    <a:pt x="16320" y="1"/>
                  </a:moveTo>
                  <a:cubicBezTo>
                    <a:pt x="16075" y="1"/>
                    <a:pt x="15872" y="204"/>
                    <a:pt x="15872" y="448"/>
                  </a:cubicBezTo>
                  <a:cubicBezTo>
                    <a:pt x="15872" y="693"/>
                    <a:pt x="16075" y="896"/>
                    <a:pt x="16320" y="896"/>
                  </a:cubicBezTo>
                  <a:cubicBezTo>
                    <a:pt x="16564" y="896"/>
                    <a:pt x="16767" y="693"/>
                    <a:pt x="16767" y="448"/>
                  </a:cubicBezTo>
                  <a:cubicBezTo>
                    <a:pt x="16767" y="204"/>
                    <a:pt x="16564" y="1"/>
                    <a:pt x="16320" y="1"/>
                  </a:cubicBezTo>
                  <a:close/>
                  <a:moveTo>
                    <a:pt x="366" y="1832"/>
                  </a:moveTo>
                  <a:cubicBezTo>
                    <a:pt x="163" y="1832"/>
                    <a:pt x="0" y="2036"/>
                    <a:pt x="0" y="2239"/>
                  </a:cubicBezTo>
                  <a:cubicBezTo>
                    <a:pt x="0" y="2443"/>
                    <a:pt x="163" y="2605"/>
                    <a:pt x="366" y="2605"/>
                  </a:cubicBezTo>
                  <a:lnTo>
                    <a:pt x="1953" y="2605"/>
                  </a:lnTo>
                  <a:cubicBezTo>
                    <a:pt x="2157" y="2605"/>
                    <a:pt x="2320" y="2443"/>
                    <a:pt x="2320" y="2239"/>
                  </a:cubicBezTo>
                  <a:cubicBezTo>
                    <a:pt x="2320" y="2036"/>
                    <a:pt x="2157" y="1832"/>
                    <a:pt x="1953" y="1832"/>
                  </a:cubicBezTo>
                  <a:close/>
                  <a:moveTo>
                    <a:pt x="3703" y="1832"/>
                  </a:moveTo>
                  <a:cubicBezTo>
                    <a:pt x="3500" y="1832"/>
                    <a:pt x="3337" y="2036"/>
                    <a:pt x="3337" y="2239"/>
                  </a:cubicBezTo>
                  <a:cubicBezTo>
                    <a:pt x="3337" y="2443"/>
                    <a:pt x="3500" y="2605"/>
                    <a:pt x="3703" y="2605"/>
                  </a:cubicBezTo>
                  <a:lnTo>
                    <a:pt x="7814" y="2605"/>
                  </a:lnTo>
                  <a:cubicBezTo>
                    <a:pt x="8058" y="2605"/>
                    <a:pt x="8221" y="2443"/>
                    <a:pt x="8221" y="2239"/>
                  </a:cubicBezTo>
                  <a:cubicBezTo>
                    <a:pt x="8221" y="2036"/>
                    <a:pt x="8058" y="1832"/>
                    <a:pt x="7814" y="1832"/>
                  </a:cubicBezTo>
                  <a:close/>
                  <a:moveTo>
                    <a:pt x="366" y="3663"/>
                  </a:moveTo>
                  <a:cubicBezTo>
                    <a:pt x="163" y="3663"/>
                    <a:pt x="0" y="3826"/>
                    <a:pt x="0" y="4030"/>
                  </a:cubicBezTo>
                  <a:cubicBezTo>
                    <a:pt x="0" y="4233"/>
                    <a:pt x="163" y="4437"/>
                    <a:pt x="366" y="4437"/>
                  </a:cubicBezTo>
                  <a:lnTo>
                    <a:pt x="1953" y="4437"/>
                  </a:lnTo>
                  <a:cubicBezTo>
                    <a:pt x="2157" y="4437"/>
                    <a:pt x="2320" y="4233"/>
                    <a:pt x="2320" y="4030"/>
                  </a:cubicBezTo>
                  <a:cubicBezTo>
                    <a:pt x="2320" y="3826"/>
                    <a:pt x="2157" y="3663"/>
                    <a:pt x="1953" y="3663"/>
                  </a:cubicBezTo>
                  <a:close/>
                  <a:moveTo>
                    <a:pt x="3703" y="3663"/>
                  </a:moveTo>
                  <a:cubicBezTo>
                    <a:pt x="3500" y="3663"/>
                    <a:pt x="3337" y="3826"/>
                    <a:pt x="3337" y="4030"/>
                  </a:cubicBezTo>
                  <a:cubicBezTo>
                    <a:pt x="3337" y="4233"/>
                    <a:pt x="3500" y="4437"/>
                    <a:pt x="3703" y="4437"/>
                  </a:cubicBezTo>
                  <a:lnTo>
                    <a:pt x="7814" y="4437"/>
                  </a:lnTo>
                  <a:cubicBezTo>
                    <a:pt x="8058" y="4437"/>
                    <a:pt x="8221" y="4233"/>
                    <a:pt x="8221" y="4030"/>
                  </a:cubicBezTo>
                  <a:cubicBezTo>
                    <a:pt x="8221" y="3826"/>
                    <a:pt x="8058" y="3663"/>
                    <a:pt x="7814" y="3663"/>
                  </a:cubicBezTo>
                  <a:close/>
                  <a:moveTo>
                    <a:pt x="9605" y="3582"/>
                  </a:moveTo>
                  <a:cubicBezTo>
                    <a:pt x="9320" y="3582"/>
                    <a:pt x="9157" y="3786"/>
                    <a:pt x="9157" y="4030"/>
                  </a:cubicBezTo>
                  <a:cubicBezTo>
                    <a:pt x="9157" y="4274"/>
                    <a:pt x="9320" y="4477"/>
                    <a:pt x="9605" y="4477"/>
                  </a:cubicBezTo>
                  <a:cubicBezTo>
                    <a:pt x="9849" y="4477"/>
                    <a:pt x="10052" y="4274"/>
                    <a:pt x="10052" y="4030"/>
                  </a:cubicBezTo>
                  <a:cubicBezTo>
                    <a:pt x="10052" y="3786"/>
                    <a:pt x="9849" y="3582"/>
                    <a:pt x="9605" y="3582"/>
                  </a:cubicBezTo>
                  <a:close/>
                  <a:moveTo>
                    <a:pt x="10948" y="3582"/>
                  </a:moveTo>
                  <a:cubicBezTo>
                    <a:pt x="10703" y="3582"/>
                    <a:pt x="10500" y="3786"/>
                    <a:pt x="10500" y="4030"/>
                  </a:cubicBezTo>
                  <a:cubicBezTo>
                    <a:pt x="10500" y="4274"/>
                    <a:pt x="10703" y="4477"/>
                    <a:pt x="10948" y="4477"/>
                  </a:cubicBezTo>
                  <a:cubicBezTo>
                    <a:pt x="11192" y="4477"/>
                    <a:pt x="11395" y="4274"/>
                    <a:pt x="11395" y="4030"/>
                  </a:cubicBezTo>
                  <a:cubicBezTo>
                    <a:pt x="11395" y="3786"/>
                    <a:pt x="11192" y="3582"/>
                    <a:pt x="10948" y="3582"/>
                  </a:cubicBezTo>
                  <a:close/>
                  <a:moveTo>
                    <a:pt x="12291" y="3582"/>
                  </a:moveTo>
                  <a:cubicBezTo>
                    <a:pt x="12046" y="3582"/>
                    <a:pt x="11843" y="3786"/>
                    <a:pt x="11843" y="4030"/>
                  </a:cubicBezTo>
                  <a:cubicBezTo>
                    <a:pt x="11843" y="4274"/>
                    <a:pt x="12046" y="4477"/>
                    <a:pt x="12291" y="4477"/>
                  </a:cubicBezTo>
                  <a:cubicBezTo>
                    <a:pt x="12535" y="4477"/>
                    <a:pt x="12738" y="4274"/>
                    <a:pt x="12738" y="4030"/>
                  </a:cubicBezTo>
                  <a:cubicBezTo>
                    <a:pt x="12738" y="3786"/>
                    <a:pt x="12535" y="3582"/>
                    <a:pt x="12291" y="3582"/>
                  </a:cubicBezTo>
                  <a:close/>
                  <a:moveTo>
                    <a:pt x="13634" y="3582"/>
                  </a:moveTo>
                  <a:cubicBezTo>
                    <a:pt x="13389" y="3582"/>
                    <a:pt x="13186" y="3786"/>
                    <a:pt x="13186" y="4030"/>
                  </a:cubicBezTo>
                  <a:cubicBezTo>
                    <a:pt x="13186" y="4274"/>
                    <a:pt x="13389" y="4477"/>
                    <a:pt x="13634" y="4477"/>
                  </a:cubicBezTo>
                  <a:cubicBezTo>
                    <a:pt x="13878" y="4477"/>
                    <a:pt x="14081" y="4274"/>
                    <a:pt x="14081" y="4030"/>
                  </a:cubicBezTo>
                  <a:cubicBezTo>
                    <a:pt x="14081" y="3786"/>
                    <a:pt x="13878" y="3582"/>
                    <a:pt x="13634" y="3582"/>
                  </a:cubicBezTo>
                  <a:close/>
                  <a:moveTo>
                    <a:pt x="14977" y="3582"/>
                  </a:moveTo>
                  <a:cubicBezTo>
                    <a:pt x="14732" y="3582"/>
                    <a:pt x="14529" y="3786"/>
                    <a:pt x="14529" y="4030"/>
                  </a:cubicBezTo>
                  <a:cubicBezTo>
                    <a:pt x="14529" y="4274"/>
                    <a:pt x="14732" y="4477"/>
                    <a:pt x="14977" y="4477"/>
                  </a:cubicBezTo>
                  <a:cubicBezTo>
                    <a:pt x="15221" y="4477"/>
                    <a:pt x="15424" y="4274"/>
                    <a:pt x="15424" y="4030"/>
                  </a:cubicBezTo>
                  <a:cubicBezTo>
                    <a:pt x="15424" y="3786"/>
                    <a:pt x="15221" y="3582"/>
                    <a:pt x="14977" y="3582"/>
                  </a:cubicBezTo>
                  <a:close/>
                  <a:moveTo>
                    <a:pt x="16320" y="3582"/>
                  </a:moveTo>
                  <a:cubicBezTo>
                    <a:pt x="16075" y="3582"/>
                    <a:pt x="15872" y="3786"/>
                    <a:pt x="15872" y="4030"/>
                  </a:cubicBezTo>
                  <a:cubicBezTo>
                    <a:pt x="15872" y="4274"/>
                    <a:pt x="16075" y="4477"/>
                    <a:pt x="16320" y="4477"/>
                  </a:cubicBezTo>
                  <a:cubicBezTo>
                    <a:pt x="16564" y="4477"/>
                    <a:pt x="16767" y="4274"/>
                    <a:pt x="16767" y="4030"/>
                  </a:cubicBezTo>
                  <a:cubicBezTo>
                    <a:pt x="16767" y="3786"/>
                    <a:pt x="16564" y="3582"/>
                    <a:pt x="16320" y="3582"/>
                  </a:cubicBezTo>
                  <a:close/>
                  <a:moveTo>
                    <a:pt x="366" y="5454"/>
                  </a:moveTo>
                  <a:cubicBezTo>
                    <a:pt x="163" y="5454"/>
                    <a:pt x="0" y="5617"/>
                    <a:pt x="0" y="5820"/>
                  </a:cubicBezTo>
                  <a:cubicBezTo>
                    <a:pt x="0" y="6024"/>
                    <a:pt x="163" y="6227"/>
                    <a:pt x="366" y="6227"/>
                  </a:cubicBezTo>
                  <a:lnTo>
                    <a:pt x="1953" y="6227"/>
                  </a:lnTo>
                  <a:cubicBezTo>
                    <a:pt x="2157" y="6227"/>
                    <a:pt x="2320" y="6024"/>
                    <a:pt x="2320" y="5820"/>
                  </a:cubicBezTo>
                  <a:cubicBezTo>
                    <a:pt x="2320" y="5617"/>
                    <a:pt x="2157" y="5454"/>
                    <a:pt x="1953" y="5454"/>
                  </a:cubicBezTo>
                  <a:close/>
                  <a:moveTo>
                    <a:pt x="3703" y="5454"/>
                  </a:moveTo>
                  <a:cubicBezTo>
                    <a:pt x="3500" y="5454"/>
                    <a:pt x="3337" y="5617"/>
                    <a:pt x="3337" y="5820"/>
                  </a:cubicBezTo>
                  <a:cubicBezTo>
                    <a:pt x="3337" y="6024"/>
                    <a:pt x="3500" y="6227"/>
                    <a:pt x="3703" y="6227"/>
                  </a:cubicBezTo>
                  <a:lnTo>
                    <a:pt x="7814" y="6227"/>
                  </a:lnTo>
                  <a:cubicBezTo>
                    <a:pt x="8058" y="6227"/>
                    <a:pt x="8221" y="6024"/>
                    <a:pt x="8221" y="5820"/>
                  </a:cubicBezTo>
                  <a:cubicBezTo>
                    <a:pt x="8221" y="5617"/>
                    <a:pt x="8058" y="5454"/>
                    <a:pt x="7814" y="5454"/>
                  </a:cubicBezTo>
                  <a:close/>
                  <a:moveTo>
                    <a:pt x="366" y="7245"/>
                  </a:moveTo>
                  <a:cubicBezTo>
                    <a:pt x="163" y="7245"/>
                    <a:pt x="0" y="7408"/>
                    <a:pt x="0" y="7611"/>
                  </a:cubicBezTo>
                  <a:cubicBezTo>
                    <a:pt x="0" y="7855"/>
                    <a:pt x="163" y="8018"/>
                    <a:pt x="366" y="8018"/>
                  </a:cubicBezTo>
                  <a:lnTo>
                    <a:pt x="1953" y="8018"/>
                  </a:lnTo>
                  <a:cubicBezTo>
                    <a:pt x="2157" y="8018"/>
                    <a:pt x="2320" y="7855"/>
                    <a:pt x="2320" y="7611"/>
                  </a:cubicBezTo>
                  <a:cubicBezTo>
                    <a:pt x="2320" y="7408"/>
                    <a:pt x="2157" y="7245"/>
                    <a:pt x="1953" y="7245"/>
                  </a:cubicBezTo>
                  <a:close/>
                  <a:moveTo>
                    <a:pt x="3703" y="7245"/>
                  </a:moveTo>
                  <a:cubicBezTo>
                    <a:pt x="3500" y="7245"/>
                    <a:pt x="3337" y="7408"/>
                    <a:pt x="3337" y="7611"/>
                  </a:cubicBezTo>
                  <a:cubicBezTo>
                    <a:pt x="3337" y="7855"/>
                    <a:pt x="3500" y="8018"/>
                    <a:pt x="3703" y="8018"/>
                  </a:cubicBezTo>
                  <a:lnTo>
                    <a:pt x="7814" y="8018"/>
                  </a:lnTo>
                  <a:cubicBezTo>
                    <a:pt x="8058" y="8018"/>
                    <a:pt x="8221" y="7855"/>
                    <a:pt x="8221" y="7611"/>
                  </a:cubicBezTo>
                  <a:cubicBezTo>
                    <a:pt x="8221" y="7408"/>
                    <a:pt x="8058" y="7245"/>
                    <a:pt x="7814" y="7245"/>
                  </a:cubicBezTo>
                  <a:close/>
                  <a:moveTo>
                    <a:pt x="14203" y="8751"/>
                  </a:moveTo>
                  <a:cubicBezTo>
                    <a:pt x="13959" y="8751"/>
                    <a:pt x="13756" y="8954"/>
                    <a:pt x="13756" y="9198"/>
                  </a:cubicBezTo>
                  <a:cubicBezTo>
                    <a:pt x="13756" y="9442"/>
                    <a:pt x="13959" y="9646"/>
                    <a:pt x="14203" y="9646"/>
                  </a:cubicBezTo>
                  <a:cubicBezTo>
                    <a:pt x="14447" y="9646"/>
                    <a:pt x="14651" y="9442"/>
                    <a:pt x="14651" y="9198"/>
                  </a:cubicBezTo>
                  <a:cubicBezTo>
                    <a:pt x="14651" y="8954"/>
                    <a:pt x="14447" y="8751"/>
                    <a:pt x="14203" y="8751"/>
                  </a:cubicBezTo>
                  <a:close/>
                  <a:moveTo>
                    <a:pt x="15546" y="8751"/>
                  </a:moveTo>
                  <a:cubicBezTo>
                    <a:pt x="15302" y="8751"/>
                    <a:pt x="15099" y="8954"/>
                    <a:pt x="15099" y="9198"/>
                  </a:cubicBezTo>
                  <a:cubicBezTo>
                    <a:pt x="15099" y="9442"/>
                    <a:pt x="15302" y="9646"/>
                    <a:pt x="15546" y="9646"/>
                  </a:cubicBezTo>
                  <a:cubicBezTo>
                    <a:pt x="15790" y="9646"/>
                    <a:pt x="15994" y="9442"/>
                    <a:pt x="15994" y="9198"/>
                  </a:cubicBezTo>
                  <a:cubicBezTo>
                    <a:pt x="15994" y="8954"/>
                    <a:pt x="15790" y="8751"/>
                    <a:pt x="15546" y="8751"/>
                  </a:cubicBezTo>
                  <a:close/>
                  <a:moveTo>
                    <a:pt x="16889" y="8751"/>
                  </a:moveTo>
                  <a:cubicBezTo>
                    <a:pt x="16645" y="8751"/>
                    <a:pt x="16442" y="8954"/>
                    <a:pt x="16442" y="9198"/>
                  </a:cubicBezTo>
                  <a:cubicBezTo>
                    <a:pt x="16442" y="9442"/>
                    <a:pt x="16645" y="9646"/>
                    <a:pt x="16889" y="9646"/>
                  </a:cubicBezTo>
                  <a:cubicBezTo>
                    <a:pt x="17133" y="9646"/>
                    <a:pt x="17337" y="9442"/>
                    <a:pt x="17337" y="9198"/>
                  </a:cubicBezTo>
                  <a:cubicBezTo>
                    <a:pt x="17337" y="8954"/>
                    <a:pt x="17133" y="8751"/>
                    <a:pt x="16889" y="8751"/>
                  </a:cubicBezTo>
                  <a:close/>
                  <a:moveTo>
                    <a:pt x="18232" y="8751"/>
                  </a:moveTo>
                  <a:cubicBezTo>
                    <a:pt x="17988" y="8751"/>
                    <a:pt x="17785" y="8954"/>
                    <a:pt x="17785" y="9198"/>
                  </a:cubicBezTo>
                  <a:cubicBezTo>
                    <a:pt x="17785" y="9442"/>
                    <a:pt x="17988" y="9646"/>
                    <a:pt x="18232" y="9646"/>
                  </a:cubicBezTo>
                  <a:cubicBezTo>
                    <a:pt x="18476" y="9646"/>
                    <a:pt x="18680" y="9442"/>
                    <a:pt x="18680" y="9198"/>
                  </a:cubicBezTo>
                  <a:cubicBezTo>
                    <a:pt x="18680" y="8954"/>
                    <a:pt x="18476" y="8751"/>
                    <a:pt x="18232" y="8751"/>
                  </a:cubicBezTo>
                  <a:close/>
                  <a:moveTo>
                    <a:pt x="19575" y="8751"/>
                  </a:moveTo>
                  <a:cubicBezTo>
                    <a:pt x="19331" y="8751"/>
                    <a:pt x="19128" y="8954"/>
                    <a:pt x="19128" y="9198"/>
                  </a:cubicBezTo>
                  <a:cubicBezTo>
                    <a:pt x="19128" y="9442"/>
                    <a:pt x="19331" y="9646"/>
                    <a:pt x="19575" y="9646"/>
                  </a:cubicBezTo>
                  <a:cubicBezTo>
                    <a:pt x="19819" y="9646"/>
                    <a:pt x="20023" y="9442"/>
                    <a:pt x="20023" y="9198"/>
                  </a:cubicBezTo>
                  <a:cubicBezTo>
                    <a:pt x="20023" y="8954"/>
                    <a:pt x="19819" y="8751"/>
                    <a:pt x="19575" y="8751"/>
                  </a:cubicBezTo>
                  <a:close/>
                  <a:moveTo>
                    <a:pt x="20918" y="8751"/>
                  </a:moveTo>
                  <a:cubicBezTo>
                    <a:pt x="20674" y="8751"/>
                    <a:pt x="20471" y="8954"/>
                    <a:pt x="20471" y="9198"/>
                  </a:cubicBezTo>
                  <a:cubicBezTo>
                    <a:pt x="20471" y="9442"/>
                    <a:pt x="20674" y="9646"/>
                    <a:pt x="20918" y="9646"/>
                  </a:cubicBezTo>
                  <a:cubicBezTo>
                    <a:pt x="21162" y="9646"/>
                    <a:pt x="21366" y="9442"/>
                    <a:pt x="21366" y="9198"/>
                  </a:cubicBezTo>
                  <a:cubicBezTo>
                    <a:pt x="21366" y="8954"/>
                    <a:pt x="21162" y="8751"/>
                    <a:pt x="20918" y="8751"/>
                  </a:cubicBezTo>
                  <a:close/>
                  <a:moveTo>
                    <a:pt x="366" y="9035"/>
                  </a:moveTo>
                  <a:cubicBezTo>
                    <a:pt x="163" y="9035"/>
                    <a:pt x="0" y="9198"/>
                    <a:pt x="0" y="9402"/>
                  </a:cubicBezTo>
                  <a:cubicBezTo>
                    <a:pt x="0" y="9646"/>
                    <a:pt x="163" y="9809"/>
                    <a:pt x="366" y="9809"/>
                  </a:cubicBezTo>
                  <a:lnTo>
                    <a:pt x="1953" y="9809"/>
                  </a:lnTo>
                  <a:cubicBezTo>
                    <a:pt x="2157" y="9809"/>
                    <a:pt x="2320" y="9646"/>
                    <a:pt x="2320" y="9402"/>
                  </a:cubicBezTo>
                  <a:cubicBezTo>
                    <a:pt x="2320" y="9198"/>
                    <a:pt x="2157" y="9035"/>
                    <a:pt x="1953" y="9035"/>
                  </a:cubicBezTo>
                  <a:close/>
                  <a:moveTo>
                    <a:pt x="8628" y="9035"/>
                  </a:moveTo>
                  <a:cubicBezTo>
                    <a:pt x="8424" y="9035"/>
                    <a:pt x="8262" y="9198"/>
                    <a:pt x="8262" y="9402"/>
                  </a:cubicBezTo>
                  <a:cubicBezTo>
                    <a:pt x="8262" y="9646"/>
                    <a:pt x="8424" y="9809"/>
                    <a:pt x="8628" y="9809"/>
                  </a:cubicBezTo>
                  <a:lnTo>
                    <a:pt x="12779" y="9809"/>
                  </a:lnTo>
                  <a:cubicBezTo>
                    <a:pt x="12982" y="9809"/>
                    <a:pt x="13145" y="9646"/>
                    <a:pt x="13145" y="9402"/>
                  </a:cubicBezTo>
                  <a:cubicBezTo>
                    <a:pt x="13145" y="9198"/>
                    <a:pt x="12982" y="9035"/>
                    <a:pt x="12779" y="9035"/>
                  </a:cubicBezTo>
                  <a:close/>
                  <a:moveTo>
                    <a:pt x="366" y="10826"/>
                  </a:moveTo>
                  <a:cubicBezTo>
                    <a:pt x="163" y="10826"/>
                    <a:pt x="0" y="10989"/>
                    <a:pt x="0" y="11233"/>
                  </a:cubicBezTo>
                  <a:cubicBezTo>
                    <a:pt x="0" y="11437"/>
                    <a:pt x="163" y="11599"/>
                    <a:pt x="366" y="11599"/>
                  </a:cubicBezTo>
                  <a:lnTo>
                    <a:pt x="1953" y="11599"/>
                  </a:lnTo>
                  <a:cubicBezTo>
                    <a:pt x="2157" y="11599"/>
                    <a:pt x="2320" y="11437"/>
                    <a:pt x="2320" y="11233"/>
                  </a:cubicBezTo>
                  <a:cubicBezTo>
                    <a:pt x="2320" y="10989"/>
                    <a:pt x="2157" y="10826"/>
                    <a:pt x="1953" y="10826"/>
                  </a:cubicBezTo>
                  <a:close/>
                  <a:moveTo>
                    <a:pt x="8628" y="10826"/>
                  </a:moveTo>
                  <a:cubicBezTo>
                    <a:pt x="8424" y="10826"/>
                    <a:pt x="8262" y="10989"/>
                    <a:pt x="8262" y="11233"/>
                  </a:cubicBezTo>
                  <a:cubicBezTo>
                    <a:pt x="8262" y="11437"/>
                    <a:pt x="8424" y="11599"/>
                    <a:pt x="8628" y="11599"/>
                  </a:cubicBezTo>
                  <a:lnTo>
                    <a:pt x="12779" y="11599"/>
                  </a:lnTo>
                  <a:cubicBezTo>
                    <a:pt x="12982" y="11599"/>
                    <a:pt x="13145" y="11437"/>
                    <a:pt x="13145" y="11233"/>
                  </a:cubicBezTo>
                  <a:cubicBezTo>
                    <a:pt x="13145" y="10989"/>
                    <a:pt x="12982" y="10826"/>
                    <a:pt x="12779" y="10826"/>
                  </a:cubicBezTo>
                  <a:close/>
                  <a:moveTo>
                    <a:pt x="14203" y="12454"/>
                  </a:moveTo>
                  <a:cubicBezTo>
                    <a:pt x="13959" y="12454"/>
                    <a:pt x="13756" y="12658"/>
                    <a:pt x="13756" y="12902"/>
                  </a:cubicBezTo>
                  <a:cubicBezTo>
                    <a:pt x="13756" y="13146"/>
                    <a:pt x="13959" y="13349"/>
                    <a:pt x="14203" y="13349"/>
                  </a:cubicBezTo>
                  <a:cubicBezTo>
                    <a:pt x="14447" y="13349"/>
                    <a:pt x="14651" y="13146"/>
                    <a:pt x="14651" y="12902"/>
                  </a:cubicBezTo>
                  <a:cubicBezTo>
                    <a:pt x="14651" y="12658"/>
                    <a:pt x="14447" y="12454"/>
                    <a:pt x="14203" y="12454"/>
                  </a:cubicBezTo>
                  <a:close/>
                  <a:moveTo>
                    <a:pt x="15546" y="12454"/>
                  </a:moveTo>
                  <a:cubicBezTo>
                    <a:pt x="15302" y="12454"/>
                    <a:pt x="15099" y="12658"/>
                    <a:pt x="15099" y="12902"/>
                  </a:cubicBezTo>
                  <a:cubicBezTo>
                    <a:pt x="15099" y="13146"/>
                    <a:pt x="15302" y="13349"/>
                    <a:pt x="15546" y="13349"/>
                  </a:cubicBezTo>
                  <a:cubicBezTo>
                    <a:pt x="15790" y="13349"/>
                    <a:pt x="15994" y="13146"/>
                    <a:pt x="15994" y="12902"/>
                  </a:cubicBezTo>
                  <a:cubicBezTo>
                    <a:pt x="15994" y="12658"/>
                    <a:pt x="15790" y="12454"/>
                    <a:pt x="15546" y="12454"/>
                  </a:cubicBezTo>
                  <a:close/>
                  <a:moveTo>
                    <a:pt x="16889" y="12454"/>
                  </a:moveTo>
                  <a:cubicBezTo>
                    <a:pt x="16645" y="12454"/>
                    <a:pt x="16442" y="12658"/>
                    <a:pt x="16442" y="12902"/>
                  </a:cubicBezTo>
                  <a:cubicBezTo>
                    <a:pt x="16442" y="13146"/>
                    <a:pt x="16645" y="13349"/>
                    <a:pt x="16889" y="13349"/>
                  </a:cubicBezTo>
                  <a:cubicBezTo>
                    <a:pt x="17133" y="13349"/>
                    <a:pt x="17337" y="13146"/>
                    <a:pt x="17337" y="12902"/>
                  </a:cubicBezTo>
                  <a:cubicBezTo>
                    <a:pt x="17337" y="12658"/>
                    <a:pt x="17133" y="12454"/>
                    <a:pt x="16889" y="12454"/>
                  </a:cubicBezTo>
                  <a:close/>
                  <a:moveTo>
                    <a:pt x="18232" y="12454"/>
                  </a:moveTo>
                  <a:cubicBezTo>
                    <a:pt x="17988" y="12454"/>
                    <a:pt x="17785" y="12658"/>
                    <a:pt x="17785" y="12902"/>
                  </a:cubicBezTo>
                  <a:cubicBezTo>
                    <a:pt x="17785" y="13146"/>
                    <a:pt x="17988" y="13349"/>
                    <a:pt x="18232" y="13349"/>
                  </a:cubicBezTo>
                  <a:cubicBezTo>
                    <a:pt x="18476" y="13349"/>
                    <a:pt x="18680" y="13146"/>
                    <a:pt x="18680" y="12902"/>
                  </a:cubicBezTo>
                  <a:cubicBezTo>
                    <a:pt x="18680" y="12658"/>
                    <a:pt x="18476" y="12454"/>
                    <a:pt x="18232" y="12454"/>
                  </a:cubicBezTo>
                  <a:close/>
                  <a:moveTo>
                    <a:pt x="19575" y="12454"/>
                  </a:moveTo>
                  <a:cubicBezTo>
                    <a:pt x="19331" y="12454"/>
                    <a:pt x="19128" y="12658"/>
                    <a:pt x="19128" y="12902"/>
                  </a:cubicBezTo>
                  <a:cubicBezTo>
                    <a:pt x="19128" y="13146"/>
                    <a:pt x="19331" y="13349"/>
                    <a:pt x="19575" y="13349"/>
                  </a:cubicBezTo>
                  <a:cubicBezTo>
                    <a:pt x="19819" y="13349"/>
                    <a:pt x="20023" y="13146"/>
                    <a:pt x="20023" y="12902"/>
                  </a:cubicBezTo>
                  <a:cubicBezTo>
                    <a:pt x="20023" y="12658"/>
                    <a:pt x="19819" y="12454"/>
                    <a:pt x="19575" y="12454"/>
                  </a:cubicBezTo>
                  <a:close/>
                  <a:moveTo>
                    <a:pt x="20918" y="12454"/>
                  </a:moveTo>
                  <a:cubicBezTo>
                    <a:pt x="20674" y="12454"/>
                    <a:pt x="20471" y="12658"/>
                    <a:pt x="20471" y="12902"/>
                  </a:cubicBezTo>
                  <a:cubicBezTo>
                    <a:pt x="20471" y="13146"/>
                    <a:pt x="20674" y="13349"/>
                    <a:pt x="20918" y="13349"/>
                  </a:cubicBezTo>
                  <a:cubicBezTo>
                    <a:pt x="21162" y="13349"/>
                    <a:pt x="21366" y="13146"/>
                    <a:pt x="21366" y="12902"/>
                  </a:cubicBezTo>
                  <a:cubicBezTo>
                    <a:pt x="21366" y="12658"/>
                    <a:pt x="21162" y="12454"/>
                    <a:pt x="20918" y="12454"/>
                  </a:cubicBezTo>
                  <a:close/>
                  <a:moveTo>
                    <a:pt x="366" y="12617"/>
                  </a:moveTo>
                  <a:cubicBezTo>
                    <a:pt x="163" y="12617"/>
                    <a:pt x="0" y="12780"/>
                    <a:pt x="0" y="13024"/>
                  </a:cubicBezTo>
                  <a:cubicBezTo>
                    <a:pt x="0" y="13227"/>
                    <a:pt x="163" y="13390"/>
                    <a:pt x="366" y="13390"/>
                  </a:cubicBezTo>
                  <a:lnTo>
                    <a:pt x="1953" y="13390"/>
                  </a:lnTo>
                  <a:cubicBezTo>
                    <a:pt x="2157" y="13390"/>
                    <a:pt x="2320" y="13227"/>
                    <a:pt x="2320" y="13024"/>
                  </a:cubicBezTo>
                  <a:cubicBezTo>
                    <a:pt x="2320" y="12780"/>
                    <a:pt x="2157" y="12617"/>
                    <a:pt x="1953" y="12617"/>
                  </a:cubicBezTo>
                  <a:close/>
                  <a:moveTo>
                    <a:pt x="8628" y="12617"/>
                  </a:moveTo>
                  <a:cubicBezTo>
                    <a:pt x="8424" y="12617"/>
                    <a:pt x="8262" y="12780"/>
                    <a:pt x="8262" y="13024"/>
                  </a:cubicBezTo>
                  <a:cubicBezTo>
                    <a:pt x="8262" y="13227"/>
                    <a:pt x="8424" y="13390"/>
                    <a:pt x="8628" y="13390"/>
                  </a:cubicBezTo>
                  <a:lnTo>
                    <a:pt x="12779" y="13390"/>
                  </a:lnTo>
                  <a:cubicBezTo>
                    <a:pt x="12982" y="13390"/>
                    <a:pt x="13145" y="13227"/>
                    <a:pt x="13145" y="13024"/>
                  </a:cubicBezTo>
                  <a:cubicBezTo>
                    <a:pt x="13145" y="12780"/>
                    <a:pt x="12982" y="12617"/>
                    <a:pt x="12779" y="126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5"/>
            <p:cNvSpPr/>
            <p:nvPr/>
          </p:nvSpPr>
          <p:spPr>
            <a:xfrm>
              <a:off x="4506925" y="3681100"/>
              <a:ext cx="534150" cy="335775"/>
            </a:xfrm>
            <a:custGeom>
              <a:avLst/>
              <a:gdLst/>
              <a:ahLst/>
              <a:cxnLst/>
              <a:rect l="l" t="t" r="r" b="b"/>
              <a:pathLst>
                <a:path w="21366" h="13431" extrusionOk="0">
                  <a:moveTo>
                    <a:pt x="366" y="82"/>
                  </a:moveTo>
                  <a:cubicBezTo>
                    <a:pt x="163" y="82"/>
                    <a:pt x="0" y="245"/>
                    <a:pt x="0" y="489"/>
                  </a:cubicBezTo>
                  <a:cubicBezTo>
                    <a:pt x="0" y="692"/>
                    <a:pt x="163" y="855"/>
                    <a:pt x="366" y="855"/>
                  </a:cubicBezTo>
                  <a:lnTo>
                    <a:pt x="1953" y="855"/>
                  </a:lnTo>
                  <a:cubicBezTo>
                    <a:pt x="2157" y="855"/>
                    <a:pt x="2320" y="692"/>
                    <a:pt x="2320" y="489"/>
                  </a:cubicBezTo>
                  <a:cubicBezTo>
                    <a:pt x="2320" y="245"/>
                    <a:pt x="2157" y="82"/>
                    <a:pt x="1953" y="82"/>
                  </a:cubicBezTo>
                  <a:close/>
                  <a:moveTo>
                    <a:pt x="3703" y="82"/>
                  </a:moveTo>
                  <a:cubicBezTo>
                    <a:pt x="3500" y="82"/>
                    <a:pt x="3337" y="245"/>
                    <a:pt x="3337" y="489"/>
                  </a:cubicBezTo>
                  <a:cubicBezTo>
                    <a:pt x="3337" y="692"/>
                    <a:pt x="3500" y="855"/>
                    <a:pt x="3703" y="855"/>
                  </a:cubicBezTo>
                  <a:lnTo>
                    <a:pt x="7814" y="855"/>
                  </a:lnTo>
                  <a:cubicBezTo>
                    <a:pt x="8058" y="855"/>
                    <a:pt x="8221" y="692"/>
                    <a:pt x="8221" y="489"/>
                  </a:cubicBezTo>
                  <a:cubicBezTo>
                    <a:pt x="8221" y="245"/>
                    <a:pt x="8058" y="82"/>
                    <a:pt x="7814" y="82"/>
                  </a:cubicBezTo>
                  <a:close/>
                  <a:moveTo>
                    <a:pt x="9605" y="0"/>
                  </a:moveTo>
                  <a:cubicBezTo>
                    <a:pt x="9320" y="0"/>
                    <a:pt x="9157" y="204"/>
                    <a:pt x="9157" y="489"/>
                  </a:cubicBezTo>
                  <a:cubicBezTo>
                    <a:pt x="9157" y="733"/>
                    <a:pt x="9320" y="936"/>
                    <a:pt x="9605" y="936"/>
                  </a:cubicBezTo>
                  <a:cubicBezTo>
                    <a:pt x="9849" y="936"/>
                    <a:pt x="10052" y="733"/>
                    <a:pt x="10052" y="489"/>
                  </a:cubicBezTo>
                  <a:cubicBezTo>
                    <a:pt x="10052" y="204"/>
                    <a:pt x="9849" y="0"/>
                    <a:pt x="9605" y="0"/>
                  </a:cubicBezTo>
                  <a:close/>
                  <a:moveTo>
                    <a:pt x="10948" y="0"/>
                  </a:moveTo>
                  <a:cubicBezTo>
                    <a:pt x="10703" y="0"/>
                    <a:pt x="10500" y="204"/>
                    <a:pt x="10500" y="489"/>
                  </a:cubicBezTo>
                  <a:cubicBezTo>
                    <a:pt x="10500" y="733"/>
                    <a:pt x="10703" y="936"/>
                    <a:pt x="10948" y="936"/>
                  </a:cubicBezTo>
                  <a:cubicBezTo>
                    <a:pt x="11192" y="936"/>
                    <a:pt x="11395" y="733"/>
                    <a:pt x="11395" y="489"/>
                  </a:cubicBezTo>
                  <a:cubicBezTo>
                    <a:pt x="11395" y="204"/>
                    <a:pt x="11192" y="0"/>
                    <a:pt x="10948" y="0"/>
                  </a:cubicBezTo>
                  <a:close/>
                  <a:moveTo>
                    <a:pt x="12291" y="0"/>
                  </a:moveTo>
                  <a:cubicBezTo>
                    <a:pt x="12046" y="0"/>
                    <a:pt x="11843" y="204"/>
                    <a:pt x="11843" y="489"/>
                  </a:cubicBezTo>
                  <a:cubicBezTo>
                    <a:pt x="11843" y="733"/>
                    <a:pt x="12046" y="936"/>
                    <a:pt x="12291" y="936"/>
                  </a:cubicBezTo>
                  <a:cubicBezTo>
                    <a:pt x="12535" y="936"/>
                    <a:pt x="12738" y="733"/>
                    <a:pt x="12738" y="489"/>
                  </a:cubicBezTo>
                  <a:cubicBezTo>
                    <a:pt x="12738" y="204"/>
                    <a:pt x="12535" y="0"/>
                    <a:pt x="12291" y="0"/>
                  </a:cubicBezTo>
                  <a:close/>
                  <a:moveTo>
                    <a:pt x="13634" y="0"/>
                  </a:moveTo>
                  <a:cubicBezTo>
                    <a:pt x="13389" y="0"/>
                    <a:pt x="13186" y="204"/>
                    <a:pt x="13186" y="489"/>
                  </a:cubicBezTo>
                  <a:cubicBezTo>
                    <a:pt x="13186" y="733"/>
                    <a:pt x="13389" y="936"/>
                    <a:pt x="13634" y="936"/>
                  </a:cubicBezTo>
                  <a:cubicBezTo>
                    <a:pt x="13878" y="936"/>
                    <a:pt x="14081" y="733"/>
                    <a:pt x="14081" y="489"/>
                  </a:cubicBezTo>
                  <a:cubicBezTo>
                    <a:pt x="14081" y="204"/>
                    <a:pt x="13878" y="0"/>
                    <a:pt x="13634" y="0"/>
                  </a:cubicBezTo>
                  <a:close/>
                  <a:moveTo>
                    <a:pt x="14977" y="0"/>
                  </a:moveTo>
                  <a:cubicBezTo>
                    <a:pt x="14732" y="0"/>
                    <a:pt x="14529" y="204"/>
                    <a:pt x="14529" y="489"/>
                  </a:cubicBezTo>
                  <a:cubicBezTo>
                    <a:pt x="14529" y="733"/>
                    <a:pt x="14732" y="936"/>
                    <a:pt x="14977" y="936"/>
                  </a:cubicBezTo>
                  <a:cubicBezTo>
                    <a:pt x="15221" y="936"/>
                    <a:pt x="15424" y="733"/>
                    <a:pt x="15424" y="489"/>
                  </a:cubicBezTo>
                  <a:cubicBezTo>
                    <a:pt x="15424" y="204"/>
                    <a:pt x="15221" y="0"/>
                    <a:pt x="14977" y="0"/>
                  </a:cubicBezTo>
                  <a:close/>
                  <a:moveTo>
                    <a:pt x="16320" y="0"/>
                  </a:moveTo>
                  <a:cubicBezTo>
                    <a:pt x="16075" y="0"/>
                    <a:pt x="15872" y="204"/>
                    <a:pt x="15872" y="489"/>
                  </a:cubicBezTo>
                  <a:cubicBezTo>
                    <a:pt x="15872" y="733"/>
                    <a:pt x="16075" y="936"/>
                    <a:pt x="16320" y="936"/>
                  </a:cubicBezTo>
                  <a:cubicBezTo>
                    <a:pt x="16564" y="936"/>
                    <a:pt x="16767" y="733"/>
                    <a:pt x="16767" y="489"/>
                  </a:cubicBezTo>
                  <a:cubicBezTo>
                    <a:pt x="16767" y="204"/>
                    <a:pt x="16564" y="0"/>
                    <a:pt x="16320" y="0"/>
                  </a:cubicBezTo>
                  <a:close/>
                  <a:moveTo>
                    <a:pt x="366" y="1872"/>
                  </a:moveTo>
                  <a:cubicBezTo>
                    <a:pt x="163" y="1872"/>
                    <a:pt x="0" y="2035"/>
                    <a:pt x="0" y="2279"/>
                  </a:cubicBezTo>
                  <a:cubicBezTo>
                    <a:pt x="0" y="2483"/>
                    <a:pt x="163" y="2646"/>
                    <a:pt x="366" y="2646"/>
                  </a:cubicBezTo>
                  <a:lnTo>
                    <a:pt x="1953" y="2646"/>
                  </a:lnTo>
                  <a:cubicBezTo>
                    <a:pt x="2157" y="2646"/>
                    <a:pt x="2320" y="2483"/>
                    <a:pt x="2320" y="2279"/>
                  </a:cubicBezTo>
                  <a:cubicBezTo>
                    <a:pt x="2320" y="2035"/>
                    <a:pt x="2157" y="1872"/>
                    <a:pt x="1953" y="1872"/>
                  </a:cubicBezTo>
                  <a:close/>
                  <a:moveTo>
                    <a:pt x="3703" y="1872"/>
                  </a:moveTo>
                  <a:cubicBezTo>
                    <a:pt x="3500" y="1872"/>
                    <a:pt x="3337" y="2035"/>
                    <a:pt x="3337" y="2279"/>
                  </a:cubicBezTo>
                  <a:cubicBezTo>
                    <a:pt x="3337" y="2483"/>
                    <a:pt x="3500" y="2646"/>
                    <a:pt x="3703" y="2646"/>
                  </a:cubicBezTo>
                  <a:lnTo>
                    <a:pt x="7814" y="2646"/>
                  </a:lnTo>
                  <a:cubicBezTo>
                    <a:pt x="8058" y="2646"/>
                    <a:pt x="8221" y="2483"/>
                    <a:pt x="8221" y="2279"/>
                  </a:cubicBezTo>
                  <a:cubicBezTo>
                    <a:pt x="8221" y="2035"/>
                    <a:pt x="8058" y="1872"/>
                    <a:pt x="7814" y="1872"/>
                  </a:cubicBezTo>
                  <a:close/>
                  <a:moveTo>
                    <a:pt x="366" y="3663"/>
                  </a:moveTo>
                  <a:cubicBezTo>
                    <a:pt x="163" y="3663"/>
                    <a:pt x="0" y="3867"/>
                    <a:pt x="0" y="4070"/>
                  </a:cubicBezTo>
                  <a:cubicBezTo>
                    <a:pt x="0" y="4274"/>
                    <a:pt x="163" y="4436"/>
                    <a:pt x="366" y="4436"/>
                  </a:cubicBezTo>
                  <a:lnTo>
                    <a:pt x="1953" y="4436"/>
                  </a:lnTo>
                  <a:cubicBezTo>
                    <a:pt x="2157" y="4436"/>
                    <a:pt x="2320" y="4274"/>
                    <a:pt x="2320" y="4070"/>
                  </a:cubicBezTo>
                  <a:cubicBezTo>
                    <a:pt x="2320" y="3867"/>
                    <a:pt x="2157" y="3663"/>
                    <a:pt x="1953" y="3663"/>
                  </a:cubicBezTo>
                  <a:close/>
                  <a:moveTo>
                    <a:pt x="3703" y="3663"/>
                  </a:moveTo>
                  <a:cubicBezTo>
                    <a:pt x="3500" y="3663"/>
                    <a:pt x="3337" y="3867"/>
                    <a:pt x="3337" y="4070"/>
                  </a:cubicBezTo>
                  <a:cubicBezTo>
                    <a:pt x="3337" y="4274"/>
                    <a:pt x="3500" y="4436"/>
                    <a:pt x="3703" y="4436"/>
                  </a:cubicBezTo>
                  <a:lnTo>
                    <a:pt x="7814" y="4436"/>
                  </a:lnTo>
                  <a:cubicBezTo>
                    <a:pt x="8058" y="4436"/>
                    <a:pt x="8221" y="4274"/>
                    <a:pt x="8221" y="4070"/>
                  </a:cubicBezTo>
                  <a:cubicBezTo>
                    <a:pt x="8221" y="3867"/>
                    <a:pt x="8058" y="3663"/>
                    <a:pt x="7814" y="3663"/>
                  </a:cubicBezTo>
                  <a:close/>
                  <a:moveTo>
                    <a:pt x="9605" y="3622"/>
                  </a:moveTo>
                  <a:cubicBezTo>
                    <a:pt x="9320" y="3622"/>
                    <a:pt x="9157" y="3826"/>
                    <a:pt x="9157" y="4070"/>
                  </a:cubicBezTo>
                  <a:cubicBezTo>
                    <a:pt x="9157" y="4314"/>
                    <a:pt x="9320" y="4518"/>
                    <a:pt x="9605" y="4518"/>
                  </a:cubicBezTo>
                  <a:cubicBezTo>
                    <a:pt x="9849" y="4518"/>
                    <a:pt x="10052" y="4314"/>
                    <a:pt x="10052" y="4070"/>
                  </a:cubicBezTo>
                  <a:cubicBezTo>
                    <a:pt x="10052" y="3826"/>
                    <a:pt x="9849" y="3622"/>
                    <a:pt x="9605" y="3622"/>
                  </a:cubicBezTo>
                  <a:close/>
                  <a:moveTo>
                    <a:pt x="10948" y="3622"/>
                  </a:moveTo>
                  <a:cubicBezTo>
                    <a:pt x="10703" y="3622"/>
                    <a:pt x="10500" y="3826"/>
                    <a:pt x="10500" y="4070"/>
                  </a:cubicBezTo>
                  <a:cubicBezTo>
                    <a:pt x="10500" y="4314"/>
                    <a:pt x="10703" y="4518"/>
                    <a:pt x="10948" y="4518"/>
                  </a:cubicBezTo>
                  <a:cubicBezTo>
                    <a:pt x="11192" y="4518"/>
                    <a:pt x="11395" y="4314"/>
                    <a:pt x="11395" y="4070"/>
                  </a:cubicBezTo>
                  <a:cubicBezTo>
                    <a:pt x="11395" y="3826"/>
                    <a:pt x="11192" y="3622"/>
                    <a:pt x="10948" y="3622"/>
                  </a:cubicBezTo>
                  <a:close/>
                  <a:moveTo>
                    <a:pt x="12291" y="3622"/>
                  </a:moveTo>
                  <a:cubicBezTo>
                    <a:pt x="12046" y="3622"/>
                    <a:pt x="11843" y="3826"/>
                    <a:pt x="11843" y="4070"/>
                  </a:cubicBezTo>
                  <a:cubicBezTo>
                    <a:pt x="11843" y="4314"/>
                    <a:pt x="12046" y="4518"/>
                    <a:pt x="12291" y="4518"/>
                  </a:cubicBezTo>
                  <a:cubicBezTo>
                    <a:pt x="12535" y="4518"/>
                    <a:pt x="12738" y="4314"/>
                    <a:pt x="12738" y="4070"/>
                  </a:cubicBezTo>
                  <a:cubicBezTo>
                    <a:pt x="12738" y="3826"/>
                    <a:pt x="12535" y="3622"/>
                    <a:pt x="12291" y="3622"/>
                  </a:cubicBezTo>
                  <a:close/>
                  <a:moveTo>
                    <a:pt x="13634" y="3622"/>
                  </a:moveTo>
                  <a:cubicBezTo>
                    <a:pt x="13389" y="3622"/>
                    <a:pt x="13186" y="3826"/>
                    <a:pt x="13186" y="4070"/>
                  </a:cubicBezTo>
                  <a:cubicBezTo>
                    <a:pt x="13186" y="4314"/>
                    <a:pt x="13389" y="4518"/>
                    <a:pt x="13634" y="4518"/>
                  </a:cubicBezTo>
                  <a:cubicBezTo>
                    <a:pt x="13878" y="4518"/>
                    <a:pt x="14081" y="4314"/>
                    <a:pt x="14081" y="4070"/>
                  </a:cubicBezTo>
                  <a:cubicBezTo>
                    <a:pt x="14081" y="3826"/>
                    <a:pt x="13878" y="3622"/>
                    <a:pt x="13634" y="3622"/>
                  </a:cubicBezTo>
                  <a:close/>
                  <a:moveTo>
                    <a:pt x="14977" y="3622"/>
                  </a:moveTo>
                  <a:cubicBezTo>
                    <a:pt x="14732" y="3622"/>
                    <a:pt x="14529" y="3826"/>
                    <a:pt x="14529" y="4070"/>
                  </a:cubicBezTo>
                  <a:cubicBezTo>
                    <a:pt x="14529" y="4314"/>
                    <a:pt x="14732" y="4518"/>
                    <a:pt x="14977" y="4518"/>
                  </a:cubicBezTo>
                  <a:cubicBezTo>
                    <a:pt x="15221" y="4518"/>
                    <a:pt x="15424" y="4314"/>
                    <a:pt x="15424" y="4070"/>
                  </a:cubicBezTo>
                  <a:cubicBezTo>
                    <a:pt x="15424" y="3826"/>
                    <a:pt x="15221" y="3622"/>
                    <a:pt x="14977" y="3622"/>
                  </a:cubicBezTo>
                  <a:close/>
                  <a:moveTo>
                    <a:pt x="16320" y="3622"/>
                  </a:moveTo>
                  <a:cubicBezTo>
                    <a:pt x="16075" y="3622"/>
                    <a:pt x="15872" y="3826"/>
                    <a:pt x="15872" y="4070"/>
                  </a:cubicBezTo>
                  <a:cubicBezTo>
                    <a:pt x="15872" y="4314"/>
                    <a:pt x="16075" y="4518"/>
                    <a:pt x="16320" y="4518"/>
                  </a:cubicBezTo>
                  <a:cubicBezTo>
                    <a:pt x="16564" y="4518"/>
                    <a:pt x="16767" y="4314"/>
                    <a:pt x="16767" y="4070"/>
                  </a:cubicBezTo>
                  <a:cubicBezTo>
                    <a:pt x="16767" y="3826"/>
                    <a:pt x="16564" y="3622"/>
                    <a:pt x="16320" y="3622"/>
                  </a:cubicBezTo>
                  <a:close/>
                  <a:moveTo>
                    <a:pt x="366" y="5454"/>
                  </a:moveTo>
                  <a:cubicBezTo>
                    <a:pt x="163" y="5454"/>
                    <a:pt x="0" y="5657"/>
                    <a:pt x="0" y="5861"/>
                  </a:cubicBezTo>
                  <a:cubicBezTo>
                    <a:pt x="0" y="6064"/>
                    <a:pt x="163" y="6227"/>
                    <a:pt x="366" y="6227"/>
                  </a:cubicBezTo>
                  <a:lnTo>
                    <a:pt x="1953" y="6227"/>
                  </a:lnTo>
                  <a:cubicBezTo>
                    <a:pt x="2157" y="6227"/>
                    <a:pt x="2320" y="6064"/>
                    <a:pt x="2320" y="5861"/>
                  </a:cubicBezTo>
                  <a:cubicBezTo>
                    <a:pt x="2320" y="5657"/>
                    <a:pt x="2157" y="5454"/>
                    <a:pt x="1953" y="5454"/>
                  </a:cubicBezTo>
                  <a:close/>
                  <a:moveTo>
                    <a:pt x="3703" y="5454"/>
                  </a:moveTo>
                  <a:cubicBezTo>
                    <a:pt x="3500" y="5454"/>
                    <a:pt x="3337" y="5657"/>
                    <a:pt x="3337" y="5861"/>
                  </a:cubicBezTo>
                  <a:cubicBezTo>
                    <a:pt x="3337" y="6064"/>
                    <a:pt x="3500" y="6227"/>
                    <a:pt x="3703" y="6227"/>
                  </a:cubicBezTo>
                  <a:lnTo>
                    <a:pt x="7814" y="6227"/>
                  </a:lnTo>
                  <a:cubicBezTo>
                    <a:pt x="8058" y="6227"/>
                    <a:pt x="8221" y="6064"/>
                    <a:pt x="8221" y="5861"/>
                  </a:cubicBezTo>
                  <a:cubicBezTo>
                    <a:pt x="8221" y="5657"/>
                    <a:pt x="8058" y="5454"/>
                    <a:pt x="7814" y="5454"/>
                  </a:cubicBezTo>
                  <a:close/>
                  <a:moveTo>
                    <a:pt x="366" y="7285"/>
                  </a:moveTo>
                  <a:cubicBezTo>
                    <a:pt x="163" y="7285"/>
                    <a:pt x="0" y="7448"/>
                    <a:pt x="0" y="7651"/>
                  </a:cubicBezTo>
                  <a:cubicBezTo>
                    <a:pt x="0" y="7855"/>
                    <a:pt x="163" y="8058"/>
                    <a:pt x="366" y="8058"/>
                  </a:cubicBezTo>
                  <a:lnTo>
                    <a:pt x="1953" y="8058"/>
                  </a:lnTo>
                  <a:cubicBezTo>
                    <a:pt x="2157" y="8058"/>
                    <a:pt x="2320" y="7855"/>
                    <a:pt x="2320" y="7651"/>
                  </a:cubicBezTo>
                  <a:cubicBezTo>
                    <a:pt x="2320" y="7448"/>
                    <a:pt x="2157" y="7285"/>
                    <a:pt x="1953" y="7285"/>
                  </a:cubicBezTo>
                  <a:close/>
                  <a:moveTo>
                    <a:pt x="3703" y="7285"/>
                  </a:moveTo>
                  <a:cubicBezTo>
                    <a:pt x="3500" y="7285"/>
                    <a:pt x="3337" y="7448"/>
                    <a:pt x="3337" y="7651"/>
                  </a:cubicBezTo>
                  <a:cubicBezTo>
                    <a:pt x="3337" y="7855"/>
                    <a:pt x="3500" y="8058"/>
                    <a:pt x="3703" y="8058"/>
                  </a:cubicBezTo>
                  <a:lnTo>
                    <a:pt x="7814" y="8058"/>
                  </a:lnTo>
                  <a:cubicBezTo>
                    <a:pt x="8058" y="8058"/>
                    <a:pt x="8221" y="7855"/>
                    <a:pt x="8221" y="7651"/>
                  </a:cubicBezTo>
                  <a:cubicBezTo>
                    <a:pt x="8221" y="7448"/>
                    <a:pt x="8058" y="7285"/>
                    <a:pt x="7814" y="7285"/>
                  </a:cubicBezTo>
                  <a:close/>
                  <a:moveTo>
                    <a:pt x="14203" y="8791"/>
                  </a:moveTo>
                  <a:cubicBezTo>
                    <a:pt x="13959" y="8791"/>
                    <a:pt x="13756" y="8994"/>
                    <a:pt x="13756" y="9239"/>
                  </a:cubicBezTo>
                  <a:cubicBezTo>
                    <a:pt x="13756" y="9483"/>
                    <a:pt x="13959" y="9686"/>
                    <a:pt x="14203" y="9686"/>
                  </a:cubicBezTo>
                  <a:cubicBezTo>
                    <a:pt x="14447" y="9686"/>
                    <a:pt x="14651" y="9483"/>
                    <a:pt x="14651" y="9239"/>
                  </a:cubicBezTo>
                  <a:cubicBezTo>
                    <a:pt x="14651" y="8994"/>
                    <a:pt x="14447" y="8791"/>
                    <a:pt x="14203" y="8791"/>
                  </a:cubicBezTo>
                  <a:close/>
                  <a:moveTo>
                    <a:pt x="15546" y="8791"/>
                  </a:moveTo>
                  <a:cubicBezTo>
                    <a:pt x="15302" y="8791"/>
                    <a:pt x="15099" y="8994"/>
                    <a:pt x="15099" y="9239"/>
                  </a:cubicBezTo>
                  <a:cubicBezTo>
                    <a:pt x="15099" y="9483"/>
                    <a:pt x="15302" y="9686"/>
                    <a:pt x="15546" y="9686"/>
                  </a:cubicBezTo>
                  <a:cubicBezTo>
                    <a:pt x="15790" y="9686"/>
                    <a:pt x="15994" y="9483"/>
                    <a:pt x="15994" y="9239"/>
                  </a:cubicBezTo>
                  <a:cubicBezTo>
                    <a:pt x="15994" y="8994"/>
                    <a:pt x="15790" y="8791"/>
                    <a:pt x="15546" y="8791"/>
                  </a:cubicBezTo>
                  <a:close/>
                  <a:moveTo>
                    <a:pt x="16889" y="8791"/>
                  </a:moveTo>
                  <a:cubicBezTo>
                    <a:pt x="16645" y="8791"/>
                    <a:pt x="16442" y="8994"/>
                    <a:pt x="16442" y="9239"/>
                  </a:cubicBezTo>
                  <a:cubicBezTo>
                    <a:pt x="16442" y="9483"/>
                    <a:pt x="16645" y="9686"/>
                    <a:pt x="16889" y="9686"/>
                  </a:cubicBezTo>
                  <a:cubicBezTo>
                    <a:pt x="17133" y="9686"/>
                    <a:pt x="17337" y="9483"/>
                    <a:pt x="17337" y="9239"/>
                  </a:cubicBezTo>
                  <a:cubicBezTo>
                    <a:pt x="17337" y="8994"/>
                    <a:pt x="17133" y="8791"/>
                    <a:pt x="16889" y="8791"/>
                  </a:cubicBezTo>
                  <a:close/>
                  <a:moveTo>
                    <a:pt x="18232" y="8791"/>
                  </a:moveTo>
                  <a:cubicBezTo>
                    <a:pt x="17988" y="8791"/>
                    <a:pt x="17785" y="8994"/>
                    <a:pt x="17785" y="9239"/>
                  </a:cubicBezTo>
                  <a:cubicBezTo>
                    <a:pt x="17785" y="9483"/>
                    <a:pt x="17988" y="9686"/>
                    <a:pt x="18232" y="9686"/>
                  </a:cubicBezTo>
                  <a:cubicBezTo>
                    <a:pt x="18476" y="9686"/>
                    <a:pt x="18680" y="9483"/>
                    <a:pt x="18680" y="9239"/>
                  </a:cubicBezTo>
                  <a:cubicBezTo>
                    <a:pt x="18680" y="8994"/>
                    <a:pt x="18476" y="8791"/>
                    <a:pt x="18232" y="8791"/>
                  </a:cubicBezTo>
                  <a:close/>
                  <a:moveTo>
                    <a:pt x="19575" y="8791"/>
                  </a:moveTo>
                  <a:cubicBezTo>
                    <a:pt x="19331" y="8791"/>
                    <a:pt x="19128" y="8994"/>
                    <a:pt x="19128" y="9239"/>
                  </a:cubicBezTo>
                  <a:cubicBezTo>
                    <a:pt x="19128" y="9483"/>
                    <a:pt x="19331" y="9686"/>
                    <a:pt x="19575" y="9686"/>
                  </a:cubicBezTo>
                  <a:cubicBezTo>
                    <a:pt x="19819" y="9686"/>
                    <a:pt x="20023" y="9483"/>
                    <a:pt x="20023" y="9239"/>
                  </a:cubicBezTo>
                  <a:cubicBezTo>
                    <a:pt x="20023" y="8994"/>
                    <a:pt x="19819" y="8791"/>
                    <a:pt x="19575" y="8791"/>
                  </a:cubicBezTo>
                  <a:close/>
                  <a:moveTo>
                    <a:pt x="20918" y="8791"/>
                  </a:moveTo>
                  <a:cubicBezTo>
                    <a:pt x="20674" y="8791"/>
                    <a:pt x="20471" y="8994"/>
                    <a:pt x="20471" y="9239"/>
                  </a:cubicBezTo>
                  <a:cubicBezTo>
                    <a:pt x="20471" y="9483"/>
                    <a:pt x="20674" y="9686"/>
                    <a:pt x="20918" y="9686"/>
                  </a:cubicBezTo>
                  <a:cubicBezTo>
                    <a:pt x="21162" y="9686"/>
                    <a:pt x="21366" y="9483"/>
                    <a:pt x="21366" y="9239"/>
                  </a:cubicBezTo>
                  <a:cubicBezTo>
                    <a:pt x="21366" y="8994"/>
                    <a:pt x="21162" y="8791"/>
                    <a:pt x="20918" y="8791"/>
                  </a:cubicBezTo>
                  <a:close/>
                  <a:moveTo>
                    <a:pt x="366" y="9076"/>
                  </a:moveTo>
                  <a:cubicBezTo>
                    <a:pt x="163" y="9076"/>
                    <a:pt x="0" y="9239"/>
                    <a:pt x="0" y="9442"/>
                  </a:cubicBezTo>
                  <a:cubicBezTo>
                    <a:pt x="0" y="9646"/>
                    <a:pt x="163" y="9849"/>
                    <a:pt x="366" y="9849"/>
                  </a:cubicBezTo>
                  <a:lnTo>
                    <a:pt x="1953" y="9849"/>
                  </a:lnTo>
                  <a:cubicBezTo>
                    <a:pt x="2157" y="9849"/>
                    <a:pt x="2320" y="9646"/>
                    <a:pt x="2320" y="9442"/>
                  </a:cubicBezTo>
                  <a:cubicBezTo>
                    <a:pt x="2320" y="9239"/>
                    <a:pt x="2157" y="9076"/>
                    <a:pt x="1953" y="9076"/>
                  </a:cubicBezTo>
                  <a:close/>
                  <a:moveTo>
                    <a:pt x="8628" y="9076"/>
                  </a:moveTo>
                  <a:cubicBezTo>
                    <a:pt x="8424" y="9076"/>
                    <a:pt x="8262" y="9239"/>
                    <a:pt x="8262" y="9442"/>
                  </a:cubicBezTo>
                  <a:cubicBezTo>
                    <a:pt x="8262" y="9646"/>
                    <a:pt x="8424" y="9849"/>
                    <a:pt x="8628" y="9849"/>
                  </a:cubicBezTo>
                  <a:lnTo>
                    <a:pt x="12779" y="9849"/>
                  </a:lnTo>
                  <a:cubicBezTo>
                    <a:pt x="12982" y="9849"/>
                    <a:pt x="13145" y="9646"/>
                    <a:pt x="13145" y="9442"/>
                  </a:cubicBezTo>
                  <a:cubicBezTo>
                    <a:pt x="13145" y="9239"/>
                    <a:pt x="12982" y="9076"/>
                    <a:pt x="12779" y="9076"/>
                  </a:cubicBezTo>
                  <a:close/>
                  <a:moveTo>
                    <a:pt x="366" y="10867"/>
                  </a:moveTo>
                  <a:cubicBezTo>
                    <a:pt x="163" y="10867"/>
                    <a:pt x="0" y="11029"/>
                    <a:pt x="0" y="11233"/>
                  </a:cubicBezTo>
                  <a:cubicBezTo>
                    <a:pt x="0" y="11477"/>
                    <a:pt x="163" y="11640"/>
                    <a:pt x="366" y="11640"/>
                  </a:cubicBezTo>
                  <a:lnTo>
                    <a:pt x="1953" y="11640"/>
                  </a:lnTo>
                  <a:cubicBezTo>
                    <a:pt x="2157" y="11640"/>
                    <a:pt x="2320" y="11477"/>
                    <a:pt x="2320" y="11233"/>
                  </a:cubicBezTo>
                  <a:cubicBezTo>
                    <a:pt x="2320" y="11029"/>
                    <a:pt x="2157" y="10867"/>
                    <a:pt x="1953" y="10867"/>
                  </a:cubicBezTo>
                  <a:close/>
                  <a:moveTo>
                    <a:pt x="8628" y="10867"/>
                  </a:moveTo>
                  <a:cubicBezTo>
                    <a:pt x="8424" y="10867"/>
                    <a:pt x="8262" y="11029"/>
                    <a:pt x="8262" y="11233"/>
                  </a:cubicBezTo>
                  <a:cubicBezTo>
                    <a:pt x="8262" y="11477"/>
                    <a:pt x="8424" y="11640"/>
                    <a:pt x="8628" y="11640"/>
                  </a:cubicBezTo>
                  <a:lnTo>
                    <a:pt x="12779" y="11640"/>
                  </a:lnTo>
                  <a:cubicBezTo>
                    <a:pt x="12982" y="11640"/>
                    <a:pt x="13145" y="11477"/>
                    <a:pt x="13145" y="11233"/>
                  </a:cubicBezTo>
                  <a:cubicBezTo>
                    <a:pt x="13145" y="11029"/>
                    <a:pt x="12982" y="10867"/>
                    <a:pt x="12779" y="10867"/>
                  </a:cubicBezTo>
                  <a:close/>
                  <a:moveTo>
                    <a:pt x="14203" y="12494"/>
                  </a:moveTo>
                  <a:cubicBezTo>
                    <a:pt x="13959" y="12494"/>
                    <a:pt x="13756" y="12698"/>
                    <a:pt x="13756" y="12942"/>
                  </a:cubicBezTo>
                  <a:cubicBezTo>
                    <a:pt x="13756" y="13186"/>
                    <a:pt x="13959" y="13390"/>
                    <a:pt x="14203" y="13390"/>
                  </a:cubicBezTo>
                  <a:cubicBezTo>
                    <a:pt x="14447" y="13390"/>
                    <a:pt x="14651" y="13186"/>
                    <a:pt x="14651" y="12942"/>
                  </a:cubicBezTo>
                  <a:cubicBezTo>
                    <a:pt x="14651" y="12698"/>
                    <a:pt x="14447" y="12494"/>
                    <a:pt x="14203" y="12494"/>
                  </a:cubicBezTo>
                  <a:close/>
                  <a:moveTo>
                    <a:pt x="15546" y="12494"/>
                  </a:moveTo>
                  <a:cubicBezTo>
                    <a:pt x="15302" y="12494"/>
                    <a:pt x="15099" y="12698"/>
                    <a:pt x="15099" y="12942"/>
                  </a:cubicBezTo>
                  <a:cubicBezTo>
                    <a:pt x="15099" y="13186"/>
                    <a:pt x="15302" y="13390"/>
                    <a:pt x="15546" y="13390"/>
                  </a:cubicBezTo>
                  <a:cubicBezTo>
                    <a:pt x="15790" y="13390"/>
                    <a:pt x="15994" y="13186"/>
                    <a:pt x="15994" y="12942"/>
                  </a:cubicBezTo>
                  <a:cubicBezTo>
                    <a:pt x="15994" y="12698"/>
                    <a:pt x="15790" y="12494"/>
                    <a:pt x="15546" y="12494"/>
                  </a:cubicBezTo>
                  <a:close/>
                  <a:moveTo>
                    <a:pt x="16889" y="12494"/>
                  </a:moveTo>
                  <a:cubicBezTo>
                    <a:pt x="16645" y="12494"/>
                    <a:pt x="16442" y="12698"/>
                    <a:pt x="16442" y="12942"/>
                  </a:cubicBezTo>
                  <a:cubicBezTo>
                    <a:pt x="16442" y="13186"/>
                    <a:pt x="16645" y="13390"/>
                    <a:pt x="16889" y="13390"/>
                  </a:cubicBezTo>
                  <a:cubicBezTo>
                    <a:pt x="17133" y="13390"/>
                    <a:pt x="17337" y="13186"/>
                    <a:pt x="17337" y="12942"/>
                  </a:cubicBezTo>
                  <a:cubicBezTo>
                    <a:pt x="17337" y="12698"/>
                    <a:pt x="17133" y="12494"/>
                    <a:pt x="16889" y="12494"/>
                  </a:cubicBezTo>
                  <a:close/>
                  <a:moveTo>
                    <a:pt x="18232" y="12494"/>
                  </a:moveTo>
                  <a:cubicBezTo>
                    <a:pt x="17988" y="12494"/>
                    <a:pt x="17785" y="12698"/>
                    <a:pt x="17785" y="12942"/>
                  </a:cubicBezTo>
                  <a:cubicBezTo>
                    <a:pt x="17785" y="13186"/>
                    <a:pt x="17988" y="13390"/>
                    <a:pt x="18232" y="13390"/>
                  </a:cubicBezTo>
                  <a:cubicBezTo>
                    <a:pt x="18476" y="13390"/>
                    <a:pt x="18680" y="13186"/>
                    <a:pt x="18680" y="12942"/>
                  </a:cubicBezTo>
                  <a:cubicBezTo>
                    <a:pt x="18680" y="12698"/>
                    <a:pt x="18476" y="12494"/>
                    <a:pt x="18232" y="12494"/>
                  </a:cubicBezTo>
                  <a:close/>
                  <a:moveTo>
                    <a:pt x="19575" y="12494"/>
                  </a:moveTo>
                  <a:cubicBezTo>
                    <a:pt x="19331" y="12494"/>
                    <a:pt x="19128" y="12698"/>
                    <a:pt x="19128" y="12942"/>
                  </a:cubicBezTo>
                  <a:cubicBezTo>
                    <a:pt x="19128" y="13186"/>
                    <a:pt x="19331" y="13390"/>
                    <a:pt x="19575" y="13390"/>
                  </a:cubicBezTo>
                  <a:cubicBezTo>
                    <a:pt x="19819" y="13390"/>
                    <a:pt x="20023" y="13186"/>
                    <a:pt x="20023" y="12942"/>
                  </a:cubicBezTo>
                  <a:cubicBezTo>
                    <a:pt x="20023" y="12698"/>
                    <a:pt x="19819" y="12494"/>
                    <a:pt x="19575" y="12494"/>
                  </a:cubicBezTo>
                  <a:close/>
                  <a:moveTo>
                    <a:pt x="20918" y="12494"/>
                  </a:moveTo>
                  <a:cubicBezTo>
                    <a:pt x="20674" y="12494"/>
                    <a:pt x="20471" y="12698"/>
                    <a:pt x="20471" y="12942"/>
                  </a:cubicBezTo>
                  <a:cubicBezTo>
                    <a:pt x="20471" y="13186"/>
                    <a:pt x="20674" y="13390"/>
                    <a:pt x="20918" y="13390"/>
                  </a:cubicBezTo>
                  <a:cubicBezTo>
                    <a:pt x="21162" y="13390"/>
                    <a:pt x="21366" y="13186"/>
                    <a:pt x="21366" y="12942"/>
                  </a:cubicBezTo>
                  <a:cubicBezTo>
                    <a:pt x="21366" y="12698"/>
                    <a:pt x="21162" y="12494"/>
                    <a:pt x="20918" y="12494"/>
                  </a:cubicBezTo>
                  <a:close/>
                  <a:moveTo>
                    <a:pt x="366" y="12657"/>
                  </a:moveTo>
                  <a:cubicBezTo>
                    <a:pt x="163" y="12657"/>
                    <a:pt x="0" y="12820"/>
                    <a:pt x="0" y="13064"/>
                  </a:cubicBezTo>
                  <a:cubicBezTo>
                    <a:pt x="0" y="13268"/>
                    <a:pt x="163" y="13430"/>
                    <a:pt x="366" y="13430"/>
                  </a:cubicBezTo>
                  <a:lnTo>
                    <a:pt x="1953" y="13430"/>
                  </a:lnTo>
                  <a:cubicBezTo>
                    <a:pt x="2157" y="13430"/>
                    <a:pt x="2320" y="13268"/>
                    <a:pt x="2320" y="13064"/>
                  </a:cubicBezTo>
                  <a:cubicBezTo>
                    <a:pt x="2320" y="12820"/>
                    <a:pt x="2157" y="12657"/>
                    <a:pt x="1953" y="12657"/>
                  </a:cubicBezTo>
                  <a:close/>
                  <a:moveTo>
                    <a:pt x="8628" y="12657"/>
                  </a:moveTo>
                  <a:cubicBezTo>
                    <a:pt x="8424" y="12657"/>
                    <a:pt x="8262" y="12820"/>
                    <a:pt x="8262" y="13064"/>
                  </a:cubicBezTo>
                  <a:cubicBezTo>
                    <a:pt x="8262" y="13268"/>
                    <a:pt x="8424" y="13430"/>
                    <a:pt x="8628" y="13430"/>
                  </a:cubicBezTo>
                  <a:lnTo>
                    <a:pt x="12779" y="13430"/>
                  </a:lnTo>
                  <a:cubicBezTo>
                    <a:pt x="12982" y="13430"/>
                    <a:pt x="13145" y="13268"/>
                    <a:pt x="13145" y="13064"/>
                  </a:cubicBezTo>
                  <a:cubicBezTo>
                    <a:pt x="13145" y="12820"/>
                    <a:pt x="12982" y="12657"/>
                    <a:pt x="12779" y="126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5110250" y="2953625"/>
              <a:ext cx="534175" cy="335775"/>
            </a:xfrm>
            <a:custGeom>
              <a:avLst/>
              <a:gdLst/>
              <a:ahLst/>
              <a:cxnLst/>
              <a:rect l="l" t="t" r="r" b="b"/>
              <a:pathLst>
                <a:path w="21367" h="13431" extrusionOk="0">
                  <a:moveTo>
                    <a:pt x="367" y="82"/>
                  </a:moveTo>
                  <a:cubicBezTo>
                    <a:pt x="163" y="82"/>
                    <a:pt x="0" y="245"/>
                    <a:pt x="0" y="489"/>
                  </a:cubicBezTo>
                  <a:cubicBezTo>
                    <a:pt x="0" y="693"/>
                    <a:pt x="163" y="856"/>
                    <a:pt x="367" y="856"/>
                  </a:cubicBezTo>
                  <a:lnTo>
                    <a:pt x="1954" y="856"/>
                  </a:lnTo>
                  <a:cubicBezTo>
                    <a:pt x="2157" y="856"/>
                    <a:pt x="2361" y="693"/>
                    <a:pt x="2361" y="489"/>
                  </a:cubicBezTo>
                  <a:cubicBezTo>
                    <a:pt x="2361" y="245"/>
                    <a:pt x="2157" y="82"/>
                    <a:pt x="1954" y="82"/>
                  </a:cubicBezTo>
                  <a:close/>
                  <a:moveTo>
                    <a:pt x="3704" y="82"/>
                  </a:moveTo>
                  <a:cubicBezTo>
                    <a:pt x="3500" y="82"/>
                    <a:pt x="3338" y="245"/>
                    <a:pt x="3338" y="489"/>
                  </a:cubicBezTo>
                  <a:cubicBezTo>
                    <a:pt x="3338" y="693"/>
                    <a:pt x="3500" y="856"/>
                    <a:pt x="3704" y="856"/>
                  </a:cubicBezTo>
                  <a:lnTo>
                    <a:pt x="7814" y="856"/>
                  </a:lnTo>
                  <a:cubicBezTo>
                    <a:pt x="8058" y="856"/>
                    <a:pt x="8221" y="693"/>
                    <a:pt x="8221" y="489"/>
                  </a:cubicBezTo>
                  <a:cubicBezTo>
                    <a:pt x="8221" y="245"/>
                    <a:pt x="8058" y="82"/>
                    <a:pt x="7814" y="82"/>
                  </a:cubicBezTo>
                  <a:close/>
                  <a:moveTo>
                    <a:pt x="9605" y="1"/>
                  </a:moveTo>
                  <a:cubicBezTo>
                    <a:pt x="9361" y="1"/>
                    <a:pt x="9157" y="204"/>
                    <a:pt x="9157" y="489"/>
                  </a:cubicBezTo>
                  <a:cubicBezTo>
                    <a:pt x="9157" y="733"/>
                    <a:pt x="9361" y="937"/>
                    <a:pt x="9605" y="937"/>
                  </a:cubicBezTo>
                  <a:cubicBezTo>
                    <a:pt x="9849" y="937"/>
                    <a:pt x="10053" y="733"/>
                    <a:pt x="10053" y="489"/>
                  </a:cubicBezTo>
                  <a:cubicBezTo>
                    <a:pt x="10053" y="204"/>
                    <a:pt x="9849" y="1"/>
                    <a:pt x="9605" y="1"/>
                  </a:cubicBezTo>
                  <a:close/>
                  <a:moveTo>
                    <a:pt x="10948" y="1"/>
                  </a:moveTo>
                  <a:cubicBezTo>
                    <a:pt x="10704" y="1"/>
                    <a:pt x="10500" y="204"/>
                    <a:pt x="10500" y="489"/>
                  </a:cubicBezTo>
                  <a:cubicBezTo>
                    <a:pt x="10500" y="733"/>
                    <a:pt x="10704" y="937"/>
                    <a:pt x="10948" y="937"/>
                  </a:cubicBezTo>
                  <a:cubicBezTo>
                    <a:pt x="11192" y="937"/>
                    <a:pt x="11396" y="733"/>
                    <a:pt x="11396" y="489"/>
                  </a:cubicBezTo>
                  <a:cubicBezTo>
                    <a:pt x="11396" y="204"/>
                    <a:pt x="11192" y="1"/>
                    <a:pt x="10948" y="1"/>
                  </a:cubicBezTo>
                  <a:close/>
                  <a:moveTo>
                    <a:pt x="12291" y="1"/>
                  </a:moveTo>
                  <a:cubicBezTo>
                    <a:pt x="12047" y="1"/>
                    <a:pt x="11843" y="204"/>
                    <a:pt x="11843" y="489"/>
                  </a:cubicBezTo>
                  <a:cubicBezTo>
                    <a:pt x="11843" y="733"/>
                    <a:pt x="12047" y="937"/>
                    <a:pt x="12291" y="937"/>
                  </a:cubicBezTo>
                  <a:cubicBezTo>
                    <a:pt x="12535" y="937"/>
                    <a:pt x="12739" y="733"/>
                    <a:pt x="12739" y="489"/>
                  </a:cubicBezTo>
                  <a:cubicBezTo>
                    <a:pt x="12739" y="204"/>
                    <a:pt x="12535" y="1"/>
                    <a:pt x="12291" y="1"/>
                  </a:cubicBezTo>
                  <a:close/>
                  <a:moveTo>
                    <a:pt x="13634" y="1"/>
                  </a:moveTo>
                  <a:cubicBezTo>
                    <a:pt x="13390" y="1"/>
                    <a:pt x="13186" y="204"/>
                    <a:pt x="13186" y="489"/>
                  </a:cubicBezTo>
                  <a:cubicBezTo>
                    <a:pt x="13186" y="733"/>
                    <a:pt x="13390" y="937"/>
                    <a:pt x="13634" y="937"/>
                  </a:cubicBezTo>
                  <a:cubicBezTo>
                    <a:pt x="13878" y="937"/>
                    <a:pt x="14082" y="733"/>
                    <a:pt x="14082" y="489"/>
                  </a:cubicBezTo>
                  <a:cubicBezTo>
                    <a:pt x="14082" y="204"/>
                    <a:pt x="13878" y="1"/>
                    <a:pt x="13634" y="1"/>
                  </a:cubicBezTo>
                  <a:close/>
                  <a:moveTo>
                    <a:pt x="14977" y="1"/>
                  </a:moveTo>
                  <a:cubicBezTo>
                    <a:pt x="14733" y="1"/>
                    <a:pt x="14529" y="204"/>
                    <a:pt x="14529" y="489"/>
                  </a:cubicBezTo>
                  <a:cubicBezTo>
                    <a:pt x="14529" y="733"/>
                    <a:pt x="14733" y="937"/>
                    <a:pt x="14977" y="937"/>
                  </a:cubicBezTo>
                  <a:cubicBezTo>
                    <a:pt x="15221" y="937"/>
                    <a:pt x="15425" y="733"/>
                    <a:pt x="15425" y="489"/>
                  </a:cubicBezTo>
                  <a:cubicBezTo>
                    <a:pt x="15425" y="204"/>
                    <a:pt x="15221" y="1"/>
                    <a:pt x="14977" y="1"/>
                  </a:cubicBezTo>
                  <a:close/>
                  <a:moveTo>
                    <a:pt x="16320" y="1"/>
                  </a:moveTo>
                  <a:cubicBezTo>
                    <a:pt x="16076" y="1"/>
                    <a:pt x="15872" y="204"/>
                    <a:pt x="15872" y="489"/>
                  </a:cubicBezTo>
                  <a:cubicBezTo>
                    <a:pt x="15872" y="733"/>
                    <a:pt x="16076" y="937"/>
                    <a:pt x="16320" y="937"/>
                  </a:cubicBezTo>
                  <a:cubicBezTo>
                    <a:pt x="16564" y="937"/>
                    <a:pt x="16768" y="733"/>
                    <a:pt x="16768" y="489"/>
                  </a:cubicBezTo>
                  <a:cubicBezTo>
                    <a:pt x="16768" y="204"/>
                    <a:pt x="16564" y="1"/>
                    <a:pt x="16320" y="1"/>
                  </a:cubicBezTo>
                  <a:close/>
                  <a:moveTo>
                    <a:pt x="367" y="1873"/>
                  </a:moveTo>
                  <a:cubicBezTo>
                    <a:pt x="163" y="1873"/>
                    <a:pt x="0" y="2036"/>
                    <a:pt x="0" y="2280"/>
                  </a:cubicBezTo>
                  <a:cubicBezTo>
                    <a:pt x="0" y="2483"/>
                    <a:pt x="163" y="2646"/>
                    <a:pt x="367" y="2646"/>
                  </a:cubicBezTo>
                  <a:lnTo>
                    <a:pt x="1954" y="2646"/>
                  </a:lnTo>
                  <a:cubicBezTo>
                    <a:pt x="2157" y="2646"/>
                    <a:pt x="2361" y="2483"/>
                    <a:pt x="2361" y="2280"/>
                  </a:cubicBezTo>
                  <a:cubicBezTo>
                    <a:pt x="2361" y="2036"/>
                    <a:pt x="2157" y="1873"/>
                    <a:pt x="1954" y="1873"/>
                  </a:cubicBezTo>
                  <a:close/>
                  <a:moveTo>
                    <a:pt x="3704" y="1873"/>
                  </a:moveTo>
                  <a:cubicBezTo>
                    <a:pt x="3500" y="1873"/>
                    <a:pt x="3338" y="2036"/>
                    <a:pt x="3338" y="2280"/>
                  </a:cubicBezTo>
                  <a:cubicBezTo>
                    <a:pt x="3338" y="2483"/>
                    <a:pt x="3500" y="2646"/>
                    <a:pt x="3704" y="2646"/>
                  </a:cubicBezTo>
                  <a:lnTo>
                    <a:pt x="7814" y="2646"/>
                  </a:lnTo>
                  <a:cubicBezTo>
                    <a:pt x="8058" y="2646"/>
                    <a:pt x="8221" y="2483"/>
                    <a:pt x="8221" y="2280"/>
                  </a:cubicBezTo>
                  <a:cubicBezTo>
                    <a:pt x="8221" y="2036"/>
                    <a:pt x="8058" y="1873"/>
                    <a:pt x="7814" y="1873"/>
                  </a:cubicBezTo>
                  <a:close/>
                  <a:moveTo>
                    <a:pt x="367" y="3664"/>
                  </a:moveTo>
                  <a:cubicBezTo>
                    <a:pt x="163" y="3664"/>
                    <a:pt x="0" y="3867"/>
                    <a:pt x="0" y="4071"/>
                  </a:cubicBezTo>
                  <a:cubicBezTo>
                    <a:pt x="0" y="4274"/>
                    <a:pt x="163" y="4437"/>
                    <a:pt x="367" y="4437"/>
                  </a:cubicBezTo>
                  <a:lnTo>
                    <a:pt x="1954" y="4437"/>
                  </a:lnTo>
                  <a:cubicBezTo>
                    <a:pt x="2157" y="4437"/>
                    <a:pt x="2361" y="4274"/>
                    <a:pt x="2361" y="4071"/>
                  </a:cubicBezTo>
                  <a:cubicBezTo>
                    <a:pt x="2361" y="3867"/>
                    <a:pt x="2157" y="3664"/>
                    <a:pt x="1954" y="3664"/>
                  </a:cubicBezTo>
                  <a:close/>
                  <a:moveTo>
                    <a:pt x="3704" y="3664"/>
                  </a:moveTo>
                  <a:cubicBezTo>
                    <a:pt x="3500" y="3664"/>
                    <a:pt x="3338" y="3867"/>
                    <a:pt x="3338" y="4071"/>
                  </a:cubicBezTo>
                  <a:cubicBezTo>
                    <a:pt x="3338" y="4274"/>
                    <a:pt x="3500" y="4437"/>
                    <a:pt x="3704" y="4437"/>
                  </a:cubicBezTo>
                  <a:lnTo>
                    <a:pt x="7814" y="4437"/>
                  </a:lnTo>
                  <a:cubicBezTo>
                    <a:pt x="8058" y="4437"/>
                    <a:pt x="8221" y="4274"/>
                    <a:pt x="8221" y="4071"/>
                  </a:cubicBezTo>
                  <a:cubicBezTo>
                    <a:pt x="8221" y="3867"/>
                    <a:pt x="8058" y="3664"/>
                    <a:pt x="7814" y="3664"/>
                  </a:cubicBezTo>
                  <a:close/>
                  <a:moveTo>
                    <a:pt x="9605" y="3623"/>
                  </a:moveTo>
                  <a:cubicBezTo>
                    <a:pt x="9361" y="3623"/>
                    <a:pt x="9157" y="3826"/>
                    <a:pt x="9157" y="4071"/>
                  </a:cubicBezTo>
                  <a:cubicBezTo>
                    <a:pt x="9157" y="4315"/>
                    <a:pt x="9361" y="4518"/>
                    <a:pt x="9605" y="4518"/>
                  </a:cubicBezTo>
                  <a:cubicBezTo>
                    <a:pt x="9849" y="4518"/>
                    <a:pt x="10053" y="4315"/>
                    <a:pt x="10053" y="4071"/>
                  </a:cubicBezTo>
                  <a:cubicBezTo>
                    <a:pt x="10053" y="3826"/>
                    <a:pt x="9849" y="3623"/>
                    <a:pt x="9605" y="3623"/>
                  </a:cubicBezTo>
                  <a:close/>
                  <a:moveTo>
                    <a:pt x="10948" y="3623"/>
                  </a:moveTo>
                  <a:cubicBezTo>
                    <a:pt x="10704" y="3623"/>
                    <a:pt x="10500" y="3826"/>
                    <a:pt x="10500" y="4071"/>
                  </a:cubicBezTo>
                  <a:cubicBezTo>
                    <a:pt x="10500" y="4315"/>
                    <a:pt x="10704" y="4518"/>
                    <a:pt x="10948" y="4518"/>
                  </a:cubicBezTo>
                  <a:cubicBezTo>
                    <a:pt x="11192" y="4518"/>
                    <a:pt x="11396" y="4315"/>
                    <a:pt x="11396" y="4071"/>
                  </a:cubicBezTo>
                  <a:cubicBezTo>
                    <a:pt x="11396" y="3826"/>
                    <a:pt x="11192" y="3623"/>
                    <a:pt x="10948" y="3623"/>
                  </a:cubicBezTo>
                  <a:close/>
                  <a:moveTo>
                    <a:pt x="12291" y="3623"/>
                  </a:moveTo>
                  <a:cubicBezTo>
                    <a:pt x="12047" y="3623"/>
                    <a:pt x="11843" y="3826"/>
                    <a:pt x="11843" y="4071"/>
                  </a:cubicBezTo>
                  <a:cubicBezTo>
                    <a:pt x="11843" y="4315"/>
                    <a:pt x="12047" y="4518"/>
                    <a:pt x="12291" y="4518"/>
                  </a:cubicBezTo>
                  <a:cubicBezTo>
                    <a:pt x="12535" y="4518"/>
                    <a:pt x="12739" y="4315"/>
                    <a:pt x="12739" y="4071"/>
                  </a:cubicBezTo>
                  <a:cubicBezTo>
                    <a:pt x="12739" y="3826"/>
                    <a:pt x="12535" y="3623"/>
                    <a:pt x="12291" y="3623"/>
                  </a:cubicBezTo>
                  <a:close/>
                  <a:moveTo>
                    <a:pt x="13634" y="3623"/>
                  </a:moveTo>
                  <a:cubicBezTo>
                    <a:pt x="13390" y="3623"/>
                    <a:pt x="13186" y="3826"/>
                    <a:pt x="13186" y="4071"/>
                  </a:cubicBezTo>
                  <a:cubicBezTo>
                    <a:pt x="13186" y="4315"/>
                    <a:pt x="13390" y="4518"/>
                    <a:pt x="13634" y="4518"/>
                  </a:cubicBezTo>
                  <a:cubicBezTo>
                    <a:pt x="13878" y="4518"/>
                    <a:pt x="14082" y="4315"/>
                    <a:pt x="14082" y="4071"/>
                  </a:cubicBezTo>
                  <a:cubicBezTo>
                    <a:pt x="14082" y="3826"/>
                    <a:pt x="13878" y="3623"/>
                    <a:pt x="13634" y="3623"/>
                  </a:cubicBezTo>
                  <a:close/>
                  <a:moveTo>
                    <a:pt x="14977" y="3623"/>
                  </a:moveTo>
                  <a:cubicBezTo>
                    <a:pt x="14733" y="3623"/>
                    <a:pt x="14529" y="3826"/>
                    <a:pt x="14529" y="4071"/>
                  </a:cubicBezTo>
                  <a:cubicBezTo>
                    <a:pt x="14529" y="4315"/>
                    <a:pt x="14733" y="4518"/>
                    <a:pt x="14977" y="4518"/>
                  </a:cubicBezTo>
                  <a:cubicBezTo>
                    <a:pt x="15221" y="4518"/>
                    <a:pt x="15425" y="4315"/>
                    <a:pt x="15425" y="4071"/>
                  </a:cubicBezTo>
                  <a:cubicBezTo>
                    <a:pt x="15425" y="3826"/>
                    <a:pt x="15221" y="3623"/>
                    <a:pt x="14977" y="3623"/>
                  </a:cubicBezTo>
                  <a:close/>
                  <a:moveTo>
                    <a:pt x="16320" y="3623"/>
                  </a:moveTo>
                  <a:cubicBezTo>
                    <a:pt x="16076" y="3623"/>
                    <a:pt x="15872" y="3826"/>
                    <a:pt x="15872" y="4071"/>
                  </a:cubicBezTo>
                  <a:cubicBezTo>
                    <a:pt x="15872" y="4315"/>
                    <a:pt x="16076" y="4518"/>
                    <a:pt x="16320" y="4518"/>
                  </a:cubicBezTo>
                  <a:cubicBezTo>
                    <a:pt x="16564" y="4518"/>
                    <a:pt x="16768" y="4315"/>
                    <a:pt x="16768" y="4071"/>
                  </a:cubicBezTo>
                  <a:cubicBezTo>
                    <a:pt x="16768" y="3826"/>
                    <a:pt x="16564" y="3623"/>
                    <a:pt x="16320" y="3623"/>
                  </a:cubicBezTo>
                  <a:close/>
                  <a:moveTo>
                    <a:pt x="367" y="5454"/>
                  </a:moveTo>
                  <a:cubicBezTo>
                    <a:pt x="163" y="5454"/>
                    <a:pt x="0" y="5658"/>
                    <a:pt x="0" y="5861"/>
                  </a:cubicBezTo>
                  <a:cubicBezTo>
                    <a:pt x="0" y="6065"/>
                    <a:pt x="163" y="6228"/>
                    <a:pt x="367" y="6228"/>
                  </a:cubicBezTo>
                  <a:lnTo>
                    <a:pt x="1954" y="6228"/>
                  </a:lnTo>
                  <a:cubicBezTo>
                    <a:pt x="2157" y="6228"/>
                    <a:pt x="2361" y="6065"/>
                    <a:pt x="2361" y="5861"/>
                  </a:cubicBezTo>
                  <a:cubicBezTo>
                    <a:pt x="2361" y="5658"/>
                    <a:pt x="2157" y="5454"/>
                    <a:pt x="1954" y="5454"/>
                  </a:cubicBezTo>
                  <a:close/>
                  <a:moveTo>
                    <a:pt x="3704" y="5454"/>
                  </a:moveTo>
                  <a:cubicBezTo>
                    <a:pt x="3500" y="5454"/>
                    <a:pt x="3338" y="5658"/>
                    <a:pt x="3338" y="5861"/>
                  </a:cubicBezTo>
                  <a:cubicBezTo>
                    <a:pt x="3338" y="6065"/>
                    <a:pt x="3500" y="6228"/>
                    <a:pt x="3704" y="6228"/>
                  </a:cubicBezTo>
                  <a:lnTo>
                    <a:pt x="7814" y="6228"/>
                  </a:lnTo>
                  <a:cubicBezTo>
                    <a:pt x="8058" y="6228"/>
                    <a:pt x="8221" y="6065"/>
                    <a:pt x="8221" y="5861"/>
                  </a:cubicBezTo>
                  <a:cubicBezTo>
                    <a:pt x="8221" y="5658"/>
                    <a:pt x="8058" y="5454"/>
                    <a:pt x="7814" y="5454"/>
                  </a:cubicBezTo>
                  <a:close/>
                  <a:moveTo>
                    <a:pt x="367" y="7286"/>
                  </a:moveTo>
                  <a:cubicBezTo>
                    <a:pt x="163" y="7286"/>
                    <a:pt x="0" y="7448"/>
                    <a:pt x="0" y="7652"/>
                  </a:cubicBezTo>
                  <a:cubicBezTo>
                    <a:pt x="0" y="7855"/>
                    <a:pt x="163" y="8059"/>
                    <a:pt x="367" y="8059"/>
                  </a:cubicBezTo>
                  <a:lnTo>
                    <a:pt x="1954" y="8059"/>
                  </a:lnTo>
                  <a:cubicBezTo>
                    <a:pt x="2157" y="8059"/>
                    <a:pt x="2361" y="7855"/>
                    <a:pt x="2361" y="7652"/>
                  </a:cubicBezTo>
                  <a:cubicBezTo>
                    <a:pt x="2361" y="7448"/>
                    <a:pt x="2157" y="7286"/>
                    <a:pt x="1954" y="7286"/>
                  </a:cubicBezTo>
                  <a:close/>
                  <a:moveTo>
                    <a:pt x="3704" y="7286"/>
                  </a:moveTo>
                  <a:cubicBezTo>
                    <a:pt x="3500" y="7286"/>
                    <a:pt x="3338" y="7448"/>
                    <a:pt x="3338" y="7652"/>
                  </a:cubicBezTo>
                  <a:cubicBezTo>
                    <a:pt x="3338" y="7855"/>
                    <a:pt x="3500" y="8059"/>
                    <a:pt x="3704" y="8059"/>
                  </a:cubicBezTo>
                  <a:lnTo>
                    <a:pt x="7814" y="8059"/>
                  </a:lnTo>
                  <a:cubicBezTo>
                    <a:pt x="8058" y="8059"/>
                    <a:pt x="8221" y="7855"/>
                    <a:pt x="8221" y="7652"/>
                  </a:cubicBezTo>
                  <a:cubicBezTo>
                    <a:pt x="8221" y="7448"/>
                    <a:pt x="8058" y="7286"/>
                    <a:pt x="7814" y="7286"/>
                  </a:cubicBezTo>
                  <a:close/>
                  <a:moveTo>
                    <a:pt x="14204" y="8791"/>
                  </a:moveTo>
                  <a:cubicBezTo>
                    <a:pt x="13959" y="8791"/>
                    <a:pt x="13756" y="8995"/>
                    <a:pt x="13756" y="9239"/>
                  </a:cubicBezTo>
                  <a:cubicBezTo>
                    <a:pt x="13756" y="9483"/>
                    <a:pt x="13959" y="9687"/>
                    <a:pt x="14204" y="9687"/>
                  </a:cubicBezTo>
                  <a:cubicBezTo>
                    <a:pt x="14448" y="9687"/>
                    <a:pt x="14651" y="9483"/>
                    <a:pt x="14651" y="9239"/>
                  </a:cubicBezTo>
                  <a:cubicBezTo>
                    <a:pt x="14651" y="8995"/>
                    <a:pt x="14448" y="8791"/>
                    <a:pt x="14204" y="8791"/>
                  </a:cubicBezTo>
                  <a:close/>
                  <a:moveTo>
                    <a:pt x="15547" y="8791"/>
                  </a:moveTo>
                  <a:cubicBezTo>
                    <a:pt x="15302" y="8791"/>
                    <a:pt x="15099" y="8995"/>
                    <a:pt x="15099" y="9239"/>
                  </a:cubicBezTo>
                  <a:cubicBezTo>
                    <a:pt x="15099" y="9483"/>
                    <a:pt x="15302" y="9687"/>
                    <a:pt x="15547" y="9687"/>
                  </a:cubicBezTo>
                  <a:cubicBezTo>
                    <a:pt x="15791" y="9687"/>
                    <a:pt x="15994" y="9483"/>
                    <a:pt x="15994" y="9239"/>
                  </a:cubicBezTo>
                  <a:cubicBezTo>
                    <a:pt x="15994" y="8995"/>
                    <a:pt x="15791" y="8791"/>
                    <a:pt x="15547" y="8791"/>
                  </a:cubicBezTo>
                  <a:close/>
                  <a:moveTo>
                    <a:pt x="16890" y="8791"/>
                  </a:moveTo>
                  <a:cubicBezTo>
                    <a:pt x="16645" y="8791"/>
                    <a:pt x="16442" y="8995"/>
                    <a:pt x="16442" y="9239"/>
                  </a:cubicBezTo>
                  <a:cubicBezTo>
                    <a:pt x="16442" y="9483"/>
                    <a:pt x="16645" y="9687"/>
                    <a:pt x="16890" y="9687"/>
                  </a:cubicBezTo>
                  <a:cubicBezTo>
                    <a:pt x="17134" y="9687"/>
                    <a:pt x="17337" y="9483"/>
                    <a:pt x="17337" y="9239"/>
                  </a:cubicBezTo>
                  <a:cubicBezTo>
                    <a:pt x="17337" y="8995"/>
                    <a:pt x="17134" y="8791"/>
                    <a:pt x="16890" y="8791"/>
                  </a:cubicBezTo>
                  <a:close/>
                  <a:moveTo>
                    <a:pt x="18233" y="8791"/>
                  </a:moveTo>
                  <a:cubicBezTo>
                    <a:pt x="17988" y="8791"/>
                    <a:pt x="17785" y="8995"/>
                    <a:pt x="17785" y="9239"/>
                  </a:cubicBezTo>
                  <a:cubicBezTo>
                    <a:pt x="17785" y="9483"/>
                    <a:pt x="17988" y="9687"/>
                    <a:pt x="18233" y="9687"/>
                  </a:cubicBezTo>
                  <a:cubicBezTo>
                    <a:pt x="18477" y="9687"/>
                    <a:pt x="18680" y="9483"/>
                    <a:pt x="18680" y="9239"/>
                  </a:cubicBezTo>
                  <a:cubicBezTo>
                    <a:pt x="18680" y="8995"/>
                    <a:pt x="18477" y="8791"/>
                    <a:pt x="18233" y="8791"/>
                  </a:cubicBezTo>
                  <a:close/>
                  <a:moveTo>
                    <a:pt x="19576" y="8791"/>
                  </a:moveTo>
                  <a:cubicBezTo>
                    <a:pt x="19331" y="8791"/>
                    <a:pt x="19128" y="8995"/>
                    <a:pt x="19128" y="9239"/>
                  </a:cubicBezTo>
                  <a:cubicBezTo>
                    <a:pt x="19128" y="9483"/>
                    <a:pt x="19331" y="9687"/>
                    <a:pt x="19576" y="9687"/>
                  </a:cubicBezTo>
                  <a:cubicBezTo>
                    <a:pt x="19820" y="9687"/>
                    <a:pt x="20023" y="9483"/>
                    <a:pt x="20023" y="9239"/>
                  </a:cubicBezTo>
                  <a:cubicBezTo>
                    <a:pt x="20023" y="8995"/>
                    <a:pt x="19820" y="8791"/>
                    <a:pt x="19576" y="8791"/>
                  </a:cubicBezTo>
                  <a:close/>
                  <a:moveTo>
                    <a:pt x="20919" y="8791"/>
                  </a:moveTo>
                  <a:cubicBezTo>
                    <a:pt x="20674" y="8791"/>
                    <a:pt x="20471" y="8995"/>
                    <a:pt x="20471" y="9239"/>
                  </a:cubicBezTo>
                  <a:cubicBezTo>
                    <a:pt x="20471" y="9483"/>
                    <a:pt x="20674" y="9687"/>
                    <a:pt x="20919" y="9687"/>
                  </a:cubicBezTo>
                  <a:cubicBezTo>
                    <a:pt x="21163" y="9687"/>
                    <a:pt x="21366" y="9483"/>
                    <a:pt x="21366" y="9239"/>
                  </a:cubicBezTo>
                  <a:cubicBezTo>
                    <a:pt x="21366" y="8995"/>
                    <a:pt x="21163" y="8791"/>
                    <a:pt x="20919" y="8791"/>
                  </a:cubicBezTo>
                  <a:close/>
                  <a:moveTo>
                    <a:pt x="367" y="9076"/>
                  </a:moveTo>
                  <a:cubicBezTo>
                    <a:pt x="163" y="9076"/>
                    <a:pt x="0" y="9239"/>
                    <a:pt x="0" y="9443"/>
                  </a:cubicBezTo>
                  <a:cubicBezTo>
                    <a:pt x="0" y="9646"/>
                    <a:pt x="163" y="9850"/>
                    <a:pt x="367" y="9850"/>
                  </a:cubicBezTo>
                  <a:lnTo>
                    <a:pt x="1954" y="9850"/>
                  </a:lnTo>
                  <a:cubicBezTo>
                    <a:pt x="2157" y="9850"/>
                    <a:pt x="2361" y="9646"/>
                    <a:pt x="2361" y="9443"/>
                  </a:cubicBezTo>
                  <a:cubicBezTo>
                    <a:pt x="2361" y="9239"/>
                    <a:pt x="2157" y="9076"/>
                    <a:pt x="1954" y="9076"/>
                  </a:cubicBezTo>
                  <a:close/>
                  <a:moveTo>
                    <a:pt x="8628" y="9076"/>
                  </a:moveTo>
                  <a:cubicBezTo>
                    <a:pt x="8425" y="9076"/>
                    <a:pt x="8262" y="9239"/>
                    <a:pt x="8262" y="9443"/>
                  </a:cubicBezTo>
                  <a:cubicBezTo>
                    <a:pt x="8262" y="9646"/>
                    <a:pt x="8425" y="9850"/>
                    <a:pt x="8628" y="9850"/>
                  </a:cubicBezTo>
                  <a:lnTo>
                    <a:pt x="12779" y="9850"/>
                  </a:lnTo>
                  <a:cubicBezTo>
                    <a:pt x="12983" y="9850"/>
                    <a:pt x="13146" y="9646"/>
                    <a:pt x="13146" y="9443"/>
                  </a:cubicBezTo>
                  <a:cubicBezTo>
                    <a:pt x="13146" y="9239"/>
                    <a:pt x="12983" y="9076"/>
                    <a:pt x="12779" y="9076"/>
                  </a:cubicBezTo>
                  <a:close/>
                  <a:moveTo>
                    <a:pt x="367" y="10867"/>
                  </a:moveTo>
                  <a:cubicBezTo>
                    <a:pt x="163" y="10867"/>
                    <a:pt x="0" y="11030"/>
                    <a:pt x="0" y="11233"/>
                  </a:cubicBezTo>
                  <a:cubicBezTo>
                    <a:pt x="0" y="11478"/>
                    <a:pt x="163" y="11640"/>
                    <a:pt x="367" y="11640"/>
                  </a:cubicBezTo>
                  <a:lnTo>
                    <a:pt x="1954" y="11640"/>
                  </a:lnTo>
                  <a:cubicBezTo>
                    <a:pt x="2157" y="11640"/>
                    <a:pt x="2361" y="11478"/>
                    <a:pt x="2361" y="11233"/>
                  </a:cubicBezTo>
                  <a:cubicBezTo>
                    <a:pt x="2361" y="11030"/>
                    <a:pt x="2157" y="10867"/>
                    <a:pt x="1954" y="10867"/>
                  </a:cubicBezTo>
                  <a:close/>
                  <a:moveTo>
                    <a:pt x="8628" y="10867"/>
                  </a:moveTo>
                  <a:cubicBezTo>
                    <a:pt x="8425" y="10867"/>
                    <a:pt x="8262" y="11030"/>
                    <a:pt x="8262" y="11233"/>
                  </a:cubicBezTo>
                  <a:cubicBezTo>
                    <a:pt x="8262" y="11478"/>
                    <a:pt x="8425" y="11640"/>
                    <a:pt x="8628" y="11640"/>
                  </a:cubicBezTo>
                  <a:lnTo>
                    <a:pt x="12779" y="11640"/>
                  </a:lnTo>
                  <a:cubicBezTo>
                    <a:pt x="12983" y="11640"/>
                    <a:pt x="13146" y="11478"/>
                    <a:pt x="13146" y="11233"/>
                  </a:cubicBezTo>
                  <a:cubicBezTo>
                    <a:pt x="13146" y="11030"/>
                    <a:pt x="12983" y="10867"/>
                    <a:pt x="12779" y="10867"/>
                  </a:cubicBezTo>
                  <a:close/>
                  <a:moveTo>
                    <a:pt x="14204" y="12495"/>
                  </a:moveTo>
                  <a:cubicBezTo>
                    <a:pt x="13959" y="12495"/>
                    <a:pt x="13756" y="12698"/>
                    <a:pt x="13756" y="12943"/>
                  </a:cubicBezTo>
                  <a:cubicBezTo>
                    <a:pt x="13756" y="13187"/>
                    <a:pt x="13959" y="13390"/>
                    <a:pt x="14204" y="13390"/>
                  </a:cubicBezTo>
                  <a:cubicBezTo>
                    <a:pt x="14448" y="13390"/>
                    <a:pt x="14651" y="13187"/>
                    <a:pt x="14651" y="12943"/>
                  </a:cubicBezTo>
                  <a:cubicBezTo>
                    <a:pt x="14651" y="12698"/>
                    <a:pt x="14448" y="12495"/>
                    <a:pt x="14204" y="12495"/>
                  </a:cubicBezTo>
                  <a:close/>
                  <a:moveTo>
                    <a:pt x="15547" y="12495"/>
                  </a:moveTo>
                  <a:cubicBezTo>
                    <a:pt x="15302" y="12495"/>
                    <a:pt x="15099" y="12698"/>
                    <a:pt x="15099" y="12943"/>
                  </a:cubicBezTo>
                  <a:cubicBezTo>
                    <a:pt x="15099" y="13187"/>
                    <a:pt x="15302" y="13390"/>
                    <a:pt x="15547" y="13390"/>
                  </a:cubicBezTo>
                  <a:cubicBezTo>
                    <a:pt x="15791" y="13390"/>
                    <a:pt x="15994" y="13187"/>
                    <a:pt x="15994" y="12943"/>
                  </a:cubicBezTo>
                  <a:cubicBezTo>
                    <a:pt x="15994" y="12698"/>
                    <a:pt x="15791" y="12495"/>
                    <a:pt x="15547" y="12495"/>
                  </a:cubicBezTo>
                  <a:close/>
                  <a:moveTo>
                    <a:pt x="16890" y="12495"/>
                  </a:moveTo>
                  <a:cubicBezTo>
                    <a:pt x="16645" y="12495"/>
                    <a:pt x="16442" y="12698"/>
                    <a:pt x="16442" y="12943"/>
                  </a:cubicBezTo>
                  <a:cubicBezTo>
                    <a:pt x="16442" y="13187"/>
                    <a:pt x="16645" y="13390"/>
                    <a:pt x="16890" y="13390"/>
                  </a:cubicBezTo>
                  <a:cubicBezTo>
                    <a:pt x="17134" y="13390"/>
                    <a:pt x="17337" y="13187"/>
                    <a:pt x="17337" y="12943"/>
                  </a:cubicBezTo>
                  <a:cubicBezTo>
                    <a:pt x="17337" y="12698"/>
                    <a:pt x="17134" y="12495"/>
                    <a:pt x="16890" y="12495"/>
                  </a:cubicBezTo>
                  <a:close/>
                  <a:moveTo>
                    <a:pt x="18233" y="12495"/>
                  </a:moveTo>
                  <a:cubicBezTo>
                    <a:pt x="17988" y="12495"/>
                    <a:pt x="17785" y="12698"/>
                    <a:pt x="17785" y="12943"/>
                  </a:cubicBezTo>
                  <a:cubicBezTo>
                    <a:pt x="17785" y="13187"/>
                    <a:pt x="17988" y="13390"/>
                    <a:pt x="18233" y="13390"/>
                  </a:cubicBezTo>
                  <a:cubicBezTo>
                    <a:pt x="18477" y="13390"/>
                    <a:pt x="18680" y="13187"/>
                    <a:pt x="18680" y="12943"/>
                  </a:cubicBezTo>
                  <a:cubicBezTo>
                    <a:pt x="18680" y="12698"/>
                    <a:pt x="18477" y="12495"/>
                    <a:pt x="18233" y="12495"/>
                  </a:cubicBezTo>
                  <a:close/>
                  <a:moveTo>
                    <a:pt x="19576" y="12495"/>
                  </a:moveTo>
                  <a:cubicBezTo>
                    <a:pt x="19331" y="12495"/>
                    <a:pt x="19128" y="12698"/>
                    <a:pt x="19128" y="12943"/>
                  </a:cubicBezTo>
                  <a:cubicBezTo>
                    <a:pt x="19128" y="13187"/>
                    <a:pt x="19331" y="13390"/>
                    <a:pt x="19576" y="13390"/>
                  </a:cubicBezTo>
                  <a:cubicBezTo>
                    <a:pt x="19820" y="13390"/>
                    <a:pt x="20023" y="13187"/>
                    <a:pt x="20023" y="12943"/>
                  </a:cubicBezTo>
                  <a:cubicBezTo>
                    <a:pt x="20023" y="12698"/>
                    <a:pt x="19820" y="12495"/>
                    <a:pt x="19576" y="12495"/>
                  </a:cubicBezTo>
                  <a:close/>
                  <a:moveTo>
                    <a:pt x="20919" y="12495"/>
                  </a:moveTo>
                  <a:cubicBezTo>
                    <a:pt x="20674" y="12495"/>
                    <a:pt x="20471" y="12698"/>
                    <a:pt x="20471" y="12943"/>
                  </a:cubicBezTo>
                  <a:cubicBezTo>
                    <a:pt x="20471" y="13187"/>
                    <a:pt x="20674" y="13390"/>
                    <a:pt x="20919" y="13390"/>
                  </a:cubicBezTo>
                  <a:cubicBezTo>
                    <a:pt x="21163" y="13390"/>
                    <a:pt x="21366" y="13187"/>
                    <a:pt x="21366" y="12943"/>
                  </a:cubicBezTo>
                  <a:cubicBezTo>
                    <a:pt x="21366" y="12698"/>
                    <a:pt x="21163" y="12495"/>
                    <a:pt x="20919" y="12495"/>
                  </a:cubicBezTo>
                  <a:close/>
                  <a:moveTo>
                    <a:pt x="367" y="12658"/>
                  </a:moveTo>
                  <a:cubicBezTo>
                    <a:pt x="163" y="12658"/>
                    <a:pt x="0" y="12821"/>
                    <a:pt x="0" y="13065"/>
                  </a:cubicBezTo>
                  <a:cubicBezTo>
                    <a:pt x="0" y="13268"/>
                    <a:pt x="163" y="13431"/>
                    <a:pt x="367" y="13431"/>
                  </a:cubicBezTo>
                  <a:lnTo>
                    <a:pt x="1954" y="13431"/>
                  </a:lnTo>
                  <a:cubicBezTo>
                    <a:pt x="2157" y="13431"/>
                    <a:pt x="2361" y="13268"/>
                    <a:pt x="2361" y="13065"/>
                  </a:cubicBezTo>
                  <a:cubicBezTo>
                    <a:pt x="2361" y="12821"/>
                    <a:pt x="2157" y="12658"/>
                    <a:pt x="1954" y="12658"/>
                  </a:cubicBezTo>
                  <a:close/>
                  <a:moveTo>
                    <a:pt x="8628" y="12658"/>
                  </a:moveTo>
                  <a:cubicBezTo>
                    <a:pt x="8425" y="12658"/>
                    <a:pt x="8262" y="12821"/>
                    <a:pt x="8262" y="13065"/>
                  </a:cubicBezTo>
                  <a:cubicBezTo>
                    <a:pt x="8262" y="13268"/>
                    <a:pt x="8425" y="13431"/>
                    <a:pt x="8628" y="13431"/>
                  </a:cubicBezTo>
                  <a:lnTo>
                    <a:pt x="12779" y="13431"/>
                  </a:lnTo>
                  <a:cubicBezTo>
                    <a:pt x="12983" y="13431"/>
                    <a:pt x="13146" y="13268"/>
                    <a:pt x="13146" y="13065"/>
                  </a:cubicBezTo>
                  <a:cubicBezTo>
                    <a:pt x="13146" y="12821"/>
                    <a:pt x="12983" y="12658"/>
                    <a:pt x="12779" y="126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5110250" y="3321950"/>
              <a:ext cx="534175" cy="335775"/>
            </a:xfrm>
            <a:custGeom>
              <a:avLst/>
              <a:gdLst/>
              <a:ahLst/>
              <a:cxnLst/>
              <a:rect l="l" t="t" r="r" b="b"/>
              <a:pathLst>
                <a:path w="21367" h="13431" extrusionOk="0">
                  <a:moveTo>
                    <a:pt x="367" y="82"/>
                  </a:moveTo>
                  <a:cubicBezTo>
                    <a:pt x="163" y="82"/>
                    <a:pt x="0" y="244"/>
                    <a:pt x="0" y="448"/>
                  </a:cubicBezTo>
                  <a:cubicBezTo>
                    <a:pt x="0" y="692"/>
                    <a:pt x="163" y="855"/>
                    <a:pt x="367" y="855"/>
                  </a:cubicBezTo>
                  <a:lnTo>
                    <a:pt x="1954" y="855"/>
                  </a:lnTo>
                  <a:cubicBezTo>
                    <a:pt x="2157" y="855"/>
                    <a:pt x="2361" y="692"/>
                    <a:pt x="2361" y="448"/>
                  </a:cubicBezTo>
                  <a:cubicBezTo>
                    <a:pt x="2361" y="244"/>
                    <a:pt x="2157" y="82"/>
                    <a:pt x="1954" y="82"/>
                  </a:cubicBezTo>
                  <a:close/>
                  <a:moveTo>
                    <a:pt x="3704" y="82"/>
                  </a:moveTo>
                  <a:cubicBezTo>
                    <a:pt x="3500" y="82"/>
                    <a:pt x="3338" y="244"/>
                    <a:pt x="3338" y="448"/>
                  </a:cubicBezTo>
                  <a:cubicBezTo>
                    <a:pt x="3338" y="692"/>
                    <a:pt x="3500" y="855"/>
                    <a:pt x="3704" y="855"/>
                  </a:cubicBezTo>
                  <a:lnTo>
                    <a:pt x="7814" y="855"/>
                  </a:lnTo>
                  <a:cubicBezTo>
                    <a:pt x="8058" y="855"/>
                    <a:pt x="8221" y="692"/>
                    <a:pt x="8221" y="448"/>
                  </a:cubicBezTo>
                  <a:cubicBezTo>
                    <a:pt x="8221" y="244"/>
                    <a:pt x="8058" y="82"/>
                    <a:pt x="7814" y="82"/>
                  </a:cubicBezTo>
                  <a:close/>
                  <a:moveTo>
                    <a:pt x="9605" y="0"/>
                  </a:moveTo>
                  <a:cubicBezTo>
                    <a:pt x="9361" y="0"/>
                    <a:pt x="9157" y="204"/>
                    <a:pt x="9157" y="448"/>
                  </a:cubicBezTo>
                  <a:cubicBezTo>
                    <a:pt x="9157" y="692"/>
                    <a:pt x="9361" y="896"/>
                    <a:pt x="9605" y="896"/>
                  </a:cubicBezTo>
                  <a:cubicBezTo>
                    <a:pt x="9849" y="896"/>
                    <a:pt x="10053" y="692"/>
                    <a:pt x="10053" y="448"/>
                  </a:cubicBezTo>
                  <a:cubicBezTo>
                    <a:pt x="10053" y="204"/>
                    <a:pt x="9849" y="0"/>
                    <a:pt x="9605" y="0"/>
                  </a:cubicBezTo>
                  <a:close/>
                  <a:moveTo>
                    <a:pt x="10948" y="0"/>
                  </a:moveTo>
                  <a:cubicBezTo>
                    <a:pt x="10704" y="0"/>
                    <a:pt x="10500" y="204"/>
                    <a:pt x="10500" y="448"/>
                  </a:cubicBezTo>
                  <a:cubicBezTo>
                    <a:pt x="10500" y="692"/>
                    <a:pt x="10704" y="896"/>
                    <a:pt x="10948" y="896"/>
                  </a:cubicBezTo>
                  <a:cubicBezTo>
                    <a:pt x="11192" y="896"/>
                    <a:pt x="11396" y="692"/>
                    <a:pt x="11396" y="448"/>
                  </a:cubicBezTo>
                  <a:cubicBezTo>
                    <a:pt x="11396" y="204"/>
                    <a:pt x="11192" y="0"/>
                    <a:pt x="10948" y="0"/>
                  </a:cubicBezTo>
                  <a:close/>
                  <a:moveTo>
                    <a:pt x="12291" y="0"/>
                  </a:moveTo>
                  <a:cubicBezTo>
                    <a:pt x="12047" y="0"/>
                    <a:pt x="11843" y="204"/>
                    <a:pt x="11843" y="448"/>
                  </a:cubicBezTo>
                  <a:cubicBezTo>
                    <a:pt x="11843" y="692"/>
                    <a:pt x="12047" y="896"/>
                    <a:pt x="12291" y="896"/>
                  </a:cubicBezTo>
                  <a:cubicBezTo>
                    <a:pt x="12535" y="896"/>
                    <a:pt x="12739" y="692"/>
                    <a:pt x="12739" y="448"/>
                  </a:cubicBezTo>
                  <a:cubicBezTo>
                    <a:pt x="12739" y="204"/>
                    <a:pt x="12535" y="0"/>
                    <a:pt x="12291" y="0"/>
                  </a:cubicBezTo>
                  <a:close/>
                  <a:moveTo>
                    <a:pt x="13634" y="0"/>
                  </a:moveTo>
                  <a:cubicBezTo>
                    <a:pt x="13390" y="0"/>
                    <a:pt x="13186" y="204"/>
                    <a:pt x="13186" y="448"/>
                  </a:cubicBezTo>
                  <a:cubicBezTo>
                    <a:pt x="13186" y="692"/>
                    <a:pt x="13390" y="896"/>
                    <a:pt x="13634" y="896"/>
                  </a:cubicBezTo>
                  <a:cubicBezTo>
                    <a:pt x="13878" y="896"/>
                    <a:pt x="14082" y="692"/>
                    <a:pt x="14082" y="448"/>
                  </a:cubicBezTo>
                  <a:cubicBezTo>
                    <a:pt x="14082" y="204"/>
                    <a:pt x="13878" y="0"/>
                    <a:pt x="13634" y="0"/>
                  </a:cubicBezTo>
                  <a:close/>
                  <a:moveTo>
                    <a:pt x="14977" y="0"/>
                  </a:moveTo>
                  <a:cubicBezTo>
                    <a:pt x="14733" y="0"/>
                    <a:pt x="14529" y="204"/>
                    <a:pt x="14529" y="448"/>
                  </a:cubicBezTo>
                  <a:cubicBezTo>
                    <a:pt x="14529" y="692"/>
                    <a:pt x="14733" y="896"/>
                    <a:pt x="14977" y="896"/>
                  </a:cubicBezTo>
                  <a:cubicBezTo>
                    <a:pt x="15221" y="896"/>
                    <a:pt x="15425" y="692"/>
                    <a:pt x="15425" y="448"/>
                  </a:cubicBezTo>
                  <a:cubicBezTo>
                    <a:pt x="15425" y="204"/>
                    <a:pt x="15221" y="0"/>
                    <a:pt x="14977" y="0"/>
                  </a:cubicBezTo>
                  <a:close/>
                  <a:moveTo>
                    <a:pt x="16320" y="0"/>
                  </a:moveTo>
                  <a:cubicBezTo>
                    <a:pt x="16076" y="0"/>
                    <a:pt x="15872" y="204"/>
                    <a:pt x="15872" y="448"/>
                  </a:cubicBezTo>
                  <a:cubicBezTo>
                    <a:pt x="15872" y="692"/>
                    <a:pt x="16076" y="896"/>
                    <a:pt x="16320" y="896"/>
                  </a:cubicBezTo>
                  <a:cubicBezTo>
                    <a:pt x="16564" y="896"/>
                    <a:pt x="16768" y="692"/>
                    <a:pt x="16768" y="448"/>
                  </a:cubicBezTo>
                  <a:cubicBezTo>
                    <a:pt x="16768" y="204"/>
                    <a:pt x="16564" y="0"/>
                    <a:pt x="16320" y="0"/>
                  </a:cubicBezTo>
                  <a:close/>
                  <a:moveTo>
                    <a:pt x="367" y="1872"/>
                  </a:moveTo>
                  <a:cubicBezTo>
                    <a:pt x="163" y="1872"/>
                    <a:pt x="0" y="2035"/>
                    <a:pt x="0" y="2239"/>
                  </a:cubicBezTo>
                  <a:cubicBezTo>
                    <a:pt x="0" y="2483"/>
                    <a:pt x="163" y="2646"/>
                    <a:pt x="367" y="2646"/>
                  </a:cubicBezTo>
                  <a:lnTo>
                    <a:pt x="1954" y="2646"/>
                  </a:lnTo>
                  <a:cubicBezTo>
                    <a:pt x="2157" y="2646"/>
                    <a:pt x="2361" y="2483"/>
                    <a:pt x="2361" y="2239"/>
                  </a:cubicBezTo>
                  <a:cubicBezTo>
                    <a:pt x="2361" y="2035"/>
                    <a:pt x="2157" y="1872"/>
                    <a:pt x="1954" y="1872"/>
                  </a:cubicBezTo>
                  <a:close/>
                  <a:moveTo>
                    <a:pt x="3704" y="1872"/>
                  </a:moveTo>
                  <a:cubicBezTo>
                    <a:pt x="3500" y="1872"/>
                    <a:pt x="3338" y="2035"/>
                    <a:pt x="3338" y="2239"/>
                  </a:cubicBezTo>
                  <a:cubicBezTo>
                    <a:pt x="3338" y="2483"/>
                    <a:pt x="3500" y="2646"/>
                    <a:pt x="3704" y="2646"/>
                  </a:cubicBezTo>
                  <a:lnTo>
                    <a:pt x="7814" y="2646"/>
                  </a:lnTo>
                  <a:cubicBezTo>
                    <a:pt x="8058" y="2646"/>
                    <a:pt x="8221" y="2483"/>
                    <a:pt x="8221" y="2239"/>
                  </a:cubicBezTo>
                  <a:cubicBezTo>
                    <a:pt x="8221" y="2035"/>
                    <a:pt x="8058" y="1872"/>
                    <a:pt x="7814" y="1872"/>
                  </a:cubicBezTo>
                  <a:close/>
                  <a:moveTo>
                    <a:pt x="367" y="3663"/>
                  </a:moveTo>
                  <a:cubicBezTo>
                    <a:pt x="163" y="3663"/>
                    <a:pt x="0" y="3826"/>
                    <a:pt x="0" y="4070"/>
                  </a:cubicBezTo>
                  <a:cubicBezTo>
                    <a:pt x="0" y="4273"/>
                    <a:pt x="163" y="4436"/>
                    <a:pt x="367" y="4436"/>
                  </a:cubicBezTo>
                  <a:lnTo>
                    <a:pt x="1954" y="4436"/>
                  </a:lnTo>
                  <a:cubicBezTo>
                    <a:pt x="2157" y="4436"/>
                    <a:pt x="2361" y="4273"/>
                    <a:pt x="2361" y="4070"/>
                  </a:cubicBezTo>
                  <a:cubicBezTo>
                    <a:pt x="2361" y="3826"/>
                    <a:pt x="2157" y="3663"/>
                    <a:pt x="1954" y="3663"/>
                  </a:cubicBezTo>
                  <a:close/>
                  <a:moveTo>
                    <a:pt x="3704" y="3663"/>
                  </a:moveTo>
                  <a:cubicBezTo>
                    <a:pt x="3500" y="3663"/>
                    <a:pt x="3338" y="3826"/>
                    <a:pt x="3338" y="4070"/>
                  </a:cubicBezTo>
                  <a:cubicBezTo>
                    <a:pt x="3338" y="4273"/>
                    <a:pt x="3500" y="4436"/>
                    <a:pt x="3704" y="4436"/>
                  </a:cubicBezTo>
                  <a:lnTo>
                    <a:pt x="7814" y="4436"/>
                  </a:lnTo>
                  <a:cubicBezTo>
                    <a:pt x="8058" y="4436"/>
                    <a:pt x="8221" y="4273"/>
                    <a:pt x="8221" y="4070"/>
                  </a:cubicBezTo>
                  <a:cubicBezTo>
                    <a:pt x="8221" y="3826"/>
                    <a:pt x="8058" y="3663"/>
                    <a:pt x="7814" y="3663"/>
                  </a:cubicBezTo>
                  <a:close/>
                  <a:moveTo>
                    <a:pt x="9605" y="3622"/>
                  </a:moveTo>
                  <a:cubicBezTo>
                    <a:pt x="9361" y="3622"/>
                    <a:pt x="9157" y="3785"/>
                    <a:pt x="9157" y="4070"/>
                  </a:cubicBezTo>
                  <a:cubicBezTo>
                    <a:pt x="9157" y="4314"/>
                    <a:pt x="9361" y="4518"/>
                    <a:pt x="9605" y="4518"/>
                  </a:cubicBezTo>
                  <a:cubicBezTo>
                    <a:pt x="9849" y="4518"/>
                    <a:pt x="10053" y="4314"/>
                    <a:pt x="10053" y="4070"/>
                  </a:cubicBezTo>
                  <a:cubicBezTo>
                    <a:pt x="10053" y="3785"/>
                    <a:pt x="9849" y="3622"/>
                    <a:pt x="9605" y="3622"/>
                  </a:cubicBezTo>
                  <a:close/>
                  <a:moveTo>
                    <a:pt x="10948" y="3622"/>
                  </a:moveTo>
                  <a:cubicBezTo>
                    <a:pt x="10704" y="3622"/>
                    <a:pt x="10500" y="3785"/>
                    <a:pt x="10500" y="4070"/>
                  </a:cubicBezTo>
                  <a:cubicBezTo>
                    <a:pt x="10500" y="4314"/>
                    <a:pt x="10704" y="4518"/>
                    <a:pt x="10948" y="4518"/>
                  </a:cubicBezTo>
                  <a:cubicBezTo>
                    <a:pt x="11192" y="4518"/>
                    <a:pt x="11396" y="4314"/>
                    <a:pt x="11396" y="4070"/>
                  </a:cubicBezTo>
                  <a:cubicBezTo>
                    <a:pt x="11396" y="3785"/>
                    <a:pt x="11192" y="3622"/>
                    <a:pt x="10948" y="3622"/>
                  </a:cubicBezTo>
                  <a:close/>
                  <a:moveTo>
                    <a:pt x="12291" y="3622"/>
                  </a:moveTo>
                  <a:cubicBezTo>
                    <a:pt x="12047" y="3622"/>
                    <a:pt x="11843" y="3785"/>
                    <a:pt x="11843" y="4070"/>
                  </a:cubicBezTo>
                  <a:cubicBezTo>
                    <a:pt x="11843" y="4314"/>
                    <a:pt x="12047" y="4518"/>
                    <a:pt x="12291" y="4518"/>
                  </a:cubicBezTo>
                  <a:cubicBezTo>
                    <a:pt x="12535" y="4518"/>
                    <a:pt x="12739" y="4314"/>
                    <a:pt x="12739" y="4070"/>
                  </a:cubicBezTo>
                  <a:cubicBezTo>
                    <a:pt x="12739" y="3785"/>
                    <a:pt x="12535" y="3622"/>
                    <a:pt x="12291" y="3622"/>
                  </a:cubicBezTo>
                  <a:close/>
                  <a:moveTo>
                    <a:pt x="13634" y="3622"/>
                  </a:moveTo>
                  <a:cubicBezTo>
                    <a:pt x="13390" y="3622"/>
                    <a:pt x="13186" y="3785"/>
                    <a:pt x="13186" y="4070"/>
                  </a:cubicBezTo>
                  <a:cubicBezTo>
                    <a:pt x="13186" y="4314"/>
                    <a:pt x="13390" y="4518"/>
                    <a:pt x="13634" y="4518"/>
                  </a:cubicBezTo>
                  <a:cubicBezTo>
                    <a:pt x="13878" y="4518"/>
                    <a:pt x="14082" y="4314"/>
                    <a:pt x="14082" y="4070"/>
                  </a:cubicBezTo>
                  <a:cubicBezTo>
                    <a:pt x="14082" y="3785"/>
                    <a:pt x="13878" y="3622"/>
                    <a:pt x="13634" y="3622"/>
                  </a:cubicBezTo>
                  <a:close/>
                  <a:moveTo>
                    <a:pt x="14977" y="3622"/>
                  </a:moveTo>
                  <a:cubicBezTo>
                    <a:pt x="14733" y="3622"/>
                    <a:pt x="14529" y="3785"/>
                    <a:pt x="14529" y="4070"/>
                  </a:cubicBezTo>
                  <a:cubicBezTo>
                    <a:pt x="14529" y="4314"/>
                    <a:pt x="14733" y="4518"/>
                    <a:pt x="14977" y="4518"/>
                  </a:cubicBezTo>
                  <a:cubicBezTo>
                    <a:pt x="15221" y="4518"/>
                    <a:pt x="15425" y="4314"/>
                    <a:pt x="15425" y="4070"/>
                  </a:cubicBezTo>
                  <a:cubicBezTo>
                    <a:pt x="15425" y="3785"/>
                    <a:pt x="15221" y="3622"/>
                    <a:pt x="14977" y="3622"/>
                  </a:cubicBezTo>
                  <a:close/>
                  <a:moveTo>
                    <a:pt x="16320" y="3622"/>
                  </a:moveTo>
                  <a:cubicBezTo>
                    <a:pt x="16076" y="3622"/>
                    <a:pt x="15872" y="3785"/>
                    <a:pt x="15872" y="4070"/>
                  </a:cubicBezTo>
                  <a:cubicBezTo>
                    <a:pt x="15872" y="4314"/>
                    <a:pt x="16076" y="4518"/>
                    <a:pt x="16320" y="4518"/>
                  </a:cubicBezTo>
                  <a:cubicBezTo>
                    <a:pt x="16564" y="4518"/>
                    <a:pt x="16768" y="4314"/>
                    <a:pt x="16768" y="4070"/>
                  </a:cubicBezTo>
                  <a:cubicBezTo>
                    <a:pt x="16768" y="3785"/>
                    <a:pt x="16564" y="3622"/>
                    <a:pt x="16320" y="3622"/>
                  </a:cubicBezTo>
                  <a:close/>
                  <a:moveTo>
                    <a:pt x="367" y="5454"/>
                  </a:moveTo>
                  <a:cubicBezTo>
                    <a:pt x="163" y="5454"/>
                    <a:pt x="0" y="5617"/>
                    <a:pt x="0" y="5861"/>
                  </a:cubicBezTo>
                  <a:cubicBezTo>
                    <a:pt x="0" y="6064"/>
                    <a:pt x="163" y="6227"/>
                    <a:pt x="367" y="6227"/>
                  </a:cubicBezTo>
                  <a:lnTo>
                    <a:pt x="1954" y="6227"/>
                  </a:lnTo>
                  <a:cubicBezTo>
                    <a:pt x="2157" y="6227"/>
                    <a:pt x="2361" y="6064"/>
                    <a:pt x="2361" y="5861"/>
                  </a:cubicBezTo>
                  <a:cubicBezTo>
                    <a:pt x="2361" y="5617"/>
                    <a:pt x="2157" y="5454"/>
                    <a:pt x="1954" y="5454"/>
                  </a:cubicBezTo>
                  <a:close/>
                  <a:moveTo>
                    <a:pt x="3704" y="5454"/>
                  </a:moveTo>
                  <a:cubicBezTo>
                    <a:pt x="3500" y="5454"/>
                    <a:pt x="3338" y="5617"/>
                    <a:pt x="3338" y="5861"/>
                  </a:cubicBezTo>
                  <a:cubicBezTo>
                    <a:pt x="3338" y="6064"/>
                    <a:pt x="3500" y="6227"/>
                    <a:pt x="3704" y="6227"/>
                  </a:cubicBezTo>
                  <a:lnTo>
                    <a:pt x="7814" y="6227"/>
                  </a:lnTo>
                  <a:cubicBezTo>
                    <a:pt x="8058" y="6227"/>
                    <a:pt x="8221" y="6064"/>
                    <a:pt x="8221" y="5861"/>
                  </a:cubicBezTo>
                  <a:cubicBezTo>
                    <a:pt x="8221" y="5617"/>
                    <a:pt x="8058" y="5454"/>
                    <a:pt x="7814" y="5454"/>
                  </a:cubicBezTo>
                  <a:close/>
                  <a:moveTo>
                    <a:pt x="367" y="7244"/>
                  </a:moveTo>
                  <a:cubicBezTo>
                    <a:pt x="163" y="7244"/>
                    <a:pt x="0" y="7448"/>
                    <a:pt x="0" y="7651"/>
                  </a:cubicBezTo>
                  <a:cubicBezTo>
                    <a:pt x="0" y="7855"/>
                    <a:pt x="163" y="8018"/>
                    <a:pt x="367" y="8018"/>
                  </a:cubicBezTo>
                  <a:lnTo>
                    <a:pt x="1954" y="8018"/>
                  </a:lnTo>
                  <a:cubicBezTo>
                    <a:pt x="2157" y="8018"/>
                    <a:pt x="2361" y="7855"/>
                    <a:pt x="2361" y="7651"/>
                  </a:cubicBezTo>
                  <a:cubicBezTo>
                    <a:pt x="2361" y="7448"/>
                    <a:pt x="2157" y="7244"/>
                    <a:pt x="1954" y="7244"/>
                  </a:cubicBezTo>
                  <a:close/>
                  <a:moveTo>
                    <a:pt x="3704" y="7244"/>
                  </a:moveTo>
                  <a:cubicBezTo>
                    <a:pt x="3500" y="7244"/>
                    <a:pt x="3338" y="7448"/>
                    <a:pt x="3338" y="7651"/>
                  </a:cubicBezTo>
                  <a:cubicBezTo>
                    <a:pt x="3338" y="7855"/>
                    <a:pt x="3500" y="8018"/>
                    <a:pt x="3704" y="8018"/>
                  </a:cubicBezTo>
                  <a:lnTo>
                    <a:pt x="7814" y="8018"/>
                  </a:lnTo>
                  <a:cubicBezTo>
                    <a:pt x="8058" y="8018"/>
                    <a:pt x="8221" y="7855"/>
                    <a:pt x="8221" y="7651"/>
                  </a:cubicBezTo>
                  <a:cubicBezTo>
                    <a:pt x="8221" y="7448"/>
                    <a:pt x="8058" y="7244"/>
                    <a:pt x="7814" y="7244"/>
                  </a:cubicBezTo>
                  <a:close/>
                  <a:moveTo>
                    <a:pt x="14204" y="8750"/>
                  </a:moveTo>
                  <a:cubicBezTo>
                    <a:pt x="13959" y="8750"/>
                    <a:pt x="13756" y="8954"/>
                    <a:pt x="13756" y="9198"/>
                  </a:cubicBezTo>
                  <a:cubicBezTo>
                    <a:pt x="13756" y="9483"/>
                    <a:pt x="13959" y="9686"/>
                    <a:pt x="14204" y="9686"/>
                  </a:cubicBezTo>
                  <a:cubicBezTo>
                    <a:pt x="14448" y="9686"/>
                    <a:pt x="14651" y="9483"/>
                    <a:pt x="14651" y="9198"/>
                  </a:cubicBezTo>
                  <a:cubicBezTo>
                    <a:pt x="14651" y="8954"/>
                    <a:pt x="14448" y="8750"/>
                    <a:pt x="14204" y="8750"/>
                  </a:cubicBezTo>
                  <a:close/>
                  <a:moveTo>
                    <a:pt x="15547" y="8750"/>
                  </a:moveTo>
                  <a:cubicBezTo>
                    <a:pt x="15302" y="8750"/>
                    <a:pt x="15099" y="8954"/>
                    <a:pt x="15099" y="9198"/>
                  </a:cubicBezTo>
                  <a:cubicBezTo>
                    <a:pt x="15099" y="9483"/>
                    <a:pt x="15302" y="9686"/>
                    <a:pt x="15547" y="9686"/>
                  </a:cubicBezTo>
                  <a:cubicBezTo>
                    <a:pt x="15791" y="9686"/>
                    <a:pt x="15994" y="9483"/>
                    <a:pt x="15994" y="9198"/>
                  </a:cubicBezTo>
                  <a:cubicBezTo>
                    <a:pt x="15994" y="8954"/>
                    <a:pt x="15791" y="8750"/>
                    <a:pt x="15547" y="8750"/>
                  </a:cubicBezTo>
                  <a:close/>
                  <a:moveTo>
                    <a:pt x="16890" y="8750"/>
                  </a:moveTo>
                  <a:cubicBezTo>
                    <a:pt x="16645" y="8750"/>
                    <a:pt x="16442" y="8954"/>
                    <a:pt x="16442" y="9198"/>
                  </a:cubicBezTo>
                  <a:cubicBezTo>
                    <a:pt x="16442" y="9483"/>
                    <a:pt x="16645" y="9686"/>
                    <a:pt x="16890" y="9686"/>
                  </a:cubicBezTo>
                  <a:cubicBezTo>
                    <a:pt x="17134" y="9686"/>
                    <a:pt x="17337" y="9483"/>
                    <a:pt x="17337" y="9198"/>
                  </a:cubicBezTo>
                  <a:cubicBezTo>
                    <a:pt x="17337" y="8954"/>
                    <a:pt x="17134" y="8750"/>
                    <a:pt x="16890" y="8750"/>
                  </a:cubicBezTo>
                  <a:close/>
                  <a:moveTo>
                    <a:pt x="18233" y="8750"/>
                  </a:moveTo>
                  <a:cubicBezTo>
                    <a:pt x="17988" y="8750"/>
                    <a:pt x="17785" y="8954"/>
                    <a:pt x="17785" y="9198"/>
                  </a:cubicBezTo>
                  <a:cubicBezTo>
                    <a:pt x="17785" y="9483"/>
                    <a:pt x="17988" y="9686"/>
                    <a:pt x="18233" y="9686"/>
                  </a:cubicBezTo>
                  <a:cubicBezTo>
                    <a:pt x="18477" y="9686"/>
                    <a:pt x="18680" y="9483"/>
                    <a:pt x="18680" y="9198"/>
                  </a:cubicBezTo>
                  <a:cubicBezTo>
                    <a:pt x="18680" y="8954"/>
                    <a:pt x="18477" y="8750"/>
                    <a:pt x="18233" y="8750"/>
                  </a:cubicBezTo>
                  <a:close/>
                  <a:moveTo>
                    <a:pt x="19576" y="8750"/>
                  </a:moveTo>
                  <a:cubicBezTo>
                    <a:pt x="19331" y="8750"/>
                    <a:pt x="19128" y="8954"/>
                    <a:pt x="19128" y="9198"/>
                  </a:cubicBezTo>
                  <a:cubicBezTo>
                    <a:pt x="19128" y="9483"/>
                    <a:pt x="19331" y="9686"/>
                    <a:pt x="19576" y="9686"/>
                  </a:cubicBezTo>
                  <a:cubicBezTo>
                    <a:pt x="19820" y="9686"/>
                    <a:pt x="20023" y="9483"/>
                    <a:pt x="20023" y="9198"/>
                  </a:cubicBezTo>
                  <a:cubicBezTo>
                    <a:pt x="20023" y="8954"/>
                    <a:pt x="19820" y="8750"/>
                    <a:pt x="19576" y="8750"/>
                  </a:cubicBezTo>
                  <a:close/>
                  <a:moveTo>
                    <a:pt x="20919" y="8750"/>
                  </a:moveTo>
                  <a:cubicBezTo>
                    <a:pt x="20674" y="8750"/>
                    <a:pt x="20471" y="8954"/>
                    <a:pt x="20471" y="9198"/>
                  </a:cubicBezTo>
                  <a:cubicBezTo>
                    <a:pt x="20471" y="9483"/>
                    <a:pt x="20674" y="9686"/>
                    <a:pt x="20919" y="9686"/>
                  </a:cubicBezTo>
                  <a:cubicBezTo>
                    <a:pt x="21163" y="9686"/>
                    <a:pt x="21366" y="9483"/>
                    <a:pt x="21366" y="9198"/>
                  </a:cubicBezTo>
                  <a:cubicBezTo>
                    <a:pt x="21366" y="8954"/>
                    <a:pt x="21163" y="8750"/>
                    <a:pt x="20919" y="8750"/>
                  </a:cubicBezTo>
                  <a:close/>
                  <a:moveTo>
                    <a:pt x="367" y="9035"/>
                  </a:moveTo>
                  <a:cubicBezTo>
                    <a:pt x="163" y="9035"/>
                    <a:pt x="0" y="9239"/>
                    <a:pt x="0" y="9442"/>
                  </a:cubicBezTo>
                  <a:cubicBezTo>
                    <a:pt x="0" y="9646"/>
                    <a:pt x="163" y="9849"/>
                    <a:pt x="367" y="9849"/>
                  </a:cubicBezTo>
                  <a:lnTo>
                    <a:pt x="1954" y="9849"/>
                  </a:lnTo>
                  <a:cubicBezTo>
                    <a:pt x="2157" y="9849"/>
                    <a:pt x="2361" y="9646"/>
                    <a:pt x="2361" y="9442"/>
                  </a:cubicBezTo>
                  <a:cubicBezTo>
                    <a:pt x="2361" y="9239"/>
                    <a:pt x="2157" y="9035"/>
                    <a:pt x="1954" y="9035"/>
                  </a:cubicBezTo>
                  <a:close/>
                  <a:moveTo>
                    <a:pt x="8628" y="9035"/>
                  </a:moveTo>
                  <a:cubicBezTo>
                    <a:pt x="8425" y="9035"/>
                    <a:pt x="8262" y="9239"/>
                    <a:pt x="8262" y="9442"/>
                  </a:cubicBezTo>
                  <a:cubicBezTo>
                    <a:pt x="8262" y="9646"/>
                    <a:pt x="8425" y="9849"/>
                    <a:pt x="8628" y="9849"/>
                  </a:cubicBezTo>
                  <a:lnTo>
                    <a:pt x="12779" y="9849"/>
                  </a:lnTo>
                  <a:cubicBezTo>
                    <a:pt x="12983" y="9849"/>
                    <a:pt x="13146" y="9646"/>
                    <a:pt x="13146" y="9442"/>
                  </a:cubicBezTo>
                  <a:cubicBezTo>
                    <a:pt x="13146" y="9239"/>
                    <a:pt x="12983" y="9035"/>
                    <a:pt x="12779" y="9035"/>
                  </a:cubicBezTo>
                  <a:close/>
                  <a:moveTo>
                    <a:pt x="367" y="10866"/>
                  </a:moveTo>
                  <a:cubicBezTo>
                    <a:pt x="163" y="10866"/>
                    <a:pt x="0" y="11029"/>
                    <a:pt x="0" y="11233"/>
                  </a:cubicBezTo>
                  <a:cubicBezTo>
                    <a:pt x="0" y="11436"/>
                    <a:pt x="163" y="11640"/>
                    <a:pt x="367" y="11640"/>
                  </a:cubicBezTo>
                  <a:lnTo>
                    <a:pt x="1954" y="11640"/>
                  </a:lnTo>
                  <a:cubicBezTo>
                    <a:pt x="2157" y="11640"/>
                    <a:pt x="2361" y="11436"/>
                    <a:pt x="2361" y="11233"/>
                  </a:cubicBezTo>
                  <a:cubicBezTo>
                    <a:pt x="2361" y="11029"/>
                    <a:pt x="2157" y="10866"/>
                    <a:pt x="1954" y="10866"/>
                  </a:cubicBezTo>
                  <a:close/>
                  <a:moveTo>
                    <a:pt x="8628" y="10866"/>
                  </a:moveTo>
                  <a:cubicBezTo>
                    <a:pt x="8425" y="10866"/>
                    <a:pt x="8262" y="11029"/>
                    <a:pt x="8262" y="11233"/>
                  </a:cubicBezTo>
                  <a:cubicBezTo>
                    <a:pt x="8262" y="11436"/>
                    <a:pt x="8425" y="11640"/>
                    <a:pt x="8628" y="11640"/>
                  </a:cubicBezTo>
                  <a:lnTo>
                    <a:pt x="12779" y="11640"/>
                  </a:lnTo>
                  <a:cubicBezTo>
                    <a:pt x="12983" y="11640"/>
                    <a:pt x="13146" y="11436"/>
                    <a:pt x="13146" y="11233"/>
                  </a:cubicBezTo>
                  <a:cubicBezTo>
                    <a:pt x="13146" y="11029"/>
                    <a:pt x="12983" y="10866"/>
                    <a:pt x="12779" y="10866"/>
                  </a:cubicBezTo>
                  <a:close/>
                  <a:moveTo>
                    <a:pt x="14204" y="12454"/>
                  </a:moveTo>
                  <a:cubicBezTo>
                    <a:pt x="13959" y="12454"/>
                    <a:pt x="13756" y="12657"/>
                    <a:pt x="13756" y="12942"/>
                  </a:cubicBezTo>
                  <a:cubicBezTo>
                    <a:pt x="13756" y="13186"/>
                    <a:pt x="13959" y="13390"/>
                    <a:pt x="14204" y="13390"/>
                  </a:cubicBezTo>
                  <a:cubicBezTo>
                    <a:pt x="14448" y="13390"/>
                    <a:pt x="14651" y="13186"/>
                    <a:pt x="14651" y="12942"/>
                  </a:cubicBezTo>
                  <a:cubicBezTo>
                    <a:pt x="14651" y="12657"/>
                    <a:pt x="14448" y="12454"/>
                    <a:pt x="14204" y="12454"/>
                  </a:cubicBezTo>
                  <a:close/>
                  <a:moveTo>
                    <a:pt x="15547" y="12454"/>
                  </a:moveTo>
                  <a:cubicBezTo>
                    <a:pt x="15302" y="12454"/>
                    <a:pt x="15099" y="12657"/>
                    <a:pt x="15099" y="12942"/>
                  </a:cubicBezTo>
                  <a:cubicBezTo>
                    <a:pt x="15099" y="13186"/>
                    <a:pt x="15302" y="13390"/>
                    <a:pt x="15547" y="13390"/>
                  </a:cubicBezTo>
                  <a:cubicBezTo>
                    <a:pt x="15791" y="13390"/>
                    <a:pt x="15994" y="13186"/>
                    <a:pt x="15994" y="12942"/>
                  </a:cubicBezTo>
                  <a:cubicBezTo>
                    <a:pt x="15994" y="12657"/>
                    <a:pt x="15791" y="12454"/>
                    <a:pt x="15547" y="12454"/>
                  </a:cubicBezTo>
                  <a:close/>
                  <a:moveTo>
                    <a:pt x="16890" y="12454"/>
                  </a:moveTo>
                  <a:cubicBezTo>
                    <a:pt x="16645" y="12454"/>
                    <a:pt x="16442" y="12657"/>
                    <a:pt x="16442" y="12942"/>
                  </a:cubicBezTo>
                  <a:cubicBezTo>
                    <a:pt x="16442" y="13186"/>
                    <a:pt x="16645" y="13390"/>
                    <a:pt x="16890" y="13390"/>
                  </a:cubicBezTo>
                  <a:cubicBezTo>
                    <a:pt x="17134" y="13390"/>
                    <a:pt x="17337" y="13186"/>
                    <a:pt x="17337" y="12942"/>
                  </a:cubicBezTo>
                  <a:cubicBezTo>
                    <a:pt x="17337" y="12657"/>
                    <a:pt x="17134" y="12454"/>
                    <a:pt x="16890" y="12454"/>
                  </a:cubicBezTo>
                  <a:close/>
                  <a:moveTo>
                    <a:pt x="18233" y="12454"/>
                  </a:moveTo>
                  <a:cubicBezTo>
                    <a:pt x="17988" y="12454"/>
                    <a:pt x="17785" y="12657"/>
                    <a:pt x="17785" y="12942"/>
                  </a:cubicBezTo>
                  <a:cubicBezTo>
                    <a:pt x="17785" y="13186"/>
                    <a:pt x="17988" y="13390"/>
                    <a:pt x="18233" y="13390"/>
                  </a:cubicBezTo>
                  <a:cubicBezTo>
                    <a:pt x="18477" y="13390"/>
                    <a:pt x="18680" y="13186"/>
                    <a:pt x="18680" y="12942"/>
                  </a:cubicBezTo>
                  <a:cubicBezTo>
                    <a:pt x="18680" y="12657"/>
                    <a:pt x="18477" y="12454"/>
                    <a:pt x="18233" y="12454"/>
                  </a:cubicBezTo>
                  <a:close/>
                  <a:moveTo>
                    <a:pt x="19576" y="12454"/>
                  </a:moveTo>
                  <a:cubicBezTo>
                    <a:pt x="19331" y="12454"/>
                    <a:pt x="19128" y="12657"/>
                    <a:pt x="19128" y="12942"/>
                  </a:cubicBezTo>
                  <a:cubicBezTo>
                    <a:pt x="19128" y="13186"/>
                    <a:pt x="19331" y="13390"/>
                    <a:pt x="19576" y="13390"/>
                  </a:cubicBezTo>
                  <a:cubicBezTo>
                    <a:pt x="19820" y="13390"/>
                    <a:pt x="20023" y="13186"/>
                    <a:pt x="20023" y="12942"/>
                  </a:cubicBezTo>
                  <a:cubicBezTo>
                    <a:pt x="20023" y="12657"/>
                    <a:pt x="19820" y="12454"/>
                    <a:pt x="19576" y="12454"/>
                  </a:cubicBezTo>
                  <a:close/>
                  <a:moveTo>
                    <a:pt x="20919" y="12454"/>
                  </a:moveTo>
                  <a:cubicBezTo>
                    <a:pt x="20674" y="12454"/>
                    <a:pt x="20471" y="12657"/>
                    <a:pt x="20471" y="12942"/>
                  </a:cubicBezTo>
                  <a:cubicBezTo>
                    <a:pt x="20471" y="13186"/>
                    <a:pt x="20674" y="13390"/>
                    <a:pt x="20919" y="13390"/>
                  </a:cubicBezTo>
                  <a:cubicBezTo>
                    <a:pt x="21163" y="13390"/>
                    <a:pt x="21366" y="13186"/>
                    <a:pt x="21366" y="12942"/>
                  </a:cubicBezTo>
                  <a:cubicBezTo>
                    <a:pt x="21366" y="12657"/>
                    <a:pt x="21163" y="12454"/>
                    <a:pt x="20919" y="12454"/>
                  </a:cubicBezTo>
                  <a:close/>
                  <a:moveTo>
                    <a:pt x="367" y="12657"/>
                  </a:moveTo>
                  <a:cubicBezTo>
                    <a:pt x="163" y="12657"/>
                    <a:pt x="0" y="12820"/>
                    <a:pt x="0" y="13023"/>
                  </a:cubicBezTo>
                  <a:cubicBezTo>
                    <a:pt x="0" y="13268"/>
                    <a:pt x="163" y="13430"/>
                    <a:pt x="367" y="13430"/>
                  </a:cubicBezTo>
                  <a:lnTo>
                    <a:pt x="1954" y="13430"/>
                  </a:lnTo>
                  <a:cubicBezTo>
                    <a:pt x="2157" y="13430"/>
                    <a:pt x="2361" y="13268"/>
                    <a:pt x="2361" y="13023"/>
                  </a:cubicBezTo>
                  <a:cubicBezTo>
                    <a:pt x="2361" y="12820"/>
                    <a:pt x="2157" y="12657"/>
                    <a:pt x="1954" y="12657"/>
                  </a:cubicBezTo>
                  <a:close/>
                  <a:moveTo>
                    <a:pt x="8628" y="12657"/>
                  </a:moveTo>
                  <a:cubicBezTo>
                    <a:pt x="8425" y="12657"/>
                    <a:pt x="8262" y="12820"/>
                    <a:pt x="8262" y="13023"/>
                  </a:cubicBezTo>
                  <a:cubicBezTo>
                    <a:pt x="8262" y="13268"/>
                    <a:pt x="8425" y="13430"/>
                    <a:pt x="8628" y="13430"/>
                  </a:cubicBezTo>
                  <a:lnTo>
                    <a:pt x="12779" y="13430"/>
                  </a:lnTo>
                  <a:cubicBezTo>
                    <a:pt x="12983" y="13430"/>
                    <a:pt x="13146" y="13268"/>
                    <a:pt x="13146" y="13023"/>
                  </a:cubicBezTo>
                  <a:cubicBezTo>
                    <a:pt x="13146" y="12820"/>
                    <a:pt x="12983" y="12657"/>
                    <a:pt x="12779" y="126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3941225" y="2531400"/>
              <a:ext cx="657275" cy="73275"/>
            </a:xfrm>
            <a:custGeom>
              <a:avLst/>
              <a:gdLst/>
              <a:ahLst/>
              <a:cxnLst/>
              <a:rect l="l" t="t" r="r" b="b"/>
              <a:pathLst>
                <a:path w="26291" h="2931" extrusionOk="0">
                  <a:moveTo>
                    <a:pt x="5088" y="1"/>
                  </a:moveTo>
                  <a:lnTo>
                    <a:pt x="4965" y="41"/>
                  </a:lnTo>
                  <a:lnTo>
                    <a:pt x="326" y="2239"/>
                  </a:lnTo>
                  <a:cubicBezTo>
                    <a:pt x="0" y="2442"/>
                    <a:pt x="123" y="2931"/>
                    <a:pt x="489" y="2931"/>
                  </a:cubicBezTo>
                  <a:lnTo>
                    <a:pt x="22913" y="2931"/>
                  </a:lnTo>
                  <a:cubicBezTo>
                    <a:pt x="22994" y="2931"/>
                    <a:pt x="23076" y="2890"/>
                    <a:pt x="23157" y="2849"/>
                  </a:cubicBezTo>
                  <a:lnTo>
                    <a:pt x="26047" y="652"/>
                  </a:lnTo>
                  <a:cubicBezTo>
                    <a:pt x="26291" y="448"/>
                    <a:pt x="26169" y="1"/>
                    <a:pt x="258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5"/>
            <p:cNvSpPr/>
            <p:nvPr/>
          </p:nvSpPr>
          <p:spPr>
            <a:xfrm>
              <a:off x="3936125" y="2523250"/>
              <a:ext cx="668475" cy="89575"/>
            </a:xfrm>
            <a:custGeom>
              <a:avLst/>
              <a:gdLst/>
              <a:ahLst/>
              <a:cxnLst/>
              <a:rect l="l" t="t" r="r" b="b"/>
              <a:pathLst>
                <a:path w="26739" h="3583" extrusionOk="0">
                  <a:moveTo>
                    <a:pt x="26047" y="652"/>
                  </a:moveTo>
                  <a:lnTo>
                    <a:pt x="26047" y="693"/>
                  </a:lnTo>
                  <a:lnTo>
                    <a:pt x="23158" y="2931"/>
                  </a:lnTo>
                  <a:lnTo>
                    <a:pt x="693" y="2931"/>
                  </a:lnTo>
                  <a:lnTo>
                    <a:pt x="693" y="2890"/>
                  </a:lnTo>
                  <a:lnTo>
                    <a:pt x="5251" y="693"/>
                  </a:lnTo>
                  <a:lnTo>
                    <a:pt x="5332" y="652"/>
                  </a:lnTo>
                  <a:close/>
                  <a:moveTo>
                    <a:pt x="5251" y="1"/>
                  </a:moveTo>
                  <a:lnTo>
                    <a:pt x="5088" y="42"/>
                  </a:lnTo>
                  <a:lnTo>
                    <a:pt x="5007" y="42"/>
                  </a:lnTo>
                  <a:lnTo>
                    <a:pt x="408" y="2280"/>
                  </a:lnTo>
                  <a:cubicBezTo>
                    <a:pt x="123" y="2402"/>
                    <a:pt x="1" y="2646"/>
                    <a:pt x="1" y="2890"/>
                  </a:cubicBezTo>
                  <a:cubicBezTo>
                    <a:pt x="1" y="3053"/>
                    <a:pt x="82" y="3257"/>
                    <a:pt x="164" y="3379"/>
                  </a:cubicBezTo>
                  <a:cubicBezTo>
                    <a:pt x="286" y="3501"/>
                    <a:pt x="489" y="3582"/>
                    <a:pt x="693" y="3582"/>
                  </a:cubicBezTo>
                  <a:lnTo>
                    <a:pt x="23117" y="3582"/>
                  </a:lnTo>
                  <a:cubicBezTo>
                    <a:pt x="23280" y="3582"/>
                    <a:pt x="23442" y="3542"/>
                    <a:pt x="23565" y="3460"/>
                  </a:cubicBezTo>
                  <a:lnTo>
                    <a:pt x="26454" y="1222"/>
                  </a:lnTo>
                  <a:cubicBezTo>
                    <a:pt x="26617" y="1100"/>
                    <a:pt x="26739" y="896"/>
                    <a:pt x="26698" y="693"/>
                  </a:cubicBezTo>
                  <a:cubicBezTo>
                    <a:pt x="26698" y="489"/>
                    <a:pt x="26658" y="327"/>
                    <a:pt x="26535" y="204"/>
                  </a:cubicBezTo>
                  <a:cubicBezTo>
                    <a:pt x="26413" y="82"/>
                    <a:pt x="26210" y="1"/>
                    <a:pt x="26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5"/>
            <p:cNvSpPr/>
            <p:nvPr/>
          </p:nvSpPr>
          <p:spPr>
            <a:xfrm>
              <a:off x="4246450" y="2181400"/>
              <a:ext cx="103800" cy="392750"/>
            </a:xfrm>
            <a:custGeom>
              <a:avLst/>
              <a:gdLst/>
              <a:ahLst/>
              <a:cxnLst/>
              <a:rect l="l" t="t" r="r" b="b"/>
              <a:pathLst>
                <a:path w="4152" h="15710" extrusionOk="0">
                  <a:moveTo>
                    <a:pt x="1" y="1"/>
                  </a:moveTo>
                  <a:lnTo>
                    <a:pt x="1" y="15710"/>
                  </a:lnTo>
                  <a:lnTo>
                    <a:pt x="4152" y="15710"/>
                  </a:lnTo>
                  <a:lnTo>
                    <a:pt x="4152" y="1"/>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4238300" y="2172250"/>
              <a:ext cx="120100" cy="410050"/>
            </a:xfrm>
            <a:custGeom>
              <a:avLst/>
              <a:gdLst/>
              <a:ahLst/>
              <a:cxnLst/>
              <a:rect l="l" t="t" r="r" b="b"/>
              <a:pathLst>
                <a:path w="4804" h="16402" extrusionOk="0">
                  <a:moveTo>
                    <a:pt x="4111" y="692"/>
                  </a:moveTo>
                  <a:lnTo>
                    <a:pt x="4111" y="15750"/>
                  </a:lnTo>
                  <a:lnTo>
                    <a:pt x="693" y="15750"/>
                  </a:lnTo>
                  <a:lnTo>
                    <a:pt x="693" y="692"/>
                  </a:lnTo>
                  <a:close/>
                  <a:moveTo>
                    <a:pt x="327" y="0"/>
                  </a:moveTo>
                  <a:cubicBezTo>
                    <a:pt x="245" y="0"/>
                    <a:pt x="164" y="41"/>
                    <a:pt x="82" y="123"/>
                  </a:cubicBezTo>
                  <a:cubicBezTo>
                    <a:pt x="42" y="163"/>
                    <a:pt x="1" y="285"/>
                    <a:pt x="1" y="367"/>
                  </a:cubicBezTo>
                  <a:lnTo>
                    <a:pt x="1" y="16076"/>
                  </a:lnTo>
                  <a:cubicBezTo>
                    <a:pt x="1" y="16157"/>
                    <a:pt x="42" y="16239"/>
                    <a:pt x="82" y="16320"/>
                  </a:cubicBezTo>
                  <a:cubicBezTo>
                    <a:pt x="164" y="16361"/>
                    <a:pt x="245" y="16401"/>
                    <a:pt x="327" y="16401"/>
                  </a:cubicBezTo>
                  <a:lnTo>
                    <a:pt x="4478" y="16401"/>
                  </a:lnTo>
                  <a:cubicBezTo>
                    <a:pt x="4559" y="16401"/>
                    <a:pt x="4640" y="16361"/>
                    <a:pt x="4722" y="16320"/>
                  </a:cubicBezTo>
                  <a:cubicBezTo>
                    <a:pt x="4763" y="16239"/>
                    <a:pt x="4803" y="16157"/>
                    <a:pt x="4803" y="16076"/>
                  </a:cubicBezTo>
                  <a:lnTo>
                    <a:pt x="4803" y="367"/>
                  </a:lnTo>
                  <a:cubicBezTo>
                    <a:pt x="4803" y="285"/>
                    <a:pt x="4763" y="163"/>
                    <a:pt x="4722" y="123"/>
                  </a:cubicBezTo>
                  <a:cubicBezTo>
                    <a:pt x="4640" y="41"/>
                    <a:pt x="4559" y="0"/>
                    <a:pt x="4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4230175" y="2181400"/>
              <a:ext cx="136350" cy="284900"/>
            </a:xfrm>
            <a:custGeom>
              <a:avLst/>
              <a:gdLst/>
              <a:ahLst/>
              <a:cxnLst/>
              <a:rect l="l" t="t" r="r" b="b"/>
              <a:pathLst>
                <a:path w="5454" h="11396" extrusionOk="0">
                  <a:moveTo>
                    <a:pt x="0" y="1"/>
                  </a:moveTo>
                  <a:lnTo>
                    <a:pt x="0" y="11396"/>
                  </a:lnTo>
                  <a:lnTo>
                    <a:pt x="5454" y="11396"/>
                  </a:lnTo>
                  <a:lnTo>
                    <a:pt x="54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4222025" y="2172250"/>
              <a:ext cx="152650" cy="303225"/>
            </a:xfrm>
            <a:custGeom>
              <a:avLst/>
              <a:gdLst/>
              <a:ahLst/>
              <a:cxnLst/>
              <a:rect l="l" t="t" r="r" b="b"/>
              <a:pathLst>
                <a:path w="6106" h="12129" extrusionOk="0">
                  <a:moveTo>
                    <a:pt x="5414" y="692"/>
                  </a:moveTo>
                  <a:lnTo>
                    <a:pt x="5414" y="11436"/>
                  </a:lnTo>
                  <a:lnTo>
                    <a:pt x="693" y="11436"/>
                  </a:lnTo>
                  <a:lnTo>
                    <a:pt x="693" y="692"/>
                  </a:lnTo>
                  <a:close/>
                  <a:moveTo>
                    <a:pt x="326" y="0"/>
                  </a:moveTo>
                  <a:cubicBezTo>
                    <a:pt x="245" y="0"/>
                    <a:pt x="164" y="41"/>
                    <a:pt x="123" y="123"/>
                  </a:cubicBezTo>
                  <a:cubicBezTo>
                    <a:pt x="42" y="163"/>
                    <a:pt x="1" y="285"/>
                    <a:pt x="1" y="367"/>
                  </a:cubicBezTo>
                  <a:lnTo>
                    <a:pt x="1" y="11762"/>
                  </a:lnTo>
                  <a:cubicBezTo>
                    <a:pt x="1" y="11843"/>
                    <a:pt x="42" y="11965"/>
                    <a:pt x="123" y="12006"/>
                  </a:cubicBezTo>
                  <a:cubicBezTo>
                    <a:pt x="164" y="12087"/>
                    <a:pt x="245" y="12128"/>
                    <a:pt x="326" y="12128"/>
                  </a:cubicBezTo>
                  <a:lnTo>
                    <a:pt x="5780" y="12128"/>
                  </a:lnTo>
                  <a:cubicBezTo>
                    <a:pt x="5861" y="12128"/>
                    <a:pt x="5943" y="12087"/>
                    <a:pt x="5983" y="12006"/>
                  </a:cubicBezTo>
                  <a:cubicBezTo>
                    <a:pt x="6065" y="11925"/>
                    <a:pt x="6105" y="11843"/>
                    <a:pt x="6105" y="11762"/>
                  </a:cubicBezTo>
                  <a:lnTo>
                    <a:pt x="6105" y="367"/>
                  </a:lnTo>
                  <a:cubicBezTo>
                    <a:pt x="6105" y="285"/>
                    <a:pt x="6065" y="163"/>
                    <a:pt x="5983" y="123"/>
                  </a:cubicBezTo>
                  <a:cubicBezTo>
                    <a:pt x="5943" y="41"/>
                    <a:pt x="5861" y="0"/>
                    <a:pt x="5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3461000" y="865875"/>
              <a:ext cx="1723550" cy="1352175"/>
            </a:xfrm>
            <a:custGeom>
              <a:avLst/>
              <a:gdLst/>
              <a:ahLst/>
              <a:cxnLst/>
              <a:rect l="l" t="t" r="r" b="b"/>
              <a:pathLst>
                <a:path w="68942" h="54087" extrusionOk="0">
                  <a:moveTo>
                    <a:pt x="68290" y="692"/>
                  </a:moveTo>
                  <a:lnTo>
                    <a:pt x="68290" y="53395"/>
                  </a:lnTo>
                  <a:lnTo>
                    <a:pt x="652" y="53395"/>
                  </a:lnTo>
                  <a:lnTo>
                    <a:pt x="652" y="692"/>
                  </a:lnTo>
                  <a:close/>
                  <a:moveTo>
                    <a:pt x="326" y="0"/>
                  </a:moveTo>
                  <a:cubicBezTo>
                    <a:pt x="245" y="0"/>
                    <a:pt x="163" y="41"/>
                    <a:pt x="82" y="82"/>
                  </a:cubicBezTo>
                  <a:cubicBezTo>
                    <a:pt x="0" y="163"/>
                    <a:pt x="0" y="244"/>
                    <a:pt x="0" y="326"/>
                  </a:cubicBezTo>
                  <a:lnTo>
                    <a:pt x="0" y="53761"/>
                  </a:lnTo>
                  <a:cubicBezTo>
                    <a:pt x="0" y="53843"/>
                    <a:pt x="0" y="53924"/>
                    <a:pt x="82" y="54005"/>
                  </a:cubicBezTo>
                  <a:cubicBezTo>
                    <a:pt x="163" y="54046"/>
                    <a:pt x="245" y="54087"/>
                    <a:pt x="326" y="54087"/>
                  </a:cubicBezTo>
                  <a:lnTo>
                    <a:pt x="68616" y="54087"/>
                  </a:lnTo>
                  <a:cubicBezTo>
                    <a:pt x="68697" y="54087"/>
                    <a:pt x="68778" y="54046"/>
                    <a:pt x="68860" y="54005"/>
                  </a:cubicBezTo>
                  <a:cubicBezTo>
                    <a:pt x="68901" y="53924"/>
                    <a:pt x="68941" y="53843"/>
                    <a:pt x="68941" y="53761"/>
                  </a:cubicBezTo>
                  <a:lnTo>
                    <a:pt x="68941" y="326"/>
                  </a:lnTo>
                  <a:cubicBezTo>
                    <a:pt x="68941" y="244"/>
                    <a:pt x="68901" y="163"/>
                    <a:pt x="68860" y="82"/>
                  </a:cubicBezTo>
                  <a:cubicBezTo>
                    <a:pt x="68778" y="41"/>
                    <a:pt x="68697" y="0"/>
                    <a:pt x="68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3551550" y="937075"/>
              <a:ext cx="1542450" cy="1209750"/>
            </a:xfrm>
            <a:custGeom>
              <a:avLst/>
              <a:gdLst/>
              <a:ahLst/>
              <a:cxnLst/>
              <a:rect l="l" t="t" r="r" b="b"/>
              <a:pathLst>
                <a:path w="61698" h="48390" extrusionOk="0">
                  <a:moveTo>
                    <a:pt x="61005" y="693"/>
                  </a:moveTo>
                  <a:lnTo>
                    <a:pt x="61005" y="47698"/>
                  </a:lnTo>
                  <a:lnTo>
                    <a:pt x="692" y="47698"/>
                  </a:lnTo>
                  <a:lnTo>
                    <a:pt x="692" y="693"/>
                  </a:lnTo>
                  <a:close/>
                  <a:moveTo>
                    <a:pt x="367" y="1"/>
                  </a:moveTo>
                  <a:cubicBezTo>
                    <a:pt x="245" y="1"/>
                    <a:pt x="163" y="42"/>
                    <a:pt x="123" y="123"/>
                  </a:cubicBezTo>
                  <a:cubicBezTo>
                    <a:pt x="41" y="164"/>
                    <a:pt x="0" y="245"/>
                    <a:pt x="0" y="327"/>
                  </a:cubicBezTo>
                  <a:lnTo>
                    <a:pt x="0" y="48064"/>
                  </a:lnTo>
                  <a:cubicBezTo>
                    <a:pt x="0" y="48146"/>
                    <a:pt x="41" y="48227"/>
                    <a:pt x="123" y="48268"/>
                  </a:cubicBezTo>
                  <a:cubicBezTo>
                    <a:pt x="163" y="48349"/>
                    <a:pt x="245" y="48390"/>
                    <a:pt x="367" y="48390"/>
                  </a:cubicBezTo>
                  <a:lnTo>
                    <a:pt x="61331" y="48390"/>
                  </a:lnTo>
                  <a:cubicBezTo>
                    <a:pt x="61412" y="48390"/>
                    <a:pt x="61494" y="48349"/>
                    <a:pt x="61575" y="48268"/>
                  </a:cubicBezTo>
                  <a:cubicBezTo>
                    <a:pt x="61657" y="48227"/>
                    <a:pt x="61697" y="48146"/>
                    <a:pt x="61697" y="48064"/>
                  </a:cubicBezTo>
                  <a:lnTo>
                    <a:pt x="61697" y="327"/>
                  </a:lnTo>
                  <a:cubicBezTo>
                    <a:pt x="61697" y="245"/>
                    <a:pt x="61657" y="164"/>
                    <a:pt x="61575" y="123"/>
                  </a:cubicBezTo>
                  <a:cubicBezTo>
                    <a:pt x="61494" y="42"/>
                    <a:pt x="61412" y="1"/>
                    <a:pt x="61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5"/>
            <p:cNvSpPr/>
            <p:nvPr/>
          </p:nvSpPr>
          <p:spPr>
            <a:xfrm>
              <a:off x="3671600" y="1070375"/>
              <a:ext cx="637950" cy="293050"/>
            </a:xfrm>
            <a:custGeom>
              <a:avLst/>
              <a:gdLst/>
              <a:ahLst/>
              <a:cxnLst/>
              <a:rect l="l" t="t" r="r" b="b"/>
              <a:pathLst>
                <a:path w="25518" h="11722" extrusionOk="0">
                  <a:moveTo>
                    <a:pt x="24826" y="692"/>
                  </a:moveTo>
                  <a:lnTo>
                    <a:pt x="24826" y="11070"/>
                  </a:lnTo>
                  <a:lnTo>
                    <a:pt x="652" y="11070"/>
                  </a:lnTo>
                  <a:lnTo>
                    <a:pt x="652" y="692"/>
                  </a:lnTo>
                  <a:close/>
                  <a:moveTo>
                    <a:pt x="1" y="0"/>
                  </a:moveTo>
                  <a:lnTo>
                    <a:pt x="1" y="11721"/>
                  </a:lnTo>
                  <a:lnTo>
                    <a:pt x="25518" y="11721"/>
                  </a:lnTo>
                  <a:lnTo>
                    <a:pt x="25518" y="11396"/>
                  </a:lnTo>
                  <a:lnTo>
                    <a:pt x="255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5"/>
            <p:cNvSpPr/>
            <p:nvPr/>
          </p:nvSpPr>
          <p:spPr>
            <a:xfrm>
              <a:off x="3760125" y="1538400"/>
              <a:ext cx="1047975" cy="116000"/>
            </a:xfrm>
            <a:custGeom>
              <a:avLst/>
              <a:gdLst/>
              <a:ahLst/>
              <a:cxnLst/>
              <a:rect l="l" t="t" r="r" b="b"/>
              <a:pathLst>
                <a:path w="41919" h="4640" extrusionOk="0">
                  <a:moveTo>
                    <a:pt x="0" y="0"/>
                  </a:moveTo>
                  <a:lnTo>
                    <a:pt x="0" y="692"/>
                  </a:lnTo>
                  <a:lnTo>
                    <a:pt x="5820" y="692"/>
                  </a:lnTo>
                  <a:cubicBezTo>
                    <a:pt x="8384" y="692"/>
                    <a:pt x="10907" y="1221"/>
                    <a:pt x="13227" y="2320"/>
                  </a:cubicBezTo>
                  <a:lnTo>
                    <a:pt x="15913" y="3581"/>
                  </a:lnTo>
                  <a:cubicBezTo>
                    <a:pt x="17419" y="4273"/>
                    <a:pt x="19006" y="4640"/>
                    <a:pt x="20593" y="4640"/>
                  </a:cubicBezTo>
                  <a:cubicBezTo>
                    <a:pt x="22384" y="4640"/>
                    <a:pt x="24215" y="4151"/>
                    <a:pt x="25843" y="3256"/>
                  </a:cubicBezTo>
                  <a:lnTo>
                    <a:pt x="26616" y="2849"/>
                  </a:lnTo>
                  <a:cubicBezTo>
                    <a:pt x="29221" y="1424"/>
                    <a:pt x="32110" y="692"/>
                    <a:pt x="35081" y="692"/>
                  </a:cubicBezTo>
                  <a:lnTo>
                    <a:pt x="41918" y="692"/>
                  </a:lnTo>
                  <a:lnTo>
                    <a:pt x="41918" y="0"/>
                  </a:lnTo>
                  <a:lnTo>
                    <a:pt x="35081" y="0"/>
                  </a:lnTo>
                  <a:cubicBezTo>
                    <a:pt x="31988" y="0"/>
                    <a:pt x="28977" y="773"/>
                    <a:pt x="26291" y="2238"/>
                  </a:cubicBezTo>
                  <a:lnTo>
                    <a:pt x="25517" y="2686"/>
                  </a:lnTo>
                  <a:cubicBezTo>
                    <a:pt x="23971" y="3500"/>
                    <a:pt x="22302" y="3948"/>
                    <a:pt x="20593" y="3948"/>
                  </a:cubicBezTo>
                  <a:cubicBezTo>
                    <a:pt x="19087" y="3948"/>
                    <a:pt x="17581" y="3622"/>
                    <a:pt x="16198" y="2971"/>
                  </a:cubicBezTo>
                  <a:lnTo>
                    <a:pt x="13512" y="1709"/>
                  </a:lnTo>
                  <a:cubicBezTo>
                    <a:pt x="11111" y="570"/>
                    <a:pt x="8465" y="0"/>
                    <a:pt x="5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5"/>
            <p:cNvSpPr/>
            <p:nvPr/>
          </p:nvSpPr>
          <p:spPr>
            <a:xfrm>
              <a:off x="3760125" y="1639125"/>
              <a:ext cx="1047975" cy="116000"/>
            </a:xfrm>
            <a:custGeom>
              <a:avLst/>
              <a:gdLst/>
              <a:ahLst/>
              <a:cxnLst/>
              <a:rect l="l" t="t" r="r" b="b"/>
              <a:pathLst>
                <a:path w="41919" h="4640" extrusionOk="0">
                  <a:moveTo>
                    <a:pt x="0" y="0"/>
                  </a:moveTo>
                  <a:lnTo>
                    <a:pt x="0" y="692"/>
                  </a:lnTo>
                  <a:lnTo>
                    <a:pt x="5820" y="692"/>
                  </a:lnTo>
                  <a:cubicBezTo>
                    <a:pt x="8384" y="692"/>
                    <a:pt x="10907" y="1262"/>
                    <a:pt x="13227" y="2320"/>
                  </a:cubicBezTo>
                  <a:lnTo>
                    <a:pt x="15913" y="3622"/>
                  </a:lnTo>
                  <a:cubicBezTo>
                    <a:pt x="17419" y="4314"/>
                    <a:pt x="19006" y="4640"/>
                    <a:pt x="20593" y="4640"/>
                  </a:cubicBezTo>
                  <a:cubicBezTo>
                    <a:pt x="22384" y="4640"/>
                    <a:pt x="24215" y="4192"/>
                    <a:pt x="25843" y="3297"/>
                  </a:cubicBezTo>
                  <a:lnTo>
                    <a:pt x="26616" y="2849"/>
                  </a:lnTo>
                  <a:cubicBezTo>
                    <a:pt x="29221" y="1424"/>
                    <a:pt x="32110" y="692"/>
                    <a:pt x="35081" y="692"/>
                  </a:cubicBezTo>
                  <a:lnTo>
                    <a:pt x="41918" y="692"/>
                  </a:lnTo>
                  <a:lnTo>
                    <a:pt x="41918" y="0"/>
                  </a:lnTo>
                  <a:lnTo>
                    <a:pt x="35081" y="0"/>
                  </a:lnTo>
                  <a:cubicBezTo>
                    <a:pt x="31988" y="0"/>
                    <a:pt x="28977" y="773"/>
                    <a:pt x="26291" y="2279"/>
                  </a:cubicBezTo>
                  <a:lnTo>
                    <a:pt x="25517" y="2686"/>
                  </a:lnTo>
                  <a:cubicBezTo>
                    <a:pt x="24012" y="3541"/>
                    <a:pt x="22302" y="3948"/>
                    <a:pt x="20593" y="3948"/>
                  </a:cubicBezTo>
                  <a:cubicBezTo>
                    <a:pt x="19087" y="3948"/>
                    <a:pt x="17581" y="3622"/>
                    <a:pt x="16198" y="2971"/>
                  </a:cubicBezTo>
                  <a:lnTo>
                    <a:pt x="13512" y="1709"/>
                  </a:lnTo>
                  <a:cubicBezTo>
                    <a:pt x="11111" y="611"/>
                    <a:pt x="8465" y="0"/>
                    <a:pt x="5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5"/>
            <p:cNvSpPr/>
            <p:nvPr/>
          </p:nvSpPr>
          <p:spPr>
            <a:xfrm>
              <a:off x="3760125" y="1866000"/>
              <a:ext cx="1047975" cy="115000"/>
            </a:xfrm>
            <a:custGeom>
              <a:avLst/>
              <a:gdLst/>
              <a:ahLst/>
              <a:cxnLst/>
              <a:rect l="l" t="t" r="r" b="b"/>
              <a:pathLst>
                <a:path w="41919" h="4600" extrusionOk="0">
                  <a:moveTo>
                    <a:pt x="20593" y="1"/>
                  </a:moveTo>
                  <a:cubicBezTo>
                    <a:pt x="19006" y="1"/>
                    <a:pt x="17419" y="326"/>
                    <a:pt x="15913" y="1018"/>
                  </a:cubicBezTo>
                  <a:lnTo>
                    <a:pt x="13227" y="2280"/>
                  </a:lnTo>
                  <a:cubicBezTo>
                    <a:pt x="10907" y="3378"/>
                    <a:pt x="8384" y="3948"/>
                    <a:pt x="5820" y="3948"/>
                  </a:cubicBezTo>
                  <a:lnTo>
                    <a:pt x="0" y="3948"/>
                  </a:lnTo>
                  <a:lnTo>
                    <a:pt x="0" y="4599"/>
                  </a:lnTo>
                  <a:lnTo>
                    <a:pt x="5820" y="4599"/>
                  </a:lnTo>
                  <a:cubicBezTo>
                    <a:pt x="8465" y="4599"/>
                    <a:pt x="11111" y="4030"/>
                    <a:pt x="13512" y="2890"/>
                  </a:cubicBezTo>
                  <a:lnTo>
                    <a:pt x="16198" y="1628"/>
                  </a:lnTo>
                  <a:cubicBezTo>
                    <a:pt x="17581" y="977"/>
                    <a:pt x="19087" y="652"/>
                    <a:pt x="20593" y="652"/>
                  </a:cubicBezTo>
                  <a:cubicBezTo>
                    <a:pt x="22302" y="652"/>
                    <a:pt x="23971" y="1099"/>
                    <a:pt x="25517" y="1913"/>
                  </a:cubicBezTo>
                  <a:lnTo>
                    <a:pt x="26291" y="2361"/>
                  </a:lnTo>
                  <a:cubicBezTo>
                    <a:pt x="28977" y="3826"/>
                    <a:pt x="31988" y="4599"/>
                    <a:pt x="35081" y="4599"/>
                  </a:cubicBezTo>
                  <a:lnTo>
                    <a:pt x="41918" y="4599"/>
                  </a:lnTo>
                  <a:lnTo>
                    <a:pt x="41918" y="3948"/>
                  </a:lnTo>
                  <a:lnTo>
                    <a:pt x="35081" y="3948"/>
                  </a:lnTo>
                  <a:cubicBezTo>
                    <a:pt x="32110" y="3948"/>
                    <a:pt x="29221" y="3175"/>
                    <a:pt x="26616" y="1751"/>
                  </a:cubicBezTo>
                  <a:lnTo>
                    <a:pt x="25843" y="1344"/>
                  </a:lnTo>
                  <a:cubicBezTo>
                    <a:pt x="24215" y="448"/>
                    <a:pt x="22384" y="1"/>
                    <a:pt x="205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5"/>
            <p:cNvSpPr/>
            <p:nvPr/>
          </p:nvSpPr>
          <p:spPr>
            <a:xfrm>
              <a:off x="3760125" y="1764250"/>
              <a:ext cx="1047975" cy="116025"/>
            </a:xfrm>
            <a:custGeom>
              <a:avLst/>
              <a:gdLst/>
              <a:ahLst/>
              <a:cxnLst/>
              <a:rect l="l" t="t" r="r" b="b"/>
              <a:pathLst>
                <a:path w="41919" h="4641" extrusionOk="0">
                  <a:moveTo>
                    <a:pt x="20593" y="1"/>
                  </a:moveTo>
                  <a:cubicBezTo>
                    <a:pt x="19006" y="1"/>
                    <a:pt x="17419" y="367"/>
                    <a:pt x="15913" y="1059"/>
                  </a:cubicBezTo>
                  <a:lnTo>
                    <a:pt x="13227" y="2321"/>
                  </a:lnTo>
                  <a:cubicBezTo>
                    <a:pt x="10907" y="3379"/>
                    <a:pt x="8384" y="3948"/>
                    <a:pt x="5820" y="3948"/>
                  </a:cubicBezTo>
                  <a:lnTo>
                    <a:pt x="0" y="3948"/>
                  </a:lnTo>
                  <a:lnTo>
                    <a:pt x="0" y="4640"/>
                  </a:lnTo>
                  <a:lnTo>
                    <a:pt x="5820" y="4640"/>
                  </a:lnTo>
                  <a:cubicBezTo>
                    <a:pt x="8465" y="4640"/>
                    <a:pt x="11111" y="4030"/>
                    <a:pt x="13512" y="2931"/>
                  </a:cubicBezTo>
                  <a:lnTo>
                    <a:pt x="16198" y="1669"/>
                  </a:lnTo>
                  <a:cubicBezTo>
                    <a:pt x="17581" y="1018"/>
                    <a:pt x="19087" y="693"/>
                    <a:pt x="20593" y="693"/>
                  </a:cubicBezTo>
                  <a:cubicBezTo>
                    <a:pt x="22302" y="693"/>
                    <a:pt x="24012" y="1100"/>
                    <a:pt x="25517" y="1954"/>
                  </a:cubicBezTo>
                  <a:lnTo>
                    <a:pt x="26291" y="2402"/>
                  </a:lnTo>
                  <a:cubicBezTo>
                    <a:pt x="28977" y="3867"/>
                    <a:pt x="31988" y="4640"/>
                    <a:pt x="35081" y="4640"/>
                  </a:cubicBezTo>
                  <a:lnTo>
                    <a:pt x="41918" y="4640"/>
                  </a:lnTo>
                  <a:lnTo>
                    <a:pt x="41918" y="3948"/>
                  </a:lnTo>
                  <a:lnTo>
                    <a:pt x="35081" y="3948"/>
                  </a:lnTo>
                  <a:cubicBezTo>
                    <a:pt x="32110" y="3948"/>
                    <a:pt x="29221" y="3216"/>
                    <a:pt x="26616" y="1792"/>
                  </a:cubicBezTo>
                  <a:lnTo>
                    <a:pt x="25843" y="1344"/>
                  </a:lnTo>
                  <a:cubicBezTo>
                    <a:pt x="24215" y="449"/>
                    <a:pt x="22384" y="1"/>
                    <a:pt x="205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5"/>
            <p:cNvSpPr/>
            <p:nvPr/>
          </p:nvSpPr>
          <p:spPr>
            <a:xfrm>
              <a:off x="4825375" y="1479375"/>
              <a:ext cx="96675" cy="97700"/>
            </a:xfrm>
            <a:custGeom>
              <a:avLst/>
              <a:gdLst/>
              <a:ahLst/>
              <a:cxnLst/>
              <a:rect l="l" t="t" r="r" b="b"/>
              <a:pathLst>
                <a:path w="3867" h="3908" extrusionOk="0">
                  <a:moveTo>
                    <a:pt x="0" y="1"/>
                  </a:moveTo>
                  <a:lnTo>
                    <a:pt x="0" y="3908"/>
                  </a:lnTo>
                  <a:lnTo>
                    <a:pt x="3866" y="3908"/>
                  </a:lnTo>
                  <a:lnTo>
                    <a:pt x="38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5"/>
            <p:cNvSpPr/>
            <p:nvPr/>
          </p:nvSpPr>
          <p:spPr>
            <a:xfrm>
              <a:off x="4825375" y="1599425"/>
              <a:ext cx="96675" cy="96700"/>
            </a:xfrm>
            <a:custGeom>
              <a:avLst/>
              <a:gdLst/>
              <a:ahLst/>
              <a:cxnLst/>
              <a:rect l="l" t="t" r="r" b="b"/>
              <a:pathLst>
                <a:path w="3867" h="3868" extrusionOk="0">
                  <a:moveTo>
                    <a:pt x="0" y="1"/>
                  </a:moveTo>
                  <a:lnTo>
                    <a:pt x="0" y="3867"/>
                  </a:lnTo>
                  <a:lnTo>
                    <a:pt x="3866" y="3867"/>
                  </a:lnTo>
                  <a:lnTo>
                    <a:pt x="38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5"/>
            <p:cNvSpPr/>
            <p:nvPr/>
          </p:nvSpPr>
          <p:spPr>
            <a:xfrm>
              <a:off x="4825375" y="1804950"/>
              <a:ext cx="96675" cy="96675"/>
            </a:xfrm>
            <a:custGeom>
              <a:avLst/>
              <a:gdLst/>
              <a:ahLst/>
              <a:cxnLst/>
              <a:rect l="l" t="t" r="r" b="b"/>
              <a:pathLst>
                <a:path w="3867" h="3867" extrusionOk="0">
                  <a:moveTo>
                    <a:pt x="0" y="1"/>
                  </a:moveTo>
                  <a:lnTo>
                    <a:pt x="0" y="3867"/>
                  </a:lnTo>
                  <a:lnTo>
                    <a:pt x="3866" y="3867"/>
                  </a:lnTo>
                  <a:lnTo>
                    <a:pt x="38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5"/>
            <p:cNvSpPr/>
            <p:nvPr/>
          </p:nvSpPr>
          <p:spPr>
            <a:xfrm>
              <a:off x="4825375" y="1924000"/>
              <a:ext cx="96675" cy="97700"/>
            </a:xfrm>
            <a:custGeom>
              <a:avLst/>
              <a:gdLst/>
              <a:ahLst/>
              <a:cxnLst/>
              <a:rect l="l" t="t" r="r" b="b"/>
              <a:pathLst>
                <a:path w="3867" h="3908" extrusionOk="0">
                  <a:moveTo>
                    <a:pt x="0" y="0"/>
                  </a:moveTo>
                  <a:lnTo>
                    <a:pt x="0" y="3907"/>
                  </a:lnTo>
                  <a:lnTo>
                    <a:pt x="3866" y="3907"/>
                  </a:lnTo>
                  <a:lnTo>
                    <a:pt x="38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5"/>
            <p:cNvSpPr/>
            <p:nvPr/>
          </p:nvSpPr>
          <p:spPr>
            <a:xfrm>
              <a:off x="3644125" y="1479375"/>
              <a:ext cx="96700" cy="97700"/>
            </a:xfrm>
            <a:custGeom>
              <a:avLst/>
              <a:gdLst/>
              <a:ahLst/>
              <a:cxnLst/>
              <a:rect l="l" t="t" r="r" b="b"/>
              <a:pathLst>
                <a:path w="3868" h="3908" extrusionOk="0">
                  <a:moveTo>
                    <a:pt x="1" y="1"/>
                  </a:moveTo>
                  <a:lnTo>
                    <a:pt x="1" y="3908"/>
                  </a:lnTo>
                  <a:lnTo>
                    <a:pt x="3867" y="3908"/>
                  </a:lnTo>
                  <a:lnTo>
                    <a:pt x="3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5"/>
            <p:cNvSpPr/>
            <p:nvPr/>
          </p:nvSpPr>
          <p:spPr>
            <a:xfrm>
              <a:off x="3644125" y="1599425"/>
              <a:ext cx="96700" cy="96700"/>
            </a:xfrm>
            <a:custGeom>
              <a:avLst/>
              <a:gdLst/>
              <a:ahLst/>
              <a:cxnLst/>
              <a:rect l="l" t="t" r="r" b="b"/>
              <a:pathLst>
                <a:path w="3868" h="3868" extrusionOk="0">
                  <a:moveTo>
                    <a:pt x="1" y="1"/>
                  </a:moveTo>
                  <a:lnTo>
                    <a:pt x="1" y="3867"/>
                  </a:lnTo>
                  <a:lnTo>
                    <a:pt x="3867" y="3867"/>
                  </a:lnTo>
                  <a:lnTo>
                    <a:pt x="3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5"/>
            <p:cNvSpPr/>
            <p:nvPr/>
          </p:nvSpPr>
          <p:spPr>
            <a:xfrm>
              <a:off x="3644125" y="1804950"/>
              <a:ext cx="96700" cy="96675"/>
            </a:xfrm>
            <a:custGeom>
              <a:avLst/>
              <a:gdLst/>
              <a:ahLst/>
              <a:cxnLst/>
              <a:rect l="l" t="t" r="r" b="b"/>
              <a:pathLst>
                <a:path w="3868" h="3867" extrusionOk="0">
                  <a:moveTo>
                    <a:pt x="1" y="1"/>
                  </a:moveTo>
                  <a:lnTo>
                    <a:pt x="1" y="3867"/>
                  </a:lnTo>
                  <a:lnTo>
                    <a:pt x="3867" y="3867"/>
                  </a:lnTo>
                  <a:lnTo>
                    <a:pt x="3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5"/>
            <p:cNvSpPr/>
            <p:nvPr/>
          </p:nvSpPr>
          <p:spPr>
            <a:xfrm>
              <a:off x="3644125" y="1924000"/>
              <a:ext cx="96700" cy="97700"/>
            </a:xfrm>
            <a:custGeom>
              <a:avLst/>
              <a:gdLst/>
              <a:ahLst/>
              <a:cxnLst/>
              <a:rect l="l" t="t" r="r" b="b"/>
              <a:pathLst>
                <a:path w="3868" h="3908" extrusionOk="0">
                  <a:moveTo>
                    <a:pt x="1" y="0"/>
                  </a:moveTo>
                  <a:lnTo>
                    <a:pt x="1" y="3907"/>
                  </a:lnTo>
                  <a:lnTo>
                    <a:pt x="3867" y="3907"/>
                  </a:lnTo>
                  <a:lnTo>
                    <a:pt x="38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5"/>
            <p:cNvSpPr/>
            <p:nvPr/>
          </p:nvSpPr>
          <p:spPr>
            <a:xfrm>
              <a:off x="4389900" y="1053075"/>
              <a:ext cx="534175" cy="335775"/>
            </a:xfrm>
            <a:custGeom>
              <a:avLst/>
              <a:gdLst/>
              <a:ahLst/>
              <a:cxnLst/>
              <a:rect l="l" t="t" r="r" b="b"/>
              <a:pathLst>
                <a:path w="21367" h="13431" extrusionOk="0">
                  <a:moveTo>
                    <a:pt x="367" y="82"/>
                  </a:moveTo>
                  <a:cubicBezTo>
                    <a:pt x="164" y="82"/>
                    <a:pt x="1" y="245"/>
                    <a:pt x="1" y="448"/>
                  </a:cubicBezTo>
                  <a:cubicBezTo>
                    <a:pt x="1" y="692"/>
                    <a:pt x="164" y="855"/>
                    <a:pt x="367" y="855"/>
                  </a:cubicBezTo>
                  <a:lnTo>
                    <a:pt x="1954" y="855"/>
                  </a:lnTo>
                  <a:cubicBezTo>
                    <a:pt x="2158" y="855"/>
                    <a:pt x="2321" y="692"/>
                    <a:pt x="2321" y="448"/>
                  </a:cubicBezTo>
                  <a:cubicBezTo>
                    <a:pt x="2321" y="245"/>
                    <a:pt x="2158" y="82"/>
                    <a:pt x="1954" y="82"/>
                  </a:cubicBezTo>
                  <a:close/>
                  <a:moveTo>
                    <a:pt x="3704" y="82"/>
                  </a:moveTo>
                  <a:cubicBezTo>
                    <a:pt x="3501" y="82"/>
                    <a:pt x="3297" y="245"/>
                    <a:pt x="3297" y="448"/>
                  </a:cubicBezTo>
                  <a:cubicBezTo>
                    <a:pt x="3297" y="692"/>
                    <a:pt x="3501" y="855"/>
                    <a:pt x="3704" y="855"/>
                  </a:cubicBezTo>
                  <a:lnTo>
                    <a:pt x="7815" y="855"/>
                  </a:lnTo>
                  <a:cubicBezTo>
                    <a:pt x="8059" y="855"/>
                    <a:pt x="8222" y="692"/>
                    <a:pt x="8222" y="448"/>
                  </a:cubicBezTo>
                  <a:cubicBezTo>
                    <a:pt x="8222" y="245"/>
                    <a:pt x="8059" y="82"/>
                    <a:pt x="7815" y="82"/>
                  </a:cubicBezTo>
                  <a:close/>
                  <a:moveTo>
                    <a:pt x="9565" y="0"/>
                  </a:moveTo>
                  <a:cubicBezTo>
                    <a:pt x="9320" y="0"/>
                    <a:pt x="9117" y="204"/>
                    <a:pt x="9117" y="448"/>
                  </a:cubicBezTo>
                  <a:cubicBezTo>
                    <a:pt x="9117" y="692"/>
                    <a:pt x="9320" y="896"/>
                    <a:pt x="9565" y="896"/>
                  </a:cubicBezTo>
                  <a:cubicBezTo>
                    <a:pt x="9850" y="896"/>
                    <a:pt x="10053" y="692"/>
                    <a:pt x="10053" y="448"/>
                  </a:cubicBezTo>
                  <a:cubicBezTo>
                    <a:pt x="10053" y="204"/>
                    <a:pt x="9850" y="0"/>
                    <a:pt x="9565" y="0"/>
                  </a:cubicBezTo>
                  <a:close/>
                  <a:moveTo>
                    <a:pt x="10948" y="0"/>
                  </a:moveTo>
                  <a:cubicBezTo>
                    <a:pt x="10704" y="0"/>
                    <a:pt x="10501" y="204"/>
                    <a:pt x="10501" y="448"/>
                  </a:cubicBezTo>
                  <a:cubicBezTo>
                    <a:pt x="10501" y="692"/>
                    <a:pt x="10704" y="896"/>
                    <a:pt x="10948" y="896"/>
                  </a:cubicBezTo>
                  <a:cubicBezTo>
                    <a:pt x="11193" y="896"/>
                    <a:pt x="11396" y="692"/>
                    <a:pt x="11396" y="448"/>
                  </a:cubicBezTo>
                  <a:cubicBezTo>
                    <a:pt x="11396" y="204"/>
                    <a:pt x="11193" y="0"/>
                    <a:pt x="10948" y="0"/>
                  </a:cubicBezTo>
                  <a:close/>
                  <a:moveTo>
                    <a:pt x="12291" y="0"/>
                  </a:moveTo>
                  <a:cubicBezTo>
                    <a:pt x="12047" y="0"/>
                    <a:pt x="11844" y="204"/>
                    <a:pt x="11844" y="448"/>
                  </a:cubicBezTo>
                  <a:cubicBezTo>
                    <a:pt x="11844" y="692"/>
                    <a:pt x="12047" y="896"/>
                    <a:pt x="12291" y="896"/>
                  </a:cubicBezTo>
                  <a:cubicBezTo>
                    <a:pt x="12536" y="896"/>
                    <a:pt x="12739" y="692"/>
                    <a:pt x="12739" y="448"/>
                  </a:cubicBezTo>
                  <a:cubicBezTo>
                    <a:pt x="12739" y="204"/>
                    <a:pt x="12536" y="0"/>
                    <a:pt x="12291" y="0"/>
                  </a:cubicBezTo>
                  <a:close/>
                  <a:moveTo>
                    <a:pt x="13634" y="0"/>
                  </a:moveTo>
                  <a:cubicBezTo>
                    <a:pt x="13390" y="0"/>
                    <a:pt x="13187" y="204"/>
                    <a:pt x="13187" y="448"/>
                  </a:cubicBezTo>
                  <a:cubicBezTo>
                    <a:pt x="13187" y="692"/>
                    <a:pt x="13390" y="896"/>
                    <a:pt x="13634" y="896"/>
                  </a:cubicBezTo>
                  <a:cubicBezTo>
                    <a:pt x="13879" y="896"/>
                    <a:pt x="14082" y="692"/>
                    <a:pt x="14082" y="448"/>
                  </a:cubicBezTo>
                  <a:cubicBezTo>
                    <a:pt x="14082" y="204"/>
                    <a:pt x="13879" y="0"/>
                    <a:pt x="13634" y="0"/>
                  </a:cubicBezTo>
                  <a:close/>
                  <a:moveTo>
                    <a:pt x="14977" y="0"/>
                  </a:moveTo>
                  <a:cubicBezTo>
                    <a:pt x="14733" y="0"/>
                    <a:pt x="14530" y="204"/>
                    <a:pt x="14530" y="448"/>
                  </a:cubicBezTo>
                  <a:cubicBezTo>
                    <a:pt x="14530" y="692"/>
                    <a:pt x="14733" y="896"/>
                    <a:pt x="14977" y="896"/>
                  </a:cubicBezTo>
                  <a:cubicBezTo>
                    <a:pt x="15222" y="896"/>
                    <a:pt x="15425" y="692"/>
                    <a:pt x="15425" y="448"/>
                  </a:cubicBezTo>
                  <a:cubicBezTo>
                    <a:pt x="15425" y="204"/>
                    <a:pt x="15222" y="0"/>
                    <a:pt x="14977" y="0"/>
                  </a:cubicBezTo>
                  <a:close/>
                  <a:moveTo>
                    <a:pt x="16320" y="0"/>
                  </a:moveTo>
                  <a:cubicBezTo>
                    <a:pt x="16076" y="0"/>
                    <a:pt x="15873" y="204"/>
                    <a:pt x="15873" y="448"/>
                  </a:cubicBezTo>
                  <a:cubicBezTo>
                    <a:pt x="15873" y="692"/>
                    <a:pt x="16076" y="896"/>
                    <a:pt x="16320" y="896"/>
                  </a:cubicBezTo>
                  <a:cubicBezTo>
                    <a:pt x="16565" y="896"/>
                    <a:pt x="16768" y="692"/>
                    <a:pt x="16768" y="448"/>
                  </a:cubicBezTo>
                  <a:cubicBezTo>
                    <a:pt x="16768" y="204"/>
                    <a:pt x="16565" y="0"/>
                    <a:pt x="16320" y="0"/>
                  </a:cubicBezTo>
                  <a:close/>
                  <a:moveTo>
                    <a:pt x="367" y="1873"/>
                  </a:moveTo>
                  <a:cubicBezTo>
                    <a:pt x="164" y="1873"/>
                    <a:pt x="1" y="2035"/>
                    <a:pt x="1" y="2239"/>
                  </a:cubicBezTo>
                  <a:cubicBezTo>
                    <a:pt x="1" y="2483"/>
                    <a:pt x="164" y="2646"/>
                    <a:pt x="367" y="2646"/>
                  </a:cubicBezTo>
                  <a:lnTo>
                    <a:pt x="1954" y="2646"/>
                  </a:lnTo>
                  <a:cubicBezTo>
                    <a:pt x="2158" y="2646"/>
                    <a:pt x="2321" y="2483"/>
                    <a:pt x="2321" y="2239"/>
                  </a:cubicBezTo>
                  <a:cubicBezTo>
                    <a:pt x="2321" y="2035"/>
                    <a:pt x="2158" y="1873"/>
                    <a:pt x="1954" y="1873"/>
                  </a:cubicBezTo>
                  <a:close/>
                  <a:moveTo>
                    <a:pt x="3704" y="1873"/>
                  </a:moveTo>
                  <a:cubicBezTo>
                    <a:pt x="3501" y="1873"/>
                    <a:pt x="3297" y="2035"/>
                    <a:pt x="3297" y="2239"/>
                  </a:cubicBezTo>
                  <a:cubicBezTo>
                    <a:pt x="3297" y="2483"/>
                    <a:pt x="3501" y="2646"/>
                    <a:pt x="3704" y="2646"/>
                  </a:cubicBezTo>
                  <a:lnTo>
                    <a:pt x="7815" y="2646"/>
                  </a:lnTo>
                  <a:cubicBezTo>
                    <a:pt x="8059" y="2646"/>
                    <a:pt x="8222" y="2483"/>
                    <a:pt x="8222" y="2239"/>
                  </a:cubicBezTo>
                  <a:cubicBezTo>
                    <a:pt x="8222" y="2035"/>
                    <a:pt x="8059" y="1873"/>
                    <a:pt x="7815" y="1873"/>
                  </a:cubicBezTo>
                  <a:close/>
                  <a:moveTo>
                    <a:pt x="367" y="3663"/>
                  </a:moveTo>
                  <a:cubicBezTo>
                    <a:pt x="164" y="3663"/>
                    <a:pt x="1" y="3826"/>
                    <a:pt x="1" y="4070"/>
                  </a:cubicBezTo>
                  <a:cubicBezTo>
                    <a:pt x="1" y="4274"/>
                    <a:pt x="164" y="4436"/>
                    <a:pt x="367" y="4436"/>
                  </a:cubicBezTo>
                  <a:lnTo>
                    <a:pt x="1954" y="4436"/>
                  </a:lnTo>
                  <a:cubicBezTo>
                    <a:pt x="2158" y="4436"/>
                    <a:pt x="2321" y="4274"/>
                    <a:pt x="2321" y="4070"/>
                  </a:cubicBezTo>
                  <a:cubicBezTo>
                    <a:pt x="2321" y="3826"/>
                    <a:pt x="2158" y="3663"/>
                    <a:pt x="1954" y="3663"/>
                  </a:cubicBezTo>
                  <a:close/>
                  <a:moveTo>
                    <a:pt x="3704" y="3663"/>
                  </a:moveTo>
                  <a:cubicBezTo>
                    <a:pt x="3501" y="3663"/>
                    <a:pt x="3297" y="3826"/>
                    <a:pt x="3297" y="4070"/>
                  </a:cubicBezTo>
                  <a:cubicBezTo>
                    <a:pt x="3297" y="4274"/>
                    <a:pt x="3501" y="4436"/>
                    <a:pt x="3704" y="4436"/>
                  </a:cubicBezTo>
                  <a:lnTo>
                    <a:pt x="7815" y="4436"/>
                  </a:lnTo>
                  <a:cubicBezTo>
                    <a:pt x="8059" y="4436"/>
                    <a:pt x="8222" y="4274"/>
                    <a:pt x="8222" y="4070"/>
                  </a:cubicBezTo>
                  <a:cubicBezTo>
                    <a:pt x="8222" y="3826"/>
                    <a:pt x="8059" y="3663"/>
                    <a:pt x="7815" y="3663"/>
                  </a:cubicBezTo>
                  <a:close/>
                  <a:moveTo>
                    <a:pt x="9565" y="3623"/>
                  </a:moveTo>
                  <a:cubicBezTo>
                    <a:pt x="9320" y="3623"/>
                    <a:pt x="9117" y="3826"/>
                    <a:pt x="9117" y="4070"/>
                  </a:cubicBezTo>
                  <a:cubicBezTo>
                    <a:pt x="9117" y="4314"/>
                    <a:pt x="9320" y="4518"/>
                    <a:pt x="9565" y="4518"/>
                  </a:cubicBezTo>
                  <a:cubicBezTo>
                    <a:pt x="9850" y="4518"/>
                    <a:pt x="10053" y="4314"/>
                    <a:pt x="10053" y="4070"/>
                  </a:cubicBezTo>
                  <a:cubicBezTo>
                    <a:pt x="10053" y="3826"/>
                    <a:pt x="9850" y="3623"/>
                    <a:pt x="9565" y="3623"/>
                  </a:cubicBezTo>
                  <a:close/>
                  <a:moveTo>
                    <a:pt x="10948" y="3623"/>
                  </a:moveTo>
                  <a:cubicBezTo>
                    <a:pt x="10704" y="3623"/>
                    <a:pt x="10501" y="3826"/>
                    <a:pt x="10501" y="4070"/>
                  </a:cubicBezTo>
                  <a:cubicBezTo>
                    <a:pt x="10501" y="4314"/>
                    <a:pt x="10704" y="4518"/>
                    <a:pt x="10948" y="4518"/>
                  </a:cubicBezTo>
                  <a:cubicBezTo>
                    <a:pt x="11193" y="4518"/>
                    <a:pt x="11396" y="4314"/>
                    <a:pt x="11396" y="4070"/>
                  </a:cubicBezTo>
                  <a:cubicBezTo>
                    <a:pt x="11396" y="3826"/>
                    <a:pt x="11193" y="3623"/>
                    <a:pt x="10948" y="3623"/>
                  </a:cubicBezTo>
                  <a:close/>
                  <a:moveTo>
                    <a:pt x="12291" y="3623"/>
                  </a:moveTo>
                  <a:cubicBezTo>
                    <a:pt x="12047" y="3623"/>
                    <a:pt x="11844" y="3826"/>
                    <a:pt x="11844" y="4070"/>
                  </a:cubicBezTo>
                  <a:cubicBezTo>
                    <a:pt x="11844" y="4314"/>
                    <a:pt x="12047" y="4518"/>
                    <a:pt x="12291" y="4518"/>
                  </a:cubicBezTo>
                  <a:cubicBezTo>
                    <a:pt x="12536" y="4518"/>
                    <a:pt x="12739" y="4314"/>
                    <a:pt x="12739" y="4070"/>
                  </a:cubicBezTo>
                  <a:cubicBezTo>
                    <a:pt x="12739" y="3826"/>
                    <a:pt x="12536" y="3623"/>
                    <a:pt x="12291" y="3623"/>
                  </a:cubicBezTo>
                  <a:close/>
                  <a:moveTo>
                    <a:pt x="13634" y="3623"/>
                  </a:moveTo>
                  <a:cubicBezTo>
                    <a:pt x="13390" y="3623"/>
                    <a:pt x="13187" y="3826"/>
                    <a:pt x="13187" y="4070"/>
                  </a:cubicBezTo>
                  <a:cubicBezTo>
                    <a:pt x="13187" y="4314"/>
                    <a:pt x="13390" y="4518"/>
                    <a:pt x="13634" y="4518"/>
                  </a:cubicBezTo>
                  <a:cubicBezTo>
                    <a:pt x="13879" y="4518"/>
                    <a:pt x="14082" y="4314"/>
                    <a:pt x="14082" y="4070"/>
                  </a:cubicBezTo>
                  <a:cubicBezTo>
                    <a:pt x="14082" y="3826"/>
                    <a:pt x="13879" y="3623"/>
                    <a:pt x="13634" y="3623"/>
                  </a:cubicBezTo>
                  <a:close/>
                  <a:moveTo>
                    <a:pt x="14977" y="3623"/>
                  </a:moveTo>
                  <a:cubicBezTo>
                    <a:pt x="14733" y="3623"/>
                    <a:pt x="14530" y="3826"/>
                    <a:pt x="14530" y="4070"/>
                  </a:cubicBezTo>
                  <a:cubicBezTo>
                    <a:pt x="14530" y="4314"/>
                    <a:pt x="14733" y="4518"/>
                    <a:pt x="14977" y="4518"/>
                  </a:cubicBezTo>
                  <a:cubicBezTo>
                    <a:pt x="15222" y="4518"/>
                    <a:pt x="15425" y="4314"/>
                    <a:pt x="15425" y="4070"/>
                  </a:cubicBezTo>
                  <a:cubicBezTo>
                    <a:pt x="15425" y="3826"/>
                    <a:pt x="15222" y="3623"/>
                    <a:pt x="14977" y="3623"/>
                  </a:cubicBezTo>
                  <a:close/>
                  <a:moveTo>
                    <a:pt x="16320" y="3623"/>
                  </a:moveTo>
                  <a:cubicBezTo>
                    <a:pt x="16076" y="3623"/>
                    <a:pt x="15873" y="3826"/>
                    <a:pt x="15873" y="4070"/>
                  </a:cubicBezTo>
                  <a:cubicBezTo>
                    <a:pt x="15873" y="4314"/>
                    <a:pt x="16076" y="4518"/>
                    <a:pt x="16320" y="4518"/>
                  </a:cubicBezTo>
                  <a:cubicBezTo>
                    <a:pt x="16565" y="4518"/>
                    <a:pt x="16768" y="4314"/>
                    <a:pt x="16768" y="4070"/>
                  </a:cubicBezTo>
                  <a:cubicBezTo>
                    <a:pt x="16768" y="3826"/>
                    <a:pt x="16565" y="3623"/>
                    <a:pt x="16320" y="3623"/>
                  </a:cubicBezTo>
                  <a:close/>
                  <a:moveTo>
                    <a:pt x="367" y="5454"/>
                  </a:moveTo>
                  <a:cubicBezTo>
                    <a:pt x="164" y="5454"/>
                    <a:pt x="1" y="5617"/>
                    <a:pt x="1" y="5861"/>
                  </a:cubicBezTo>
                  <a:cubicBezTo>
                    <a:pt x="1" y="6064"/>
                    <a:pt x="164" y="6227"/>
                    <a:pt x="367" y="6227"/>
                  </a:cubicBezTo>
                  <a:lnTo>
                    <a:pt x="1954" y="6227"/>
                  </a:lnTo>
                  <a:cubicBezTo>
                    <a:pt x="2158" y="6227"/>
                    <a:pt x="2321" y="6064"/>
                    <a:pt x="2321" y="5861"/>
                  </a:cubicBezTo>
                  <a:cubicBezTo>
                    <a:pt x="2321" y="5617"/>
                    <a:pt x="2158" y="5454"/>
                    <a:pt x="1954" y="5454"/>
                  </a:cubicBezTo>
                  <a:close/>
                  <a:moveTo>
                    <a:pt x="3704" y="5454"/>
                  </a:moveTo>
                  <a:cubicBezTo>
                    <a:pt x="3501" y="5454"/>
                    <a:pt x="3297" y="5617"/>
                    <a:pt x="3297" y="5861"/>
                  </a:cubicBezTo>
                  <a:cubicBezTo>
                    <a:pt x="3297" y="6064"/>
                    <a:pt x="3501" y="6227"/>
                    <a:pt x="3704" y="6227"/>
                  </a:cubicBezTo>
                  <a:lnTo>
                    <a:pt x="7815" y="6227"/>
                  </a:lnTo>
                  <a:cubicBezTo>
                    <a:pt x="8059" y="6227"/>
                    <a:pt x="8222" y="6064"/>
                    <a:pt x="8222" y="5861"/>
                  </a:cubicBezTo>
                  <a:cubicBezTo>
                    <a:pt x="8222" y="5617"/>
                    <a:pt x="8059" y="5454"/>
                    <a:pt x="7815" y="5454"/>
                  </a:cubicBezTo>
                  <a:close/>
                  <a:moveTo>
                    <a:pt x="367" y="7245"/>
                  </a:moveTo>
                  <a:cubicBezTo>
                    <a:pt x="164" y="7245"/>
                    <a:pt x="1" y="7448"/>
                    <a:pt x="1" y="7652"/>
                  </a:cubicBezTo>
                  <a:cubicBezTo>
                    <a:pt x="1" y="7855"/>
                    <a:pt x="164" y="8018"/>
                    <a:pt x="367" y="8018"/>
                  </a:cubicBezTo>
                  <a:lnTo>
                    <a:pt x="1954" y="8018"/>
                  </a:lnTo>
                  <a:cubicBezTo>
                    <a:pt x="2158" y="8018"/>
                    <a:pt x="2321" y="7855"/>
                    <a:pt x="2321" y="7652"/>
                  </a:cubicBezTo>
                  <a:cubicBezTo>
                    <a:pt x="2321" y="7448"/>
                    <a:pt x="2158" y="7245"/>
                    <a:pt x="1954" y="7245"/>
                  </a:cubicBezTo>
                  <a:close/>
                  <a:moveTo>
                    <a:pt x="3704" y="7245"/>
                  </a:moveTo>
                  <a:cubicBezTo>
                    <a:pt x="3501" y="7245"/>
                    <a:pt x="3297" y="7448"/>
                    <a:pt x="3297" y="7652"/>
                  </a:cubicBezTo>
                  <a:cubicBezTo>
                    <a:pt x="3297" y="7855"/>
                    <a:pt x="3501" y="8018"/>
                    <a:pt x="3704" y="8018"/>
                  </a:cubicBezTo>
                  <a:lnTo>
                    <a:pt x="7815" y="8018"/>
                  </a:lnTo>
                  <a:cubicBezTo>
                    <a:pt x="8059" y="8018"/>
                    <a:pt x="8222" y="7855"/>
                    <a:pt x="8222" y="7652"/>
                  </a:cubicBezTo>
                  <a:cubicBezTo>
                    <a:pt x="8222" y="7448"/>
                    <a:pt x="8059" y="7245"/>
                    <a:pt x="7815" y="7245"/>
                  </a:cubicBezTo>
                  <a:close/>
                  <a:moveTo>
                    <a:pt x="14204" y="8750"/>
                  </a:moveTo>
                  <a:cubicBezTo>
                    <a:pt x="13960" y="8750"/>
                    <a:pt x="13756" y="8954"/>
                    <a:pt x="13756" y="9239"/>
                  </a:cubicBezTo>
                  <a:cubicBezTo>
                    <a:pt x="13756" y="9483"/>
                    <a:pt x="13960" y="9686"/>
                    <a:pt x="14204" y="9686"/>
                  </a:cubicBezTo>
                  <a:cubicBezTo>
                    <a:pt x="14448" y="9686"/>
                    <a:pt x="14652" y="9483"/>
                    <a:pt x="14652" y="9239"/>
                  </a:cubicBezTo>
                  <a:cubicBezTo>
                    <a:pt x="14652" y="8954"/>
                    <a:pt x="14448" y="8750"/>
                    <a:pt x="14204" y="8750"/>
                  </a:cubicBezTo>
                  <a:close/>
                  <a:moveTo>
                    <a:pt x="15547" y="8750"/>
                  </a:moveTo>
                  <a:cubicBezTo>
                    <a:pt x="15303" y="8750"/>
                    <a:pt x="15099" y="8954"/>
                    <a:pt x="15099" y="9239"/>
                  </a:cubicBezTo>
                  <a:cubicBezTo>
                    <a:pt x="15099" y="9483"/>
                    <a:pt x="15303" y="9686"/>
                    <a:pt x="15547" y="9686"/>
                  </a:cubicBezTo>
                  <a:cubicBezTo>
                    <a:pt x="15791" y="9686"/>
                    <a:pt x="15995" y="9483"/>
                    <a:pt x="15995" y="9239"/>
                  </a:cubicBezTo>
                  <a:cubicBezTo>
                    <a:pt x="15995" y="8954"/>
                    <a:pt x="15791" y="8750"/>
                    <a:pt x="15547" y="8750"/>
                  </a:cubicBezTo>
                  <a:close/>
                  <a:moveTo>
                    <a:pt x="16890" y="8750"/>
                  </a:moveTo>
                  <a:cubicBezTo>
                    <a:pt x="16646" y="8750"/>
                    <a:pt x="16442" y="8954"/>
                    <a:pt x="16442" y="9239"/>
                  </a:cubicBezTo>
                  <a:cubicBezTo>
                    <a:pt x="16442" y="9483"/>
                    <a:pt x="16646" y="9686"/>
                    <a:pt x="16890" y="9686"/>
                  </a:cubicBezTo>
                  <a:cubicBezTo>
                    <a:pt x="17134" y="9686"/>
                    <a:pt x="17338" y="9483"/>
                    <a:pt x="17338" y="9239"/>
                  </a:cubicBezTo>
                  <a:cubicBezTo>
                    <a:pt x="17338" y="8954"/>
                    <a:pt x="17134" y="8750"/>
                    <a:pt x="16890" y="8750"/>
                  </a:cubicBezTo>
                  <a:close/>
                  <a:moveTo>
                    <a:pt x="18233" y="8750"/>
                  </a:moveTo>
                  <a:cubicBezTo>
                    <a:pt x="17989" y="8750"/>
                    <a:pt x="17785" y="8954"/>
                    <a:pt x="17785" y="9239"/>
                  </a:cubicBezTo>
                  <a:cubicBezTo>
                    <a:pt x="17785" y="9483"/>
                    <a:pt x="17989" y="9686"/>
                    <a:pt x="18233" y="9686"/>
                  </a:cubicBezTo>
                  <a:cubicBezTo>
                    <a:pt x="18477" y="9686"/>
                    <a:pt x="18681" y="9483"/>
                    <a:pt x="18681" y="9239"/>
                  </a:cubicBezTo>
                  <a:cubicBezTo>
                    <a:pt x="18681" y="8954"/>
                    <a:pt x="18477" y="8750"/>
                    <a:pt x="18233" y="8750"/>
                  </a:cubicBezTo>
                  <a:close/>
                  <a:moveTo>
                    <a:pt x="19576" y="8750"/>
                  </a:moveTo>
                  <a:cubicBezTo>
                    <a:pt x="19332" y="8750"/>
                    <a:pt x="19128" y="8954"/>
                    <a:pt x="19128" y="9239"/>
                  </a:cubicBezTo>
                  <a:cubicBezTo>
                    <a:pt x="19128" y="9483"/>
                    <a:pt x="19332" y="9686"/>
                    <a:pt x="19576" y="9686"/>
                  </a:cubicBezTo>
                  <a:cubicBezTo>
                    <a:pt x="19820" y="9686"/>
                    <a:pt x="20024" y="9483"/>
                    <a:pt x="20024" y="9239"/>
                  </a:cubicBezTo>
                  <a:cubicBezTo>
                    <a:pt x="20024" y="8954"/>
                    <a:pt x="19820" y="8750"/>
                    <a:pt x="19576" y="8750"/>
                  </a:cubicBezTo>
                  <a:close/>
                  <a:moveTo>
                    <a:pt x="20919" y="8750"/>
                  </a:moveTo>
                  <a:cubicBezTo>
                    <a:pt x="20675" y="8750"/>
                    <a:pt x="20471" y="8954"/>
                    <a:pt x="20471" y="9239"/>
                  </a:cubicBezTo>
                  <a:cubicBezTo>
                    <a:pt x="20471" y="9483"/>
                    <a:pt x="20675" y="9686"/>
                    <a:pt x="20919" y="9686"/>
                  </a:cubicBezTo>
                  <a:cubicBezTo>
                    <a:pt x="21163" y="9686"/>
                    <a:pt x="21367" y="9483"/>
                    <a:pt x="21367" y="9239"/>
                  </a:cubicBezTo>
                  <a:cubicBezTo>
                    <a:pt x="21367" y="8954"/>
                    <a:pt x="21163" y="8750"/>
                    <a:pt x="20919" y="8750"/>
                  </a:cubicBezTo>
                  <a:close/>
                  <a:moveTo>
                    <a:pt x="367" y="9076"/>
                  </a:moveTo>
                  <a:cubicBezTo>
                    <a:pt x="164" y="9076"/>
                    <a:pt x="1" y="9239"/>
                    <a:pt x="1" y="9442"/>
                  </a:cubicBezTo>
                  <a:cubicBezTo>
                    <a:pt x="1" y="9646"/>
                    <a:pt x="164" y="9849"/>
                    <a:pt x="367" y="9849"/>
                  </a:cubicBezTo>
                  <a:lnTo>
                    <a:pt x="1954" y="9849"/>
                  </a:lnTo>
                  <a:cubicBezTo>
                    <a:pt x="2158" y="9849"/>
                    <a:pt x="2321" y="9646"/>
                    <a:pt x="2321" y="9442"/>
                  </a:cubicBezTo>
                  <a:cubicBezTo>
                    <a:pt x="2321" y="9239"/>
                    <a:pt x="2158" y="9076"/>
                    <a:pt x="1954" y="9076"/>
                  </a:cubicBezTo>
                  <a:close/>
                  <a:moveTo>
                    <a:pt x="8629" y="9076"/>
                  </a:moveTo>
                  <a:cubicBezTo>
                    <a:pt x="8425" y="9076"/>
                    <a:pt x="8262" y="9239"/>
                    <a:pt x="8262" y="9442"/>
                  </a:cubicBezTo>
                  <a:cubicBezTo>
                    <a:pt x="8262" y="9646"/>
                    <a:pt x="8425" y="9849"/>
                    <a:pt x="8629" y="9849"/>
                  </a:cubicBezTo>
                  <a:lnTo>
                    <a:pt x="12780" y="9849"/>
                  </a:lnTo>
                  <a:cubicBezTo>
                    <a:pt x="12983" y="9849"/>
                    <a:pt x="13146" y="9646"/>
                    <a:pt x="13146" y="9442"/>
                  </a:cubicBezTo>
                  <a:cubicBezTo>
                    <a:pt x="13146" y="9239"/>
                    <a:pt x="12983" y="9076"/>
                    <a:pt x="12780" y="9076"/>
                  </a:cubicBezTo>
                  <a:close/>
                  <a:moveTo>
                    <a:pt x="367" y="10867"/>
                  </a:moveTo>
                  <a:cubicBezTo>
                    <a:pt x="164" y="10867"/>
                    <a:pt x="1" y="11029"/>
                    <a:pt x="1" y="11233"/>
                  </a:cubicBezTo>
                  <a:cubicBezTo>
                    <a:pt x="1" y="11436"/>
                    <a:pt x="164" y="11640"/>
                    <a:pt x="367" y="11640"/>
                  </a:cubicBezTo>
                  <a:lnTo>
                    <a:pt x="1954" y="11640"/>
                  </a:lnTo>
                  <a:cubicBezTo>
                    <a:pt x="2158" y="11640"/>
                    <a:pt x="2321" y="11436"/>
                    <a:pt x="2321" y="11233"/>
                  </a:cubicBezTo>
                  <a:cubicBezTo>
                    <a:pt x="2321" y="11029"/>
                    <a:pt x="2158" y="10867"/>
                    <a:pt x="1954" y="10867"/>
                  </a:cubicBezTo>
                  <a:close/>
                  <a:moveTo>
                    <a:pt x="8629" y="10867"/>
                  </a:moveTo>
                  <a:cubicBezTo>
                    <a:pt x="8425" y="10867"/>
                    <a:pt x="8262" y="11029"/>
                    <a:pt x="8262" y="11233"/>
                  </a:cubicBezTo>
                  <a:cubicBezTo>
                    <a:pt x="8262" y="11436"/>
                    <a:pt x="8425" y="11640"/>
                    <a:pt x="8629" y="11640"/>
                  </a:cubicBezTo>
                  <a:lnTo>
                    <a:pt x="12780" y="11640"/>
                  </a:lnTo>
                  <a:cubicBezTo>
                    <a:pt x="12983" y="11640"/>
                    <a:pt x="13146" y="11436"/>
                    <a:pt x="13146" y="11233"/>
                  </a:cubicBezTo>
                  <a:cubicBezTo>
                    <a:pt x="13146" y="11029"/>
                    <a:pt x="12983" y="10867"/>
                    <a:pt x="12780" y="10867"/>
                  </a:cubicBezTo>
                  <a:close/>
                  <a:moveTo>
                    <a:pt x="14204" y="12495"/>
                  </a:moveTo>
                  <a:cubicBezTo>
                    <a:pt x="13960" y="12495"/>
                    <a:pt x="13756" y="12657"/>
                    <a:pt x="13756" y="12942"/>
                  </a:cubicBezTo>
                  <a:cubicBezTo>
                    <a:pt x="13756" y="13186"/>
                    <a:pt x="13960" y="13390"/>
                    <a:pt x="14204" y="13390"/>
                  </a:cubicBezTo>
                  <a:cubicBezTo>
                    <a:pt x="14448" y="13390"/>
                    <a:pt x="14652" y="13186"/>
                    <a:pt x="14652" y="12942"/>
                  </a:cubicBezTo>
                  <a:cubicBezTo>
                    <a:pt x="14652" y="12657"/>
                    <a:pt x="14448" y="12495"/>
                    <a:pt x="14204" y="12495"/>
                  </a:cubicBezTo>
                  <a:close/>
                  <a:moveTo>
                    <a:pt x="15547" y="12495"/>
                  </a:moveTo>
                  <a:cubicBezTo>
                    <a:pt x="15303" y="12495"/>
                    <a:pt x="15099" y="12657"/>
                    <a:pt x="15099" y="12942"/>
                  </a:cubicBezTo>
                  <a:cubicBezTo>
                    <a:pt x="15099" y="13186"/>
                    <a:pt x="15303" y="13390"/>
                    <a:pt x="15547" y="13390"/>
                  </a:cubicBezTo>
                  <a:cubicBezTo>
                    <a:pt x="15791" y="13390"/>
                    <a:pt x="15995" y="13186"/>
                    <a:pt x="15995" y="12942"/>
                  </a:cubicBezTo>
                  <a:cubicBezTo>
                    <a:pt x="15995" y="12657"/>
                    <a:pt x="15791" y="12495"/>
                    <a:pt x="15547" y="12495"/>
                  </a:cubicBezTo>
                  <a:close/>
                  <a:moveTo>
                    <a:pt x="16890" y="12495"/>
                  </a:moveTo>
                  <a:cubicBezTo>
                    <a:pt x="16646" y="12495"/>
                    <a:pt x="16442" y="12657"/>
                    <a:pt x="16442" y="12942"/>
                  </a:cubicBezTo>
                  <a:cubicBezTo>
                    <a:pt x="16442" y="13186"/>
                    <a:pt x="16646" y="13390"/>
                    <a:pt x="16890" y="13390"/>
                  </a:cubicBezTo>
                  <a:cubicBezTo>
                    <a:pt x="17134" y="13390"/>
                    <a:pt x="17338" y="13186"/>
                    <a:pt x="17338" y="12942"/>
                  </a:cubicBezTo>
                  <a:cubicBezTo>
                    <a:pt x="17338" y="12657"/>
                    <a:pt x="17134" y="12495"/>
                    <a:pt x="16890" y="12495"/>
                  </a:cubicBezTo>
                  <a:close/>
                  <a:moveTo>
                    <a:pt x="18233" y="12495"/>
                  </a:moveTo>
                  <a:cubicBezTo>
                    <a:pt x="17989" y="12495"/>
                    <a:pt x="17785" y="12657"/>
                    <a:pt x="17785" y="12942"/>
                  </a:cubicBezTo>
                  <a:cubicBezTo>
                    <a:pt x="17785" y="13186"/>
                    <a:pt x="17989" y="13390"/>
                    <a:pt x="18233" y="13390"/>
                  </a:cubicBezTo>
                  <a:cubicBezTo>
                    <a:pt x="18477" y="13390"/>
                    <a:pt x="18681" y="13186"/>
                    <a:pt x="18681" y="12942"/>
                  </a:cubicBezTo>
                  <a:cubicBezTo>
                    <a:pt x="18681" y="12657"/>
                    <a:pt x="18477" y="12495"/>
                    <a:pt x="18233" y="12495"/>
                  </a:cubicBezTo>
                  <a:close/>
                  <a:moveTo>
                    <a:pt x="19576" y="12495"/>
                  </a:moveTo>
                  <a:cubicBezTo>
                    <a:pt x="19332" y="12495"/>
                    <a:pt x="19128" y="12657"/>
                    <a:pt x="19128" y="12942"/>
                  </a:cubicBezTo>
                  <a:cubicBezTo>
                    <a:pt x="19128" y="13186"/>
                    <a:pt x="19332" y="13390"/>
                    <a:pt x="19576" y="13390"/>
                  </a:cubicBezTo>
                  <a:cubicBezTo>
                    <a:pt x="19820" y="13390"/>
                    <a:pt x="20024" y="13186"/>
                    <a:pt x="20024" y="12942"/>
                  </a:cubicBezTo>
                  <a:cubicBezTo>
                    <a:pt x="20024" y="12657"/>
                    <a:pt x="19820" y="12495"/>
                    <a:pt x="19576" y="12495"/>
                  </a:cubicBezTo>
                  <a:close/>
                  <a:moveTo>
                    <a:pt x="20919" y="12495"/>
                  </a:moveTo>
                  <a:cubicBezTo>
                    <a:pt x="20675" y="12495"/>
                    <a:pt x="20471" y="12657"/>
                    <a:pt x="20471" y="12942"/>
                  </a:cubicBezTo>
                  <a:cubicBezTo>
                    <a:pt x="20471" y="13186"/>
                    <a:pt x="20675" y="13390"/>
                    <a:pt x="20919" y="13390"/>
                  </a:cubicBezTo>
                  <a:cubicBezTo>
                    <a:pt x="21163" y="13390"/>
                    <a:pt x="21367" y="13186"/>
                    <a:pt x="21367" y="12942"/>
                  </a:cubicBezTo>
                  <a:cubicBezTo>
                    <a:pt x="21367" y="12657"/>
                    <a:pt x="21163" y="12495"/>
                    <a:pt x="20919" y="12495"/>
                  </a:cubicBezTo>
                  <a:close/>
                  <a:moveTo>
                    <a:pt x="367" y="12657"/>
                  </a:moveTo>
                  <a:cubicBezTo>
                    <a:pt x="164" y="12657"/>
                    <a:pt x="1" y="12820"/>
                    <a:pt x="1" y="13024"/>
                  </a:cubicBezTo>
                  <a:cubicBezTo>
                    <a:pt x="1" y="13268"/>
                    <a:pt x="164" y="13431"/>
                    <a:pt x="367" y="13431"/>
                  </a:cubicBezTo>
                  <a:lnTo>
                    <a:pt x="1954" y="13431"/>
                  </a:lnTo>
                  <a:cubicBezTo>
                    <a:pt x="2158" y="13431"/>
                    <a:pt x="2321" y="13268"/>
                    <a:pt x="2321" y="13024"/>
                  </a:cubicBezTo>
                  <a:cubicBezTo>
                    <a:pt x="2321" y="12820"/>
                    <a:pt x="2158" y="12657"/>
                    <a:pt x="1954" y="12657"/>
                  </a:cubicBezTo>
                  <a:close/>
                  <a:moveTo>
                    <a:pt x="8629" y="12657"/>
                  </a:moveTo>
                  <a:cubicBezTo>
                    <a:pt x="8425" y="12657"/>
                    <a:pt x="8262" y="12820"/>
                    <a:pt x="8262" y="13024"/>
                  </a:cubicBezTo>
                  <a:cubicBezTo>
                    <a:pt x="8262" y="13268"/>
                    <a:pt x="8425" y="13431"/>
                    <a:pt x="8629" y="13431"/>
                  </a:cubicBezTo>
                  <a:lnTo>
                    <a:pt x="12780" y="13431"/>
                  </a:lnTo>
                  <a:cubicBezTo>
                    <a:pt x="12983" y="13431"/>
                    <a:pt x="13146" y="13268"/>
                    <a:pt x="13146" y="13024"/>
                  </a:cubicBezTo>
                  <a:cubicBezTo>
                    <a:pt x="13146" y="12820"/>
                    <a:pt x="12983" y="12657"/>
                    <a:pt x="12780" y="126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5"/>
            <p:cNvSpPr/>
            <p:nvPr/>
          </p:nvSpPr>
          <p:spPr>
            <a:xfrm>
              <a:off x="2792550" y="4478775"/>
              <a:ext cx="657275" cy="73275"/>
            </a:xfrm>
            <a:custGeom>
              <a:avLst/>
              <a:gdLst/>
              <a:ahLst/>
              <a:cxnLst/>
              <a:rect l="l" t="t" r="r" b="b"/>
              <a:pathLst>
                <a:path w="26291" h="2931" extrusionOk="0">
                  <a:moveTo>
                    <a:pt x="5088" y="0"/>
                  </a:moveTo>
                  <a:lnTo>
                    <a:pt x="4925" y="41"/>
                  </a:lnTo>
                  <a:lnTo>
                    <a:pt x="326" y="2238"/>
                  </a:lnTo>
                  <a:cubicBezTo>
                    <a:pt x="0" y="2401"/>
                    <a:pt x="123" y="2930"/>
                    <a:pt x="489" y="2930"/>
                  </a:cubicBezTo>
                  <a:lnTo>
                    <a:pt x="22913" y="2930"/>
                  </a:lnTo>
                  <a:cubicBezTo>
                    <a:pt x="22994" y="2930"/>
                    <a:pt x="23076" y="2890"/>
                    <a:pt x="23157" y="2849"/>
                  </a:cubicBezTo>
                  <a:lnTo>
                    <a:pt x="26047" y="651"/>
                  </a:lnTo>
                  <a:cubicBezTo>
                    <a:pt x="26291" y="448"/>
                    <a:pt x="26169" y="0"/>
                    <a:pt x="258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5"/>
            <p:cNvSpPr/>
            <p:nvPr/>
          </p:nvSpPr>
          <p:spPr>
            <a:xfrm>
              <a:off x="2787450" y="4470625"/>
              <a:ext cx="667475" cy="89550"/>
            </a:xfrm>
            <a:custGeom>
              <a:avLst/>
              <a:gdLst/>
              <a:ahLst/>
              <a:cxnLst/>
              <a:rect l="l" t="t" r="r" b="b"/>
              <a:pathLst>
                <a:path w="26699" h="3582" extrusionOk="0">
                  <a:moveTo>
                    <a:pt x="26047" y="652"/>
                  </a:moveTo>
                  <a:lnTo>
                    <a:pt x="26047" y="692"/>
                  </a:lnTo>
                  <a:lnTo>
                    <a:pt x="26006" y="692"/>
                  </a:lnTo>
                  <a:lnTo>
                    <a:pt x="23117" y="2931"/>
                  </a:lnTo>
                  <a:lnTo>
                    <a:pt x="693" y="2931"/>
                  </a:lnTo>
                  <a:lnTo>
                    <a:pt x="652" y="2890"/>
                  </a:lnTo>
                  <a:lnTo>
                    <a:pt x="693" y="2890"/>
                  </a:lnTo>
                  <a:lnTo>
                    <a:pt x="5251" y="692"/>
                  </a:lnTo>
                  <a:lnTo>
                    <a:pt x="5332" y="652"/>
                  </a:lnTo>
                  <a:close/>
                  <a:moveTo>
                    <a:pt x="5210" y="0"/>
                  </a:moveTo>
                  <a:lnTo>
                    <a:pt x="5088" y="41"/>
                  </a:lnTo>
                  <a:lnTo>
                    <a:pt x="5007" y="41"/>
                  </a:lnTo>
                  <a:lnTo>
                    <a:pt x="367" y="2279"/>
                  </a:lnTo>
                  <a:cubicBezTo>
                    <a:pt x="123" y="2402"/>
                    <a:pt x="1" y="2646"/>
                    <a:pt x="1" y="2890"/>
                  </a:cubicBezTo>
                  <a:cubicBezTo>
                    <a:pt x="1" y="3053"/>
                    <a:pt x="42" y="3256"/>
                    <a:pt x="164" y="3378"/>
                  </a:cubicBezTo>
                  <a:cubicBezTo>
                    <a:pt x="286" y="3500"/>
                    <a:pt x="489" y="3582"/>
                    <a:pt x="693" y="3582"/>
                  </a:cubicBezTo>
                  <a:lnTo>
                    <a:pt x="23117" y="3582"/>
                  </a:lnTo>
                  <a:cubicBezTo>
                    <a:pt x="23280" y="3582"/>
                    <a:pt x="23442" y="3541"/>
                    <a:pt x="23565" y="3460"/>
                  </a:cubicBezTo>
                  <a:lnTo>
                    <a:pt x="26454" y="1221"/>
                  </a:lnTo>
                  <a:cubicBezTo>
                    <a:pt x="26617" y="1099"/>
                    <a:pt x="26698" y="896"/>
                    <a:pt x="26698" y="692"/>
                  </a:cubicBezTo>
                  <a:cubicBezTo>
                    <a:pt x="26698" y="489"/>
                    <a:pt x="26658" y="326"/>
                    <a:pt x="26535" y="204"/>
                  </a:cubicBezTo>
                  <a:cubicBezTo>
                    <a:pt x="26413" y="82"/>
                    <a:pt x="26210" y="0"/>
                    <a:pt x="26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5"/>
            <p:cNvSpPr/>
            <p:nvPr/>
          </p:nvSpPr>
          <p:spPr>
            <a:xfrm>
              <a:off x="3097775" y="4128775"/>
              <a:ext cx="102775" cy="392750"/>
            </a:xfrm>
            <a:custGeom>
              <a:avLst/>
              <a:gdLst/>
              <a:ahLst/>
              <a:cxnLst/>
              <a:rect l="l" t="t" r="r" b="b"/>
              <a:pathLst>
                <a:path w="4111" h="15710" extrusionOk="0">
                  <a:moveTo>
                    <a:pt x="1" y="0"/>
                  </a:moveTo>
                  <a:lnTo>
                    <a:pt x="1" y="15709"/>
                  </a:lnTo>
                  <a:lnTo>
                    <a:pt x="4111" y="15709"/>
                  </a:lnTo>
                  <a:lnTo>
                    <a:pt x="41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5"/>
            <p:cNvSpPr/>
            <p:nvPr/>
          </p:nvSpPr>
          <p:spPr>
            <a:xfrm>
              <a:off x="3089625" y="4119600"/>
              <a:ext cx="120100" cy="410050"/>
            </a:xfrm>
            <a:custGeom>
              <a:avLst/>
              <a:gdLst/>
              <a:ahLst/>
              <a:cxnLst/>
              <a:rect l="l" t="t" r="r" b="b"/>
              <a:pathLst>
                <a:path w="4804" h="16402" extrusionOk="0">
                  <a:moveTo>
                    <a:pt x="4111" y="693"/>
                  </a:moveTo>
                  <a:lnTo>
                    <a:pt x="4111" y="15751"/>
                  </a:lnTo>
                  <a:lnTo>
                    <a:pt x="652" y="15751"/>
                  </a:lnTo>
                  <a:lnTo>
                    <a:pt x="652" y="693"/>
                  </a:lnTo>
                  <a:close/>
                  <a:moveTo>
                    <a:pt x="327" y="1"/>
                  </a:moveTo>
                  <a:cubicBezTo>
                    <a:pt x="245" y="1"/>
                    <a:pt x="164" y="42"/>
                    <a:pt x="82" y="123"/>
                  </a:cubicBezTo>
                  <a:cubicBezTo>
                    <a:pt x="42" y="164"/>
                    <a:pt x="1" y="286"/>
                    <a:pt x="1" y="367"/>
                  </a:cubicBezTo>
                  <a:lnTo>
                    <a:pt x="1" y="16076"/>
                  </a:lnTo>
                  <a:cubicBezTo>
                    <a:pt x="1" y="16158"/>
                    <a:pt x="42" y="16239"/>
                    <a:pt x="82" y="16320"/>
                  </a:cubicBezTo>
                  <a:cubicBezTo>
                    <a:pt x="164" y="16361"/>
                    <a:pt x="245" y="16402"/>
                    <a:pt x="327" y="16402"/>
                  </a:cubicBezTo>
                  <a:lnTo>
                    <a:pt x="4437" y="16402"/>
                  </a:lnTo>
                  <a:cubicBezTo>
                    <a:pt x="4559" y="16402"/>
                    <a:pt x="4640" y="16361"/>
                    <a:pt x="4681" y="16320"/>
                  </a:cubicBezTo>
                  <a:cubicBezTo>
                    <a:pt x="4763" y="16239"/>
                    <a:pt x="4803" y="16158"/>
                    <a:pt x="4803" y="16076"/>
                  </a:cubicBezTo>
                  <a:lnTo>
                    <a:pt x="4803" y="367"/>
                  </a:lnTo>
                  <a:cubicBezTo>
                    <a:pt x="4803" y="286"/>
                    <a:pt x="4763" y="164"/>
                    <a:pt x="4681" y="123"/>
                  </a:cubicBezTo>
                  <a:cubicBezTo>
                    <a:pt x="4640" y="42"/>
                    <a:pt x="4559" y="1"/>
                    <a:pt x="4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5"/>
            <p:cNvSpPr/>
            <p:nvPr/>
          </p:nvSpPr>
          <p:spPr>
            <a:xfrm>
              <a:off x="3081500" y="4128775"/>
              <a:ext cx="135350" cy="284900"/>
            </a:xfrm>
            <a:custGeom>
              <a:avLst/>
              <a:gdLst/>
              <a:ahLst/>
              <a:cxnLst/>
              <a:rect l="l" t="t" r="r" b="b"/>
              <a:pathLst>
                <a:path w="5414" h="11396" extrusionOk="0">
                  <a:moveTo>
                    <a:pt x="0" y="0"/>
                  </a:moveTo>
                  <a:lnTo>
                    <a:pt x="0" y="11395"/>
                  </a:lnTo>
                  <a:lnTo>
                    <a:pt x="5413" y="11395"/>
                  </a:lnTo>
                  <a:lnTo>
                    <a:pt x="54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5"/>
            <p:cNvSpPr/>
            <p:nvPr/>
          </p:nvSpPr>
          <p:spPr>
            <a:xfrm>
              <a:off x="3073350" y="4119600"/>
              <a:ext cx="152650" cy="302200"/>
            </a:xfrm>
            <a:custGeom>
              <a:avLst/>
              <a:gdLst/>
              <a:ahLst/>
              <a:cxnLst/>
              <a:rect l="l" t="t" r="r" b="b"/>
              <a:pathLst>
                <a:path w="6106" h="12088" extrusionOk="0">
                  <a:moveTo>
                    <a:pt x="5414" y="693"/>
                  </a:moveTo>
                  <a:lnTo>
                    <a:pt x="5414" y="11437"/>
                  </a:lnTo>
                  <a:lnTo>
                    <a:pt x="693" y="11437"/>
                  </a:lnTo>
                  <a:lnTo>
                    <a:pt x="693" y="693"/>
                  </a:lnTo>
                  <a:close/>
                  <a:moveTo>
                    <a:pt x="326" y="1"/>
                  </a:moveTo>
                  <a:cubicBezTo>
                    <a:pt x="245" y="1"/>
                    <a:pt x="164" y="42"/>
                    <a:pt x="82" y="123"/>
                  </a:cubicBezTo>
                  <a:cubicBezTo>
                    <a:pt x="42" y="164"/>
                    <a:pt x="1" y="286"/>
                    <a:pt x="1" y="367"/>
                  </a:cubicBezTo>
                  <a:lnTo>
                    <a:pt x="1" y="11762"/>
                  </a:lnTo>
                  <a:cubicBezTo>
                    <a:pt x="1" y="11844"/>
                    <a:pt x="42" y="11925"/>
                    <a:pt x="82" y="12007"/>
                  </a:cubicBezTo>
                  <a:cubicBezTo>
                    <a:pt x="164" y="12088"/>
                    <a:pt x="245" y="12088"/>
                    <a:pt x="326" y="12088"/>
                  </a:cubicBezTo>
                  <a:lnTo>
                    <a:pt x="5739" y="12088"/>
                  </a:lnTo>
                  <a:cubicBezTo>
                    <a:pt x="5861" y="12088"/>
                    <a:pt x="5943" y="12088"/>
                    <a:pt x="5983" y="12007"/>
                  </a:cubicBezTo>
                  <a:cubicBezTo>
                    <a:pt x="6065" y="11925"/>
                    <a:pt x="6105" y="11844"/>
                    <a:pt x="6105" y="11762"/>
                  </a:cubicBezTo>
                  <a:lnTo>
                    <a:pt x="6105" y="367"/>
                  </a:lnTo>
                  <a:cubicBezTo>
                    <a:pt x="6105" y="286"/>
                    <a:pt x="6065" y="164"/>
                    <a:pt x="5983" y="123"/>
                  </a:cubicBezTo>
                  <a:cubicBezTo>
                    <a:pt x="5943" y="42"/>
                    <a:pt x="5861" y="1"/>
                    <a:pt x="5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5"/>
            <p:cNvSpPr/>
            <p:nvPr/>
          </p:nvSpPr>
          <p:spPr>
            <a:xfrm>
              <a:off x="2320450" y="2821375"/>
              <a:ext cx="1707275" cy="1335900"/>
            </a:xfrm>
            <a:custGeom>
              <a:avLst/>
              <a:gdLst/>
              <a:ahLst/>
              <a:cxnLst/>
              <a:rect l="l" t="t" r="r" b="b"/>
              <a:pathLst>
                <a:path w="68291" h="53436" extrusionOk="0">
                  <a:moveTo>
                    <a:pt x="1" y="0"/>
                  </a:moveTo>
                  <a:lnTo>
                    <a:pt x="1" y="53436"/>
                  </a:lnTo>
                  <a:lnTo>
                    <a:pt x="68291" y="53436"/>
                  </a:lnTo>
                  <a:lnTo>
                    <a:pt x="68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5"/>
            <p:cNvSpPr/>
            <p:nvPr/>
          </p:nvSpPr>
          <p:spPr>
            <a:xfrm>
              <a:off x="2311300" y="2813225"/>
              <a:ext cx="1724575" cy="1352200"/>
            </a:xfrm>
            <a:custGeom>
              <a:avLst/>
              <a:gdLst/>
              <a:ahLst/>
              <a:cxnLst/>
              <a:rect l="l" t="t" r="r" b="b"/>
              <a:pathLst>
                <a:path w="68983" h="54088" extrusionOk="0">
                  <a:moveTo>
                    <a:pt x="68290" y="693"/>
                  </a:moveTo>
                  <a:lnTo>
                    <a:pt x="68290" y="53395"/>
                  </a:lnTo>
                  <a:lnTo>
                    <a:pt x="693" y="53395"/>
                  </a:lnTo>
                  <a:lnTo>
                    <a:pt x="693" y="693"/>
                  </a:lnTo>
                  <a:close/>
                  <a:moveTo>
                    <a:pt x="367" y="1"/>
                  </a:moveTo>
                  <a:cubicBezTo>
                    <a:pt x="286" y="1"/>
                    <a:pt x="163" y="41"/>
                    <a:pt x="123" y="82"/>
                  </a:cubicBezTo>
                  <a:cubicBezTo>
                    <a:pt x="41" y="163"/>
                    <a:pt x="1" y="245"/>
                    <a:pt x="1" y="326"/>
                  </a:cubicBezTo>
                  <a:lnTo>
                    <a:pt x="1" y="53762"/>
                  </a:lnTo>
                  <a:cubicBezTo>
                    <a:pt x="1" y="53843"/>
                    <a:pt x="41" y="53924"/>
                    <a:pt x="123" y="54006"/>
                  </a:cubicBezTo>
                  <a:cubicBezTo>
                    <a:pt x="163" y="54047"/>
                    <a:pt x="286" y="54087"/>
                    <a:pt x="367" y="54087"/>
                  </a:cubicBezTo>
                  <a:lnTo>
                    <a:pt x="68657" y="54087"/>
                  </a:lnTo>
                  <a:cubicBezTo>
                    <a:pt x="68738" y="54087"/>
                    <a:pt x="68819" y="54047"/>
                    <a:pt x="68901" y="54006"/>
                  </a:cubicBezTo>
                  <a:cubicBezTo>
                    <a:pt x="68942" y="53924"/>
                    <a:pt x="68982" y="53843"/>
                    <a:pt x="68982" y="53762"/>
                  </a:cubicBezTo>
                  <a:lnTo>
                    <a:pt x="68982" y="326"/>
                  </a:lnTo>
                  <a:cubicBezTo>
                    <a:pt x="68982" y="245"/>
                    <a:pt x="68942" y="163"/>
                    <a:pt x="68901" y="82"/>
                  </a:cubicBezTo>
                  <a:cubicBezTo>
                    <a:pt x="68819" y="41"/>
                    <a:pt x="68738" y="1"/>
                    <a:pt x="68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5"/>
            <p:cNvSpPr/>
            <p:nvPr/>
          </p:nvSpPr>
          <p:spPr>
            <a:xfrm>
              <a:off x="2411025" y="2892600"/>
              <a:ext cx="1525125" cy="1193450"/>
            </a:xfrm>
            <a:custGeom>
              <a:avLst/>
              <a:gdLst/>
              <a:ahLst/>
              <a:cxnLst/>
              <a:rect l="l" t="t" r="r" b="b"/>
              <a:pathLst>
                <a:path w="61005" h="47738" extrusionOk="0">
                  <a:moveTo>
                    <a:pt x="0" y="0"/>
                  </a:moveTo>
                  <a:lnTo>
                    <a:pt x="0" y="47738"/>
                  </a:lnTo>
                  <a:lnTo>
                    <a:pt x="61005" y="47738"/>
                  </a:lnTo>
                  <a:lnTo>
                    <a:pt x="610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5"/>
            <p:cNvSpPr/>
            <p:nvPr/>
          </p:nvSpPr>
          <p:spPr>
            <a:xfrm>
              <a:off x="2402875" y="2884450"/>
              <a:ext cx="1541425" cy="1209750"/>
            </a:xfrm>
            <a:custGeom>
              <a:avLst/>
              <a:gdLst/>
              <a:ahLst/>
              <a:cxnLst/>
              <a:rect l="l" t="t" r="r" b="b"/>
              <a:pathLst>
                <a:path w="61657" h="48390" extrusionOk="0">
                  <a:moveTo>
                    <a:pt x="61005" y="692"/>
                  </a:moveTo>
                  <a:lnTo>
                    <a:pt x="61005" y="47698"/>
                  </a:lnTo>
                  <a:lnTo>
                    <a:pt x="692" y="47698"/>
                  </a:lnTo>
                  <a:lnTo>
                    <a:pt x="692" y="692"/>
                  </a:lnTo>
                  <a:close/>
                  <a:moveTo>
                    <a:pt x="326" y="0"/>
                  </a:moveTo>
                  <a:cubicBezTo>
                    <a:pt x="245" y="0"/>
                    <a:pt x="163" y="41"/>
                    <a:pt x="123" y="123"/>
                  </a:cubicBezTo>
                  <a:cubicBezTo>
                    <a:pt x="41" y="163"/>
                    <a:pt x="0" y="245"/>
                    <a:pt x="0" y="326"/>
                  </a:cubicBezTo>
                  <a:lnTo>
                    <a:pt x="0" y="48064"/>
                  </a:lnTo>
                  <a:cubicBezTo>
                    <a:pt x="0" y="48145"/>
                    <a:pt x="41" y="48227"/>
                    <a:pt x="123" y="48267"/>
                  </a:cubicBezTo>
                  <a:cubicBezTo>
                    <a:pt x="163" y="48349"/>
                    <a:pt x="245" y="48389"/>
                    <a:pt x="326" y="48389"/>
                  </a:cubicBezTo>
                  <a:lnTo>
                    <a:pt x="61331" y="48389"/>
                  </a:lnTo>
                  <a:cubicBezTo>
                    <a:pt x="61412" y="48389"/>
                    <a:pt x="61494" y="48349"/>
                    <a:pt x="61575" y="48267"/>
                  </a:cubicBezTo>
                  <a:cubicBezTo>
                    <a:pt x="61616" y="48227"/>
                    <a:pt x="61657" y="48145"/>
                    <a:pt x="61657" y="48064"/>
                  </a:cubicBezTo>
                  <a:lnTo>
                    <a:pt x="61657" y="326"/>
                  </a:lnTo>
                  <a:cubicBezTo>
                    <a:pt x="61657" y="245"/>
                    <a:pt x="61616" y="163"/>
                    <a:pt x="61575" y="123"/>
                  </a:cubicBezTo>
                  <a:cubicBezTo>
                    <a:pt x="61494" y="41"/>
                    <a:pt x="61412" y="0"/>
                    <a:pt x="61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5"/>
            <p:cNvSpPr/>
            <p:nvPr/>
          </p:nvSpPr>
          <p:spPr>
            <a:xfrm>
              <a:off x="2700975" y="2953625"/>
              <a:ext cx="534175" cy="335775"/>
            </a:xfrm>
            <a:custGeom>
              <a:avLst/>
              <a:gdLst/>
              <a:ahLst/>
              <a:cxnLst/>
              <a:rect l="l" t="t" r="r" b="b"/>
              <a:pathLst>
                <a:path w="21367" h="13431" extrusionOk="0">
                  <a:moveTo>
                    <a:pt x="367" y="82"/>
                  </a:moveTo>
                  <a:cubicBezTo>
                    <a:pt x="163" y="82"/>
                    <a:pt x="1" y="245"/>
                    <a:pt x="1" y="489"/>
                  </a:cubicBezTo>
                  <a:cubicBezTo>
                    <a:pt x="1" y="693"/>
                    <a:pt x="163" y="856"/>
                    <a:pt x="367" y="856"/>
                  </a:cubicBezTo>
                  <a:lnTo>
                    <a:pt x="1954" y="856"/>
                  </a:lnTo>
                  <a:cubicBezTo>
                    <a:pt x="2158" y="856"/>
                    <a:pt x="2361" y="693"/>
                    <a:pt x="2361" y="489"/>
                  </a:cubicBezTo>
                  <a:cubicBezTo>
                    <a:pt x="2361" y="245"/>
                    <a:pt x="2158" y="82"/>
                    <a:pt x="1954" y="82"/>
                  </a:cubicBezTo>
                  <a:close/>
                  <a:moveTo>
                    <a:pt x="3704" y="82"/>
                  </a:moveTo>
                  <a:cubicBezTo>
                    <a:pt x="3501" y="82"/>
                    <a:pt x="3338" y="245"/>
                    <a:pt x="3338" y="489"/>
                  </a:cubicBezTo>
                  <a:cubicBezTo>
                    <a:pt x="3338" y="693"/>
                    <a:pt x="3501" y="856"/>
                    <a:pt x="3704" y="856"/>
                  </a:cubicBezTo>
                  <a:lnTo>
                    <a:pt x="7855" y="856"/>
                  </a:lnTo>
                  <a:cubicBezTo>
                    <a:pt x="8059" y="856"/>
                    <a:pt x="8222" y="693"/>
                    <a:pt x="8222" y="489"/>
                  </a:cubicBezTo>
                  <a:cubicBezTo>
                    <a:pt x="8222" y="245"/>
                    <a:pt x="8059" y="82"/>
                    <a:pt x="7855" y="82"/>
                  </a:cubicBezTo>
                  <a:close/>
                  <a:moveTo>
                    <a:pt x="9605" y="1"/>
                  </a:moveTo>
                  <a:cubicBezTo>
                    <a:pt x="9361" y="1"/>
                    <a:pt x="9158" y="204"/>
                    <a:pt x="9158" y="489"/>
                  </a:cubicBezTo>
                  <a:cubicBezTo>
                    <a:pt x="9158" y="733"/>
                    <a:pt x="9361" y="937"/>
                    <a:pt x="9605" y="937"/>
                  </a:cubicBezTo>
                  <a:cubicBezTo>
                    <a:pt x="9849" y="937"/>
                    <a:pt x="10053" y="733"/>
                    <a:pt x="10053" y="489"/>
                  </a:cubicBezTo>
                  <a:cubicBezTo>
                    <a:pt x="10053" y="204"/>
                    <a:pt x="9849" y="1"/>
                    <a:pt x="9605" y="1"/>
                  </a:cubicBezTo>
                  <a:close/>
                  <a:moveTo>
                    <a:pt x="10948" y="1"/>
                  </a:moveTo>
                  <a:cubicBezTo>
                    <a:pt x="10704" y="1"/>
                    <a:pt x="10501" y="204"/>
                    <a:pt x="10501" y="489"/>
                  </a:cubicBezTo>
                  <a:cubicBezTo>
                    <a:pt x="10501" y="733"/>
                    <a:pt x="10704" y="937"/>
                    <a:pt x="10948" y="937"/>
                  </a:cubicBezTo>
                  <a:cubicBezTo>
                    <a:pt x="11192" y="937"/>
                    <a:pt x="11396" y="733"/>
                    <a:pt x="11396" y="489"/>
                  </a:cubicBezTo>
                  <a:cubicBezTo>
                    <a:pt x="11396" y="204"/>
                    <a:pt x="11192" y="1"/>
                    <a:pt x="10948" y="1"/>
                  </a:cubicBezTo>
                  <a:close/>
                  <a:moveTo>
                    <a:pt x="12291" y="1"/>
                  </a:moveTo>
                  <a:cubicBezTo>
                    <a:pt x="12047" y="1"/>
                    <a:pt x="11844" y="204"/>
                    <a:pt x="11844" y="489"/>
                  </a:cubicBezTo>
                  <a:cubicBezTo>
                    <a:pt x="11844" y="733"/>
                    <a:pt x="12047" y="937"/>
                    <a:pt x="12291" y="937"/>
                  </a:cubicBezTo>
                  <a:cubicBezTo>
                    <a:pt x="12535" y="937"/>
                    <a:pt x="12739" y="733"/>
                    <a:pt x="12739" y="489"/>
                  </a:cubicBezTo>
                  <a:cubicBezTo>
                    <a:pt x="12739" y="204"/>
                    <a:pt x="12535" y="1"/>
                    <a:pt x="12291" y="1"/>
                  </a:cubicBezTo>
                  <a:close/>
                  <a:moveTo>
                    <a:pt x="13634" y="1"/>
                  </a:moveTo>
                  <a:cubicBezTo>
                    <a:pt x="13390" y="1"/>
                    <a:pt x="13187" y="204"/>
                    <a:pt x="13187" y="489"/>
                  </a:cubicBezTo>
                  <a:cubicBezTo>
                    <a:pt x="13187" y="733"/>
                    <a:pt x="13390" y="937"/>
                    <a:pt x="13634" y="937"/>
                  </a:cubicBezTo>
                  <a:cubicBezTo>
                    <a:pt x="13878" y="937"/>
                    <a:pt x="14082" y="733"/>
                    <a:pt x="14082" y="489"/>
                  </a:cubicBezTo>
                  <a:cubicBezTo>
                    <a:pt x="14082" y="204"/>
                    <a:pt x="13878" y="1"/>
                    <a:pt x="13634" y="1"/>
                  </a:cubicBezTo>
                  <a:close/>
                  <a:moveTo>
                    <a:pt x="14977" y="1"/>
                  </a:moveTo>
                  <a:cubicBezTo>
                    <a:pt x="14733" y="1"/>
                    <a:pt x="14530" y="204"/>
                    <a:pt x="14530" y="489"/>
                  </a:cubicBezTo>
                  <a:cubicBezTo>
                    <a:pt x="14530" y="733"/>
                    <a:pt x="14733" y="937"/>
                    <a:pt x="14977" y="937"/>
                  </a:cubicBezTo>
                  <a:cubicBezTo>
                    <a:pt x="15221" y="937"/>
                    <a:pt x="15425" y="733"/>
                    <a:pt x="15425" y="489"/>
                  </a:cubicBezTo>
                  <a:cubicBezTo>
                    <a:pt x="15425" y="204"/>
                    <a:pt x="15221" y="1"/>
                    <a:pt x="14977" y="1"/>
                  </a:cubicBezTo>
                  <a:close/>
                  <a:moveTo>
                    <a:pt x="16320" y="1"/>
                  </a:moveTo>
                  <a:cubicBezTo>
                    <a:pt x="16076" y="1"/>
                    <a:pt x="15873" y="204"/>
                    <a:pt x="15873" y="489"/>
                  </a:cubicBezTo>
                  <a:cubicBezTo>
                    <a:pt x="15873" y="733"/>
                    <a:pt x="16076" y="937"/>
                    <a:pt x="16320" y="937"/>
                  </a:cubicBezTo>
                  <a:cubicBezTo>
                    <a:pt x="16564" y="937"/>
                    <a:pt x="16768" y="733"/>
                    <a:pt x="16768" y="489"/>
                  </a:cubicBezTo>
                  <a:cubicBezTo>
                    <a:pt x="16768" y="204"/>
                    <a:pt x="16564" y="1"/>
                    <a:pt x="16320" y="1"/>
                  </a:cubicBezTo>
                  <a:close/>
                  <a:moveTo>
                    <a:pt x="367" y="1873"/>
                  </a:moveTo>
                  <a:cubicBezTo>
                    <a:pt x="163" y="1873"/>
                    <a:pt x="1" y="2036"/>
                    <a:pt x="1" y="2280"/>
                  </a:cubicBezTo>
                  <a:cubicBezTo>
                    <a:pt x="1" y="2483"/>
                    <a:pt x="163" y="2646"/>
                    <a:pt x="367" y="2646"/>
                  </a:cubicBezTo>
                  <a:lnTo>
                    <a:pt x="1954" y="2646"/>
                  </a:lnTo>
                  <a:cubicBezTo>
                    <a:pt x="2158" y="2646"/>
                    <a:pt x="2361" y="2483"/>
                    <a:pt x="2361" y="2280"/>
                  </a:cubicBezTo>
                  <a:cubicBezTo>
                    <a:pt x="2361" y="2036"/>
                    <a:pt x="2158" y="1873"/>
                    <a:pt x="1954" y="1873"/>
                  </a:cubicBezTo>
                  <a:close/>
                  <a:moveTo>
                    <a:pt x="3704" y="1873"/>
                  </a:moveTo>
                  <a:cubicBezTo>
                    <a:pt x="3501" y="1873"/>
                    <a:pt x="3338" y="2036"/>
                    <a:pt x="3338" y="2280"/>
                  </a:cubicBezTo>
                  <a:cubicBezTo>
                    <a:pt x="3338" y="2483"/>
                    <a:pt x="3501" y="2646"/>
                    <a:pt x="3704" y="2646"/>
                  </a:cubicBezTo>
                  <a:lnTo>
                    <a:pt x="7855" y="2646"/>
                  </a:lnTo>
                  <a:cubicBezTo>
                    <a:pt x="8059" y="2646"/>
                    <a:pt x="8222" y="2483"/>
                    <a:pt x="8222" y="2280"/>
                  </a:cubicBezTo>
                  <a:cubicBezTo>
                    <a:pt x="8222" y="2036"/>
                    <a:pt x="8059" y="1873"/>
                    <a:pt x="7855" y="1873"/>
                  </a:cubicBezTo>
                  <a:close/>
                  <a:moveTo>
                    <a:pt x="367" y="3664"/>
                  </a:moveTo>
                  <a:cubicBezTo>
                    <a:pt x="163" y="3664"/>
                    <a:pt x="1" y="3867"/>
                    <a:pt x="1" y="4071"/>
                  </a:cubicBezTo>
                  <a:cubicBezTo>
                    <a:pt x="1" y="4274"/>
                    <a:pt x="163" y="4437"/>
                    <a:pt x="367" y="4437"/>
                  </a:cubicBezTo>
                  <a:lnTo>
                    <a:pt x="1954" y="4437"/>
                  </a:lnTo>
                  <a:cubicBezTo>
                    <a:pt x="2158" y="4437"/>
                    <a:pt x="2361" y="4274"/>
                    <a:pt x="2361" y="4071"/>
                  </a:cubicBezTo>
                  <a:cubicBezTo>
                    <a:pt x="2361" y="3867"/>
                    <a:pt x="2158" y="3664"/>
                    <a:pt x="1954" y="3664"/>
                  </a:cubicBezTo>
                  <a:close/>
                  <a:moveTo>
                    <a:pt x="3704" y="3664"/>
                  </a:moveTo>
                  <a:cubicBezTo>
                    <a:pt x="3501" y="3664"/>
                    <a:pt x="3338" y="3867"/>
                    <a:pt x="3338" y="4071"/>
                  </a:cubicBezTo>
                  <a:cubicBezTo>
                    <a:pt x="3338" y="4274"/>
                    <a:pt x="3501" y="4437"/>
                    <a:pt x="3704" y="4437"/>
                  </a:cubicBezTo>
                  <a:lnTo>
                    <a:pt x="7855" y="4437"/>
                  </a:lnTo>
                  <a:cubicBezTo>
                    <a:pt x="8059" y="4437"/>
                    <a:pt x="8222" y="4274"/>
                    <a:pt x="8222" y="4071"/>
                  </a:cubicBezTo>
                  <a:cubicBezTo>
                    <a:pt x="8222" y="3867"/>
                    <a:pt x="8059" y="3664"/>
                    <a:pt x="7855" y="3664"/>
                  </a:cubicBezTo>
                  <a:close/>
                  <a:moveTo>
                    <a:pt x="9605" y="3623"/>
                  </a:moveTo>
                  <a:cubicBezTo>
                    <a:pt x="9361" y="3623"/>
                    <a:pt x="9158" y="3826"/>
                    <a:pt x="9158" y="4071"/>
                  </a:cubicBezTo>
                  <a:cubicBezTo>
                    <a:pt x="9158" y="4315"/>
                    <a:pt x="9361" y="4518"/>
                    <a:pt x="9605" y="4518"/>
                  </a:cubicBezTo>
                  <a:cubicBezTo>
                    <a:pt x="9849" y="4518"/>
                    <a:pt x="10053" y="4315"/>
                    <a:pt x="10053" y="4071"/>
                  </a:cubicBezTo>
                  <a:cubicBezTo>
                    <a:pt x="10053" y="3826"/>
                    <a:pt x="9849" y="3623"/>
                    <a:pt x="9605" y="3623"/>
                  </a:cubicBezTo>
                  <a:close/>
                  <a:moveTo>
                    <a:pt x="10948" y="3623"/>
                  </a:moveTo>
                  <a:cubicBezTo>
                    <a:pt x="10704" y="3623"/>
                    <a:pt x="10501" y="3826"/>
                    <a:pt x="10501" y="4071"/>
                  </a:cubicBezTo>
                  <a:cubicBezTo>
                    <a:pt x="10501" y="4315"/>
                    <a:pt x="10704" y="4518"/>
                    <a:pt x="10948" y="4518"/>
                  </a:cubicBezTo>
                  <a:cubicBezTo>
                    <a:pt x="11192" y="4518"/>
                    <a:pt x="11396" y="4315"/>
                    <a:pt x="11396" y="4071"/>
                  </a:cubicBezTo>
                  <a:cubicBezTo>
                    <a:pt x="11396" y="3826"/>
                    <a:pt x="11192" y="3623"/>
                    <a:pt x="10948" y="3623"/>
                  </a:cubicBezTo>
                  <a:close/>
                  <a:moveTo>
                    <a:pt x="12291" y="3623"/>
                  </a:moveTo>
                  <a:cubicBezTo>
                    <a:pt x="12047" y="3623"/>
                    <a:pt x="11844" y="3826"/>
                    <a:pt x="11844" y="4071"/>
                  </a:cubicBezTo>
                  <a:cubicBezTo>
                    <a:pt x="11844" y="4315"/>
                    <a:pt x="12047" y="4518"/>
                    <a:pt x="12291" y="4518"/>
                  </a:cubicBezTo>
                  <a:cubicBezTo>
                    <a:pt x="12535" y="4518"/>
                    <a:pt x="12739" y="4315"/>
                    <a:pt x="12739" y="4071"/>
                  </a:cubicBezTo>
                  <a:cubicBezTo>
                    <a:pt x="12739" y="3826"/>
                    <a:pt x="12535" y="3623"/>
                    <a:pt x="12291" y="3623"/>
                  </a:cubicBezTo>
                  <a:close/>
                  <a:moveTo>
                    <a:pt x="13634" y="3623"/>
                  </a:moveTo>
                  <a:cubicBezTo>
                    <a:pt x="13390" y="3623"/>
                    <a:pt x="13187" y="3826"/>
                    <a:pt x="13187" y="4071"/>
                  </a:cubicBezTo>
                  <a:cubicBezTo>
                    <a:pt x="13187" y="4315"/>
                    <a:pt x="13390" y="4518"/>
                    <a:pt x="13634" y="4518"/>
                  </a:cubicBezTo>
                  <a:cubicBezTo>
                    <a:pt x="13878" y="4518"/>
                    <a:pt x="14082" y="4315"/>
                    <a:pt x="14082" y="4071"/>
                  </a:cubicBezTo>
                  <a:cubicBezTo>
                    <a:pt x="14082" y="3826"/>
                    <a:pt x="13878" y="3623"/>
                    <a:pt x="13634" y="3623"/>
                  </a:cubicBezTo>
                  <a:close/>
                  <a:moveTo>
                    <a:pt x="14977" y="3623"/>
                  </a:moveTo>
                  <a:cubicBezTo>
                    <a:pt x="14733" y="3623"/>
                    <a:pt x="14530" y="3826"/>
                    <a:pt x="14530" y="4071"/>
                  </a:cubicBezTo>
                  <a:cubicBezTo>
                    <a:pt x="14530" y="4315"/>
                    <a:pt x="14733" y="4518"/>
                    <a:pt x="14977" y="4518"/>
                  </a:cubicBezTo>
                  <a:cubicBezTo>
                    <a:pt x="15221" y="4518"/>
                    <a:pt x="15425" y="4315"/>
                    <a:pt x="15425" y="4071"/>
                  </a:cubicBezTo>
                  <a:cubicBezTo>
                    <a:pt x="15425" y="3826"/>
                    <a:pt x="15221" y="3623"/>
                    <a:pt x="14977" y="3623"/>
                  </a:cubicBezTo>
                  <a:close/>
                  <a:moveTo>
                    <a:pt x="16320" y="3623"/>
                  </a:moveTo>
                  <a:cubicBezTo>
                    <a:pt x="16076" y="3623"/>
                    <a:pt x="15873" y="3826"/>
                    <a:pt x="15873" y="4071"/>
                  </a:cubicBezTo>
                  <a:cubicBezTo>
                    <a:pt x="15873" y="4315"/>
                    <a:pt x="16076" y="4518"/>
                    <a:pt x="16320" y="4518"/>
                  </a:cubicBezTo>
                  <a:cubicBezTo>
                    <a:pt x="16564" y="4518"/>
                    <a:pt x="16768" y="4315"/>
                    <a:pt x="16768" y="4071"/>
                  </a:cubicBezTo>
                  <a:cubicBezTo>
                    <a:pt x="16768" y="3826"/>
                    <a:pt x="16564" y="3623"/>
                    <a:pt x="16320" y="3623"/>
                  </a:cubicBezTo>
                  <a:close/>
                  <a:moveTo>
                    <a:pt x="367" y="5454"/>
                  </a:moveTo>
                  <a:cubicBezTo>
                    <a:pt x="163" y="5454"/>
                    <a:pt x="1" y="5658"/>
                    <a:pt x="1" y="5861"/>
                  </a:cubicBezTo>
                  <a:cubicBezTo>
                    <a:pt x="1" y="6065"/>
                    <a:pt x="163" y="6228"/>
                    <a:pt x="367" y="6228"/>
                  </a:cubicBezTo>
                  <a:lnTo>
                    <a:pt x="1954" y="6228"/>
                  </a:lnTo>
                  <a:cubicBezTo>
                    <a:pt x="2158" y="6228"/>
                    <a:pt x="2361" y="6065"/>
                    <a:pt x="2361" y="5861"/>
                  </a:cubicBezTo>
                  <a:cubicBezTo>
                    <a:pt x="2361" y="5658"/>
                    <a:pt x="2158" y="5454"/>
                    <a:pt x="1954" y="5454"/>
                  </a:cubicBezTo>
                  <a:close/>
                  <a:moveTo>
                    <a:pt x="3704" y="5454"/>
                  </a:moveTo>
                  <a:cubicBezTo>
                    <a:pt x="3501" y="5454"/>
                    <a:pt x="3338" y="5658"/>
                    <a:pt x="3338" y="5861"/>
                  </a:cubicBezTo>
                  <a:cubicBezTo>
                    <a:pt x="3338" y="6065"/>
                    <a:pt x="3501" y="6228"/>
                    <a:pt x="3704" y="6228"/>
                  </a:cubicBezTo>
                  <a:lnTo>
                    <a:pt x="7855" y="6228"/>
                  </a:lnTo>
                  <a:cubicBezTo>
                    <a:pt x="8059" y="6228"/>
                    <a:pt x="8222" y="6065"/>
                    <a:pt x="8222" y="5861"/>
                  </a:cubicBezTo>
                  <a:cubicBezTo>
                    <a:pt x="8222" y="5658"/>
                    <a:pt x="8059" y="5454"/>
                    <a:pt x="7855" y="5454"/>
                  </a:cubicBezTo>
                  <a:close/>
                  <a:moveTo>
                    <a:pt x="367" y="7286"/>
                  </a:moveTo>
                  <a:cubicBezTo>
                    <a:pt x="163" y="7286"/>
                    <a:pt x="1" y="7448"/>
                    <a:pt x="1" y="7652"/>
                  </a:cubicBezTo>
                  <a:cubicBezTo>
                    <a:pt x="1" y="7855"/>
                    <a:pt x="163" y="8059"/>
                    <a:pt x="367" y="8059"/>
                  </a:cubicBezTo>
                  <a:lnTo>
                    <a:pt x="1954" y="8059"/>
                  </a:lnTo>
                  <a:cubicBezTo>
                    <a:pt x="2158" y="8059"/>
                    <a:pt x="2361" y="7855"/>
                    <a:pt x="2361" y="7652"/>
                  </a:cubicBezTo>
                  <a:cubicBezTo>
                    <a:pt x="2361" y="7448"/>
                    <a:pt x="2158" y="7286"/>
                    <a:pt x="1954" y="7286"/>
                  </a:cubicBezTo>
                  <a:close/>
                  <a:moveTo>
                    <a:pt x="3704" y="7286"/>
                  </a:moveTo>
                  <a:cubicBezTo>
                    <a:pt x="3501" y="7286"/>
                    <a:pt x="3338" y="7448"/>
                    <a:pt x="3338" y="7652"/>
                  </a:cubicBezTo>
                  <a:cubicBezTo>
                    <a:pt x="3338" y="7855"/>
                    <a:pt x="3501" y="8059"/>
                    <a:pt x="3704" y="8059"/>
                  </a:cubicBezTo>
                  <a:lnTo>
                    <a:pt x="7855" y="8059"/>
                  </a:lnTo>
                  <a:cubicBezTo>
                    <a:pt x="8059" y="8059"/>
                    <a:pt x="8222" y="7855"/>
                    <a:pt x="8222" y="7652"/>
                  </a:cubicBezTo>
                  <a:cubicBezTo>
                    <a:pt x="8222" y="7448"/>
                    <a:pt x="8059" y="7286"/>
                    <a:pt x="7855" y="7286"/>
                  </a:cubicBezTo>
                  <a:close/>
                  <a:moveTo>
                    <a:pt x="14204" y="8791"/>
                  </a:moveTo>
                  <a:cubicBezTo>
                    <a:pt x="13960" y="8791"/>
                    <a:pt x="13756" y="8995"/>
                    <a:pt x="13756" y="9239"/>
                  </a:cubicBezTo>
                  <a:cubicBezTo>
                    <a:pt x="13756" y="9483"/>
                    <a:pt x="13960" y="9687"/>
                    <a:pt x="14204" y="9687"/>
                  </a:cubicBezTo>
                  <a:cubicBezTo>
                    <a:pt x="14448" y="9687"/>
                    <a:pt x="14652" y="9483"/>
                    <a:pt x="14652" y="9239"/>
                  </a:cubicBezTo>
                  <a:cubicBezTo>
                    <a:pt x="14652" y="8995"/>
                    <a:pt x="14448" y="8791"/>
                    <a:pt x="14204" y="8791"/>
                  </a:cubicBezTo>
                  <a:close/>
                  <a:moveTo>
                    <a:pt x="15547" y="8791"/>
                  </a:moveTo>
                  <a:cubicBezTo>
                    <a:pt x="15303" y="8791"/>
                    <a:pt x="15099" y="8995"/>
                    <a:pt x="15099" y="9239"/>
                  </a:cubicBezTo>
                  <a:cubicBezTo>
                    <a:pt x="15099" y="9483"/>
                    <a:pt x="15303" y="9687"/>
                    <a:pt x="15547" y="9687"/>
                  </a:cubicBezTo>
                  <a:cubicBezTo>
                    <a:pt x="15791" y="9687"/>
                    <a:pt x="15995" y="9483"/>
                    <a:pt x="15995" y="9239"/>
                  </a:cubicBezTo>
                  <a:cubicBezTo>
                    <a:pt x="15995" y="8995"/>
                    <a:pt x="15791" y="8791"/>
                    <a:pt x="15547" y="8791"/>
                  </a:cubicBezTo>
                  <a:close/>
                  <a:moveTo>
                    <a:pt x="16890" y="8791"/>
                  </a:moveTo>
                  <a:cubicBezTo>
                    <a:pt x="16646" y="8791"/>
                    <a:pt x="16442" y="8995"/>
                    <a:pt x="16442" y="9239"/>
                  </a:cubicBezTo>
                  <a:cubicBezTo>
                    <a:pt x="16442" y="9483"/>
                    <a:pt x="16646" y="9687"/>
                    <a:pt x="16890" y="9687"/>
                  </a:cubicBezTo>
                  <a:cubicBezTo>
                    <a:pt x="17134" y="9687"/>
                    <a:pt x="17338" y="9483"/>
                    <a:pt x="17338" y="9239"/>
                  </a:cubicBezTo>
                  <a:cubicBezTo>
                    <a:pt x="17338" y="8995"/>
                    <a:pt x="17134" y="8791"/>
                    <a:pt x="16890" y="8791"/>
                  </a:cubicBezTo>
                  <a:close/>
                  <a:moveTo>
                    <a:pt x="18233" y="8791"/>
                  </a:moveTo>
                  <a:cubicBezTo>
                    <a:pt x="17989" y="8791"/>
                    <a:pt x="17785" y="8995"/>
                    <a:pt x="17785" y="9239"/>
                  </a:cubicBezTo>
                  <a:cubicBezTo>
                    <a:pt x="17785" y="9483"/>
                    <a:pt x="17989" y="9687"/>
                    <a:pt x="18233" y="9687"/>
                  </a:cubicBezTo>
                  <a:cubicBezTo>
                    <a:pt x="18477" y="9687"/>
                    <a:pt x="18681" y="9483"/>
                    <a:pt x="18681" y="9239"/>
                  </a:cubicBezTo>
                  <a:cubicBezTo>
                    <a:pt x="18681" y="8995"/>
                    <a:pt x="18477" y="8791"/>
                    <a:pt x="18233" y="8791"/>
                  </a:cubicBezTo>
                  <a:close/>
                  <a:moveTo>
                    <a:pt x="19576" y="8791"/>
                  </a:moveTo>
                  <a:cubicBezTo>
                    <a:pt x="19332" y="8791"/>
                    <a:pt x="19128" y="8995"/>
                    <a:pt x="19128" y="9239"/>
                  </a:cubicBezTo>
                  <a:cubicBezTo>
                    <a:pt x="19128" y="9483"/>
                    <a:pt x="19332" y="9687"/>
                    <a:pt x="19576" y="9687"/>
                  </a:cubicBezTo>
                  <a:cubicBezTo>
                    <a:pt x="19820" y="9687"/>
                    <a:pt x="20024" y="9483"/>
                    <a:pt x="20024" y="9239"/>
                  </a:cubicBezTo>
                  <a:cubicBezTo>
                    <a:pt x="20024" y="8995"/>
                    <a:pt x="19820" y="8791"/>
                    <a:pt x="19576" y="8791"/>
                  </a:cubicBezTo>
                  <a:close/>
                  <a:moveTo>
                    <a:pt x="20919" y="8791"/>
                  </a:moveTo>
                  <a:cubicBezTo>
                    <a:pt x="20675" y="8791"/>
                    <a:pt x="20471" y="8995"/>
                    <a:pt x="20471" y="9239"/>
                  </a:cubicBezTo>
                  <a:cubicBezTo>
                    <a:pt x="20471" y="9483"/>
                    <a:pt x="20675" y="9687"/>
                    <a:pt x="20919" y="9687"/>
                  </a:cubicBezTo>
                  <a:cubicBezTo>
                    <a:pt x="21163" y="9687"/>
                    <a:pt x="21367" y="9483"/>
                    <a:pt x="21367" y="9239"/>
                  </a:cubicBezTo>
                  <a:cubicBezTo>
                    <a:pt x="21367" y="8995"/>
                    <a:pt x="21163" y="8791"/>
                    <a:pt x="20919" y="8791"/>
                  </a:cubicBezTo>
                  <a:close/>
                  <a:moveTo>
                    <a:pt x="367" y="9076"/>
                  </a:moveTo>
                  <a:cubicBezTo>
                    <a:pt x="163" y="9076"/>
                    <a:pt x="1" y="9239"/>
                    <a:pt x="1" y="9443"/>
                  </a:cubicBezTo>
                  <a:cubicBezTo>
                    <a:pt x="1" y="9646"/>
                    <a:pt x="163" y="9850"/>
                    <a:pt x="367" y="9850"/>
                  </a:cubicBezTo>
                  <a:lnTo>
                    <a:pt x="1954" y="9850"/>
                  </a:lnTo>
                  <a:cubicBezTo>
                    <a:pt x="2158" y="9850"/>
                    <a:pt x="2361" y="9646"/>
                    <a:pt x="2361" y="9443"/>
                  </a:cubicBezTo>
                  <a:cubicBezTo>
                    <a:pt x="2361" y="9239"/>
                    <a:pt x="2158" y="9076"/>
                    <a:pt x="1954" y="9076"/>
                  </a:cubicBezTo>
                  <a:close/>
                  <a:moveTo>
                    <a:pt x="8669" y="9076"/>
                  </a:moveTo>
                  <a:cubicBezTo>
                    <a:pt x="8425" y="9076"/>
                    <a:pt x="8262" y="9239"/>
                    <a:pt x="8262" y="9443"/>
                  </a:cubicBezTo>
                  <a:cubicBezTo>
                    <a:pt x="8262" y="9646"/>
                    <a:pt x="8425" y="9850"/>
                    <a:pt x="8669" y="9850"/>
                  </a:cubicBezTo>
                  <a:lnTo>
                    <a:pt x="12780" y="9850"/>
                  </a:lnTo>
                  <a:cubicBezTo>
                    <a:pt x="12983" y="9850"/>
                    <a:pt x="13146" y="9646"/>
                    <a:pt x="13146" y="9443"/>
                  </a:cubicBezTo>
                  <a:cubicBezTo>
                    <a:pt x="13146" y="9239"/>
                    <a:pt x="12983" y="9076"/>
                    <a:pt x="12780" y="9076"/>
                  </a:cubicBezTo>
                  <a:close/>
                  <a:moveTo>
                    <a:pt x="367" y="10867"/>
                  </a:moveTo>
                  <a:cubicBezTo>
                    <a:pt x="163" y="10867"/>
                    <a:pt x="1" y="11030"/>
                    <a:pt x="1" y="11233"/>
                  </a:cubicBezTo>
                  <a:cubicBezTo>
                    <a:pt x="1" y="11478"/>
                    <a:pt x="163" y="11640"/>
                    <a:pt x="367" y="11640"/>
                  </a:cubicBezTo>
                  <a:lnTo>
                    <a:pt x="1954" y="11640"/>
                  </a:lnTo>
                  <a:cubicBezTo>
                    <a:pt x="2158" y="11640"/>
                    <a:pt x="2361" y="11478"/>
                    <a:pt x="2361" y="11233"/>
                  </a:cubicBezTo>
                  <a:cubicBezTo>
                    <a:pt x="2361" y="11030"/>
                    <a:pt x="2158" y="10867"/>
                    <a:pt x="1954" y="10867"/>
                  </a:cubicBezTo>
                  <a:close/>
                  <a:moveTo>
                    <a:pt x="8669" y="10867"/>
                  </a:moveTo>
                  <a:cubicBezTo>
                    <a:pt x="8425" y="10867"/>
                    <a:pt x="8262" y="11030"/>
                    <a:pt x="8262" y="11233"/>
                  </a:cubicBezTo>
                  <a:cubicBezTo>
                    <a:pt x="8262" y="11478"/>
                    <a:pt x="8425" y="11640"/>
                    <a:pt x="8669" y="11640"/>
                  </a:cubicBezTo>
                  <a:lnTo>
                    <a:pt x="12780" y="11640"/>
                  </a:lnTo>
                  <a:cubicBezTo>
                    <a:pt x="12983" y="11640"/>
                    <a:pt x="13146" y="11478"/>
                    <a:pt x="13146" y="11233"/>
                  </a:cubicBezTo>
                  <a:cubicBezTo>
                    <a:pt x="13146" y="11030"/>
                    <a:pt x="12983" y="10867"/>
                    <a:pt x="12780" y="10867"/>
                  </a:cubicBezTo>
                  <a:close/>
                  <a:moveTo>
                    <a:pt x="14204" y="12495"/>
                  </a:moveTo>
                  <a:cubicBezTo>
                    <a:pt x="13960" y="12495"/>
                    <a:pt x="13756" y="12698"/>
                    <a:pt x="13756" y="12943"/>
                  </a:cubicBezTo>
                  <a:cubicBezTo>
                    <a:pt x="13756" y="13187"/>
                    <a:pt x="13960" y="13390"/>
                    <a:pt x="14204" y="13390"/>
                  </a:cubicBezTo>
                  <a:cubicBezTo>
                    <a:pt x="14448" y="13390"/>
                    <a:pt x="14652" y="13187"/>
                    <a:pt x="14652" y="12943"/>
                  </a:cubicBezTo>
                  <a:cubicBezTo>
                    <a:pt x="14652" y="12698"/>
                    <a:pt x="14448" y="12495"/>
                    <a:pt x="14204" y="12495"/>
                  </a:cubicBezTo>
                  <a:close/>
                  <a:moveTo>
                    <a:pt x="15547" y="12495"/>
                  </a:moveTo>
                  <a:cubicBezTo>
                    <a:pt x="15303" y="12495"/>
                    <a:pt x="15099" y="12698"/>
                    <a:pt x="15099" y="12943"/>
                  </a:cubicBezTo>
                  <a:cubicBezTo>
                    <a:pt x="15099" y="13187"/>
                    <a:pt x="15303" y="13390"/>
                    <a:pt x="15547" y="13390"/>
                  </a:cubicBezTo>
                  <a:cubicBezTo>
                    <a:pt x="15791" y="13390"/>
                    <a:pt x="15995" y="13187"/>
                    <a:pt x="15995" y="12943"/>
                  </a:cubicBezTo>
                  <a:cubicBezTo>
                    <a:pt x="15995" y="12698"/>
                    <a:pt x="15791" y="12495"/>
                    <a:pt x="15547" y="12495"/>
                  </a:cubicBezTo>
                  <a:close/>
                  <a:moveTo>
                    <a:pt x="16890" y="12495"/>
                  </a:moveTo>
                  <a:cubicBezTo>
                    <a:pt x="16646" y="12495"/>
                    <a:pt x="16442" y="12698"/>
                    <a:pt x="16442" y="12943"/>
                  </a:cubicBezTo>
                  <a:cubicBezTo>
                    <a:pt x="16442" y="13187"/>
                    <a:pt x="16646" y="13390"/>
                    <a:pt x="16890" y="13390"/>
                  </a:cubicBezTo>
                  <a:cubicBezTo>
                    <a:pt x="17134" y="13390"/>
                    <a:pt x="17338" y="13187"/>
                    <a:pt x="17338" y="12943"/>
                  </a:cubicBezTo>
                  <a:cubicBezTo>
                    <a:pt x="17338" y="12698"/>
                    <a:pt x="17134" y="12495"/>
                    <a:pt x="16890" y="12495"/>
                  </a:cubicBezTo>
                  <a:close/>
                  <a:moveTo>
                    <a:pt x="18233" y="12495"/>
                  </a:moveTo>
                  <a:cubicBezTo>
                    <a:pt x="17989" y="12495"/>
                    <a:pt x="17785" y="12698"/>
                    <a:pt x="17785" y="12943"/>
                  </a:cubicBezTo>
                  <a:cubicBezTo>
                    <a:pt x="17785" y="13187"/>
                    <a:pt x="17989" y="13390"/>
                    <a:pt x="18233" y="13390"/>
                  </a:cubicBezTo>
                  <a:cubicBezTo>
                    <a:pt x="18477" y="13390"/>
                    <a:pt x="18681" y="13187"/>
                    <a:pt x="18681" y="12943"/>
                  </a:cubicBezTo>
                  <a:cubicBezTo>
                    <a:pt x="18681" y="12698"/>
                    <a:pt x="18477" y="12495"/>
                    <a:pt x="18233" y="12495"/>
                  </a:cubicBezTo>
                  <a:close/>
                  <a:moveTo>
                    <a:pt x="19576" y="12495"/>
                  </a:moveTo>
                  <a:cubicBezTo>
                    <a:pt x="19332" y="12495"/>
                    <a:pt x="19128" y="12698"/>
                    <a:pt x="19128" y="12943"/>
                  </a:cubicBezTo>
                  <a:cubicBezTo>
                    <a:pt x="19128" y="13187"/>
                    <a:pt x="19332" y="13390"/>
                    <a:pt x="19576" y="13390"/>
                  </a:cubicBezTo>
                  <a:cubicBezTo>
                    <a:pt x="19820" y="13390"/>
                    <a:pt x="20024" y="13187"/>
                    <a:pt x="20024" y="12943"/>
                  </a:cubicBezTo>
                  <a:cubicBezTo>
                    <a:pt x="20024" y="12698"/>
                    <a:pt x="19820" y="12495"/>
                    <a:pt x="19576" y="12495"/>
                  </a:cubicBezTo>
                  <a:close/>
                  <a:moveTo>
                    <a:pt x="20919" y="12495"/>
                  </a:moveTo>
                  <a:cubicBezTo>
                    <a:pt x="20675" y="12495"/>
                    <a:pt x="20471" y="12698"/>
                    <a:pt x="20471" y="12943"/>
                  </a:cubicBezTo>
                  <a:cubicBezTo>
                    <a:pt x="20471" y="13187"/>
                    <a:pt x="20675" y="13390"/>
                    <a:pt x="20919" y="13390"/>
                  </a:cubicBezTo>
                  <a:cubicBezTo>
                    <a:pt x="21163" y="13390"/>
                    <a:pt x="21367" y="13187"/>
                    <a:pt x="21367" y="12943"/>
                  </a:cubicBezTo>
                  <a:cubicBezTo>
                    <a:pt x="21367" y="12698"/>
                    <a:pt x="21163" y="12495"/>
                    <a:pt x="20919" y="12495"/>
                  </a:cubicBezTo>
                  <a:close/>
                  <a:moveTo>
                    <a:pt x="367" y="12658"/>
                  </a:moveTo>
                  <a:cubicBezTo>
                    <a:pt x="163" y="12658"/>
                    <a:pt x="1" y="12821"/>
                    <a:pt x="1" y="13065"/>
                  </a:cubicBezTo>
                  <a:cubicBezTo>
                    <a:pt x="1" y="13268"/>
                    <a:pt x="163" y="13431"/>
                    <a:pt x="367" y="13431"/>
                  </a:cubicBezTo>
                  <a:lnTo>
                    <a:pt x="1954" y="13431"/>
                  </a:lnTo>
                  <a:cubicBezTo>
                    <a:pt x="2158" y="13431"/>
                    <a:pt x="2361" y="13268"/>
                    <a:pt x="2361" y="13065"/>
                  </a:cubicBezTo>
                  <a:cubicBezTo>
                    <a:pt x="2361" y="12821"/>
                    <a:pt x="2158" y="12658"/>
                    <a:pt x="1954" y="12658"/>
                  </a:cubicBezTo>
                  <a:close/>
                  <a:moveTo>
                    <a:pt x="8669" y="12658"/>
                  </a:moveTo>
                  <a:cubicBezTo>
                    <a:pt x="8425" y="12658"/>
                    <a:pt x="8262" y="12821"/>
                    <a:pt x="8262" y="13065"/>
                  </a:cubicBezTo>
                  <a:cubicBezTo>
                    <a:pt x="8262" y="13268"/>
                    <a:pt x="8425" y="13431"/>
                    <a:pt x="8669" y="13431"/>
                  </a:cubicBezTo>
                  <a:lnTo>
                    <a:pt x="12780" y="13431"/>
                  </a:lnTo>
                  <a:cubicBezTo>
                    <a:pt x="12983" y="13431"/>
                    <a:pt x="13146" y="13268"/>
                    <a:pt x="13146" y="13065"/>
                  </a:cubicBezTo>
                  <a:cubicBezTo>
                    <a:pt x="13146" y="12821"/>
                    <a:pt x="12983" y="12658"/>
                    <a:pt x="12780" y="126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5"/>
            <p:cNvSpPr/>
            <p:nvPr/>
          </p:nvSpPr>
          <p:spPr>
            <a:xfrm>
              <a:off x="2700975" y="3313800"/>
              <a:ext cx="534175" cy="334775"/>
            </a:xfrm>
            <a:custGeom>
              <a:avLst/>
              <a:gdLst/>
              <a:ahLst/>
              <a:cxnLst/>
              <a:rect l="l" t="t" r="r" b="b"/>
              <a:pathLst>
                <a:path w="21367" h="13391" extrusionOk="0">
                  <a:moveTo>
                    <a:pt x="367" y="41"/>
                  </a:moveTo>
                  <a:cubicBezTo>
                    <a:pt x="163" y="41"/>
                    <a:pt x="1" y="204"/>
                    <a:pt x="1" y="448"/>
                  </a:cubicBezTo>
                  <a:cubicBezTo>
                    <a:pt x="1" y="652"/>
                    <a:pt x="163" y="815"/>
                    <a:pt x="367" y="815"/>
                  </a:cubicBezTo>
                  <a:lnTo>
                    <a:pt x="1954" y="815"/>
                  </a:lnTo>
                  <a:cubicBezTo>
                    <a:pt x="2158" y="815"/>
                    <a:pt x="2361" y="652"/>
                    <a:pt x="2361" y="448"/>
                  </a:cubicBezTo>
                  <a:cubicBezTo>
                    <a:pt x="2361" y="204"/>
                    <a:pt x="2158" y="41"/>
                    <a:pt x="1954" y="41"/>
                  </a:cubicBezTo>
                  <a:close/>
                  <a:moveTo>
                    <a:pt x="3704" y="41"/>
                  </a:moveTo>
                  <a:cubicBezTo>
                    <a:pt x="3501" y="41"/>
                    <a:pt x="3338" y="204"/>
                    <a:pt x="3338" y="448"/>
                  </a:cubicBezTo>
                  <a:cubicBezTo>
                    <a:pt x="3338" y="652"/>
                    <a:pt x="3501" y="815"/>
                    <a:pt x="3704" y="815"/>
                  </a:cubicBezTo>
                  <a:lnTo>
                    <a:pt x="7855" y="815"/>
                  </a:lnTo>
                  <a:cubicBezTo>
                    <a:pt x="8059" y="815"/>
                    <a:pt x="8222" y="652"/>
                    <a:pt x="8222" y="448"/>
                  </a:cubicBezTo>
                  <a:cubicBezTo>
                    <a:pt x="8222" y="204"/>
                    <a:pt x="8059" y="41"/>
                    <a:pt x="7855" y="41"/>
                  </a:cubicBezTo>
                  <a:close/>
                  <a:moveTo>
                    <a:pt x="9605" y="1"/>
                  </a:moveTo>
                  <a:cubicBezTo>
                    <a:pt x="9361" y="1"/>
                    <a:pt x="9158" y="204"/>
                    <a:pt x="9158" y="448"/>
                  </a:cubicBezTo>
                  <a:cubicBezTo>
                    <a:pt x="9158" y="693"/>
                    <a:pt x="9361" y="896"/>
                    <a:pt x="9605" y="896"/>
                  </a:cubicBezTo>
                  <a:cubicBezTo>
                    <a:pt x="9849" y="896"/>
                    <a:pt x="10053" y="693"/>
                    <a:pt x="10053" y="448"/>
                  </a:cubicBezTo>
                  <a:cubicBezTo>
                    <a:pt x="10053" y="204"/>
                    <a:pt x="9849" y="1"/>
                    <a:pt x="9605" y="1"/>
                  </a:cubicBezTo>
                  <a:close/>
                  <a:moveTo>
                    <a:pt x="10948" y="1"/>
                  </a:moveTo>
                  <a:cubicBezTo>
                    <a:pt x="10704" y="1"/>
                    <a:pt x="10501" y="204"/>
                    <a:pt x="10501" y="448"/>
                  </a:cubicBezTo>
                  <a:cubicBezTo>
                    <a:pt x="10501" y="693"/>
                    <a:pt x="10704" y="896"/>
                    <a:pt x="10948" y="896"/>
                  </a:cubicBezTo>
                  <a:cubicBezTo>
                    <a:pt x="11192" y="896"/>
                    <a:pt x="11396" y="693"/>
                    <a:pt x="11396" y="448"/>
                  </a:cubicBezTo>
                  <a:cubicBezTo>
                    <a:pt x="11396" y="204"/>
                    <a:pt x="11192" y="1"/>
                    <a:pt x="10948" y="1"/>
                  </a:cubicBezTo>
                  <a:close/>
                  <a:moveTo>
                    <a:pt x="12291" y="1"/>
                  </a:moveTo>
                  <a:cubicBezTo>
                    <a:pt x="12047" y="1"/>
                    <a:pt x="11844" y="204"/>
                    <a:pt x="11844" y="448"/>
                  </a:cubicBezTo>
                  <a:cubicBezTo>
                    <a:pt x="11844" y="693"/>
                    <a:pt x="12047" y="896"/>
                    <a:pt x="12291" y="896"/>
                  </a:cubicBezTo>
                  <a:cubicBezTo>
                    <a:pt x="12535" y="896"/>
                    <a:pt x="12739" y="693"/>
                    <a:pt x="12739" y="448"/>
                  </a:cubicBezTo>
                  <a:cubicBezTo>
                    <a:pt x="12739" y="204"/>
                    <a:pt x="12535" y="1"/>
                    <a:pt x="12291" y="1"/>
                  </a:cubicBezTo>
                  <a:close/>
                  <a:moveTo>
                    <a:pt x="13634" y="1"/>
                  </a:moveTo>
                  <a:cubicBezTo>
                    <a:pt x="13390" y="1"/>
                    <a:pt x="13187" y="204"/>
                    <a:pt x="13187" y="448"/>
                  </a:cubicBezTo>
                  <a:cubicBezTo>
                    <a:pt x="13187" y="693"/>
                    <a:pt x="13390" y="896"/>
                    <a:pt x="13634" y="896"/>
                  </a:cubicBezTo>
                  <a:cubicBezTo>
                    <a:pt x="13878" y="896"/>
                    <a:pt x="14082" y="693"/>
                    <a:pt x="14082" y="448"/>
                  </a:cubicBezTo>
                  <a:cubicBezTo>
                    <a:pt x="14082" y="204"/>
                    <a:pt x="13878" y="1"/>
                    <a:pt x="13634" y="1"/>
                  </a:cubicBezTo>
                  <a:close/>
                  <a:moveTo>
                    <a:pt x="14977" y="1"/>
                  </a:moveTo>
                  <a:cubicBezTo>
                    <a:pt x="14733" y="1"/>
                    <a:pt x="14530" y="204"/>
                    <a:pt x="14530" y="448"/>
                  </a:cubicBezTo>
                  <a:cubicBezTo>
                    <a:pt x="14530" y="693"/>
                    <a:pt x="14733" y="896"/>
                    <a:pt x="14977" y="896"/>
                  </a:cubicBezTo>
                  <a:cubicBezTo>
                    <a:pt x="15221" y="896"/>
                    <a:pt x="15425" y="693"/>
                    <a:pt x="15425" y="448"/>
                  </a:cubicBezTo>
                  <a:cubicBezTo>
                    <a:pt x="15425" y="204"/>
                    <a:pt x="15221" y="1"/>
                    <a:pt x="14977" y="1"/>
                  </a:cubicBezTo>
                  <a:close/>
                  <a:moveTo>
                    <a:pt x="16320" y="1"/>
                  </a:moveTo>
                  <a:cubicBezTo>
                    <a:pt x="16076" y="1"/>
                    <a:pt x="15873" y="204"/>
                    <a:pt x="15873" y="448"/>
                  </a:cubicBezTo>
                  <a:cubicBezTo>
                    <a:pt x="15873" y="693"/>
                    <a:pt x="16076" y="896"/>
                    <a:pt x="16320" y="896"/>
                  </a:cubicBezTo>
                  <a:cubicBezTo>
                    <a:pt x="16564" y="896"/>
                    <a:pt x="16768" y="693"/>
                    <a:pt x="16768" y="448"/>
                  </a:cubicBezTo>
                  <a:cubicBezTo>
                    <a:pt x="16768" y="204"/>
                    <a:pt x="16564" y="1"/>
                    <a:pt x="16320" y="1"/>
                  </a:cubicBezTo>
                  <a:close/>
                  <a:moveTo>
                    <a:pt x="367" y="1832"/>
                  </a:moveTo>
                  <a:cubicBezTo>
                    <a:pt x="163" y="1832"/>
                    <a:pt x="1" y="2036"/>
                    <a:pt x="1" y="2239"/>
                  </a:cubicBezTo>
                  <a:cubicBezTo>
                    <a:pt x="1" y="2443"/>
                    <a:pt x="163" y="2605"/>
                    <a:pt x="367" y="2605"/>
                  </a:cubicBezTo>
                  <a:lnTo>
                    <a:pt x="1954" y="2605"/>
                  </a:lnTo>
                  <a:cubicBezTo>
                    <a:pt x="2158" y="2605"/>
                    <a:pt x="2361" y="2443"/>
                    <a:pt x="2361" y="2239"/>
                  </a:cubicBezTo>
                  <a:cubicBezTo>
                    <a:pt x="2361" y="2036"/>
                    <a:pt x="2158" y="1832"/>
                    <a:pt x="1954" y="1832"/>
                  </a:cubicBezTo>
                  <a:close/>
                  <a:moveTo>
                    <a:pt x="3704" y="1832"/>
                  </a:moveTo>
                  <a:cubicBezTo>
                    <a:pt x="3501" y="1832"/>
                    <a:pt x="3338" y="2036"/>
                    <a:pt x="3338" y="2239"/>
                  </a:cubicBezTo>
                  <a:cubicBezTo>
                    <a:pt x="3338" y="2443"/>
                    <a:pt x="3501" y="2605"/>
                    <a:pt x="3704" y="2605"/>
                  </a:cubicBezTo>
                  <a:lnTo>
                    <a:pt x="7855" y="2605"/>
                  </a:lnTo>
                  <a:cubicBezTo>
                    <a:pt x="8059" y="2605"/>
                    <a:pt x="8222" y="2443"/>
                    <a:pt x="8222" y="2239"/>
                  </a:cubicBezTo>
                  <a:cubicBezTo>
                    <a:pt x="8222" y="2036"/>
                    <a:pt x="8059" y="1832"/>
                    <a:pt x="7855" y="1832"/>
                  </a:cubicBezTo>
                  <a:close/>
                  <a:moveTo>
                    <a:pt x="367" y="3663"/>
                  </a:moveTo>
                  <a:cubicBezTo>
                    <a:pt x="163" y="3663"/>
                    <a:pt x="1" y="3826"/>
                    <a:pt x="1" y="4030"/>
                  </a:cubicBezTo>
                  <a:cubicBezTo>
                    <a:pt x="1" y="4233"/>
                    <a:pt x="163" y="4437"/>
                    <a:pt x="367" y="4437"/>
                  </a:cubicBezTo>
                  <a:lnTo>
                    <a:pt x="1954" y="4437"/>
                  </a:lnTo>
                  <a:cubicBezTo>
                    <a:pt x="2158" y="4437"/>
                    <a:pt x="2361" y="4233"/>
                    <a:pt x="2361" y="4030"/>
                  </a:cubicBezTo>
                  <a:cubicBezTo>
                    <a:pt x="2361" y="3826"/>
                    <a:pt x="2158" y="3663"/>
                    <a:pt x="1954" y="3663"/>
                  </a:cubicBezTo>
                  <a:close/>
                  <a:moveTo>
                    <a:pt x="3704" y="3663"/>
                  </a:moveTo>
                  <a:cubicBezTo>
                    <a:pt x="3501" y="3663"/>
                    <a:pt x="3338" y="3826"/>
                    <a:pt x="3338" y="4030"/>
                  </a:cubicBezTo>
                  <a:cubicBezTo>
                    <a:pt x="3338" y="4233"/>
                    <a:pt x="3501" y="4437"/>
                    <a:pt x="3704" y="4437"/>
                  </a:cubicBezTo>
                  <a:lnTo>
                    <a:pt x="7855" y="4437"/>
                  </a:lnTo>
                  <a:cubicBezTo>
                    <a:pt x="8059" y="4437"/>
                    <a:pt x="8222" y="4233"/>
                    <a:pt x="8222" y="4030"/>
                  </a:cubicBezTo>
                  <a:cubicBezTo>
                    <a:pt x="8222" y="3826"/>
                    <a:pt x="8059" y="3663"/>
                    <a:pt x="7855" y="3663"/>
                  </a:cubicBezTo>
                  <a:close/>
                  <a:moveTo>
                    <a:pt x="9605" y="3582"/>
                  </a:moveTo>
                  <a:cubicBezTo>
                    <a:pt x="9361" y="3582"/>
                    <a:pt x="9158" y="3786"/>
                    <a:pt x="9158" y="4030"/>
                  </a:cubicBezTo>
                  <a:cubicBezTo>
                    <a:pt x="9158" y="4274"/>
                    <a:pt x="9361" y="4477"/>
                    <a:pt x="9605" y="4477"/>
                  </a:cubicBezTo>
                  <a:cubicBezTo>
                    <a:pt x="9849" y="4477"/>
                    <a:pt x="10053" y="4274"/>
                    <a:pt x="10053" y="4030"/>
                  </a:cubicBezTo>
                  <a:cubicBezTo>
                    <a:pt x="10053" y="3786"/>
                    <a:pt x="9849" y="3582"/>
                    <a:pt x="9605" y="3582"/>
                  </a:cubicBezTo>
                  <a:close/>
                  <a:moveTo>
                    <a:pt x="10948" y="3582"/>
                  </a:moveTo>
                  <a:cubicBezTo>
                    <a:pt x="10704" y="3582"/>
                    <a:pt x="10501" y="3786"/>
                    <a:pt x="10501" y="4030"/>
                  </a:cubicBezTo>
                  <a:cubicBezTo>
                    <a:pt x="10501" y="4274"/>
                    <a:pt x="10704" y="4477"/>
                    <a:pt x="10948" y="4477"/>
                  </a:cubicBezTo>
                  <a:cubicBezTo>
                    <a:pt x="11192" y="4477"/>
                    <a:pt x="11396" y="4274"/>
                    <a:pt x="11396" y="4030"/>
                  </a:cubicBezTo>
                  <a:cubicBezTo>
                    <a:pt x="11396" y="3786"/>
                    <a:pt x="11192" y="3582"/>
                    <a:pt x="10948" y="3582"/>
                  </a:cubicBezTo>
                  <a:close/>
                  <a:moveTo>
                    <a:pt x="12291" y="3582"/>
                  </a:moveTo>
                  <a:cubicBezTo>
                    <a:pt x="12047" y="3582"/>
                    <a:pt x="11844" y="3786"/>
                    <a:pt x="11844" y="4030"/>
                  </a:cubicBezTo>
                  <a:cubicBezTo>
                    <a:pt x="11844" y="4274"/>
                    <a:pt x="12047" y="4477"/>
                    <a:pt x="12291" y="4477"/>
                  </a:cubicBezTo>
                  <a:cubicBezTo>
                    <a:pt x="12535" y="4477"/>
                    <a:pt x="12739" y="4274"/>
                    <a:pt x="12739" y="4030"/>
                  </a:cubicBezTo>
                  <a:cubicBezTo>
                    <a:pt x="12739" y="3786"/>
                    <a:pt x="12535" y="3582"/>
                    <a:pt x="12291" y="3582"/>
                  </a:cubicBezTo>
                  <a:close/>
                  <a:moveTo>
                    <a:pt x="13634" y="3582"/>
                  </a:moveTo>
                  <a:cubicBezTo>
                    <a:pt x="13390" y="3582"/>
                    <a:pt x="13187" y="3786"/>
                    <a:pt x="13187" y="4030"/>
                  </a:cubicBezTo>
                  <a:cubicBezTo>
                    <a:pt x="13187" y="4274"/>
                    <a:pt x="13390" y="4477"/>
                    <a:pt x="13634" y="4477"/>
                  </a:cubicBezTo>
                  <a:cubicBezTo>
                    <a:pt x="13878" y="4477"/>
                    <a:pt x="14082" y="4274"/>
                    <a:pt x="14082" y="4030"/>
                  </a:cubicBezTo>
                  <a:cubicBezTo>
                    <a:pt x="14082" y="3786"/>
                    <a:pt x="13878" y="3582"/>
                    <a:pt x="13634" y="3582"/>
                  </a:cubicBezTo>
                  <a:close/>
                  <a:moveTo>
                    <a:pt x="14977" y="3582"/>
                  </a:moveTo>
                  <a:cubicBezTo>
                    <a:pt x="14733" y="3582"/>
                    <a:pt x="14530" y="3786"/>
                    <a:pt x="14530" y="4030"/>
                  </a:cubicBezTo>
                  <a:cubicBezTo>
                    <a:pt x="14530" y="4274"/>
                    <a:pt x="14733" y="4477"/>
                    <a:pt x="14977" y="4477"/>
                  </a:cubicBezTo>
                  <a:cubicBezTo>
                    <a:pt x="15221" y="4477"/>
                    <a:pt x="15425" y="4274"/>
                    <a:pt x="15425" y="4030"/>
                  </a:cubicBezTo>
                  <a:cubicBezTo>
                    <a:pt x="15425" y="3786"/>
                    <a:pt x="15221" y="3582"/>
                    <a:pt x="14977" y="3582"/>
                  </a:cubicBezTo>
                  <a:close/>
                  <a:moveTo>
                    <a:pt x="16320" y="3582"/>
                  </a:moveTo>
                  <a:cubicBezTo>
                    <a:pt x="16076" y="3582"/>
                    <a:pt x="15873" y="3786"/>
                    <a:pt x="15873" y="4030"/>
                  </a:cubicBezTo>
                  <a:cubicBezTo>
                    <a:pt x="15873" y="4274"/>
                    <a:pt x="16076" y="4477"/>
                    <a:pt x="16320" y="4477"/>
                  </a:cubicBezTo>
                  <a:cubicBezTo>
                    <a:pt x="16564" y="4477"/>
                    <a:pt x="16768" y="4274"/>
                    <a:pt x="16768" y="4030"/>
                  </a:cubicBezTo>
                  <a:cubicBezTo>
                    <a:pt x="16768" y="3786"/>
                    <a:pt x="16564" y="3582"/>
                    <a:pt x="16320" y="3582"/>
                  </a:cubicBezTo>
                  <a:close/>
                  <a:moveTo>
                    <a:pt x="367" y="5454"/>
                  </a:moveTo>
                  <a:cubicBezTo>
                    <a:pt x="163" y="5454"/>
                    <a:pt x="1" y="5617"/>
                    <a:pt x="1" y="5820"/>
                  </a:cubicBezTo>
                  <a:cubicBezTo>
                    <a:pt x="1" y="6024"/>
                    <a:pt x="163" y="6227"/>
                    <a:pt x="367" y="6227"/>
                  </a:cubicBezTo>
                  <a:lnTo>
                    <a:pt x="1954" y="6227"/>
                  </a:lnTo>
                  <a:cubicBezTo>
                    <a:pt x="2158" y="6227"/>
                    <a:pt x="2361" y="6024"/>
                    <a:pt x="2361" y="5820"/>
                  </a:cubicBezTo>
                  <a:cubicBezTo>
                    <a:pt x="2361" y="5617"/>
                    <a:pt x="2158" y="5454"/>
                    <a:pt x="1954" y="5454"/>
                  </a:cubicBezTo>
                  <a:close/>
                  <a:moveTo>
                    <a:pt x="3704" y="5454"/>
                  </a:moveTo>
                  <a:cubicBezTo>
                    <a:pt x="3501" y="5454"/>
                    <a:pt x="3338" y="5617"/>
                    <a:pt x="3338" y="5820"/>
                  </a:cubicBezTo>
                  <a:cubicBezTo>
                    <a:pt x="3338" y="6024"/>
                    <a:pt x="3501" y="6227"/>
                    <a:pt x="3704" y="6227"/>
                  </a:cubicBezTo>
                  <a:lnTo>
                    <a:pt x="7855" y="6227"/>
                  </a:lnTo>
                  <a:cubicBezTo>
                    <a:pt x="8059" y="6227"/>
                    <a:pt x="8222" y="6024"/>
                    <a:pt x="8222" y="5820"/>
                  </a:cubicBezTo>
                  <a:cubicBezTo>
                    <a:pt x="8222" y="5617"/>
                    <a:pt x="8059" y="5454"/>
                    <a:pt x="7855" y="5454"/>
                  </a:cubicBezTo>
                  <a:close/>
                  <a:moveTo>
                    <a:pt x="367" y="7245"/>
                  </a:moveTo>
                  <a:cubicBezTo>
                    <a:pt x="163" y="7245"/>
                    <a:pt x="1" y="7408"/>
                    <a:pt x="1" y="7611"/>
                  </a:cubicBezTo>
                  <a:cubicBezTo>
                    <a:pt x="1" y="7855"/>
                    <a:pt x="163" y="8018"/>
                    <a:pt x="367" y="8018"/>
                  </a:cubicBezTo>
                  <a:lnTo>
                    <a:pt x="1954" y="8018"/>
                  </a:lnTo>
                  <a:cubicBezTo>
                    <a:pt x="2158" y="8018"/>
                    <a:pt x="2361" y="7855"/>
                    <a:pt x="2361" y="7611"/>
                  </a:cubicBezTo>
                  <a:cubicBezTo>
                    <a:pt x="2361" y="7408"/>
                    <a:pt x="2158" y="7245"/>
                    <a:pt x="1954" y="7245"/>
                  </a:cubicBezTo>
                  <a:close/>
                  <a:moveTo>
                    <a:pt x="3704" y="7245"/>
                  </a:moveTo>
                  <a:cubicBezTo>
                    <a:pt x="3501" y="7245"/>
                    <a:pt x="3338" y="7408"/>
                    <a:pt x="3338" y="7611"/>
                  </a:cubicBezTo>
                  <a:cubicBezTo>
                    <a:pt x="3338" y="7855"/>
                    <a:pt x="3501" y="8018"/>
                    <a:pt x="3704" y="8018"/>
                  </a:cubicBezTo>
                  <a:lnTo>
                    <a:pt x="7855" y="8018"/>
                  </a:lnTo>
                  <a:cubicBezTo>
                    <a:pt x="8059" y="8018"/>
                    <a:pt x="8222" y="7855"/>
                    <a:pt x="8222" y="7611"/>
                  </a:cubicBezTo>
                  <a:cubicBezTo>
                    <a:pt x="8222" y="7408"/>
                    <a:pt x="8059" y="7245"/>
                    <a:pt x="7855" y="7245"/>
                  </a:cubicBezTo>
                  <a:close/>
                  <a:moveTo>
                    <a:pt x="14204" y="8751"/>
                  </a:moveTo>
                  <a:cubicBezTo>
                    <a:pt x="13960" y="8751"/>
                    <a:pt x="13756" y="8954"/>
                    <a:pt x="13756" y="9198"/>
                  </a:cubicBezTo>
                  <a:cubicBezTo>
                    <a:pt x="13756" y="9442"/>
                    <a:pt x="13960" y="9646"/>
                    <a:pt x="14204" y="9646"/>
                  </a:cubicBezTo>
                  <a:cubicBezTo>
                    <a:pt x="14448" y="9646"/>
                    <a:pt x="14652" y="9442"/>
                    <a:pt x="14652" y="9198"/>
                  </a:cubicBezTo>
                  <a:cubicBezTo>
                    <a:pt x="14652" y="8954"/>
                    <a:pt x="14448" y="8751"/>
                    <a:pt x="14204" y="8751"/>
                  </a:cubicBezTo>
                  <a:close/>
                  <a:moveTo>
                    <a:pt x="15547" y="8751"/>
                  </a:moveTo>
                  <a:cubicBezTo>
                    <a:pt x="15303" y="8751"/>
                    <a:pt x="15099" y="8954"/>
                    <a:pt x="15099" y="9198"/>
                  </a:cubicBezTo>
                  <a:cubicBezTo>
                    <a:pt x="15099" y="9442"/>
                    <a:pt x="15303" y="9646"/>
                    <a:pt x="15547" y="9646"/>
                  </a:cubicBezTo>
                  <a:cubicBezTo>
                    <a:pt x="15791" y="9646"/>
                    <a:pt x="15995" y="9442"/>
                    <a:pt x="15995" y="9198"/>
                  </a:cubicBezTo>
                  <a:cubicBezTo>
                    <a:pt x="15995" y="8954"/>
                    <a:pt x="15791" y="8751"/>
                    <a:pt x="15547" y="8751"/>
                  </a:cubicBezTo>
                  <a:close/>
                  <a:moveTo>
                    <a:pt x="16890" y="8751"/>
                  </a:moveTo>
                  <a:cubicBezTo>
                    <a:pt x="16646" y="8751"/>
                    <a:pt x="16442" y="8954"/>
                    <a:pt x="16442" y="9198"/>
                  </a:cubicBezTo>
                  <a:cubicBezTo>
                    <a:pt x="16442" y="9442"/>
                    <a:pt x="16646" y="9646"/>
                    <a:pt x="16890" y="9646"/>
                  </a:cubicBezTo>
                  <a:cubicBezTo>
                    <a:pt x="17134" y="9646"/>
                    <a:pt x="17338" y="9442"/>
                    <a:pt x="17338" y="9198"/>
                  </a:cubicBezTo>
                  <a:cubicBezTo>
                    <a:pt x="17338" y="8954"/>
                    <a:pt x="17134" y="8751"/>
                    <a:pt x="16890" y="8751"/>
                  </a:cubicBezTo>
                  <a:close/>
                  <a:moveTo>
                    <a:pt x="18233" y="8751"/>
                  </a:moveTo>
                  <a:cubicBezTo>
                    <a:pt x="17989" y="8751"/>
                    <a:pt x="17785" y="8954"/>
                    <a:pt x="17785" y="9198"/>
                  </a:cubicBezTo>
                  <a:cubicBezTo>
                    <a:pt x="17785" y="9442"/>
                    <a:pt x="17989" y="9646"/>
                    <a:pt x="18233" y="9646"/>
                  </a:cubicBezTo>
                  <a:cubicBezTo>
                    <a:pt x="18477" y="9646"/>
                    <a:pt x="18681" y="9442"/>
                    <a:pt x="18681" y="9198"/>
                  </a:cubicBezTo>
                  <a:cubicBezTo>
                    <a:pt x="18681" y="8954"/>
                    <a:pt x="18477" y="8751"/>
                    <a:pt x="18233" y="8751"/>
                  </a:cubicBezTo>
                  <a:close/>
                  <a:moveTo>
                    <a:pt x="19576" y="8751"/>
                  </a:moveTo>
                  <a:cubicBezTo>
                    <a:pt x="19332" y="8751"/>
                    <a:pt x="19128" y="8954"/>
                    <a:pt x="19128" y="9198"/>
                  </a:cubicBezTo>
                  <a:cubicBezTo>
                    <a:pt x="19128" y="9442"/>
                    <a:pt x="19332" y="9646"/>
                    <a:pt x="19576" y="9646"/>
                  </a:cubicBezTo>
                  <a:cubicBezTo>
                    <a:pt x="19820" y="9646"/>
                    <a:pt x="20024" y="9442"/>
                    <a:pt x="20024" y="9198"/>
                  </a:cubicBezTo>
                  <a:cubicBezTo>
                    <a:pt x="20024" y="8954"/>
                    <a:pt x="19820" y="8751"/>
                    <a:pt x="19576" y="8751"/>
                  </a:cubicBezTo>
                  <a:close/>
                  <a:moveTo>
                    <a:pt x="20919" y="8751"/>
                  </a:moveTo>
                  <a:cubicBezTo>
                    <a:pt x="20675" y="8751"/>
                    <a:pt x="20471" y="8954"/>
                    <a:pt x="20471" y="9198"/>
                  </a:cubicBezTo>
                  <a:cubicBezTo>
                    <a:pt x="20471" y="9442"/>
                    <a:pt x="20675" y="9646"/>
                    <a:pt x="20919" y="9646"/>
                  </a:cubicBezTo>
                  <a:cubicBezTo>
                    <a:pt x="21163" y="9646"/>
                    <a:pt x="21367" y="9442"/>
                    <a:pt x="21367" y="9198"/>
                  </a:cubicBezTo>
                  <a:cubicBezTo>
                    <a:pt x="21367" y="8954"/>
                    <a:pt x="21163" y="8751"/>
                    <a:pt x="20919" y="8751"/>
                  </a:cubicBezTo>
                  <a:close/>
                  <a:moveTo>
                    <a:pt x="367" y="9035"/>
                  </a:moveTo>
                  <a:cubicBezTo>
                    <a:pt x="163" y="9035"/>
                    <a:pt x="1" y="9198"/>
                    <a:pt x="1" y="9402"/>
                  </a:cubicBezTo>
                  <a:cubicBezTo>
                    <a:pt x="1" y="9646"/>
                    <a:pt x="163" y="9809"/>
                    <a:pt x="367" y="9809"/>
                  </a:cubicBezTo>
                  <a:lnTo>
                    <a:pt x="1954" y="9809"/>
                  </a:lnTo>
                  <a:cubicBezTo>
                    <a:pt x="2158" y="9809"/>
                    <a:pt x="2361" y="9646"/>
                    <a:pt x="2361" y="9402"/>
                  </a:cubicBezTo>
                  <a:cubicBezTo>
                    <a:pt x="2361" y="9198"/>
                    <a:pt x="2158" y="9035"/>
                    <a:pt x="1954" y="9035"/>
                  </a:cubicBezTo>
                  <a:close/>
                  <a:moveTo>
                    <a:pt x="8669" y="9035"/>
                  </a:moveTo>
                  <a:cubicBezTo>
                    <a:pt x="8425" y="9035"/>
                    <a:pt x="8262" y="9198"/>
                    <a:pt x="8262" y="9402"/>
                  </a:cubicBezTo>
                  <a:cubicBezTo>
                    <a:pt x="8262" y="9646"/>
                    <a:pt x="8425" y="9809"/>
                    <a:pt x="8669" y="9809"/>
                  </a:cubicBezTo>
                  <a:lnTo>
                    <a:pt x="12780" y="9809"/>
                  </a:lnTo>
                  <a:cubicBezTo>
                    <a:pt x="12983" y="9809"/>
                    <a:pt x="13146" y="9646"/>
                    <a:pt x="13146" y="9402"/>
                  </a:cubicBezTo>
                  <a:cubicBezTo>
                    <a:pt x="13146" y="9198"/>
                    <a:pt x="12983" y="9035"/>
                    <a:pt x="12780" y="9035"/>
                  </a:cubicBezTo>
                  <a:close/>
                  <a:moveTo>
                    <a:pt x="367" y="10826"/>
                  </a:moveTo>
                  <a:cubicBezTo>
                    <a:pt x="163" y="10826"/>
                    <a:pt x="1" y="10989"/>
                    <a:pt x="1" y="11233"/>
                  </a:cubicBezTo>
                  <a:cubicBezTo>
                    <a:pt x="1" y="11437"/>
                    <a:pt x="163" y="11599"/>
                    <a:pt x="367" y="11599"/>
                  </a:cubicBezTo>
                  <a:lnTo>
                    <a:pt x="1954" y="11599"/>
                  </a:lnTo>
                  <a:cubicBezTo>
                    <a:pt x="2158" y="11599"/>
                    <a:pt x="2361" y="11437"/>
                    <a:pt x="2361" y="11233"/>
                  </a:cubicBezTo>
                  <a:cubicBezTo>
                    <a:pt x="2361" y="10989"/>
                    <a:pt x="2158" y="10826"/>
                    <a:pt x="1954" y="10826"/>
                  </a:cubicBezTo>
                  <a:close/>
                  <a:moveTo>
                    <a:pt x="8669" y="10826"/>
                  </a:moveTo>
                  <a:cubicBezTo>
                    <a:pt x="8425" y="10826"/>
                    <a:pt x="8262" y="10989"/>
                    <a:pt x="8262" y="11233"/>
                  </a:cubicBezTo>
                  <a:cubicBezTo>
                    <a:pt x="8262" y="11437"/>
                    <a:pt x="8425" y="11599"/>
                    <a:pt x="8669" y="11599"/>
                  </a:cubicBezTo>
                  <a:lnTo>
                    <a:pt x="12780" y="11599"/>
                  </a:lnTo>
                  <a:cubicBezTo>
                    <a:pt x="12983" y="11599"/>
                    <a:pt x="13146" y="11437"/>
                    <a:pt x="13146" y="11233"/>
                  </a:cubicBezTo>
                  <a:cubicBezTo>
                    <a:pt x="13146" y="10989"/>
                    <a:pt x="12983" y="10826"/>
                    <a:pt x="12780" y="10826"/>
                  </a:cubicBezTo>
                  <a:close/>
                  <a:moveTo>
                    <a:pt x="14204" y="12454"/>
                  </a:moveTo>
                  <a:cubicBezTo>
                    <a:pt x="13960" y="12454"/>
                    <a:pt x="13756" y="12658"/>
                    <a:pt x="13756" y="12902"/>
                  </a:cubicBezTo>
                  <a:cubicBezTo>
                    <a:pt x="13756" y="13146"/>
                    <a:pt x="13960" y="13349"/>
                    <a:pt x="14204" y="13349"/>
                  </a:cubicBezTo>
                  <a:cubicBezTo>
                    <a:pt x="14448" y="13349"/>
                    <a:pt x="14652" y="13146"/>
                    <a:pt x="14652" y="12902"/>
                  </a:cubicBezTo>
                  <a:cubicBezTo>
                    <a:pt x="14652" y="12658"/>
                    <a:pt x="14448" y="12454"/>
                    <a:pt x="14204" y="12454"/>
                  </a:cubicBezTo>
                  <a:close/>
                  <a:moveTo>
                    <a:pt x="15547" y="12454"/>
                  </a:moveTo>
                  <a:cubicBezTo>
                    <a:pt x="15303" y="12454"/>
                    <a:pt x="15099" y="12658"/>
                    <a:pt x="15099" y="12902"/>
                  </a:cubicBezTo>
                  <a:cubicBezTo>
                    <a:pt x="15099" y="13146"/>
                    <a:pt x="15303" y="13349"/>
                    <a:pt x="15547" y="13349"/>
                  </a:cubicBezTo>
                  <a:cubicBezTo>
                    <a:pt x="15791" y="13349"/>
                    <a:pt x="15995" y="13146"/>
                    <a:pt x="15995" y="12902"/>
                  </a:cubicBezTo>
                  <a:cubicBezTo>
                    <a:pt x="15995" y="12658"/>
                    <a:pt x="15791" y="12454"/>
                    <a:pt x="15547" y="12454"/>
                  </a:cubicBezTo>
                  <a:close/>
                  <a:moveTo>
                    <a:pt x="16890" y="12454"/>
                  </a:moveTo>
                  <a:cubicBezTo>
                    <a:pt x="16646" y="12454"/>
                    <a:pt x="16442" y="12658"/>
                    <a:pt x="16442" y="12902"/>
                  </a:cubicBezTo>
                  <a:cubicBezTo>
                    <a:pt x="16442" y="13146"/>
                    <a:pt x="16646" y="13349"/>
                    <a:pt x="16890" y="13349"/>
                  </a:cubicBezTo>
                  <a:cubicBezTo>
                    <a:pt x="17134" y="13349"/>
                    <a:pt x="17338" y="13146"/>
                    <a:pt x="17338" y="12902"/>
                  </a:cubicBezTo>
                  <a:cubicBezTo>
                    <a:pt x="17338" y="12658"/>
                    <a:pt x="17134" y="12454"/>
                    <a:pt x="16890" y="12454"/>
                  </a:cubicBezTo>
                  <a:close/>
                  <a:moveTo>
                    <a:pt x="18233" y="12454"/>
                  </a:moveTo>
                  <a:cubicBezTo>
                    <a:pt x="17989" y="12454"/>
                    <a:pt x="17785" y="12658"/>
                    <a:pt x="17785" y="12902"/>
                  </a:cubicBezTo>
                  <a:cubicBezTo>
                    <a:pt x="17785" y="13146"/>
                    <a:pt x="17989" y="13349"/>
                    <a:pt x="18233" y="13349"/>
                  </a:cubicBezTo>
                  <a:cubicBezTo>
                    <a:pt x="18477" y="13349"/>
                    <a:pt x="18681" y="13146"/>
                    <a:pt x="18681" y="12902"/>
                  </a:cubicBezTo>
                  <a:cubicBezTo>
                    <a:pt x="18681" y="12658"/>
                    <a:pt x="18477" y="12454"/>
                    <a:pt x="18233" y="12454"/>
                  </a:cubicBezTo>
                  <a:close/>
                  <a:moveTo>
                    <a:pt x="19576" y="12454"/>
                  </a:moveTo>
                  <a:cubicBezTo>
                    <a:pt x="19332" y="12454"/>
                    <a:pt x="19128" y="12658"/>
                    <a:pt x="19128" y="12902"/>
                  </a:cubicBezTo>
                  <a:cubicBezTo>
                    <a:pt x="19128" y="13146"/>
                    <a:pt x="19332" y="13349"/>
                    <a:pt x="19576" y="13349"/>
                  </a:cubicBezTo>
                  <a:cubicBezTo>
                    <a:pt x="19820" y="13349"/>
                    <a:pt x="20024" y="13146"/>
                    <a:pt x="20024" y="12902"/>
                  </a:cubicBezTo>
                  <a:cubicBezTo>
                    <a:pt x="20024" y="12658"/>
                    <a:pt x="19820" y="12454"/>
                    <a:pt x="19576" y="12454"/>
                  </a:cubicBezTo>
                  <a:close/>
                  <a:moveTo>
                    <a:pt x="20919" y="12454"/>
                  </a:moveTo>
                  <a:cubicBezTo>
                    <a:pt x="20675" y="12454"/>
                    <a:pt x="20471" y="12658"/>
                    <a:pt x="20471" y="12902"/>
                  </a:cubicBezTo>
                  <a:cubicBezTo>
                    <a:pt x="20471" y="13146"/>
                    <a:pt x="20675" y="13349"/>
                    <a:pt x="20919" y="13349"/>
                  </a:cubicBezTo>
                  <a:cubicBezTo>
                    <a:pt x="21163" y="13349"/>
                    <a:pt x="21367" y="13146"/>
                    <a:pt x="21367" y="12902"/>
                  </a:cubicBezTo>
                  <a:cubicBezTo>
                    <a:pt x="21367" y="12658"/>
                    <a:pt x="21163" y="12454"/>
                    <a:pt x="20919" y="12454"/>
                  </a:cubicBezTo>
                  <a:close/>
                  <a:moveTo>
                    <a:pt x="367" y="12617"/>
                  </a:moveTo>
                  <a:cubicBezTo>
                    <a:pt x="163" y="12617"/>
                    <a:pt x="1" y="12780"/>
                    <a:pt x="1" y="13024"/>
                  </a:cubicBezTo>
                  <a:cubicBezTo>
                    <a:pt x="1" y="13227"/>
                    <a:pt x="163" y="13390"/>
                    <a:pt x="367" y="13390"/>
                  </a:cubicBezTo>
                  <a:lnTo>
                    <a:pt x="1954" y="13390"/>
                  </a:lnTo>
                  <a:cubicBezTo>
                    <a:pt x="2158" y="13390"/>
                    <a:pt x="2361" y="13227"/>
                    <a:pt x="2361" y="13024"/>
                  </a:cubicBezTo>
                  <a:cubicBezTo>
                    <a:pt x="2361" y="12780"/>
                    <a:pt x="2158" y="12617"/>
                    <a:pt x="1954" y="12617"/>
                  </a:cubicBezTo>
                  <a:close/>
                  <a:moveTo>
                    <a:pt x="8669" y="12617"/>
                  </a:moveTo>
                  <a:cubicBezTo>
                    <a:pt x="8425" y="12617"/>
                    <a:pt x="8262" y="12780"/>
                    <a:pt x="8262" y="13024"/>
                  </a:cubicBezTo>
                  <a:cubicBezTo>
                    <a:pt x="8262" y="13227"/>
                    <a:pt x="8425" y="13390"/>
                    <a:pt x="8669" y="13390"/>
                  </a:cubicBezTo>
                  <a:lnTo>
                    <a:pt x="12780" y="13390"/>
                  </a:lnTo>
                  <a:cubicBezTo>
                    <a:pt x="12983" y="13390"/>
                    <a:pt x="13146" y="13227"/>
                    <a:pt x="13146" y="13024"/>
                  </a:cubicBezTo>
                  <a:cubicBezTo>
                    <a:pt x="13146" y="12780"/>
                    <a:pt x="12983" y="12617"/>
                    <a:pt x="12780" y="126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5"/>
            <p:cNvSpPr/>
            <p:nvPr/>
          </p:nvSpPr>
          <p:spPr>
            <a:xfrm>
              <a:off x="2700975" y="3681100"/>
              <a:ext cx="534175" cy="335775"/>
            </a:xfrm>
            <a:custGeom>
              <a:avLst/>
              <a:gdLst/>
              <a:ahLst/>
              <a:cxnLst/>
              <a:rect l="l" t="t" r="r" b="b"/>
              <a:pathLst>
                <a:path w="21367" h="13431" extrusionOk="0">
                  <a:moveTo>
                    <a:pt x="367" y="82"/>
                  </a:moveTo>
                  <a:cubicBezTo>
                    <a:pt x="163" y="82"/>
                    <a:pt x="1" y="245"/>
                    <a:pt x="1" y="489"/>
                  </a:cubicBezTo>
                  <a:cubicBezTo>
                    <a:pt x="1" y="692"/>
                    <a:pt x="163" y="855"/>
                    <a:pt x="367" y="855"/>
                  </a:cubicBezTo>
                  <a:lnTo>
                    <a:pt x="1954" y="855"/>
                  </a:lnTo>
                  <a:cubicBezTo>
                    <a:pt x="2158" y="855"/>
                    <a:pt x="2361" y="692"/>
                    <a:pt x="2361" y="489"/>
                  </a:cubicBezTo>
                  <a:cubicBezTo>
                    <a:pt x="2361" y="245"/>
                    <a:pt x="2158" y="82"/>
                    <a:pt x="1954" y="82"/>
                  </a:cubicBezTo>
                  <a:close/>
                  <a:moveTo>
                    <a:pt x="3704" y="82"/>
                  </a:moveTo>
                  <a:cubicBezTo>
                    <a:pt x="3501" y="82"/>
                    <a:pt x="3338" y="245"/>
                    <a:pt x="3338" y="489"/>
                  </a:cubicBezTo>
                  <a:cubicBezTo>
                    <a:pt x="3338" y="692"/>
                    <a:pt x="3501" y="855"/>
                    <a:pt x="3704" y="855"/>
                  </a:cubicBezTo>
                  <a:lnTo>
                    <a:pt x="7855" y="855"/>
                  </a:lnTo>
                  <a:cubicBezTo>
                    <a:pt x="8059" y="855"/>
                    <a:pt x="8222" y="692"/>
                    <a:pt x="8222" y="489"/>
                  </a:cubicBezTo>
                  <a:cubicBezTo>
                    <a:pt x="8222" y="245"/>
                    <a:pt x="8059" y="82"/>
                    <a:pt x="7855" y="82"/>
                  </a:cubicBezTo>
                  <a:close/>
                  <a:moveTo>
                    <a:pt x="9605" y="0"/>
                  </a:moveTo>
                  <a:cubicBezTo>
                    <a:pt x="9361" y="0"/>
                    <a:pt x="9158" y="204"/>
                    <a:pt x="9158" y="489"/>
                  </a:cubicBezTo>
                  <a:cubicBezTo>
                    <a:pt x="9158" y="733"/>
                    <a:pt x="9361" y="936"/>
                    <a:pt x="9605" y="936"/>
                  </a:cubicBezTo>
                  <a:cubicBezTo>
                    <a:pt x="9849" y="936"/>
                    <a:pt x="10053" y="733"/>
                    <a:pt x="10053" y="489"/>
                  </a:cubicBezTo>
                  <a:cubicBezTo>
                    <a:pt x="10053" y="204"/>
                    <a:pt x="9849" y="0"/>
                    <a:pt x="9605" y="0"/>
                  </a:cubicBezTo>
                  <a:close/>
                  <a:moveTo>
                    <a:pt x="10948" y="0"/>
                  </a:moveTo>
                  <a:cubicBezTo>
                    <a:pt x="10704" y="0"/>
                    <a:pt x="10501" y="204"/>
                    <a:pt x="10501" y="489"/>
                  </a:cubicBezTo>
                  <a:cubicBezTo>
                    <a:pt x="10501" y="733"/>
                    <a:pt x="10704" y="936"/>
                    <a:pt x="10948" y="936"/>
                  </a:cubicBezTo>
                  <a:cubicBezTo>
                    <a:pt x="11192" y="936"/>
                    <a:pt x="11396" y="733"/>
                    <a:pt x="11396" y="489"/>
                  </a:cubicBezTo>
                  <a:cubicBezTo>
                    <a:pt x="11396" y="204"/>
                    <a:pt x="11192" y="0"/>
                    <a:pt x="10948" y="0"/>
                  </a:cubicBezTo>
                  <a:close/>
                  <a:moveTo>
                    <a:pt x="12291" y="0"/>
                  </a:moveTo>
                  <a:cubicBezTo>
                    <a:pt x="12047" y="0"/>
                    <a:pt x="11844" y="204"/>
                    <a:pt x="11844" y="489"/>
                  </a:cubicBezTo>
                  <a:cubicBezTo>
                    <a:pt x="11844" y="733"/>
                    <a:pt x="12047" y="936"/>
                    <a:pt x="12291" y="936"/>
                  </a:cubicBezTo>
                  <a:cubicBezTo>
                    <a:pt x="12535" y="936"/>
                    <a:pt x="12739" y="733"/>
                    <a:pt x="12739" y="489"/>
                  </a:cubicBezTo>
                  <a:cubicBezTo>
                    <a:pt x="12739" y="204"/>
                    <a:pt x="12535" y="0"/>
                    <a:pt x="12291" y="0"/>
                  </a:cubicBezTo>
                  <a:close/>
                  <a:moveTo>
                    <a:pt x="13634" y="0"/>
                  </a:moveTo>
                  <a:cubicBezTo>
                    <a:pt x="13390" y="0"/>
                    <a:pt x="13187" y="204"/>
                    <a:pt x="13187" y="489"/>
                  </a:cubicBezTo>
                  <a:cubicBezTo>
                    <a:pt x="13187" y="733"/>
                    <a:pt x="13390" y="936"/>
                    <a:pt x="13634" y="936"/>
                  </a:cubicBezTo>
                  <a:cubicBezTo>
                    <a:pt x="13878" y="936"/>
                    <a:pt x="14082" y="733"/>
                    <a:pt x="14082" y="489"/>
                  </a:cubicBezTo>
                  <a:cubicBezTo>
                    <a:pt x="14082" y="204"/>
                    <a:pt x="13878" y="0"/>
                    <a:pt x="13634" y="0"/>
                  </a:cubicBezTo>
                  <a:close/>
                  <a:moveTo>
                    <a:pt x="14977" y="0"/>
                  </a:moveTo>
                  <a:cubicBezTo>
                    <a:pt x="14733" y="0"/>
                    <a:pt x="14530" y="204"/>
                    <a:pt x="14530" y="489"/>
                  </a:cubicBezTo>
                  <a:cubicBezTo>
                    <a:pt x="14530" y="733"/>
                    <a:pt x="14733" y="936"/>
                    <a:pt x="14977" y="936"/>
                  </a:cubicBezTo>
                  <a:cubicBezTo>
                    <a:pt x="15221" y="936"/>
                    <a:pt x="15425" y="733"/>
                    <a:pt x="15425" y="489"/>
                  </a:cubicBezTo>
                  <a:cubicBezTo>
                    <a:pt x="15425" y="204"/>
                    <a:pt x="15221" y="0"/>
                    <a:pt x="14977" y="0"/>
                  </a:cubicBezTo>
                  <a:close/>
                  <a:moveTo>
                    <a:pt x="16320" y="0"/>
                  </a:moveTo>
                  <a:cubicBezTo>
                    <a:pt x="16076" y="0"/>
                    <a:pt x="15873" y="204"/>
                    <a:pt x="15873" y="489"/>
                  </a:cubicBezTo>
                  <a:cubicBezTo>
                    <a:pt x="15873" y="733"/>
                    <a:pt x="16076" y="936"/>
                    <a:pt x="16320" y="936"/>
                  </a:cubicBezTo>
                  <a:cubicBezTo>
                    <a:pt x="16564" y="936"/>
                    <a:pt x="16768" y="733"/>
                    <a:pt x="16768" y="489"/>
                  </a:cubicBezTo>
                  <a:cubicBezTo>
                    <a:pt x="16768" y="204"/>
                    <a:pt x="16564" y="0"/>
                    <a:pt x="16320" y="0"/>
                  </a:cubicBezTo>
                  <a:close/>
                  <a:moveTo>
                    <a:pt x="367" y="1872"/>
                  </a:moveTo>
                  <a:cubicBezTo>
                    <a:pt x="163" y="1872"/>
                    <a:pt x="1" y="2035"/>
                    <a:pt x="1" y="2279"/>
                  </a:cubicBezTo>
                  <a:cubicBezTo>
                    <a:pt x="1" y="2483"/>
                    <a:pt x="163" y="2646"/>
                    <a:pt x="367" y="2646"/>
                  </a:cubicBezTo>
                  <a:lnTo>
                    <a:pt x="1954" y="2646"/>
                  </a:lnTo>
                  <a:cubicBezTo>
                    <a:pt x="2158" y="2646"/>
                    <a:pt x="2361" y="2483"/>
                    <a:pt x="2361" y="2279"/>
                  </a:cubicBezTo>
                  <a:cubicBezTo>
                    <a:pt x="2361" y="2035"/>
                    <a:pt x="2158" y="1872"/>
                    <a:pt x="1954" y="1872"/>
                  </a:cubicBezTo>
                  <a:close/>
                  <a:moveTo>
                    <a:pt x="3704" y="1872"/>
                  </a:moveTo>
                  <a:cubicBezTo>
                    <a:pt x="3501" y="1872"/>
                    <a:pt x="3338" y="2035"/>
                    <a:pt x="3338" y="2279"/>
                  </a:cubicBezTo>
                  <a:cubicBezTo>
                    <a:pt x="3338" y="2483"/>
                    <a:pt x="3501" y="2646"/>
                    <a:pt x="3704" y="2646"/>
                  </a:cubicBezTo>
                  <a:lnTo>
                    <a:pt x="7855" y="2646"/>
                  </a:lnTo>
                  <a:cubicBezTo>
                    <a:pt x="8059" y="2646"/>
                    <a:pt x="8222" y="2483"/>
                    <a:pt x="8222" y="2279"/>
                  </a:cubicBezTo>
                  <a:cubicBezTo>
                    <a:pt x="8222" y="2035"/>
                    <a:pt x="8059" y="1872"/>
                    <a:pt x="7855" y="1872"/>
                  </a:cubicBezTo>
                  <a:close/>
                  <a:moveTo>
                    <a:pt x="367" y="3663"/>
                  </a:moveTo>
                  <a:cubicBezTo>
                    <a:pt x="163" y="3663"/>
                    <a:pt x="1" y="3867"/>
                    <a:pt x="1" y="4070"/>
                  </a:cubicBezTo>
                  <a:cubicBezTo>
                    <a:pt x="1" y="4274"/>
                    <a:pt x="163" y="4436"/>
                    <a:pt x="367" y="4436"/>
                  </a:cubicBezTo>
                  <a:lnTo>
                    <a:pt x="1954" y="4436"/>
                  </a:lnTo>
                  <a:cubicBezTo>
                    <a:pt x="2158" y="4436"/>
                    <a:pt x="2361" y="4274"/>
                    <a:pt x="2361" y="4070"/>
                  </a:cubicBezTo>
                  <a:cubicBezTo>
                    <a:pt x="2361" y="3867"/>
                    <a:pt x="2158" y="3663"/>
                    <a:pt x="1954" y="3663"/>
                  </a:cubicBezTo>
                  <a:close/>
                  <a:moveTo>
                    <a:pt x="3704" y="3663"/>
                  </a:moveTo>
                  <a:cubicBezTo>
                    <a:pt x="3501" y="3663"/>
                    <a:pt x="3338" y="3867"/>
                    <a:pt x="3338" y="4070"/>
                  </a:cubicBezTo>
                  <a:cubicBezTo>
                    <a:pt x="3338" y="4274"/>
                    <a:pt x="3501" y="4436"/>
                    <a:pt x="3704" y="4436"/>
                  </a:cubicBezTo>
                  <a:lnTo>
                    <a:pt x="7855" y="4436"/>
                  </a:lnTo>
                  <a:cubicBezTo>
                    <a:pt x="8059" y="4436"/>
                    <a:pt x="8222" y="4274"/>
                    <a:pt x="8222" y="4070"/>
                  </a:cubicBezTo>
                  <a:cubicBezTo>
                    <a:pt x="8222" y="3867"/>
                    <a:pt x="8059" y="3663"/>
                    <a:pt x="7855" y="3663"/>
                  </a:cubicBezTo>
                  <a:close/>
                  <a:moveTo>
                    <a:pt x="9605" y="3622"/>
                  </a:moveTo>
                  <a:cubicBezTo>
                    <a:pt x="9361" y="3622"/>
                    <a:pt x="9158" y="3826"/>
                    <a:pt x="9158" y="4070"/>
                  </a:cubicBezTo>
                  <a:cubicBezTo>
                    <a:pt x="9158" y="4314"/>
                    <a:pt x="9361" y="4518"/>
                    <a:pt x="9605" y="4518"/>
                  </a:cubicBezTo>
                  <a:cubicBezTo>
                    <a:pt x="9849" y="4518"/>
                    <a:pt x="10053" y="4314"/>
                    <a:pt x="10053" y="4070"/>
                  </a:cubicBezTo>
                  <a:cubicBezTo>
                    <a:pt x="10053" y="3826"/>
                    <a:pt x="9849" y="3622"/>
                    <a:pt x="9605" y="3622"/>
                  </a:cubicBezTo>
                  <a:close/>
                  <a:moveTo>
                    <a:pt x="10948" y="3622"/>
                  </a:moveTo>
                  <a:cubicBezTo>
                    <a:pt x="10704" y="3622"/>
                    <a:pt x="10501" y="3826"/>
                    <a:pt x="10501" y="4070"/>
                  </a:cubicBezTo>
                  <a:cubicBezTo>
                    <a:pt x="10501" y="4314"/>
                    <a:pt x="10704" y="4518"/>
                    <a:pt x="10948" y="4518"/>
                  </a:cubicBezTo>
                  <a:cubicBezTo>
                    <a:pt x="11192" y="4518"/>
                    <a:pt x="11396" y="4314"/>
                    <a:pt x="11396" y="4070"/>
                  </a:cubicBezTo>
                  <a:cubicBezTo>
                    <a:pt x="11396" y="3826"/>
                    <a:pt x="11192" y="3622"/>
                    <a:pt x="10948" y="3622"/>
                  </a:cubicBezTo>
                  <a:close/>
                  <a:moveTo>
                    <a:pt x="12291" y="3622"/>
                  </a:moveTo>
                  <a:cubicBezTo>
                    <a:pt x="12047" y="3622"/>
                    <a:pt x="11844" y="3826"/>
                    <a:pt x="11844" y="4070"/>
                  </a:cubicBezTo>
                  <a:cubicBezTo>
                    <a:pt x="11844" y="4314"/>
                    <a:pt x="12047" y="4518"/>
                    <a:pt x="12291" y="4518"/>
                  </a:cubicBezTo>
                  <a:cubicBezTo>
                    <a:pt x="12535" y="4518"/>
                    <a:pt x="12739" y="4314"/>
                    <a:pt x="12739" y="4070"/>
                  </a:cubicBezTo>
                  <a:cubicBezTo>
                    <a:pt x="12739" y="3826"/>
                    <a:pt x="12535" y="3622"/>
                    <a:pt x="12291" y="3622"/>
                  </a:cubicBezTo>
                  <a:close/>
                  <a:moveTo>
                    <a:pt x="13634" y="3622"/>
                  </a:moveTo>
                  <a:cubicBezTo>
                    <a:pt x="13390" y="3622"/>
                    <a:pt x="13187" y="3826"/>
                    <a:pt x="13187" y="4070"/>
                  </a:cubicBezTo>
                  <a:cubicBezTo>
                    <a:pt x="13187" y="4314"/>
                    <a:pt x="13390" y="4518"/>
                    <a:pt x="13634" y="4518"/>
                  </a:cubicBezTo>
                  <a:cubicBezTo>
                    <a:pt x="13878" y="4518"/>
                    <a:pt x="14082" y="4314"/>
                    <a:pt x="14082" y="4070"/>
                  </a:cubicBezTo>
                  <a:cubicBezTo>
                    <a:pt x="14082" y="3826"/>
                    <a:pt x="13878" y="3622"/>
                    <a:pt x="13634" y="3622"/>
                  </a:cubicBezTo>
                  <a:close/>
                  <a:moveTo>
                    <a:pt x="14977" y="3622"/>
                  </a:moveTo>
                  <a:cubicBezTo>
                    <a:pt x="14733" y="3622"/>
                    <a:pt x="14530" y="3826"/>
                    <a:pt x="14530" y="4070"/>
                  </a:cubicBezTo>
                  <a:cubicBezTo>
                    <a:pt x="14530" y="4314"/>
                    <a:pt x="14733" y="4518"/>
                    <a:pt x="14977" y="4518"/>
                  </a:cubicBezTo>
                  <a:cubicBezTo>
                    <a:pt x="15221" y="4518"/>
                    <a:pt x="15425" y="4314"/>
                    <a:pt x="15425" y="4070"/>
                  </a:cubicBezTo>
                  <a:cubicBezTo>
                    <a:pt x="15425" y="3826"/>
                    <a:pt x="15221" y="3622"/>
                    <a:pt x="14977" y="3622"/>
                  </a:cubicBezTo>
                  <a:close/>
                  <a:moveTo>
                    <a:pt x="16320" y="3622"/>
                  </a:moveTo>
                  <a:cubicBezTo>
                    <a:pt x="16076" y="3622"/>
                    <a:pt x="15873" y="3826"/>
                    <a:pt x="15873" y="4070"/>
                  </a:cubicBezTo>
                  <a:cubicBezTo>
                    <a:pt x="15873" y="4314"/>
                    <a:pt x="16076" y="4518"/>
                    <a:pt x="16320" y="4518"/>
                  </a:cubicBezTo>
                  <a:cubicBezTo>
                    <a:pt x="16564" y="4518"/>
                    <a:pt x="16768" y="4314"/>
                    <a:pt x="16768" y="4070"/>
                  </a:cubicBezTo>
                  <a:cubicBezTo>
                    <a:pt x="16768" y="3826"/>
                    <a:pt x="16564" y="3622"/>
                    <a:pt x="16320" y="3622"/>
                  </a:cubicBezTo>
                  <a:close/>
                  <a:moveTo>
                    <a:pt x="367" y="5454"/>
                  </a:moveTo>
                  <a:cubicBezTo>
                    <a:pt x="163" y="5454"/>
                    <a:pt x="1" y="5657"/>
                    <a:pt x="1" y="5861"/>
                  </a:cubicBezTo>
                  <a:cubicBezTo>
                    <a:pt x="1" y="6064"/>
                    <a:pt x="163" y="6227"/>
                    <a:pt x="367" y="6227"/>
                  </a:cubicBezTo>
                  <a:lnTo>
                    <a:pt x="1954" y="6227"/>
                  </a:lnTo>
                  <a:cubicBezTo>
                    <a:pt x="2158" y="6227"/>
                    <a:pt x="2361" y="6064"/>
                    <a:pt x="2361" y="5861"/>
                  </a:cubicBezTo>
                  <a:cubicBezTo>
                    <a:pt x="2361" y="5657"/>
                    <a:pt x="2158" y="5454"/>
                    <a:pt x="1954" y="5454"/>
                  </a:cubicBezTo>
                  <a:close/>
                  <a:moveTo>
                    <a:pt x="3704" y="5454"/>
                  </a:moveTo>
                  <a:cubicBezTo>
                    <a:pt x="3501" y="5454"/>
                    <a:pt x="3338" y="5657"/>
                    <a:pt x="3338" y="5861"/>
                  </a:cubicBezTo>
                  <a:cubicBezTo>
                    <a:pt x="3338" y="6064"/>
                    <a:pt x="3501" y="6227"/>
                    <a:pt x="3704" y="6227"/>
                  </a:cubicBezTo>
                  <a:lnTo>
                    <a:pt x="7855" y="6227"/>
                  </a:lnTo>
                  <a:cubicBezTo>
                    <a:pt x="8059" y="6227"/>
                    <a:pt x="8222" y="6064"/>
                    <a:pt x="8222" y="5861"/>
                  </a:cubicBezTo>
                  <a:cubicBezTo>
                    <a:pt x="8222" y="5657"/>
                    <a:pt x="8059" y="5454"/>
                    <a:pt x="7855" y="5454"/>
                  </a:cubicBezTo>
                  <a:close/>
                  <a:moveTo>
                    <a:pt x="367" y="7285"/>
                  </a:moveTo>
                  <a:cubicBezTo>
                    <a:pt x="163" y="7285"/>
                    <a:pt x="1" y="7448"/>
                    <a:pt x="1" y="7651"/>
                  </a:cubicBezTo>
                  <a:cubicBezTo>
                    <a:pt x="1" y="7855"/>
                    <a:pt x="163" y="8058"/>
                    <a:pt x="367" y="8058"/>
                  </a:cubicBezTo>
                  <a:lnTo>
                    <a:pt x="1954" y="8058"/>
                  </a:lnTo>
                  <a:cubicBezTo>
                    <a:pt x="2158" y="8058"/>
                    <a:pt x="2361" y="7855"/>
                    <a:pt x="2361" y="7651"/>
                  </a:cubicBezTo>
                  <a:cubicBezTo>
                    <a:pt x="2361" y="7448"/>
                    <a:pt x="2158" y="7285"/>
                    <a:pt x="1954" y="7285"/>
                  </a:cubicBezTo>
                  <a:close/>
                  <a:moveTo>
                    <a:pt x="3704" y="7285"/>
                  </a:moveTo>
                  <a:cubicBezTo>
                    <a:pt x="3501" y="7285"/>
                    <a:pt x="3338" y="7448"/>
                    <a:pt x="3338" y="7651"/>
                  </a:cubicBezTo>
                  <a:cubicBezTo>
                    <a:pt x="3338" y="7855"/>
                    <a:pt x="3501" y="8058"/>
                    <a:pt x="3704" y="8058"/>
                  </a:cubicBezTo>
                  <a:lnTo>
                    <a:pt x="7855" y="8058"/>
                  </a:lnTo>
                  <a:cubicBezTo>
                    <a:pt x="8059" y="8058"/>
                    <a:pt x="8222" y="7855"/>
                    <a:pt x="8222" y="7651"/>
                  </a:cubicBezTo>
                  <a:cubicBezTo>
                    <a:pt x="8222" y="7448"/>
                    <a:pt x="8059" y="7285"/>
                    <a:pt x="7855" y="7285"/>
                  </a:cubicBezTo>
                  <a:close/>
                  <a:moveTo>
                    <a:pt x="14204" y="8791"/>
                  </a:moveTo>
                  <a:cubicBezTo>
                    <a:pt x="13960" y="8791"/>
                    <a:pt x="13756" y="8994"/>
                    <a:pt x="13756" y="9239"/>
                  </a:cubicBezTo>
                  <a:cubicBezTo>
                    <a:pt x="13756" y="9483"/>
                    <a:pt x="13960" y="9686"/>
                    <a:pt x="14204" y="9686"/>
                  </a:cubicBezTo>
                  <a:cubicBezTo>
                    <a:pt x="14448" y="9686"/>
                    <a:pt x="14652" y="9483"/>
                    <a:pt x="14652" y="9239"/>
                  </a:cubicBezTo>
                  <a:cubicBezTo>
                    <a:pt x="14652" y="8994"/>
                    <a:pt x="14448" y="8791"/>
                    <a:pt x="14204" y="8791"/>
                  </a:cubicBezTo>
                  <a:close/>
                  <a:moveTo>
                    <a:pt x="15547" y="8791"/>
                  </a:moveTo>
                  <a:cubicBezTo>
                    <a:pt x="15303" y="8791"/>
                    <a:pt x="15099" y="8994"/>
                    <a:pt x="15099" y="9239"/>
                  </a:cubicBezTo>
                  <a:cubicBezTo>
                    <a:pt x="15099" y="9483"/>
                    <a:pt x="15303" y="9686"/>
                    <a:pt x="15547" y="9686"/>
                  </a:cubicBezTo>
                  <a:cubicBezTo>
                    <a:pt x="15791" y="9686"/>
                    <a:pt x="15995" y="9483"/>
                    <a:pt x="15995" y="9239"/>
                  </a:cubicBezTo>
                  <a:cubicBezTo>
                    <a:pt x="15995" y="8994"/>
                    <a:pt x="15791" y="8791"/>
                    <a:pt x="15547" y="8791"/>
                  </a:cubicBezTo>
                  <a:close/>
                  <a:moveTo>
                    <a:pt x="16890" y="8791"/>
                  </a:moveTo>
                  <a:cubicBezTo>
                    <a:pt x="16646" y="8791"/>
                    <a:pt x="16442" y="8994"/>
                    <a:pt x="16442" y="9239"/>
                  </a:cubicBezTo>
                  <a:cubicBezTo>
                    <a:pt x="16442" y="9483"/>
                    <a:pt x="16646" y="9686"/>
                    <a:pt x="16890" y="9686"/>
                  </a:cubicBezTo>
                  <a:cubicBezTo>
                    <a:pt x="17134" y="9686"/>
                    <a:pt x="17338" y="9483"/>
                    <a:pt x="17338" y="9239"/>
                  </a:cubicBezTo>
                  <a:cubicBezTo>
                    <a:pt x="17338" y="8994"/>
                    <a:pt x="17134" y="8791"/>
                    <a:pt x="16890" y="8791"/>
                  </a:cubicBezTo>
                  <a:close/>
                  <a:moveTo>
                    <a:pt x="18233" y="8791"/>
                  </a:moveTo>
                  <a:cubicBezTo>
                    <a:pt x="17989" y="8791"/>
                    <a:pt x="17785" y="8994"/>
                    <a:pt x="17785" y="9239"/>
                  </a:cubicBezTo>
                  <a:cubicBezTo>
                    <a:pt x="17785" y="9483"/>
                    <a:pt x="17989" y="9686"/>
                    <a:pt x="18233" y="9686"/>
                  </a:cubicBezTo>
                  <a:cubicBezTo>
                    <a:pt x="18477" y="9686"/>
                    <a:pt x="18681" y="9483"/>
                    <a:pt x="18681" y="9239"/>
                  </a:cubicBezTo>
                  <a:cubicBezTo>
                    <a:pt x="18681" y="8994"/>
                    <a:pt x="18477" y="8791"/>
                    <a:pt x="18233" y="8791"/>
                  </a:cubicBezTo>
                  <a:close/>
                  <a:moveTo>
                    <a:pt x="19576" y="8791"/>
                  </a:moveTo>
                  <a:cubicBezTo>
                    <a:pt x="19332" y="8791"/>
                    <a:pt x="19128" y="8994"/>
                    <a:pt x="19128" y="9239"/>
                  </a:cubicBezTo>
                  <a:cubicBezTo>
                    <a:pt x="19128" y="9483"/>
                    <a:pt x="19332" y="9686"/>
                    <a:pt x="19576" y="9686"/>
                  </a:cubicBezTo>
                  <a:cubicBezTo>
                    <a:pt x="19820" y="9686"/>
                    <a:pt x="20024" y="9483"/>
                    <a:pt x="20024" y="9239"/>
                  </a:cubicBezTo>
                  <a:cubicBezTo>
                    <a:pt x="20024" y="8994"/>
                    <a:pt x="19820" y="8791"/>
                    <a:pt x="19576" y="8791"/>
                  </a:cubicBezTo>
                  <a:close/>
                  <a:moveTo>
                    <a:pt x="20919" y="8791"/>
                  </a:moveTo>
                  <a:cubicBezTo>
                    <a:pt x="20675" y="8791"/>
                    <a:pt x="20471" y="8994"/>
                    <a:pt x="20471" y="9239"/>
                  </a:cubicBezTo>
                  <a:cubicBezTo>
                    <a:pt x="20471" y="9483"/>
                    <a:pt x="20675" y="9686"/>
                    <a:pt x="20919" y="9686"/>
                  </a:cubicBezTo>
                  <a:cubicBezTo>
                    <a:pt x="21163" y="9686"/>
                    <a:pt x="21367" y="9483"/>
                    <a:pt x="21367" y="9239"/>
                  </a:cubicBezTo>
                  <a:cubicBezTo>
                    <a:pt x="21367" y="8994"/>
                    <a:pt x="21163" y="8791"/>
                    <a:pt x="20919" y="8791"/>
                  </a:cubicBezTo>
                  <a:close/>
                  <a:moveTo>
                    <a:pt x="367" y="9076"/>
                  </a:moveTo>
                  <a:cubicBezTo>
                    <a:pt x="163" y="9076"/>
                    <a:pt x="1" y="9239"/>
                    <a:pt x="1" y="9442"/>
                  </a:cubicBezTo>
                  <a:cubicBezTo>
                    <a:pt x="1" y="9646"/>
                    <a:pt x="163" y="9849"/>
                    <a:pt x="367" y="9849"/>
                  </a:cubicBezTo>
                  <a:lnTo>
                    <a:pt x="1954" y="9849"/>
                  </a:lnTo>
                  <a:cubicBezTo>
                    <a:pt x="2158" y="9849"/>
                    <a:pt x="2361" y="9646"/>
                    <a:pt x="2361" y="9442"/>
                  </a:cubicBezTo>
                  <a:cubicBezTo>
                    <a:pt x="2361" y="9239"/>
                    <a:pt x="2158" y="9076"/>
                    <a:pt x="1954" y="9076"/>
                  </a:cubicBezTo>
                  <a:close/>
                  <a:moveTo>
                    <a:pt x="8669" y="9076"/>
                  </a:moveTo>
                  <a:cubicBezTo>
                    <a:pt x="8425" y="9076"/>
                    <a:pt x="8262" y="9239"/>
                    <a:pt x="8262" y="9442"/>
                  </a:cubicBezTo>
                  <a:cubicBezTo>
                    <a:pt x="8262" y="9646"/>
                    <a:pt x="8425" y="9849"/>
                    <a:pt x="8669" y="9849"/>
                  </a:cubicBezTo>
                  <a:lnTo>
                    <a:pt x="12780" y="9849"/>
                  </a:lnTo>
                  <a:cubicBezTo>
                    <a:pt x="12983" y="9849"/>
                    <a:pt x="13146" y="9646"/>
                    <a:pt x="13146" y="9442"/>
                  </a:cubicBezTo>
                  <a:cubicBezTo>
                    <a:pt x="13146" y="9239"/>
                    <a:pt x="12983" y="9076"/>
                    <a:pt x="12780" y="9076"/>
                  </a:cubicBezTo>
                  <a:close/>
                  <a:moveTo>
                    <a:pt x="367" y="10867"/>
                  </a:moveTo>
                  <a:cubicBezTo>
                    <a:pt x="163" y="10867"/>
                    <a:pt x="1" y="11029"/>
                    <a:pt x="1" y="11233"/>
                  </a:cubicBezTo>
                  <a:cubicBezTo>
                    <a:pt x="1" y="11477"/>
                    <a:pt x="163" y="11640"/>
                    <a:pt x="367" y="11640"/>
                  </a:cubicBezTo>
                  <a:lnTo>
                    <a:pt x="1954" y="11640"/>
                  </a:lnTo>
                  <a:cubicBezTo>
                    <a:pt x="2158" y="11640"/>
                    <a:pt x="2361" y="11477"/>
                    <a:pt x="2361" y="11233"/>
                  </a:cubicBezTo>
                  <a:cubicBezTo>
                    <a:pt x="2361" y="11029"/>
                    <a:pt x="2158" y="10867"/>
                    <a:pt x="1954" y="10867"/>
                  </a:cubicBezTo>
                  <a:close/>
                  <a:moveTo>
                    <a:pt x="8669" y="10867"/>
                  </a:moveTo>
                  <a:cubicBezTo>
                    <a:pt x="8425" y="10867"/>
                    <a:pt x="8262" y="11029"/>
                    <a:pt x="8262" y="11233"/>
                  </a:cubicBezTo>
                  <a:cubicBezTo>
                    <a:pt x="8262" y="11477"/>
                    <a:pt x="8425" y="11640"/>
                    <a:pt x="8669" y="11640"/>
                  </a:cubicBezTo>
                  <a:lnTo>
                    <a:pt x="12780" y="11640"/>
                  </a:lnTo>
                  <a:cubicBezTo>
                    <a:pt x="12983" y="11640"/>
                    <a:pt x="13146" y="11477"/>
                    <a:pt x="13146" y="11233"/>
                  </a:cubicBezTo>
                  <a:cubicBezTo>
                    <a:pt x="13146" y="11029"/>
                    <a:pt x="12983" y="10867"/>
                    <a:pt x="12780" y="10867"/>
                  </a:cubicBezTo>
                  <a:close/>
                  <a:moveTo>
                    <a:pt x="14204" y="12494"/>
                  </a:moveTo>
                  <a:cubicBezTo>
                    <a:pt x="13960" y="12494"/>
                    <a:pt x="13756" y="12698"/>
                    <a:pt x="13756" y="12942"/>
                  </a:cubicBezTo>
                  <a:cubicBezTo>
                    <a:pt x="13756" y="13186"/>
                    <a:pt x="13960" y="13390"/>
                    <a:pt x="14204" y="13390"/>
                  </a:cubicBezTo>
                  <a:cubicBezTo>
                    <a:pt x="14448" y="13390"/>
                    <a:pt x="14652" y="13186"/>
                    <a:pt x="14652" y="12942"/>
                  </a:cubicBezTo>
                  <a:cubicBezTo>
                    <a:pt x="14652" y="12698"/>
                    <a:pt x="14448" y="12494"/>
                    <a:pt x="14204" y="12494"/>
                  </a:cubicBezTo>
                  <a:close/>
                  <a:moveTo>
                    <a:pt x="15547" y="12494"/>
                  </a:moveTo>
                  <a:cubicBezTo>
                    <a:pt x="15303" y="12494"/>
                    <a:pt x="15099" y="12698"/>
                    <a:pt x="15099" y="12942"/>
                  </a:cubicBezTo>
                  <a:cubicBezTo>
                    <a:pt x="15099" y="13186"/>
                    <a:pt x="15303" y="13390"/>
                    <a:pt x="15547" y="13390"/>
                  </a:cubicBezTo>
                  <a:cubicBezTo>
                    <a:pt x="15791" y="13390"/>
                    <a:pt x="15995" y="13186"/>
                    <a:pt x="15995" y="12942"/>
                  </a:cubicBezTo>
                  <a:cubicBezTo>
                    <a:pt x="15995" y="12698"/>
                    <a:pt x="15791" y="12494"/>
                    <a:pt x="15547" y="12494"/>
                  </a:cubicBezTo>
                  <a:close/>
                  <a:moveTo>
                    <a:pt x="16890" y="12494"/>
                  </a:moveTo>
                  <a:cubicBezTo>
                    <a:pt x="16646" y="12494"/>
                    <a:pt x="16442" y="12698"/>
                    <a:pt x="16442" y="12942"/>
                  </a:cubicBezTo>
                  <a:cubicBezTo>
                    <a:pt x="16442" y="13186"/>
                    <a:pt x="16646" y="13390"/>
                    <a:pt x="16890" y="13390"/>
                  </a:cubicBezTo>
                  <a:cubicBezTo>
                    <a:pt x="17134" y="13390"/>
                    <a:pt x="17338" y="13186"/>
                    <a:pt x="17338" y="12942"/>
                  </a:cubicBezTo>
                  <a:cubicBezTo>
                    <a:pt x="17338" y="12698"/>
                    <a:pt x="17134" y="12494"/>
                    <a:pt x="16890" y="12494"/>
                  </a:cubicBezTo>
                  <a:close/>
                  <a:moveTo>
                    <a:pt x="18233" y="12494"/>
                  </a:moveTo>
                  <a:cubicBezTo>
                    <a:pt x="17989" y="12494"/>
                    <a:pt x="17785" y="12698"/>
                    <a:pt x="17785" y="12942"/>
                  </a:cubicBezTo>
                  <a:cubicBezTo>
                    <a:pt x="17785" y="13186"/>
                    <a:pt x="17989" y="13390"/>
                    <a:pt x="18233" y="13390"/>
                  </a:cubicBezTo>
                  <a:cubicBezTo>
                    <a:pt x="18477" y="13390"/>
                    <a:pt x="18681" y="13186"/>
                    <a:pt x="18681" y="12942"/>
                  </a:cubicBezTo>
                  <a:cubicBezTo>
                    <a:pt x="18681" y="12698"/>
                    <a:pt x="18477" y="12494"/>
                    <a:pt x="18233" y="12494"/>
                  </a:cubicBezTo>
                  <a:close/>
                  <a:moveTo>
                    <a:pt x="19576" y="12494"/>
                  </a:moveTo>
                  <a:cubicBezTo>
                    <a:pt x="19332" y="12494"/>
                    <a:pt x="19128" y="12698"/>
                    <a:pt x="19128" y="12942"/>
                  </a:cubicBezTo>
                  <a:cubicBezTo>
                    <a:pt x="19128" y="13186"/>
                    <a:pt x="19332" y="13390"/>
                    <a:pt x="19576" y="13390"/>
                  </a:cubicBezTo>
                  <a:cubicBezTo>
                    <a:pt x="19820" y="13390"/>
                    <a:pt x="20024" y="13186"/>
                    <a:pt x="20024" y="12942"/>
                  </a:cubicBezTo>
                  <a:cubicBezTo>
                    <a:pt x="20024" y="12698"/>
                    <a:pt x="19820" y="12494"/>
                    <a:pt x="19576" y="12494"/>
                  </a:cubicBezTo>
                  <a:close/>
                  <a:moveTo>
                    <a:pt x="20919" y="12494"/>
                  </a:moveTo>
                  <a:cubicBezTo>
                    <a:pt x="20675" y="12494"/>
                    <a:pt x="20471" y="12698"/>
                    <a:pt x="20471" y="12942"/>
                  </a:cubicBezTo>
                  <a:cubicBezTo>
                    <a:pt x="20471" y="13186"/>
                    <a:pt x="20675" y="13390"/>
                    <a:pt x="20919" y="13390"/>
                  </a:cubicBezTo>
                  <a:cubicBezTo>
                    <a:pt x="21163" y="13390"/>
                    <a:pt x="21367" y="13186"/>
                    <a:pt x="21367" y="12942"/>
                  </a:cubicBezTo>
                  <a:cubicBezTo>
                    <a:pt x="21367" y="12698"/>
                    <a:pt x="21163" y="12494"/>
                    <a:pt x="20919" y="12494"/>
                  </a:cubicBezTo>
                  <a:close/>
                  <a:moveTo>
                    <a:pt x="367" y="12657"/>
                  </a:moveTo>
                  <a:cubicBezTo>
                    <a:pt x="163" y="12657"/>
                    <a:pt x="1" y="12820"/>
                    <a:pt x="1" y="13064"/>
                  </a:cubicBezTo>
                  <a:cubicBezTo>
                    <a:pt x="1" y="13268"/>
                    <a:pt x="163" y="13430"/>
                    <a:pt x="367" y="13430"/>
                  </a:cubicBezTo>
                  <a:lnTo>
                    <a:pt x="1954" y="13430"/>
                  </a:lnTo>
                  <a:cubicBezTo>
                    <a:pt x="2158" y="13430"/>
                    <a:pt x="2361" y="13268"/>
                    <a:pt x="2361" y="13064"/>
                  </a:cubicBezTo>
                  <a:cubicBezTo>
                    <a:pt x="2361" y="12820"/>
                    <a:pt x="2158" y="12657"/>
                    <a:pt x="1954" y="12657"/>
                  </a:cubicBezTo>
                  <a:close/>
                  <a:moveTo>
                    <a:pt x="8669" y="12657"/>
                  </a:moveTo>
                  <a:cubicBezTo>
                    <a:pt x="8425" y="12657"/>
                    <a:pt x="8262" y="12820"/>
                    <a:pt x="8262" y="13064"/>
                  </a:cubicBezTo>
                  <a:cubicBezTo>
                    <a:pt x="8262" y="13268"/>
                    <a:pt x="8425" y="13430"/>
                    <a:pt x="8669" y="13430"/>
                  </a:cubicBezTo>
                  <a:lnTo>
                    <a:pt x="12780" y="13430"/>
                  </a:lnTo>
                  <a:cubicBezTo>
                    <a:pt x="12983" y="13430"/>
                    <a:pt x="13146" y="13268"/>
                    <a:pt x="13146" y="13064"/>
                  </a:cubicBezTo>
                  <a:cubicBezTo>
                    <a:pt x="13146" y="12820"/>
                    <a:pt x="12983" y="12657"/>
                    <a:pt x="12780" y="126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5"/>
            <p:cNvSpPr/>
            <p:nvPr/>
          </p:nvSpPr>
          <p:spPr>
            <a:xfrm>
              <a:off x="2692850" y="3672950"/>
              <a:ext cx="551450" cy="352075"/>
            </a:xfrm>
            <a:custGeom>
              <a:avLst/>
              <a:gdLst/>
              <a:ahLst/>
              <a:cxnLst/>
              <a:rect l="l" t="t" r="r" b="b"/>
              <a:pathLst>
                <a:path w="22058" h="14083" extrusionOk="0">
                  <a:moveTo>
                    <a:pt x="2279" y="733"/>
                  </a:moveTo>
                  <a:lnTo>
                    <a:pt x="2320" y="815"/>
                  </a:lnTo>
                  <a:lnTo>
                    <a:pt x="2279" y="855"/>
                  </a:lnTo>
                  <a:lnTo>
                    <a:pt x="692" y="855"/>
                  </a:lnTo>
                  <a:lnTo>
                    <a:pt x="651" y="815"/>
                  </a:lnTo>
                  <a:lnTo>
                    <a:pt x="692" y="733"/>
                  </a:lnTo>
                  <a:close/>
                  <a:moveTo>
                    <a:pt x="8180" y="733"/>
                  </a:moveTo>
                  <a:lnTo>
                    <a:pt x="8221" y="815"/>
                  </a:lnTo>
                  <a:lnTo>
                    <a:pt x="8180" y="855"/>
                  </a:lnTo>
                  <a:lnTo>
                    <a:pt x="4029" y="855"/>
                  </a:lnTo>
                  <a:lnTo>
                    <a:pt x="3988" y="815"/>
                  </a:lnTo>
                  <a:lnTo>
                    <a:pt x="4029" y="733"/>
                  </a:lnTo>
                  <a:close/>
                  <a:moveTo>
                    <a:pt x="9930" y="693"/>
                  </a:moveTo>
                  <a:cubicBezTo>
                    <a:pt x="9971" y="693"/>
                    <a:pt x="10012" y="733"/>
                    <a:pt x="10012" y="815"/>
                  </a:cubicBezTo>
                  <a:cubicBezTo>
                    <a:pt x="10012" y="855"/>
                    <a:pt x="9971" y="896"/>
                    <a:pt x="9930" y="896"/>
                  </a:cubicBezTo>
                  <a:lnTo>
                    <a:pt x="9808" y="815"/>
                  </a:lnTo>
                  <a:lnTo>
                    <a:pt x="9930" y="693"/>
                  </a:lnTo>
                  <a:close/>
                  <a:moveTo>
                    <a:pt x="11273" y="693"/>
                  </a:moveTo>
                  <a:cubicBezTo>
                    <a:pt x="11314" y="693"/>
                    <a:pt x="11355" y="733"/>
                    <a:pt x="11355" y="815"/>
                  </a:cubicBezTo>
                  <a:cubicBezTo>
                    <a:pt x="11355" y="855"/>
                    <a:pt x="11314" y="896"/>
                    <a:pt x="11273" y="896"/>
                  </a:cubicBezTo>
                  <a:lnTo>
                    <a:pt x="11151" y="815"/>
                  </a:lnTo>
                  <a:lnTo>
                    <a:pt x="11273" y="693"/>
                  </a:lnTo>
                  <a:close/>
                  <a:moveTo>
                    <a:pt x="12616" y="693"/>
                  </a:moveTo>
                  <a:cubicBezTo>
                    <a:pt x="12657" y="693"/>
                    <a:pt x="12738" y="733"/>
                    <a:pt x="12738" y="815"/>
                  </a:cubicBezTo>
                  <a:cubicBezTo>
                    <a:pt x="12738" y="855"/>
                    <a:pt x="12657" y="896"/>
                    <a:pt x="12616" y="896"/>
                  </a:cubicBezTo>
                  <a:lnTo>
                    <a:pt x="12494" y="815"/>
                  </a:lnTo>
                  <a:lnTo>
                    <a:pt x="12616" y="693"/>
                  </a:lnTo>
                  <a:close/>
                  <a:moveTo>
                    <a:pt x="13959" y="693"/>
                  </a:moveTo>
                  <a:lnTo>
                    <a:pt x="14081" y="815"/>
                  </a:lnTo>
                  <a:lnTo>
                    <a:pt x="13959" y="896"/>
                  </a:lnTo>
                  <a:cubicBezTo>
                    <a:pt x="13878" y="896"/>
                    <a:pt x="13837" y="855"/>
                    <a:pt x="13837" y="815"/>
                  </a:cubicBezTo>
                  <a:cubicBezTo>
                    <a:pt x="13837" y="733"/>
                    <a:pt x="13878" y="693"/>
                    <a:pt x="13959" y="693"/>
                  </a:cubicBezTo>
                  <a:close/>
                  <a:moveTo>
                    <a:pt x="15302" y="693"/>
                  </a:moveTo>
                  <a:lnTo>
                    <a:pt x="15424" y="815"/>
                  </a:lnTo>
                  <a:lnTo>
                    <a:pt x="15302" y="896"/>
                  </a:lnTo>
                  <a:cubicBezTo>
                    <a:pt x="15262" y="896"/>
                    <a:pt x="15180" y="855"/>
                    <a:pt x="15180" y="815"/>
                  </a:cubicBezTo>
                  <a:cubicBezTo>
                    <a:pt x="15180" y="733"/>
                    <a:pt x="15262" y="693"/>
                    <a:pt x="15302" y="693"/>
                  </a:cubicBezTo>
                  <a:close/>
                  <a:moveTo>
                    <a:pt x="16645" y="693"/>
                  </a:moveTo>
                  <a:lnTo>
                    <a:pt x="16767" y="815"/>
                  </a:lnTo>
                  <a:lnTo>
                    <a:pt x="16645" y="896"/>
                  </a:lnTo>
                  <a:cubicBezTo>
                    <a:pt x="16605" y="896"/>
                    <a:pt x="16523" y="855"/>
                    <a:pt x="16523" y="815"/>
                  </a:cubicBezTo>
                  <a:cubicBezTo>
                    <a:pt x="16523" y="733"/>
                    <a:pt x="16605" y="693"/>
                    <a:pt x="16645" y="693"/>
                  </a:cubicBezTo>
                  <a:close/>
                  <a:moveTo>
                    <a:pt x="692" y="82"/>
                  </a:moveTo>
                  <a:cubicBezTo>
                    <a:pt x="326" y="82"/>
                    <a:pt x="0" y="408"/>
                    <a:pt x="0" y="815"/>
                  </a:cubicBezTo>
                  <a:cubicBezTo>
                    <a:pt x="0" y="1181"/>
                    <a:pt x="326" y="1507"/>
                    <a:pt x="692" y="1507"/>
                  </a:cubicBezTo>
                  <a:lnTo>
                    <a:pt x="2279" y="1507"/>
                  </a:lnTo>
                  <a:cubicBezTo>
                    <a:pt x="2686" y="1507"/>
                    <a:pt x="3012" y="1181"/>
                    <a:pt x="3012" y="815"/>
                  </a:cubicBezTo>
                  <a:cubicBezTo>
                    <a:pt x="3012" y="408"/>
                    <a:pt x="2686" y="82"/>
                    <a:pt x="2279" y="82"/>
                  </a:cubicBezTo>
                  <a:close/>
                  <a:moveTo>
                    <a:pt x="4029" y="82"/>
                  </a:moveTo>
                  <a:cubicBezTo>
                    <a:pt x="3622" y="82"/>
                    <a:pt x="3297" y="408"/>
                    <a:pt x="3297" y="815"/>
                  </a:cubicBezTo>
                  <a:cubicBezTo>
                    <a:pt x="3297" y="1181"/>
                    <a:pt x="3622" y="1507"/>
                    <a:pt x="4029" y="1507"/>
                  </a:cubicBezTo>
                  <a:lnTo>
                    <a:pt x="8180" y="1507"/>
                  </a:lnTo>
                  <a:cubicBezTo>
                    <a:pt x="8547" y="1507"/>
                    <a:pt x="8872" y="1181"/>
                    <a:pt x="8872" y="815"/>
                  </a:cubicBezTo>
                  <a:cubicBezTo>
                    <a:pt x="8872" y="408"/>
                    <a:pt x="8547" y="82"/>
                    <a:pt x="8180" y="82"/>
                  </a:cubicBezTo>
                  <a:close/>
                  <a:moveTo>
                    <a:pt x="9930" y="1"/>
                  </a:moveTo>
                  <a:cubicBezTo>
                    <a:pt x="9483" y="1"/>
                    <a:pt x="9116" y="367"/>
                    <a:pt x="9116" y="815"/>
                  </a:cubicBezTo>
                  <a:cubicBezTo>
                    <a:pt x="9116" y="1222"/>
                    <a:pt x="9483" y="1588"/>
                    <a:pt x="9930" y="1588"/>
                  </a:cubicBezTo>
                  <a:cubicBezTo>
                    <a:pt x="10194" y="1588"/>
                    <a:pt x="10441" y="1434"/>
                    <a:pt x="10582" y="1214"/>
                  </a:cubicBezTo>
                  <a:lnTo>
                    <a:pt x="10582" y="1214"/>
                  </a:lnTo>
                  <a:cubicBezTo>
                    <a:pt x="10726" y="1434"/>
                    <a:pt x="10983" y="1588"/>
                    <a:pt x="11273" y="1588"/>
                  </a:cubicBezTo>
                  <a:cubicBezTo>
                    <a:pt x="11537" y="1588"/>
                    <a:pt x="11784" y="1434"/>
                    <a:pt x="11925" y="1214"/>
                  </a:cubicBezTo>
                  <a:lnTo>
                    <a:pt x="11925" y="1214"/>
                  </a:lnTo>
                  <a:cubicBezTo>
                    <a:pt x="12069" y="1434"/>
                    <a:pt x="12326" y="1588"/>
                    <a:pt x="12616" y="1588"/>
                  </a:cubicBezTo>
                  <a:cubicBezTo>
                    <a:pt x="12914" y="1588"/>
                    <a:pt x="13158" y="1426"/>
                    <a:pt x="13288" y="1197"/>
                  </a:cubicBezTo>
                  <a:lnTo>
                    <a:pt x="13288" y="1197"/>
                  </a:lnTo>
                  <a:cubicBezTo>
                    <a:pt x="13418" y="1426"/>
                    <a:pt x="13661" y="1588"/>
                    <a:pt x="13959" y="1588"/>
                  </a:cubicBezTo>
                  <a:cubicBezTo>
                    <a:pt x="14257" y="1588"/>
                    <a:pt x="14501" y="1426"/>
                    <a:pt x="14631" y="1197"/>
                  </a:cubicBezTo>
                  <a:lnTo>
                    <a:pt x="14631" y="1197"/>
                  </a:lnTo>
                  <a:cubicBezTo>
                    <a:pt x="14761" y="1426"/>
                    <a:pt x="15004" y="1588"/>
                    <a:pt x="15302" y="1588"/>
                  </a:cubicBezTo>
                  <a:cubicBezTo>
                    <a:pt x="15600" y="1588"/>
                    <a:pt x="15844" y="1426"/>
                    <a:pt x="15974" y="1197"/>
                  </a:cubicBezTo>
                  <a:lnTo>
                    <a:pt x="15974" y="1197"/>
                  </a:lnTo>
                  <a:cubicBezTo>
                    <a:pt x="16104" y="1426"/>
                    <a:pt x="16347" y="1588"/>
                    <a:pt x="16645" y="1588"/>
                  </a:cubicBezTo>
                  <a:cubicBezTo>
                    <a:pt x="17093" y="1588"/>
                    <a:pt x="17459" y="1222"/>
                    <a:pt x="17459" y="815"/>
                  </a:cubicBezTo>
                  <a:cubicBezTo>
                    <a:pt x="17459" y="367"/>
                    <a:pt x="17093" y="1"/>
                    <a:pt x="16645" y="1"/>
                  </a:cubicBezTo>
                  <a:cubicBezTo>
                    <a:pt x="16347" y="1"/>
                    <a:pt x="16104" y="163"/>
                    <a:pt x="15974" y="403"/>
                  </a:cubicBezTo>
                  <a:lnTo>
                    <a:pt x="15974" y="403"/>
                  </a:lnTo>
                  <a:cubicBezTo>
                    <a:pt x="15844" y="163"/>
                    <a:pt x="15600" y="1"/>
                    <a:pt x="15302" y="1"/>
                  </a:cubicBezTo>
                  <a:cubicBezTo>
                    <a:pt x="15004" y="1"/>
                    <a:pt x="14761" y="163"/>
                    <a:pt x="14631" y="403"/>
                  </a:cubicBezTo>
                  <a:lnTo>
                    <a:pt x="14631" y="403"/>
                  </a:lnTo>
                  <a:cubicBezTo>
                    <a:pt x="14501" y="163"/>
                    <a:pt x="14257" y="1"/>
                    <a:pt x="13959" y="1"/>
                  </a:cubicBezTo>
                  <a:cubicBezTo>
                    <a:pt x="13661" y="1"/>
                    <a:pt x="13418" y="163"/>
                    <a:pt x="13288" y="403"/>
                  </a:cubicBezTo>
                  <a:lnTo>
                    <a:pt x="13288" y="403"/>
                  </a:lnTo>
                  <a:cubicBezTo>
                    <a:pt x="13158" y="163"/>
                    <a:pt x="12914" y="1"/>
                    <a:pt x="12616" y="1"/>
                  </a:cubicBezTo>
                  <a:cubicBezTo>
                    <a:pt x="12326" y="1"/>
                    <a:pt x="12069" y="155"/>
                    <a:pt x="11925" y="386"/>
                  </a:cubicBezTo>
                  <a:lnTo>
                    <a:pt x="11925" y="386"/>
                  </a:lnTo>
                  <a:cubicBezTo>
                    <a:pt x="11784" y="155"/>
                    <a:pt x="11537" y="1"/>
                    <a:pt x="11273" y="1"/>
                  </a:cubicBezTo>
                  <a:cubicBezTo>
                    <a:pt x="10983" y="1"/>
                    <a:pt x="10726" y="155"/>
                    <a:pt x="10582" y="386"/>
                  </a:cubicBezTo>
                  <a:lnTo>
                    <a:pt x="10582" y="386"/>
                  </a:lnTo>
                  <a:cubicBezTo>
                    <a:pt x="10441" y="155"/>
                    <a:pt x="10194" y="1"/>
                    <a:pt x="9930" y="1"/>
                  </a:cubicBezTo>
                  <a:close/>
                  <a:moveTo>
                    <a:pt x="2279" y="2524"/>
                  </a:moveTo>
                  <a:lnTo>
                    <a:pt x="2320" y="2605"/>
                  </a:lnTo>
                  <a:lnTo>
                    <a:pt x="2279" y="2646"/>
                  </a:lnTo>
                  <a:lnTo>
                    <a:pt x="692" y="2646"/>
                  </a:lnTo>
                  <a:lnTo>
                    <a:pt x="651" y="2605"/>
                  </a:lnTo>
                  <a:lnTo>
                    <a:pt x="692" y="2524"/>
                  </a:lnTo>
                  <a:close/>
                  <a:moveTo>
                    <a:pt x="8180" y="2524"/>
                  </a:moveTo>
                  <a:lnTo>
                    <a:pt x="8221" y="2605"/>
                  </a:lnTo>
                  <a:lnTo>
                    <a:pt x="8180" y="2646"/>
                  </a:lnTo>
                  <a:lnTo>
                    <a:pt x="4029" y="2646"/>
                  </a:lnTo>
                  <a:lnTo>
                    <a:pt x="3988" y="2605"/>
                  </a:lnTo>
                  <a:lnTo>
                    <a:pt x="4029" y="2524"/>
                  </a:lnTo>
                  <a:close/>
                  <a:moveTo>
                    <a:pt x="692" y="1873"/>
                  </a:moveTo>
                  <a:cubicBezTo>
                    <a:pt x="326" y="1873"/>
                    <a:pt x="0" y="2198"/>
                    <a:pt x="0" y="2605"/>
                  </a:cubicBezTo>
                  <a:cubicBezTo>
                    <a:pt x="0" y="3012"/>
                    <a:pt x="326" y="3338"/>
                    <a:pt x="692" y="3338"/>
                  </a:cubicBezTo>
                  <a:lnTo>
                    <a:pt x="2279" y="3338"/>
                  </a:lnTo>
                  <a:cubicBezTo>
                    <a:pt x="2686" y="3297"/>
                    <a:pt x="3012" y="3012"/>
                    <a:pt x="3012" y="2605"/>
                  </a:cubicBezTo>
                  <a:cubicBezTo>
                    <a:pt x="3012" y="2198"/>
                    <a:pt x="2686" y="1873"/>
                    <a:pt x="2279" y="1873"/>
                  </a:cubicBezTo>
                  <a:close/>
                  <a:moveTo>
                    <a:pt x="4029" y="1873"/>
                  </a:moveTo>
                  <a:cubicBezTo>
                    <a:pt x="3622" y="1873"/>
                    <a:pt x="3297" y="2198"/>
                    <a:pt x="3297" y="2605"/>
                  </a:cubicBezTo>
                  <a:cubicBezTo>
                    <a:pt x="3297" y="3012"/>
                    <a:pt x="3622" y="3297"/>
                    <a:pt x="4029" y="3338"/>
                  </a:cubicBezTo>
                  <a:lnTo>
                    <a:pt x="8180" y="3338"/>
                  </a:lnTo>
                  <a:cubicBezTo>
                    <a:pt x="8547" y="3297"/>
                    <a:pt x="8872" y="3012"/>
                    <a:pt x="8872" y="2605"/>
                  </a:cubicBezTo>
                  <a:cubicBezTo>
                    <a:pt x="8872" y="2198"/>
                    <a:pt x="8547" y="1873"/>
                    <a:pt x="8180" y="1873"/>
                  </a:cubicBezTo>
                  <a:close/>
                  <a:moveTo>
                    <a:pt x="2279" y="4355"/>
                  </a:moveTo>
                  <a:lnTo>
                    <a:pt x="2320" y="4396"/>
                  </a:lnTo>
                  <a:lnTo>
                    <a:pt x="2279" y="4437"/>
                  </a:lnTo>
                  <a:lnTo>
                    <a:pt x="692" y="4437"/>
                  </a:lnTo>
                  <a:lnTo>
                    <a:pt x="651" y="4396"/>
                  </a:lnTo>
                  <a:lnTo>
                    <a:pt x="692" y="4355"/>
                  </a:lnTo>
                  <a:close/>
                  <a:moveTo>
                    <a:pt x="8180" y="4355"/>
                  </a:moveTo>
                  <a:lnTo>
                    <a:pt x="8221" y="4396"/>
                  </a:lnTo>
                  <a:lnTo>
                    <a:pt x="8180" y="4437"/>
                  </a:lnTo>
                  <a:lnTo>
                    <a:pt x="4029" y="4437"/>
                  </a:lnTo>
                  <a:lnTo>
                    <a:pt x="3988" y="4396"/>
                  </a:lnTo>
                  <a:lnTo>
                    <a:pt x="4029" y="4355"/>
                  </a:lnTo>
                  <a:close/>
                  <a:moveTo>
                    <a:pt x="9930" y="4274"/>
                  </a:moveTo>
                  <a:cubicBezTo>
                    <a:pt x="9971" y="4274"/>
                    <a:pt x="10012" y="4315"/>
                    <a:pt x="10012" y="4396"/>
                  </a:cubicBezTo>
                  <a:cubicBezTo>
                    <a:pt x="10012" y="4437"/>
                    <a:pt x="9971" y="4478"/>
                    <a:pt x="9930" y="4478"/>
                  </a:cubicBezTo>
                  <a:lnTo>
                    <a:pt x="9808" y="4396"/>
                  </a:lnTo>
                  <a:lnTo>
                    <a:pt x="9930" y="4274"/>
                  </a:lnTo>
                  <a:close/>
                  <a:moveTo>
                    <a:pt x="11273" y="4274"/>
                  </a:moveTo>
                  <a:cubicBezTo>
                    <a:pt x="11314" y="4274"/>
                    <a:pt x="11355" y="4315"/>
                    <a:pt x="11355" y="4396"/>
                  </a:cubicBezTo>
                  <a:cubicBezTo>
                    <a:pt x="11355" y="4437"/>
                    <a:pt x="11314" y="4478"/>
                    <a:pt x="11273" y="4478"/>
                  </a:cubicBezTo>
                  <a:lnTo>
                    <a:pt x="11151" y="4396"/>
                  </a:lnTo>
                  <a:lnTo>
                    <a:pt x="11273" y="4274"/>
                  </a:lnTo>
                  <a:close/>
                  <a:moveTo>
                    <a:pt x="12616" y="4274"/>
                  </a:moveTo>
                  <a:cubicBezTo>
                    <a:pt x="12657" y="4274"/>
                    <a:pt x="12738" y="4315"/>
                    <a:pt x="12738" y="4396"/>
                  </a:cubicBezTo>
                  <a:cubicBezTo>
                    <a:pt x="12738" y="4437"/>
                    <a:pt x="12657" y="4478"/>
                    <a:pt x="12616" y="4478"/>
                  </a:cubicBezTo>
                  <a:lnTo>
                    <a:pt x="12494" y="4396"/>
                  </a:lnTo>
                  <a:lnTo>
                    <a:pt x="12616" y="4274"/>
                  </a:lnTo>
                  <a:close/>
                  <a:moveTo>
                    <a:pt x="13959" y="4274"/>
                  </a:moveTo>
                  <a:lnTo>
                    <a:pt x="14081" y="4396"/>
                  </a:lnTo>
                  <a:lnTo>
                    <a:pt x="13959" y="4478"/>
                  </a:lnTo>
                  <a:cubicBezTo>
                    <a:pt x="13878" y="4478"/>
                    <a:pt x="13837" y="4437"/>
                    <a:pt x="13837" y="4396"/>
                  </a:cubicBezTo>
                  <a:cubicBezTo>
                    <a:pt x="13837" y="4315"/>
                    <a:pt x="13878" y="4274"/>
                    <a:pt x="13959" y="4274"/>
                  </a:cubicBezTo>
                  <a:close/>
                  <a:moveTo>
                    <a:pt x="15302" y="4274"/>
                  </a:moveTo>
                  <a:lnTo>
                    <a:pt x="15424" y="4396"/>
                  </a:lnTo>
                  <a:lnTo>
                    <a:pt x="15302" y="4478"/>
                  </a:lnTo>
                  <a:cubicBezTo>
                    <a:pt x="15262" y="4478"/>
                    <a:pt x="15180" y="4437"/>
                    <a:pt x="15180" y="4396"/>
                  </a:cubicBezTo>
                  <a:cubicBezTo>
                    <a:pt x="15180" y="4315"/>
                    <a:pt x="15262" y="4274"/>
                    <a:pt x="15302" y="4274"/>
                  </a:cubicBezTo>
                  <a:close/>
                  <a:moveTo>
                    <a:pt x="16645" y="4274"/>
                  </a:moveTo>
                  <a:lnTo>
                    <a:pt x="16767" y="4396"/>
                  </a:lnTo>
                  <a:lnTo>
                    <a:pt x="16645" y="4478"/>
                  </a:lnTo>
                  <a:cubicBezTo>
                    <a:pt x="16605" y="4478"/>
                    <a:pt x="16523" y="4437"/>
                    <a:pt x="16523" y="4396"/>
                  </a:cubicBezTo>
                  <a:cubicBezTo>
                    <a:pt x="16523" y="4315"/>
                    <a:pt x="16605" y="4274"/>
                    <a:pt x="16645" y="4274"/>
                  </a:cubicBezTo>
                  <a:close/>
                  <a:moveTo>
                    <a:pt x="692" y="3664"/>
                  </a:moveTo>
                  <a:cubicBezTo>
                    <a:pt x="326" y="3664"/>
                    <a:pt x="0" y="3989"/>
                    <a:pt x="0" y="4396"/>
                  </a:cubicBezTo>
                  <a:cubicBezTo>
                    <a:pt x="0" y="4803"/>
                    <a:pt x="326" y="5129"/>
                    <a:pt x="692" y="5129"/>
                  </a:cubicBezTo>
                  <a:lnTo>
                    <a:pt x="2279" y="5129"/>
                  </a:lnTo>
                  <a:cubicBezTo>
                    <a:pt x="2686" y="5129"/>
                    <a:pt x="3012" y="4803"/>
                    <a:pt x="3012" y="4396"/>
                  </a:cubicBezTo>
                  <a:cubicBezTo>
                    <a:pt x="3012" y="3989"/>
                    <a:pt x="2686" y="3664"/>
                    <a:pt x="2279" y="3664"/>
                  </a:cubicBezTo>
                  <a:close/>
                  <a:moveTo>
                    <a:pt x="4029" y="3664"/>
                  </a:moveTo>
                  <a:cubicBezTo>
                    <a:pt x="3622" y="3664"/>
                    <a:pt x="3297" y="3989"/>
                    <a:pt x="3297" y="4396"/>
                  </a:cubicBezTo>
                  <a:cubicBezTo>
                    <a:pt x="3297" y="4803"/>
                    <a:pt x="3622" y="5129"/>
                    <a:pt x="4029" y="5129"/>
                  </a:cubicBezTo>
                  <a:lnTo>
                    <a:pt x="8180" y="5129"/>
                  </a:lnTo>
                  <a:cubicBezTo>
                    <a:pt x="8547" y="5129"/>
                    <a:pt x="8872" y="4803"/>
                    <a:pt x="8872" y="4396"/>
                  </a:cubicBezTo>
                  <a:cubicBezTo>
                    <a:pt x="8872" y="3989"/>
                    <a:pt x="8547" y="3664"/>
                    <a:pt x="8180" y="3664"/>
                  </a:cubicBezTo>
                  <a:close/>
                  <a:moveTo>
                    <a:pt x="9930" y="3582"/>
                  </a:moveTo>
                  <a:cubicBezTo>
                    <a:pt x="9483" y="3582"/>
                    <a:pt x="9116" y="3948"/>
                    <a:pt x="9116" y="4396"/>
                  </a:cubicBezTo>
                  <a:cubicBezTo>
                    <a:pt x="9116" y="4844"/>
                    <a:pt x="9483" y="5169"/>
                    <a:pt x="9930" y="5169"/>
                  </a:cubicBezTo>
                  <a:cubicBezTo>
                    <a:pt x="10191" y="5169"/>
                    <a:pt x="10435" y="5019"/>
                    <a:pt x="10576" y="4804"/>
                  </a:cubicBezTo>
                  <a:lnTo>
                    <a:pt x="10576" y="4804"/>
                  </a:lnTo>
                  <a:cubicBezTo>
                    <a:pt x="10719" y="5028"/>
                    <a:pt x="10979" y="5169"/>
                    <a:pt x="11273" y="5169"/>
                  </a:cubicBezTo>
                  <a:cubicBezTo>
                    <a:pt x="11534" y="5169"/>
                    <a:pt x="11778" y="5019"/>
                    <a:pt x="11919" y="4804"/>
                  </a:cubicBezTo>
                  <a:lnTo>
                    <a:pt x="11919" y="4804"/>
                  </a:lnTo>
                  <a:cubicBezTo>
                    <a:pt x="12062" y="5028"/>
                    <a:pt x="12322" y="5169"/>
                    <a:pt x="12616" y="5169"/>
                  </a:cubicBezTo>
                  <a:cubicBezTo>
                    <a:pt x="12910" y="5169"/>
                    <a:pt x="13152" y="5011"/>
                    <a:pt x="13283" y="4788"/>
                  </a:cubicBezTo>
                  <a:lnTo>
                    <a:pt x="13283" y="4788"/>
                  </a:lnTo>
                  <a:cubicBezTo>
                    <a:pt x="13411" y="5021"/>
                    <a:pt x="13657" y="5169"/>
                    <a:pt x="13959" y="5169"/>
                  </a:cubicBezTo>
                  <a:cubicBezTo>
                    <a:pt x="14261" y="5169"/>
                    <a:pt x="14507" y="5021"/>
                    <a:pt x="14636" y="4788"/>
                  </a:cubicBezTo>
                  <a:lnTo>
                    <a:pt x="14636" y="4788"/>
                  </a:lnTo>
                  <a:cubicBezTo>
                    <a:pt x="14767" y="5011"/>
                    <a:pt x="15008" y="5169"/>
                    <a:pt x="15302" y="5169"/>
                  </a:cubicBezTo>
                  <a:cubicBezTo>
                    <a:pt x="15604" y="5169"/>
                    <a:pt x="15850" y="5021"/>
                    <a:pt x="15979" y="4788"/>
                  </a:cubicBezTo>
                  <a:lnTo>
                    <a:pt x="15979" y="4788"/>
                  </a:lnTo>
                  <a:cubicBezTo>
                    <a:pt x="16110" y="5011"/>
                    <a:pt x="16351" y="5169"/>
                    <a:pt x="16645" y="5169"/>
                  </a:cubicBezTo>
                  <a:cubicBezTo>
                    <a:pt x="17093" y="5169"/>
                    <a:pt x="17459" y="4844"/>
                    <a:pt x="17459" y="4396"/>
                  </a:cubicBezTo>
                  <a:cubicBezTo>
                    <a:pt x="17459" y="3948"/>
                    <a:pt x="17093" y="3582"/>
                    <a:pt x="16645" y="3582"/>
                  </a:cubicBezTo>
                  <a:cubicBezTo>
                    <a:pt x="16347" y="3582"/>
                    <a:pt x="16104" y="3744"/>
                    <a:pt x="15974" y="3985"/>
                  </a:cubicBezTo>
                  <a:lnTo>
                    <a:pt x="15974" y="3985"/>
                  </a:lnTo>
                  <a:cubicBezTo>
                    <a:pt x="15844" y="3744"/>
                    <a:pt x="15600" y="3582"/>
                    <a:pt x="15302" y="3582"/>
                  </a:cubicBezTo>
                  <a:cubicBezTo>
                    <a:pt x="15004" y="3582"/>
                    <a:pt x="14761" y="3744"/>
                    <a:pt x="14631" y="3985"/>
                  </a:cubicBezTo>
                  <a:lnTo>
                    <a:pt x="14631" y="3985"/>
                  </a:lnTo>
                  <a:cubicBezTo>
                    <a:pt x="14501" y="3744"/>
                    <a:pt x="14257" y="3582"/>
                    <a:pt x="13959" y="3582"/>
                  </a:cubicBezTo>
                  <a:cubicBezTo>
                    <a:pt x="13661" y="3582"/>
                    <a:pt x="13418" y="3744"/>
                    <a:pt x="13288" y="3985"/>
                  </a:cubicBezTo>
                  <a:lnTo>
                    <a:pt x="13288" y="3985"/>
                  </a:lnTo>
                  <a:cubicBezTo>
                    <a:pt x="13158" y="3744"/>
                    <a:pt x="12914" y="3582"/>
                    <a:pt x="12616" y="3582"/>
                  </a:cubicBezTo>
                  <a:cubicBezTo>
                    <a:pt x="12326" y="3582"/>
                    <a:pt x="12069" y="3737"/>
                    <a:pt x="11925" y="3967"/>
                  </a:cubicBezTo>
                  <a:lnTo>
                    <a:pt x="11925" y="3967"/>
                  </a:lnTo>
                  <a:cubicBezTo>
                    <a:pt x="11784" y="3737"/>
                    <a:pt x="11537" y="3582"/>
                    <a:pt x="11273" y="3582"/>
                  </a:cubicBezTo>
                  <a:cubicBezTo>
                    <a:pt x="10983" y="3582"/>
                    <a:pt x="10726" y="3737"/>
                    <a:pt x="10582" y="3967"/>
                  </a:cubicBezTo>
                  <a:lnTo>
                    <a:pt x="10582" y="3967"/>
                  </a:lnTo>
                  <a:cubicBezTo>
                    <a:pt x="10441" y="3737"/>
                    <a:pt x="10194" y="3582"/>
                    <a:pt x="9930" y="3582"/>
                  </a:cubicBezTo>
                  <a:close/>
                  <a:moveTo>
                    <a:pt x="2279" y="6146"/>
                  </a:moveTo>
                  <a:lnTo>
                    <a:pt x="2320" y="6187"/>
                  </a:lnTo>
                  <a:lnTo>
                    <a:pt x="2279" y="6228"/>
                  </a:lnTo>
                  <a:lnTo>
                    <a:pt x="692" y="6228"/>
                  </a:lnTo>
                  <a:lnTo>
                    <a:pt x="651" y="6187"/>
                  </a:lnTo>
                  <a:lnTo>
                    <a:pt x="692" y="6146"/>
                  </a:lnTo>
                  <a:close/>
                  <a:moveTo>
                    <a:pt x="8180" y="6146"/>
                  </a:moveTo>
                  <a:lnTo>
                    <a:pt x="8221" y="6187"/>
                  </a:lnTo>
                  <a:lnTo>
                    <a:pt x="8180" y="6228"/>
                  </a:lnTo>
                  <a:lnTo>
                    <a:pt x="4029" y="6228"/>
                  </a:lnTo>
                  <a:lnTo>
                    <a:pt x="3988" y="6187"/>
                  </a:lnTo>
                  <a:lnTo>
                    <a:pt x="4029" y="6146"/>
                  </a:lnTo>
                  <a:close/>
                  <a:moveTo>
                    <a:pt x="692" y="5454"/>
                  </a:moveTo>
                  <a:cubicBezTo>
                    <a:pt x="326" y="5454"/>
                    <a:pt x="0" y="5780"/>
                    <a:pt x="0" y="6187"/>
                  </a:cubicBezTo>
                  <a:cubicBezTo>
                    <a:pt x="0" y="6594"/>
                    <a:pt x="326" y="6919"/>
                    <a:pt x="692" y="6919"/>
                  </a:cubicBezTo>
                  <a:lnTo>
                    <a:pt x="2279" y="6919"/>
                  </a:lnTo>
                  <a:cubicBezTo>
                    <a:pt x="2686" y="6919"/>
                    <a:pt x="3012" y="6594"/>
                    <a:pt x="3012" y="6187"/>
                  </a:cubicBezTo>
                  <a:cubicBezTo>
                    <a:pt x="3012" y="5780"/>
                    <a:pt x="2686" y="5454"/>
                    <a:pt x="2279" y="5454"/>
                  </a:cubicBezTo>
                  <a:close/>
                  <a:moveTo>
                    <a:pt x="4029" y="5454"/>
                  </a:moveTo>
                  <a:cubicBezTo>
                    <a:pt x="3622" y="5454"/>
                    <a:pt x="3297" y="5780"/>
                    <a:pt x="3297" y="6187"/>
                  </a:cubicBezTo>
                  <a:cubicBezTo>
                    <a:pt x="3297" y="6594"/>
                    <a:pt x="3622" y="6919"/>
                    <a:pt x="4029" y="6919"/>
                  </a:cubicBezTo>
                  <a:lnTo>
                    <a:pt x="8180" y="6919"/>
                  </a:lnTo>
                  <a:cubicBezTo>
                    <a:pt x="8547" y="6919"/>
                    <a:pt x="8872" y="6594"/>
                    <a:pt x="8872" y="6187"/>
                  </a:cubicBezTo>
                  <a:cubicBezTo>
                    <a:pt x="8872" y="5780"/>
                    <a:pt x="8547" y="5454"/>
                    <a:pt x="8180" y="5454"/>
                  </a:cubicBezTo>
                  <a:close/>
                  <a:moveTo>
                    <a:pt x="2279" y="7937"/>
                  </a:moveTo>
                  <a:lnTo>
                    <a:pt x="2320" y="7977"/>
                  </a:lnTo>
                  <a:lnTo>
                    <a:pt x="2279" y="8018"/>
                  </a:lnTo>
                  <a:lnTo>
                    <a:pt x="692" y="8018"/>
                  </a:lnTo>
                  <a:lnTo>
                    <a:pt x="651" y="7977"/>
                  </a:lnTo>
                  <a:lnTo>
                    <a:pt x="692" y="7937"/>
                  </a:lnTo>
                  <a:close/>
                  <a:moveTo>
                    <a:pt x="8180" y="7937"/>
                  </a:moveTo>
                  <a:lnTo>
                    <a:pt x="8221" y="7977"/>
                  </a:lnTo>
                  <a:lnTo>
                    <a:pt x="8180" y="8018"/>
                  </a:lnTo>
                  <a:lnTo>
                    <a:pt x="4029" y="8018"/>
                  </a:lnTo>
                  <a:lnTo>
                    <a:pt x="3988" y="7977"/>
                  </a:lnTo>
                  <a:lnTo>
                    <a:pt x="4029" y="7937"/>
                  </a:lnTo>
                  <a:close/>
                  <a:moveTo>
                    <a:pt x="692" y="7245"/>
                  </a:moveTo>
                  <a:cubicBezTo>
                    <a:pt x="326" y="7245"/>
                    <a:pt x="0" y="7571"/>
                    <a:pt x="0" y="7977"/>
                  </a:cubicBezTo>
                  <a:cubicBezTo>
                    <a:pt x="0" y="8384"/>
                    <a:pt x="326" y="8710"/>
                    <a:pt x="692" y="8710"/>
                  </a:cubicBezTo>
                  <a:lnTo>
                    <a:pt x="2279" y="8710"/>
                  </a:lnTo>
                  <a:cubicBezTo>
                    <a:pt x="2686" y="8710"/>
                    <a:pt x="3012" y="8384"/>
                    <a:pt x="3012" y="7977"/>
                  </a:cubicBezTo>
                  <a:cubicBezTo>
                    <a:pt x="3012" y="7571"/>
                    <a:pt x="2686" y="7245"/>
                    <a:pt x="2279" y="7245"/>
                  </a:cubicBezTo>
                  <a:close/>
                  <a:moveTo>
                    <a:pt x="4029" y="7245"/>
                  </a:moveTo>
                  <a:cubicBezTo>
                    <a:pt x="3622" y="7245"/>
                    <a:pt x="3297" y="7571"/>
                    <a:pt x="3297" y="7977"/>
                  </a:cubicBezTo>
                  <a:cubicBezTo>
                    <a:pt x="3297" y="8384"/>
                    <a:pt x="3622" y="8710"/>
                    <a:pt x="4029" y="8710"/>
                  </a:cubicBezTo>
                  <a:lnTo>
                    <a:pt x="8180" y="8710"/>
                  </a:lnTo>
                  <a:cubicBezTo>
                    <a:pt x="8547" y="8710"/>
                    <a:pt x="8872" y="8384"/>
                    <a:pt x="8872" y="7977"/>
                  </a:cubicBezTo>
                  <a:cubicBezTo>
                    <a:pt x="8872" y="7571"/>
                    <a:pt x="8547" y="7245"/>
                    <a:pt x="8180" y="7245"/>
                  </a:cubicBezTo>
                  <a:close/>
                  <a:moveTo>
                    <a:pt x="14529" y="9443"/>
                  </a:moveTo>
                  <a:cubicBezTo>
                    <a:pt x="14570" y="9443"/>
                    <a:pt x="14610" y="9483"/>
                    <a:pt x="14610" y="9565"/>
                  </a:cubicBezTo>
                  <a:cubicBezTo>
                    <a:pt x="14610" y="9605"/>
                    <a:pt x="14570" y="9646"/>
                    <a:pt x="14529" y="9646"/>
                  </a:cubicBezTo>
                  <a:lnTo>
                    <a:pt x="14407" y="9565"/>
                  </a:lnTo>
                  <a:lnTo>
                    <a:pt x="14529" y="9443"/>
                  </a:lnTo>
                  <a:close/>
                  <a:moveTo>
                    <a:pt x="15872" y="9443"/>
                  </a:moveTo>
                  <a:cubicBezTo>
                    <a:pt x="15913" y="9443"/>
                    <a:pt x="15994" y="9483"/>
                    <a:pt x="15994" y="9565"/>
                  </a:cubicBezTo>
                  <a:cubicBezTo>
                    <a:pt x="15994" y="9605"/>
                    <a:pt x="15913" y="9646"/>
                    <a:pt x="15872" y="9646"/>
                  </a:cubicBezTo>
                  <a:lnTo>
                    <a:pt x="15750" y="9565"/>
                  </a:lnTo>
                  <a:lnTo>
                    <a:pt x="15872" y="9443"/>
                  </a:lnTo>
                  <a:close/>
                  <a:moveTo>
                    <a:pt x="17215" y="9443"/>
                  </a:moveTo>
                  <a:cubicBezTo>
                    <a:pt x="17256" y="9443"/>
                    <a:pt x="17337" y="9483"/>
                    <a:pt x="17337" y="9565"/>
                  </a:cubicBezTo>
                  <a:cubicBezTo>
                    <a:pt x="17337" y="9605"/>
                    <a:pt x="17256" y="9646"/>
                    <a:pt x="17215" y="9646"/>
                  </a:cubicBezTo>
                  <a:lnTo>
                    <a:pt x="17093" y="9565"/>
                  </a:lnTo>
                  <a:lnTo>
                    <a:pt x="17215" y="9443"/>
                  </a:lnTo>
                  <a:close/>
                  <a:moveTo>
                    <a:pt x="18558" y="9443"/>
                  </a:moveTo>
                  <a:cubicBezTo>
                    <a:pt x="18639" y="9443"/>
                    <a:pt x="18680" y="9483"/>
                    <a:pt x="18680" y="9565"/>
                  </a:cubicBezTo>
                  <a:cubicBezTo>
                    <a:pt x="18680" y="9605"/>
                    <a:pt x="18639" y="9646"/>
                    <a:pt x="18558" y="9646"/>
                  </a:cubicBezTo>
                  <a:lnTo>
                    <a:pt x="18436" y="9565"/>
                  </a:lnTo>
                  <a:lnTo>
                    <a:pt x="18558" y="9443"/>
                  </a:lnTo>
                  <a:close/>
                  <a:moveTo>
                    <a:pt x="19901" y="9443"/>
                  </a:moveTo>
                  <a:lnTo>
                    <a:pt x="20023" y="9565"/>
                  </a:lnTo>
                  <a:lnTo>
                    <a:pt x="19901" y="9646"/>
                  </a:lnTo>
                  <a:cubicBezTo>
                    <a:pt x="19860" y="9646"/>
                    <a:pt x="19779" y="9605"/>
                    <a:pt x="19779" y="9565"/>
                  </a:cubicBezTo>
                  <a:cubicBezTo>
                    <a:pt x="19779" y="9483"/>
                    <a:pt x="19860" y="9443"/>
                    <a:pt x="19901" y="9443"/>
                  </a:cubicBezTo>
                  <a:close/>
                  <a:moveTo>
                    <a:pt x="21244" y="9443"/>
                  </a:moveTo>
                  <a:lnTo>
                    <a:pt x="21366" y="9565"/>
                  </a:lnTo>
                  <a:lnTo>
                    <a:pt x="21244" y="9646"/>
                  </a:lnTo>
                  <a:cubicBezTo>
                    <a:pt x="21203" y="9646"/>
                    <a:pt x="21163" y="9605"/>
                    <a:pt x="21163" y="9565"/>
                  </a:cubicBezTo>
                  <a:cubicBezTo>
                    <a:pt x="21163" y="9483"/>
                    <a:pt x="21203" y="9443"/>
                    <a:pt x="21244" y="9443"/>
                  </a:cubicBezTo>
                  <a:close/>
                  <a:moveTo>
                    <a:pt x="2279" y="9727"/>
                  </a:moveTo>
                  <a:lnTo>
                    <a:pt x="2320" y="9768"/>
                  </a:lnTo>
                  <a:lnTo>
                    <a:pt x="2279" y="9809"/>
                  </a:lnTo>
                  <a:lnTo>
                    <a:pt x="692" y="9809"/>
                  </a:lnTo>
                  <a:lnTo>
                    <a:pt x="651" y="9768"/>
                  </a:lnTo>
                  <a:lnTo>
                    <a:pt x="692" y="9727"/>
                  </a:lnTo>
                  <a:close/>
                  <a:moveTo>
                    <a:pt x="13105" y="9727"/>
                  </a:moveTo>
                  <a:lnTo>
                    <a:pt x="13145" y="9768"/>
                  </a:lnTo>
                  <a:lnTo>
                    <a:pt x="13105" y="9809"/>
                  </a:lnTo>
                  <a:lnTo>
                    <a:pt x="8994" y="9809"/>
                  </a:lnTo>
                  <a:lnTo>
                    <a:pt x="8913" y="9768"/>
                  </a:lnTo>
                  <a:lnTo>
                    <a:pt x="8994" y="9727"/>
                  </a:lnTo>
                  <a:close/>
                  <a:moveTo>
                    <a:pt x="692" y="9036"/>
                  </a:moveTo>
                  <a:cubicBezTo>
                    <a:pt x="326" y="9036"/>
                    <a:pt x="0" y="9361"/>
                    <a:pt x="0" y="9768"/>
                  </a:cubicBezTo>
                  <a:cubicBezTo>
                    <a:pt x="0" y="10175"/>
                    <a:pt x="326" y="10501"/>
                    <a:pt x="692" y="10501"/>
                  </a:cubicBezTo>
                  <a:lnTo>
                    <a:pt x="2279" y="10501"/>
                  </a:lnTo>
                  <a:cubicBezTo>
                    <a:pt x="2686" y="10501"/>
                    <a:pt x="3012" y="10175"/>
                    <a:pt x="3012" y="9768"/>
                  </a:cubicBezTo>
                  <a:cubicBezTo>
                    <a:pt x="3012" y="9361"/>
                    <a:pt x="2686" y="9036"/>
                    <a:pt x="2279" y="9036"/>
                  </a:cubicBezTo>
                  <a:close/>
                  <a:moveTo>
                    <a:pt x="14529" y="8751"/>
                  </a:moveTo>
                  <a:cubicBezTo>
                    <a:pt x="14141" y="8751"/>
                    <a:pt x="13814" y="9026"/>
                    <a:pt x="13734" y="9391"/>
                  </a:cubicBezTo>
                  <a:lnTo>
                    <a:pt x="13734" y="9391"/>
                  </a:lnTo>
                  <a:cubicBezTo>
                    <a:pt x="13606" y="9177"/>
                    <a:pt x="13373" y="9036"/>
                    <a:pt x="13105" y="9036"/>
                  </a:cubicBezTo>
                  <a:lnTo>
                    <a:pt x="8994" y="9036"/>
                  </a:lnTo>
                  <a:cubicBezTo>
                    <a:pt x="8587" y="9036"/>
                    <a:pt x="8262" y="9361"/>
                    <a:pt x="8262" y="9768"/>
                  </a:cubicBezTo>
                  <a:cubicBezTo>
                    <a:pt x="8262" y="10175"/>
                    <a:pt x="8587" y="10501"/>
                    <a:pt x="8994" y="10501"/>
                  </a:cubicBezTo>
                  <a:lnTo>
                    <a:pt x="13105" y="10501"/>
                  </a:lnTo>
                  <a:cubicBezTo>
                    <a:pt x="13455" y="10501"/>
                    <a:pt x="13745" y="10260"/>
                    <a:pt x="13819" y="9933"/>
                  </a:cubicBezTo>
                  <a:lnTo>
                    <a:pt x="13819" y="9933"/>
                  </a:lnTo>
                  <a:cubicBezTo>
                    <a:pt x="13958" y="10169"/>
                    <a:pt x="14225" y="10338"/>
                    <a:pt x="14529" y="10338"/>
                  </a:cubicBezTo>
                  <a:cubicBezTo>
                    <a:pt x="14793" y="10338"/>
                    <a:pt x="15040" y="10184"/>
                    <a:pt x="15181" y="9964"/>
                  </a:cubicBezTo>
                  <a:lnTo>
                    <a:pt x="15181" y="9964"/>
                  </a:lnTo>
                  <a:cubicBezTo>
                    <a:pt x="15325" y="10184"/>
                    <a:pt x="15581" y="10338"/>
                    <a:pt x="15872" y="10338"/>
                  </a:cubicBezTo>
                  <a:cubicBezTo>
                    <a:pt x="16170" y="10338"/>
                    <a:pt x="16414" y="10176"/>
                    <a:pt x="16543" y="9947"/>
                  </a:cubicBezTo>
                  <a:lnTo>
                    <a:pt x="16543" y="9947"/>
                  </a:lnTo>
                  <a:cubicBezTo>
                    <a:pt x="16673" y="10176"/>
                    <a:pt x="16917" y="10338"/>
                    <a:pt x="17215" y="10338"/>
                  </a:cubicBezTo>
                  <a:cubicBezTo>
                    <a:pt x="17513" y="10338"/>
                    <a:pt x="17757" y="10176"/>
                    <a:pt x="17886" y="9947"/>
                  </a:cubicBezTo>
                  <a:lnTo>
                    <a:pt x="17886" y="9947"/>
                  </a:lnTo>
                  <a:cubicBezTo>
                    <a:pt x="18016" y="10176"/>
                    <a:pt x="18260" y="10338"/>
                    <a:pt x="18558" y="10338"/>
                  </a:cubicBezTo>
                  <a:cubicBezTo>
                    <a:pt x="18856" y="10338"/>
                    <a:pt x="19100" y="10176"/>
                    <a:pt x="19229" y="9947"/>
                  </a:cubicBezTo>
                  <a:lnTo>
                    <a:pt x="19229" y="9947"/>
                  </a:lnTo>
                  <a:cubicBezTo>
                    <a:pt x="19359" y="10176"/>
                    <a:pt x="19603" y="10338"/>
                    <a:pt x="19901" y="10338"/>
                  </a:cubicBezTo>
                  <a:cubicBezTo>
                    <a:pt x="20192" y="10338"/>
                    <a:pt x="20448" y="10184"/>
                    <a:pt x="20592" y="9964"/>
                  </a:cubicBezTo>
                  <a:lnTo>
                    <a:pt x="20592" y="9964"/>
                  </a:lnTo>
                  <a:cubicBezTo>
                    <a:pt x="20733" y="10184"/>
                    <a:pt x="20980" y="10338"/>
                    <a:pt x="21244" y="10338"/>
                  </a:cubicBezTo>
                  <a:cubicBezTo>
                    <a:pt x="21692" y="10338"/>
                    <a:pt x="22058" y="9972"/>
                    <a:pt x="22058" y="9565"/>
                  </a:cubicBezTo>
                  <a:cubicBezTo>
                    <a:pt x="22058" y="9117"/>
                    <a:pt x="21692" y="8751"/>
                    <a:pt x="21244" y="8751"/>
                  </a:cubicBezTo>
                  <a:cubicBezTo>
                    <a:pt x="20980" y="8751"/>
                    <a:pt x="20733" y="8905"/>
                    <a:pt x="20592" y="9136"/>
                  </a:cubicBezTo>
                  <a:lnTo>
                    <a:pt x="20592" y="9136"/>
                  </a:lnTo>
                  <a:cubicBezTo>
                    <a:pt x="20448" y="8905"/>
                    <a:pt x="20192" y="8751"/>
                    <a:pt x="19901" y="8751"/>
                  </a:cubicBezTo>
                  <a:cubicBezTo>
                    <a:pt x="19603" y="8751"/>
                    <a:pt x="19359" y="8913"/>
                    <a:pt x="19229" y="9153"/>
                  </a:cubicBezTo>
                  <a:lnTo>
                    <a:pt x="19229" y="9153"/>
                  </a:lnTo>
                  <a:cubicBezTo>
                    <a:pt x="19100" y="8913"/>
                    <a:pt x="18856" y="8751"/>
                    <a:pt x="18558" y="8751"/>
                  </a:cubicBezTo>
                  <a:cubicBezTo>
                    <a:pt x="18260" y="8751"/>
                    <a:pt x="18016" y="8913"/>
                    <a:pt x="17886" y="9153"/>
                  </a:cubicBezTo>
                  <a:lnTo>
                    <a:pt x="17886" y="9153"/>
                  </a:lnTo>
                  <a:cubicBezTo>
                    <a:pt x="17757" y="8913"/>
                    <a:pt x="17513" y="8751"/>
                    <a:pt x="17215" y="8751"/>
                  </a:cubicBezTo>
                  <a:cubicBezTo>
                    <a:pt x="16917" y="8751"/>
                    <a:pt x="16673" y="8913"/>
                    <a:pt x="16543" y="9153"/>
                  </a:cubicBezTo>
                  <a:lnTo>
                    <a:pt x="16543" y="9153"/>
                  </a:lnTo>
                  <a:cubicBezTo>
                    <a:pt x="16414" y="8913"/>
                    <a:pt x="16170" y="8751"/>
                    <a:pt x="15872" y="8751"/>
                  </a:cubicBezTo>
                  <a:cubicBezTo>
                    <a:pt x="15581" y="8751"/>
                    <a:pt x="15325" y="8905"/>
                    <a:pt x="15181" y="9136"/>
                  </a:cubicBezTo>
                  <a:lnTo>
                    <a:pt x="15181" y="9136"/>
                  </a:lnTo>
                  <a:cubicBezTo>
                    <a:pt x="15040" y="8905"/>
                    <a:pt x="14793" y="8751"/>
                    <a:pt x="14529" y="8751"/>
                  </a:cubicBezTo>
                  <a:close/>
                  <a:moveTo>
                    <a:pt x="2279" y="11518"/>
                  </a:moveTo>
                  <a:lnTo>
                    <a:pt x="2320" y="11559"/>
                  </a:lnTo>
                  <a:lnTo>
                    <a:pt x="2279" y="11640"/>
                  </a:lnTo>
                  <a:lnTo>
                    <a:pt x="692" y="11640"/>
                  </a:lnTo>
                  <a:lnTo>
                    <a:pt x="651" y="11559"/>
                  </a:lnTo>
                  <a:lnTo>
                    <a:pt x="692" y="11518"/>
                  </a:lnTo>
                  <a:close/>
                  <a:moveTo>
                    <a:pt x="13105" y="11518"/>
                  </a:moveTo>
                  <a:lnTo>
                    <a:pt x="13145" y="11559"/>
                  </a:lnTo>
                  <a:lnTo>
                    <a:pt x="13105" y="11640"/>
                  </a:lnTo>
                  <a:lnTo>
                    <a:pt x="8994" y="11640"/>
                  </a:lnTo>
                  <a:lnTo>
                    <a:pt x="8913" y="11559"/>
                  </a:lnTo>
                  <a:lnTo>
                    <a:pt x="8994" y="11518"/>
                  </a:lnTo>
                  <a:close/>
                  <a:moveTo>
                    <a:pt x="692" y="10867"/>
                  </a:moveTo>
                  <a:cubicBezTo>
                    <a:pt x="326" y="10867"/>
                    <a:pt x="0" y="11193"/>
                    <a:pt x="0" y="11559"/>
                  </a:cubicBezTo>
                  <a:cubicBezTo>
                    <a:pt x="0" y="11966"/>
                    <a:pt x="326" y="12291"/>
                    <a:pt x="692" y="12291"/>
                  </a:cubicBezTo>
                  <a:lnTo>
                    <a:pt x="2279" y="12291"/>
                  </a:lnTo>
                  <a:cubicBezTo>
                    <a:pt x="2686" y="12291"/>
                    <a:pt x="3012" y="11966"/>
                    <a:pt x="3012" y="11559"/>
                  </a:cubicBezTo>
                  <a:cubicBezTo>
                    <a:pt x="3012" y="11193"/>
                    <a:pt x="2686" y="10867"/>
                    <a:pt x="2279" y="10867"/>
                  </a:cubicBezTo>
                  <a:close/>
                  <a:moveTo>
                    <a:pt x="8994" y="10867"/>
                  </a:moveTo>
                  <a:cubicBezTo>
                    <a:pt x="8587" y="10867"/>
                    <a:pt x="8262" y="11193"/>
                    <a:pt x="8262" y="11559"/>
                  </a:cubicBezTo>
                  <a:cubicBezTo>
                    <a:pt x="8262" y="11966"/>
                    <a:pt x="8587" y="12291"/>
                    <a:pt x="8994" y="12291"/>
                  </a:cubicBezTo>
                  <a:lnTo>
                    <a:pt x="13105" y="12291"/>
                  </a:lnTo>
                  <a:cubicBezTo>
                    <a:pt x="13512" y="12291"/>
                    <a:pt x="13837" y="11966"/>
                    <a:pt x="13837" y="11559"/>
                  </a:cubicBezTo>
                  <a:cubicBezTo>
                    <a:pt x="13837" y="11193"/>
                    <a:pt x="13512" y="10867"/>
                    <a:pt x="13105" y="10867"/>
                  </a:cubicBezTo>
                  <a:close/>
                  <a:moveTo>
                    <a:pt x="14529" y="13146"/>
                  </a:moveTo>
                  <a:cubicBezTo>
                    <a:pt x="14570" y="13146"/>
                    <a:pt x="14610" y="13187"/>
                    <a:pt x="14610" y="13268"/>
                  </a:cubicBezTo>
                  <a:cubicBezTo>
                    <a:pt x="14610" y="13309"/>
                    <a:pt x="14570" y="13350"/>
                    <a:pt x="14529" y="13350"/>
                  </a:cubicBezTo>
                  <a:lnTo>
                    <a:pt x="14407" y="13268"/>
                  </a:lnTo>
                  <a:lnTo>
                    <a:pt x="14529" y="13146"/>
                  </a:lnTo>
                  <a:close/>
                  <a:moveTo>
                    <a:pt x="15872" y="13146"/>
                  </a:moveTo>
                  <a:cubicBezTo>
                    <a:pt x="15913" y="13146"/>
                    <a:pt x="15994" y="13187"/>
                    <a:pt x="15994" y="13268"/>
                  </a:cubicBezTo>
                  <a:cubicBezTo>
                    <a:pt x="15994" y="13309"/>
                    <a:pt x="15913" y="13350"/>
                    <a:pt x="15872" y="13350"/>
                  </a:cubicBezTo>
                  <a:lnTo>
                    <a:pt x="15750" y="13268"/>
                  </a:lnTo>
                  <a:lnTo>
                    <a:pt x="15872" y="13146"/>
                  </a:lnTo>
                  <a:close/>
                  <a:moveTo>
                    <a:pt x="17215" y="13146"/>
                  </a:moveTo>
                  <a:cubicBezTo>
                    <a:pt x="17256" y="13146"/>
                    <a:pt x="17337" y="13187"/>
                    <a:pt x="17337" y="13268"/>
                  </a:cubicBezTo>
                  <a:cubicBezTo>
                    <a:pt x="17337" y="13309"/>
                    <a:pt x="17256" y="13350"/>
                    <a:pt x="17215" y="13350"/>
                  </a:cubicBezTo>
                  <a:lnTo>
                    <a:pt x="17093" y="13268"/>
                  </a:lnTo>
                  <a:lnTo>
                    <a:pt x="17215" y="13146"/>
                  </a:lnTo>
                  <a:close/>
                  <a:moveTo>
                    <a:pt x="18558" y="13146"/>
                  </a:moveTo>
                  <a:cubicBezTo>
                    <a:pt x="18639" y="13146"/>
                    <a:pt x="18680" y="13187"/>
                    <a:pt x="18680" y="13268"/>
                  </a:cubicBezTo>
                  <a:cubicBezTo>
                    <a:pt x="18680" y="13309"/>
                    <a:pt x="18639" y="13350"/>
                    <a:pt x="18558" y="13350"/>
                  </a:cubicBezTo>
                  <a:lnTo>
                    <a:pt x="18436" y="13268"/>
                  </a:lnTo>
                  <a:lnTo>
                    <a:pt x="18558" y="13146"/>
                  </a:lnTo>
                  <a:close/>
                  <a:moveTo>
                    <a:pt x="19901" y="13146"/>
                  </a:moveTo>
                  <a:lnTo>
                    <a:pt x="20023" y="13268"/>
                  </a:lnTo>
                  <a:lnTo>
                    <a:pt x="19901" y="13350"/>
                  </a:lnTo>
                  <a:cubicBezTo>
                    <a:pt x="19860" y="13350"/>
                    <a:pt x="19779" y="13309"/>
                    <a:pt x="19779" y="13268"/>
                  </a:cubicBezTo>
                  <a:cubicBezTo>
                    <a:pt x="19779" y="13187"/>
                    <a:pt x="19860" y="13146"/>
                    <a:pt x="19901" y="13146"/>
                  </a:cubicBezTo>
                  <a:close/>
                  <a:moveTo>
                    <a:pt x="21244" y="13146"/>
                  </a:moveTo>
                  <a:lnTo>
                    <a:pt x="21366" y="13268"/>
                  </a:lnTo>
                  <a:lnTo>
                    <a:pt x="21244" y="13350"/>
                  </a:lnTo>
                  <a:cubicBezTo>
                    <a:pt x="21203" y="13350"/>
                    <a:pt x="21163" y="13309"/>
                    <a:pt x="21163" y="13268"/>
                  </a:cubicBezTo>
                  <a:cubicBezTo>
                    <a:pt x="21163" y="13187"/>
                    <a:pt x="21203" y="13146"/>
                    <a:pt x="21244" y="13146"/>
                  </a:cubicBezTo>
                  <a:close/>
                  <a:moveTo>
                    <a:pt x="2279" y="13309"/>
                  </a:moveTo>
                  <a:lnTo>
                    <a:pt x="2320" y="13390"/>
                  </a:lnTo>
                  <a:lnTo>
                    <a:pt x="2279" y="13431"/>
                  </a:lnTo>
                  <a:lnTo>
                    <a:pt x="692" y="13431"/>
                  </a:lnTo>
                  <a:lnTo>
                    <a:pt x="651" y="13390"/>
                  </a:lnTo>
                  <a:lnTo>
                    <a:pt x="692" y="13309"/>
                  </a:lnTo>
                  <a:close/>
                  <a:moveTo>
                    <a:pt x="13105" y="13309"/>
                  </a:moveTo>
                  <a:lnTo>
                    <a:pt x="13145" y="13390"/>
                  </a:lnTo>
                  <a:lnTo>
                    <a:pt x="13105" y="13431"/>
                  </a:lnTo>
                  <a:lnTo>
                    <a:pt x="8994" y="13431"/>
                  </a:lnTo>
                  <a:lnTo>
                    <a:pt x="8913" y="13390"/>
                  </a:lnTo>
                  <a:lnTo>
                    <a:pt x="8994" y="13309"/>
                  </a:lnTo>
                  <a:close/>
                  <a:moveTo>
                    <a:pt x="692" y="12658"/>
                  </a:moveTo>
                  <a:cubicBezTo>
                    <a:pt x="326" y="12658"/>
                    <a:pt x="0" y="12983"/>
                    <a:pt x="0" y="13390"/>
                  </a:cubicBezTo>
                  <a:cubicBezTo>
                    <a:pt x="0" y="13756"/>
                    <a:pt x="326" y="14082"/>
                    <a:pt x="692" y="14082"/>
                  </a:cubicBezTo>
                  <a:lnTo>
                    <a:pt x="2279" y="14082"/>
                  </a:lnTo>
                  <a:cubicBezTo>
                    <a:pt x="2686" y="14082"/>
                    <a:pt x="3012" y="13756"/>
                    <a:pt x="3012" y="13390"/>
                  </a:cubicBezTo>
                  <a:cubicBezTo>
                    <a:pt x="3012" y="12983"/>
                    <a:pt x="2686" y="12658"/>
                    <a:pt x="2279" y="12658"/>
                  </a:cubicBezTo>
                  <a:close/>
                  <a:moveTo>
                    <a:pt x="14529" y="12454"/>
                  </a:moveTo>
                  <a:cubicBezTo>
                    <a:pt x="14161" y="12454"/>
                    <a:pt x="13848" y="12702"/>
                    <a:pt x="13748" y="13038"/>
                  </a:cubicBezTo>
                  <a:lnTo>
                    <a:pt x="13748" y="13038"/>
                  </a:lnTo>
                  <a:cubicBezTo>
                    <a:pt x="13624" y="12811"/>
                    <a:pt x="13384" y="12658"/>
                    <a:pt x="13105" y="12658"/>
                  </a:cubicBezTo>
                  <a:lnTo>
                    <a:pt x="8994" y="12658"/>
                  </a:lnTo>
                  <a:cubicBezTo>
                    <a:pt x="8587" y="12658"/>
                    <a:pt x="8262" y="12983"/>
                    <a:pt x="8262" y="13390"/>
                  </a:cubicBezTo>
                  <a:cubicBezTo>
                    <a:pt x="8262" y="13756"/>
                    <a:pt x="8587" y="14082"/>
                    <a:pt x="8994" y="14082"/>
                  </a:cubicBezTo>
                  <a:lnTo>
                    <a:pt x="13105" y="14082"/>
                  </a:lnTo>
                  <a:cubicBezTo>
                    <a:pt x="13430" y="14082"/>
                    <a:pt x="13704" y="13874"/>
                    <a:pt x="13800" y="13603"/>
                  </a:cubicBezTo>
                  <a:lnTo>
                    <a:pt x="13800" y="13603"/>
                  </a:lnTo>
                  <a:cubicBezTo>
                    <a:pt x="13934" y="13856"/>
                    <a:pt x="14211" y="14041"/>
                    <a:pt x="14529" y="14041"/>
                  </a:cubicBezTo>
                  <a:cubicBezTo>
                    <a:pt x="14793" y="14041"/>
                    <a:pt x="15040" y="13887"/>
                    <a:pt x="15181" y="13667"/>
                  </a:cubicBezTo>
                  <a:lnTo>
                    <a:pt x="15181" y="13667"/>
                  </a:lnTo>
                  <a:cubicBezTo>
                    <a:pt x="15325" y="13887"/>
                    <a:pt x="15581" y="14041"/>
                    <a:pt x="15872" y="14041"/>
                  </a:cubicBezTo>
                  <a:cubicBezTo>
                    <a:pt x="16170" y="14041"/>
                    <a:pt x="16414" y="13879"/>
                    <a:pt x="16543" y="13651"/>
                  </a:cubicBezTo>
                  <a:lnTo>
                    <a:pt x="16543" y="13651"/>
                  </a:lnTo>
                  <a:cubicBezTo>
                    <a:pt x="16673" y="13879"/>
                    <a:pt x="16917" y="14041"/>
                    <a:pt x="17215" y="14041"/>
                  </a:cubicBezTo>
                  <a:cubicBezTo>
                    <a:pt x="17513" y="14041"/>
                    <a:pt x="17757" y="13879"/>
                    <a:pt x="17886" y="13651"/>
                  </a:cubicBezTo>
                  <a:lnTo>
                    <a:pt x="17886" y="13651"/>
                  </a:lnTo>
                  <a:cubicBezTo>
                    <a:pt x="18016" y="13879"/>
                    <a:pt x="18260" y="14041"/>
                    <a:pt x="18558" y="14041"/>
                  </a:cubicBezTo>
                  <a:cubicBezTo>
                    <a:pt x="18856" y="14041"/>
                    <a:pt x="19100" y="13879"/>
                    <a:pt x="19229" y="13651"/>
                  </a:cubicBezTo>
                  <a:lnTo>
                    <a:pt x="19229" y="13651"/>
                  </a:lnTo>
                  <a:cubicBezTo>
                    <a:pt x="19359" y="13879"/>
                    <a:pt x="19603" y="14041"/>
                    <a:pt x="19901" y="14041"/>
                  </a:cubicBezTo>
                  <a:cubicBezTo>
                    <a:pt x="20192" y="14041"/>
                    <a:pt x="20448" y="13887"/>
                    <a:pt x="20592" y="13667"/>
                  </a:cubicBezTo>
                  <a:lnTo>
                    <a:pt x="20592" y="13667"/>
                  </a:lnTo>
                  <a:cubicBezTo>
                    <a:pt x="20733" y="13887"/>
                    <a:pt x="20980" y="14041"/>
                    <a:pt x="21244" y="14041"/>
                  </a:cubicBezTo>
                  <a:cubicBezTo>
                    <a:pt x="21692" y="14041"/>
                    <a:pt x="22058" y="13675"/>
                    <a:pt x="22058" y="13268"/>
                  </a:cubicBezTo>
                  <a:cubicBezTo>
                    <a:pt x="22058" y="12820"/>
                    <a:pt x="21692" y="12454"/>
                    <a:pt x="21244" y="12454"/>
                  </a:cubicBezTo>
                  <a:cubicBezTo>
                    <a:pt x="20980" y="12454"/>
                    <a:pt x="20733" y="12609"/>
                    <a:pt x="20592" y="12839"/>
                  </a:cubicBezTo>
                  <a:lnTo>
                    <a:pt x="20592" y="12839"/>
                  </a:lnTo>
                  <a:cubicBezTo>
                    <a:pt x="20448" y="12609"/>
                    <a:pt x="20192" y="12454"/>
                    <a:pt x="19901" y="12454"/>
                  </a:cubicBezTo>
                  <a:cubicBezTo>
                    <a:pt x="19603" y="12454"/>
                    <a:pt x="19359" y="12616"/>
                    <a:pt x="19229" y="12857"/>
                  </a:cubicBezTo>
                  <a:lnTo>
                    <a:pt x="19229" y="12857"/>
                  </a:lnTo>
                  <a:cubicBezTo>
                    <a:pt x="19100" y="12616"/>
                    <a:pt x="18856" y="12454"/>
                    <a:pt x="18558" y="12454"/>
                  </a:cubicBezTo>
                  <a:cubicBezTo>
                    <a:pt x="18260" y="12454"/>
                    <a:pt x="18016" y="12616"/>
                    <a:pt x="17886" y="12857"/>
                  </a:cubicBezTo>
                  <a:lnTo>
                    <a:pt x="17886" y="12857"/>
                  </a:lnTo>
                  <a:cubicBezTo>
                    <a:pt x="17757" y="12616"/>
                    <a:pt x="17513" y="12454"/>
                    <a:pt x="17215" y="12454"/>
                  </a:cubicBezTo>
                  <a:cubicBezTo>
                    <a:pt x="16917" y="12454"/>
                    <a:pt x="16673" y="12616"/>
                    <a:pt x="16543" y="12857"/>
                  </a:cubicBezTo>
                  <a:lnTo>
                    <a:pt x="16543" y="12857"/>
                  </a:lnTo>
                  <a:cubicBezTo>
                    <a:pt x="16414" y="12616"/>
                    <a:pt x="16170" y="12454"/>
                    <a:pt x="15872" y="12454"/>
                  </a:cubicBezTo>
                  <a:cubicBezTo>
                    <a:pt x="15581" y="12454"/>
                    <a:pt x="15325" y="12609"/>
                    <a:pt x="15181" y="12839"/>
                  </a:cubicBezTo>
                  <a:lnTo>
                    <a:pt x="15181" y="12839"/>
                  </a:lnTo>
                  <a:cubicBezTo>
                    <a:pt x="15040" y="12609"/>
                    <a:pt x="14793" y="12454"/>
                    <a:pt x="14529" y="124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5"/>
            <p:cNvSpPr/>
            <p:nvPr/>
          </p:nvSpPr>
          <p:spPr>
            <a:xfrm>
              <a:off x="3304325" y="2953625"/>
              <a:ext cx="534175" cy="335775"/>
            </a:xfrm>
            <a:custGeom>
              <a:avLst/>
              <a:gdLst/>
              <a:ahLst/>
              <a:cxnLst/>
              <a:rect l="l" t="t" r="r" b="b"/>
              <a:pathLst>
                <a:path w="21367" h="13431" extrusionOk="0">
                  <a:moveTo>
                    <a:pt x="366" y="82"/>
                  </a:moveTo>
                  <a:cubicBezTo>
                    <a:pt x="163" y="82"/>
                    <a:pt x="0" y="245"/>
                    <a:pt x="0" y="489"/>
                  </a:cubicBezTo>
                  <a:cubicBezTo>
                    <a:pt x="0" y="693"/>
                    <a:pt x="163" y="856"/>
                    <a:pt x="366" y="856"/>
                  </a:cubicBezTo>
                  <a:lnTo>
                    <a:pt x="1954" y="856"/>
                  </a:lnTo>
                  <a:cubicBezTo>
                    <a:pt x="2157" y="856"/>
                    <a:pt x="2360" y="693"/>
                    <a:pt x="2360" y="489"/>
                  </a:cubicBezTo>
                  <a:cubicBezTo>
                    <a:pt x="2360" y="245"/>
                    <a:pt x="2157" y="82"/>
                    <a:pt x="1954" y="82"/>
                  </a:cubicBezTo>
                  <a:close/>
                  <a:moveTo>
                    <a:pt x="3703" y="82"/>
                  </a:moveTo>
                  <a:cubicBezTo>
                    <a:pt x="3500" y="82"/>
                    <a:pt x="3337" y="245"/>
                    <a:pt x="3337" y="489"/>
                  </a:cubicBezTo>
                  <a:cubicBezTo>
                    <a:pt x="3337" y="693"/>
                    <a:pt x="3500" y="856"/>
                    <a:pt x="3703" y="856"/>
                  </a:cubicBezTo>
                  <a:lnTo>
                    <a:pt x="7855" y="856"/>
                  </a:lnTo>
                  <a:cubicBezTo>
                    <a:pt x="8058" y="856"/>
                    <a:pt x="8221" y="693"/>
                    <a:pt x="8221" y="489"/>
                  </a:cubicBezTo>
                  <a:cubicBezTo>
                    <a:pt x="8221" y="245"/>
                    <a:pt x="8058" y="82"/>
                    <a:pt x="7855" y="82"/>
                  </a:cubicBezTo>
                  <a:close/>
                  <a:moveTo>
                    <a:pt x="9605" y="1"/>
                  </a:moveTo>
                  <a:cubicBezTo>
                    <a:pt x="9360" y="1"/>
                    <a:pt x="9157" y="204"/>
                    <a:pt x="9157" y="489"/>
                  </a:cubicBezTo>
                  <a:cubicBezTo>
                    <a:pt x="9157" y="733"/>
                    <a:pt x="9360" y="937"/>
                    <a:pt x="9605" y="937"/>
                  </a:cubicBezTo>
                  <a:cubicBezTo>
                    <a:pt x="9849" y="937"/>
                    <a:pt x="10052" y="733"/>
                    <a:pt x="10052" y="489"/>
                  </a:cubicBezTo>
                  <a:cubicBezTo>
                    <a:pt x="10052" y="204"/>
                    <a:pt x="9849" y="1"/>
                    <a:pt x="9605" y="1"/>
                  </a:cubicBezTo>
                  <a:close/>
                  <a:moveTo>
                    <a:pt x="10948" y="1"/>
                  </a:moveTo>
                  <a:cubicBezTo>
                    <a:pt x="10703" y="1"/>
                    <a:pt x="10500" y="204"/>
                    <a:pt x="10500" y="489"/>
                  </a:cubicBezTo>
                  <a:cubicBezTo>
                    <a:pt x="10500" y="733"/>
                    <a:pt x="10703" y="937"/>
                    <a:pt x="10948" y="937"/>
                  </a:cubicBezTo>
                  <a:cubicBezTo>
                    <a:pt x="11192" y="937"/>
                    <a:pt x="11395" y="733"/>
                    <a:pt x="11395" y="489"/>
                  </a:cubicBezTo>
                  <a:cubicBezTo>
                    <a:pt x="11395" y="204"/>
                    <a:pt x="11192" y="1"/>
                    <a:pt x="10948" y="1"/>
                  </a:cubicBezTo>
                  <a:close/>
                  <a:moveTo>
                    <a:pt x="12291" y="1"/>
                  </a:moveTo>
                  <a:cubicBezTo>
                    <a:pt x="12046" y="1"/>
                    <a:pt x="11843" y="204"/>
                    <a:pt x="11843" y="489"/>
                  </a:cubicBezTo>
                  <a:cubicBezTo>
                    <a:pt x="11843" y="733"/>
                    <a:pt x="12046" y="937"/>
                    <a:pt x="12291" y="937"/>
                  </a:cubicBezTo>
                  <a:cubicBezTo>
                    <a:pt x="12535" y="937"/>
                    <a:pt x="12738" y="733"/>
                    <a:pt x="12738" y="489"/>
                  </a:cubicBezTo>
                  <a:cubicBezTo>
                    <a:pt x="12738" y="204"/>
                    <a:pt x="12535" y="1"/>
                    <a:pt x="12291" y="1"/>
                  </a:cubicBezTo>
                  <a:close/>
                  <a:moveTo>
                    <a:pt x="13634" y="1"/>
                  </a:moveTo>
                  <a:cubicBezTo>
                    <a:pt x="13389" y="1"/>
                    <a:pt x="13186" y="204"/>
                    <a:pt x="13186" y="489"/>
                  </a:cubicBezTo>
                  <a:cubicBezTo>
                    <a:pt x="13186" y="733"/>
                    <a:pt x="13389" y="937"/>
                    <a:pt x="13634" y="937"/>
                  </a:cubicBezTo>
                  <a:cubicBezTo>
                    <a:pt x="13878" y="937"/>
                    <a:pt x="14081" y="733"/>
                    <a:pt x="14081" y="489"/>
                  </a:cubicBezTo>
                  <a:cubicBezTo>
                    <a:pt x="14081" y="204"/>
                    <a:pt x="13878" y="1"/>
                    <a:pt x="13634" y="1"/>
                  </a:cubicBezTo>
                  <a:close/>
                  <a:moveTo>
                    <a:pt x="14977" y="1"/>
                  </a:moveTo>
                  <a:cubicBezTo>
                    <a:pt x="14732" y="1"/>
                    <a:pt x="14529" y="204"/>
                    <a:pt x="14529" y="489"/>
                  </a:cubicBezTo>
                  <a:cubicBezTo>
                    <a:pt x="14529" y="733"/>
                    <a:pt x="14732" y="937"/>
                    <a:pt x="14977" y="937"/>
                  </a:cubicBezTo>
                  <a:cubicBezTo>
                    <a:pt x="15221" y="937"/>
                    <a:pt x="15424" y="733"/>
                    <a:pt x="15424" y="489"/>
                  </a:cubicBezTo>
                  <a:cubicBezTo>
                    <a:pt x="15424" y="204"/>
                    <a:pt x="15221" y="1"/>
                    <a:pt x="14977" y="1"/>
                  </a:cubicBezTo>
                  <a:close/>
                  <a:moveTo>
                    <a:pt x="16320" y="1"/>
                  </a:moveTo>
                  <a:cubicBezTo>
                    <a:pt x="16075" y="1"/>
                    <a:pt x="15872" y="204"/>
                    <a:pt x="15872" y="489"/>
                  </a:cubicBezTo>
                  <a:cubicBezTo>
                    <a:pt x="15872" y="733"/>
                    <a:pt x="16075" y="937"/>
                    <a:pt x="16320" y="937"/>
                  </a:cubicBezTo>
                  <a:cubicBezTo>
                    <a:pt x="16564" y="937"/>
                    <a:pt x="16767" y="733"/>
                    <a:pt x="16767" y="489"/>
                  </a:cubicBezTo>
                  <a:cubicBezTo>
                    <a:pt x="16767" y="204"/>
                    <a:pt x="16564" y="1"/>
                    <a:pt x="16320" y="1"/>
                  </a:cubicBezTo>
                  <a:close/>
                  <a:moveTo>
                    <a:pt x="366" y="1873"/>
                  </a:moveTo>
                  <a:cubicBezTo>
                    <a:pt x="163" y="1873"/>
                    <a:pt x="0" y="2036"/>
                    <a:pt x="0" y="2280"/>
                  </a:cubicBezTo>
                  <a:cubicBezTo>
                    <a:pt x="0" y="2483"/>
                    <a:pt x="163" y="2646"/>
                    <a:pt x="366" y="2646"/>
                  </a:cubicBezTo>
                  <a:lnTo>
                    <a:pt x="1954" y="2646"/>
                  </a:lnTo>
                  <a:cubicBezTo>
                    <a:pt x="2157" y="2646"/>
                    <a:pt x="2360" y="2483"/>
                    <a:pt x="2360" y="2280"/>
                  </a:cubicBezTo>
                  <a:cubicBezTo>
                    <a:pt x="2360" y="2036"/>
                    <a:pt x="2157" y="1873"/>
                    <a:pt x="1954" y="1873"/>
                  </a:cubicBezTo>
                  <a:close/>
                  <a:moveTo>
                    <a:pt x="3703" y="1873"/>
                  </a:moveTo>
                  <a:cubicBezTo>
                    <a:pt x="3500" y="1873"/>
                    <a:pt x="3337" y="2036"/>
                    <a:pt x="3337" y="2280"/>
                  </a:cubicBezTo>
                  <a:cubicBezTo>
                    <a:pt x="3337" y="2483"/>
                    <a:pt x="3500" y="2646"/>
                    <a:pt x="3703" y="2646"/>
                  </a:cubicBezTo>
                  <a:lnTo>
                    <a:pt x="7855" y="2646"/>
                  </a:lnTo>
                  <a:cubicBezTo>
                    <a:pt x="8058" y="2646"/>
                    <a:pt x="8221" y="2483"/>
                    <a:pt x="8221" y="2280"/>
                  </a:cubicBezTo>
                  <a:cubicBezTo>
                    <a:pt x="8221" y="2036"/>
                    <a:pt x="8058" y="1873"/>
                    <a:pt x="7855" y="1873"/>
                  </a:cubicBezTo>
                  <a:close/>
                  <a:moveTo>
                    <a:pt x="366" y="3664"/>
                  </a:moveTo>
                  <a:cubicBezTo>
                    <a:pt x="163" y="3664"/>
                    <a:pt x="0" y="3867"/>
                    <a:pt x="0" y="4071"/>
                  </a:cubicBezTo>
                  <a:cubicBezTo>
                    <a:pt x="0" y="4274"/>
                    <a:pt x="163" y="4437"/>
                    <a:pt x="366" y="4437"/>
                  </a:cubicBezTo>
                  <a:lnTo>
                    <a:pt x="1954" y="4437"/>
                  </a:lnTo>
                  <a:cubicBezTo>
                    <a:pt x="2157" y="4437"/>
                    <a:pt x="2360" y="4274"/>
                    <a:pt x="2360" y="4071"/>
                  </a:cubicBezTo>
                  <a:cubicBezTo>
                    <a:pt x="2360" y="3867"/>
                    <a:pt x="2157" y="3664"/>
                    <a:pt x="1954" y="3664"/>
                  </a:cubicBezTo>
                  <a:close/>
                  <a:moveTo>
                    <a:pt x="3703" y="3664"/>
                  </a:moveTo>
                  <a:cubicBezTo>
                    <a:pt x="3500" y="3664"/>
                    <a:pt x="3337" y="3867"/>
                    <a:pt x="3337" y="4071"/>
                  </a:cubicBezTo>
                  <a:cubicBezTo>
                    <a:pt x="3337" y="4274"/>
                    <a:pt x="3500" y="4437"/>
                    <a:pt x="3703" y="4437"/>
                  </a:cubicBezTo>
                  <a:lnTo>
                    <a:pt x="7855" y="4437"/>
                  </a:lnTo>
                  <a:cubicBezTo>
                    <a:pt x="8058" y="4437"/>
                    <a:pt x="8221" y="4274"/>
                    <a:pt x="8221" y="4071"/>
                  </a:cubicBezTo>
                  <a:cubicBezTo>
                    <a:pt x="8221" y="3867"/>
                    <a:pt x="8058" y="3664"/>
                    <a:pt x="7855" y="3664"/>
                  </a:cubicBezTo>
                  <a:close/>
                  <a:moveTo>
                    <a:pt x="9605" y="3623"/>
                  </a:moveTo>
                  <a:cubicBezTo>
                    <a:pt x="9360" y="3623"/>
                    <a:pt x="9157" y="3826"/>
                    <a:pt x="9157" y="4071"/>
                  </a:cubicBezTo>
                  <a:cubicBezTo>
                    <a:pt x="9157" y="4315"/>
                    <a:pt x="9360" y="4518"/>
                    <a:pt x="9605" y="4518"/>
                  </a:cubicBezTo>
                  <a:cubicBezTo>
                    <a:pt x="9849" y="4518"/>
                    <a:pt x="10052" y="4315"/>
                    <a:pt x="10052" y="4071"/>
                  </a:cubicBezTo>
                  <a:cubicBezTo>
                    <a:pt x="10052" y="3826"/>
                    <a:pt x="9849" y="3623"/>
                    <a:pt x="9605" y="3623"/>
                  </a:cubicBezTo>
                  <a:close/>
                  <a:moveTo>
                    <a:pt x="10948" y="3623"/>
                  </a:moveTo>
                  <a:cubicBezTo>
                    <a:pt x="10703" y="3623"/>
                    <a:pt x="10500" y="3826"/>
                    <a:pt x="10500" y="4071"/>
                  </a:cubicBezTo>
                  <a:cubicBezTo>
                    <a:pt x="10500" y="4315"/>
                    <a:pt x="10703" y="4518"/>
                    <a:pt x="10948" y="4518"/>
                  </a:cubicBezTo>
                  <a:cubicBezTo>
                    <a:pt x="11192" y="4518"/>
                    <a:pt x="11395" y="4315"/>
                    <a:pt x="11395" y="4071"/>
                  </a:cubicBezTo>
                  <a:cubicBezTo>
                    <a:pt x="11395" y="3826"/>
                    <a:pt x="11192" y="3623"/>
                    <a:pt x="10948" y="3623"/>
                  </a:cubicBezTo>
                  <a:close/>
                  <a:moveTo>
                    <a:pt x="12291" y="3623"/>
                  </a:moveTo>
                  <a:cubicBezTo>
                    <a:pt x="12046" y="3623"/>
                    <a:pt x="11843" y="3826"/>
                    <a:pt x="11843" y="4071"/>
                  </a:cubicBezTo>
                  <a:cubicBezTo>
                    <a:pt x="11843" y="4315"/>
                    <a:pt x="12046" y="4518"/>
                    <a:pt x="12291" y="4518"/>
                  </a:cubicBezTo>
                  <a:cubicBezTo>
                    <a:pt x="12535" y="4518"/>
                    <a:pt x="12738" y="4315"/>
                    <a:pt x="12738" y="4071"/>
                  </a:cubicBezTo>
                  <a:cubicBezTo>
                    <a:pt x="12738" y="3826"/>
                    <a:pt x="12535" y="3623"/>
                    <a:pt x="12291" y="3623"/>
                  </a:cubicBezTo>
                  <a:close/>
                  <a:moveTo>
                    <a:pt x="13634" y="3623"/>
                  </a:moveTo>
                  <a:cubicBezTo>
                    <a:pt x="13389" y="3623"/>
                    <a:pt x="13186" y="3826"/>
                    <a:pt x="13186" y="4071"/>
                  </a:cubicBezTo>
                  <a:cubicBezTo>
                    <a:pt x="13186" y="4315"/>
                    <a:pt x="13389" y="4518"/>
                    <a:pt x="13634" y="4518"/>
                  </a:cubicBezTo>
                  <a:cubicBezTo>
                    <a:pt x="13878" y="4518"/>
                    <a:pt x="14081" y="4315"/>
                    <a:pt x="14081" y="4071"/>
                  </a:cubicBezTo>
                  <a:cubicBezTo>
                    <a:pt x="14081" y="3826"/>
                    <a:pt x="13878" y="3623"/>
                    <a:pt x="13634" y="3623"/>
                  </a:cubicBezTo>
                  <a:close/>
                  <a:moveTo>
                    <a:pt x="14977" y="3623"/>
                  </a:moveTo>
                  <a:cubicBezTo>
                    <a:pt x="14732" y="3623"/>
                    <a:pt x="14529" y="3826"/>
                    <a:pt x="14529" y="4071"/>
                  </a:cubicBezTo>
                  <a:cubicBezTo>
                    <a:pt x="14529" y="4315"/>
                    <a:pt x="14732" y="4518"/>
                    <a:pt x="14977" y="4518"/>
                  </a:cubicBezTo>
                  <a:cubicBezTo>
                    <a:pt x="15221" y="4518"/>
                    <a:pt x="15424" y="4315"/>
                    <a:pt x="15424" y="4071"/>
                  </a:cubicBezTo>
                  <a:cubicBezTo>
                    <a:pt x="15424" y="3826"/>
                    <a:pt x="15221" y="3623"/>
                    <a:pt x="14977" y="3623"/>
                  </a:cubicBezTo>
                  <a:close/>
                  <a:moveTo>
                    <a:pt x="16320" y="3623"/>
                  </a:moveTo>
                  <a:cubicBezTo>
                    <a:pt x="16075" y="3623"/>
                    <a:pt x="15872" y="3826"/>
                    <a:pt x="15872" y="4071"/>
                  </a:cubicBezTo>
                  <a:cubicBezTo>
                    <a:pt x="15872" y="4315"/>
                    <a:pt x="16075" y="4518"/>
                    <a:pt x="16320" y="4518"/>
                  </a:cubicBezTo>
                  <a:cubicBezTo>
                    <a:pt x="16564" y="4518"/>
                    <a:pt x="16767" y="4315"/>
                    <a:pt x="16767" y="4071"/>
                  </a:cubicBezTo>
                  <a:cubicBezTo>
                    <a:pt x="16767" y="3826"/>
                    <a:pt x="16564" y="3623"/>
                    <a:pt x="16320" y="3623"/>
                  </a:cubicBezTo>
                  <a:close/>
                  <a:moveTo>
                    <a:pt x="366" y="5454"/>
                  </a:moveTo>
                  <a:cubicBezTo>
                    <a:pt x="163" y="5454"/>
                    <a:pt x="0" y="5658"/>
                    <a:pt x="0" y="5861"/>
                  </a:cubicBezTo>
                  <a:cubicBezTo>
                    <a:pt x="0" y="6065"/>
                    <a:pt x="163" y="6228"/>
                    <a:pt x="366" y="6228"/>
                  </a:cubicBezTo>
                  <a:lnTo>
                    <a:pt x="1954" y="6228"/>
                  </a:lnTo>
                  <a:cubicBezTo>
                    <a:pt x="2157" y="6228"/>
                    <a:pt x="2360" y="6065"/>
                    <a:pt x="2360" y="5861"/>
                  </a:cubicBezTo>
                  <a:cubicBezTo>
                    <a:pt x="2360" y="5658"/>
                    <a:pt x="2157" y="5454"/>
                    <a:pt x="1954" y="5454"/>
                  </a:cubicBezTo>
                  <a:close/>
                  <a:moveTo>
                    <a:pt x="3703" y="5454"/>
                  </a:moveTo>
                  <a:cubicBezTo>
                    <a:pt x="3500" y="5454"/>
                    <a:pt x="3337" y="5658"/>
                    <a:pt x="3337" y="5861"/>
                  </a:cubicBezTo>
                  <a:cubicBezTo>
                    <a:pt x="3337" y="6065"/>
                    <a:pt x="3500" y="6228"/>
                    <a:pt x="3703" y="6228"/>
                  </a:cubicBezTo>
                  <a:lnTo>
                    <a:pt x="7855" y="6228"/>
                  </a:lnTo>
                  <a:cubicBezTo>
                    <a:pt x="8058" y="6228"/>
                    <a:pt x="8221" y="6065"/>
                    <a:pt x="8221" y="5861"/>
                  </a:cubicBezTo>
                  <a:cubicBezTo>
                    <a:pt x="8221" y="5658"/>
                    <a:pt x="8058" y="5454"/>
                    <a:pt x="7855" y="5454"/>
                  </a:cubicBezTo>
                  <a:close/>
                  <a:moveTo>
                    <a:pt x="366" y="7286"/>
                  </a:moveTo>
                  <a:cubicBezTo>
                    <a:pt x="163" y="7286"/>
                    <a:pt x="0" y="7448"/>
                    <a:pt x="0" y="7652"/>
                  </a:cubicBezTo>
                  <a:cubicBezTo>
                    <a:pt x="0" y="7855"/>
                    <a:pt x="163" y="8059"/>
                    <a:pt x="366" y="8059"/>
                  </a:cubicBezTo>
                  <a:lnTo>
                    <a:pt x="1954" y="8059"/>
                  </a:lnTo>
                  <a:cubicBezTo>
                    <a:pt x="2157" y="8059"/>
                    <a:pt x="2360" y="7855"/>
                    <a:pt x="2360" y="7652"/>
                  </a:cubicBezTo>
                  <a:cubicBezTo>
                    <a:pt x="2360" y="7448"/>
                    <a:pt x="2157" y="7286"/>
                    <a:pt x="1954" y="7286"/>
                  </a:cubicBezTo>
                  <a:close/>
                  <a:moveTo>
                    <a:pt x="3703" y="7286"/>
                  </a:moveTo>
                  <a:cubicBezTo>
                    <a:pt x="3500" y="7286"/>
                    <a:pt x="3337" y="7448"/>
                    <a:pt x="3337" y="7652"/>
                  </a:cubicBezTo>
                  <a:cubicBezTo>
                    <a:pt x="3337" y="7855"/>
                    <a:pt x="3500" y="8059"/>
                    <a:pt x="3703" y="8059"/>
                  </a:cubicBezTo>
                  <a:lnTo>
                    <a:pt x="7855" y="8059"/>
                  </a:lnTo>
                  <a:cubicBezTo>
                    <a:pt x="8058" y="8059"/>
                    <a:pt x="8221" y="7855"/>
                    <a:pt x="8221" y="7652"/>
                  </a:cubicBezTo>
                  <a:cubicBezTo>
                    <a:pt x="8221" y="7448"/>
                    <a:pt x="8058" y="7286"/>
                    <a:pt x="7855" y="7286"/>
                  </a:cubicBezTo>
                  <a:close/>
                  <a:moveTo>
                    <a:pt x="14203" y="8791"/>
                  </a:moveTo>
                  <a:cubicBezTo>
                    <a:pt x="13959" y="8791"/>
                    <a:pt x="13756" y="8995"/>
                    <a:pt x="13756" y="9239"/>
                  </a:cubicBezTo>
                  <a:cubicBezTo>
                    <a:pt x="13756" y="9483"/>
                    <a:pt x="13959" y="9687"/>
                    <a:pt x="14203" y="9687"/>
                  </a:cubicBezTo>
                  <a:cubicBezTo>
                    <a:pt x="14448" y="9687"/>
                    <a:pt x="14651" y="9483"/>
                    <a:pt x="14651" y="9239"/>
                  </a:cubicBezTo>
                  <a:cubicBezTo>
                    <a:pt x="14651" y="8995"/>
                    <a:pt x="14448" y="8791"/>
                    <a:pt x="14203" y="8791"/>
                  </a:cubicBezTo>
                  <a:close/>
                  <a:moveTo>
                    <a:pt x="15546" y="8791"/>
                  </a:moveTo>
                  <a:cubicBezTo>
                    <a:pt x="15302" y="8791"/>
                    <a:pt x="15099" y="8995"/>
                    <a:pt x="15099" y="9239"/>
                  </a:cubicBezTo>
                  <a:cubicBezTo>
                    <a:pt x="15099" y="9483"/>
                    <a:pt x="15302" y="9687"/>
                    <a:pt x="15546" y="9687"/>
                  </a:cubicBezTo>
                  <a:cubicBezTo>
                    <a:pt x="15791" y="9687"/>
                    <a:pt x="15994" y="9483"/>
                    <a:pt x="15994" y="9239"/>
                  </a:cubicBezTo>
                  <a:cubicBezTo>
                    <a:pt x="15994" y="8995"/>
                    <a:pt x="15791" y="8791"/>
                    <a:pt x="15546" y="8791"/>
                  </a:cubicBezTo>
                  <a:close/>
                  <a:moveTo>
                    <a:pt x="16889" y="8791"/>
                  </a:moveTo>
                  <a:cubicBezTo>
                    <a:pt x="16645" y="8791"/>
                    <a:pt x="16442" y="8995"/>
                    <a:pt x="16442" y="9239"/>
                  </a:cubicBezTo>
                  <a:cubicBezTo>
                    <a:pt x="16442" y="9483"/>
                    <a:pt x="16645" y="9687"/>
                    <a:pt x="16889" y="9687"/>
                  </a:cubicBezTo>
                  <a:cubicBezTo>
                    <a:pt x="17134" y="9687"/>
                    <a:pt x="17337" y="9483"/>
                    <a:pt x="17337" y="9239"/>
                  </a:cubicBezTo>
                  <a:cubicBezTo>
                    <a:pt x="17337" y="8995"/>
                    <a:pt x="17134" y="8791"/>
                    <a:pt x="16889" y="8791"/>
                  </a:cubicBezTo>
                  <a:close/>
                  <a:moveTo>
                    <a:pt x="18232" y="8791"/>
                  </a:moveTo>
                  <a:cubicBezTo>
                    <a:pt x="17988" y="8791"/>
                    <a:pt x="17785" y="8995"/>
                    <a:pt x="17785" y="9239"/>
                  </a:cubicBezTo>
                  <a:cubicBezTo>
                    <a:pt x="17785" y="9483"/>
                    <a:pt x="17988" y="9687"/>
                    <a:pt x="18232" y="9687"/>
                  </a:cubicBezTo>
                  <a:cubicBezTo>
                    <a:pt x="18477" y="9687"/>
                    <a:pt x="18680" y="9483"/>
                    <a:pt x="18680" y="9239"/>
                  </a:cubicBezTo>
                  <a:cubicBezTo>
                    <a:pt x="18680" y="8995"/>
                    <a:pt x="18477" y="8791"/>
                    <a:pt x="18232" y="8791"/>
                  </a:cubicBezTo>
                  <a:close/>
                  <a:moveTo>
                    <a:pt x="19575" y="8791"/>
                  </a:moveTo>
                  <a:cubicBezTo>
                    <a:pt x="19331" y="8791"/>
                    <a:pt x="19128" y="8995"/>
                    <a:pt x="19128" y="9239"/>
                  </a:cubicBezTo>
                  <a:cubicBezTo>
                    <a:pt x="19128" y="9483"/>
                    <a:pt x="19331" y="9687"/>
                    <a:pt x="19575" y="9687"/>
                  </a:cubicBezTo>
                  <a:cubicBezTo>
                    <a:pt x="19820" y="9687"/>
                    <a:pt x="20023" y="9483"/>
                    <a:pt x="20023" y="9239"/>
                  </a:cubicBezTo>
                  <a:cubicBezTo>
                    <a:pt x="20023" y="8995"/>
                    <a:pt x="19820" y="8791"/>
                    <a:pt x="19575" y="8791"/>
                  </a:cubicBezTo>
                  <a:close/>
                  <a:moveTo>
                    <a:pt x="20918" y="8791"/>
                  </a:moveTo>
                  <a:cubicBezTo>
                    <a:pt x="20674" y="8791"/>
                    <a:pt x="20471" y="8995"/>
                    <a:pt x="20471" y="9239"/>
                  </a:cubicBezTo>
                  <a:cubicBezTo>
                    <a:pt x="20471" y="9483"/>
                    <a:pt x="20674" y="9687"/>
                    <a:pt x="20918" y="9687"/>
                  </a:cubicBezTo>
                  <a:cubicBezTo>
                    <a:pt x="21163" y="9687"/>
                    <a:pt x="21366" y="9483"/>
                    <a:pt x="21366" y="9239"/>
                  </a:cubicBezTo>
                  <a:cubicBezTo>
                    <a:pt x="21366" y="8995"/>
                    <a:pt x="21163" y="8791"/>
                    <a:pt x="20918" y="8791"/>
                  </a:cubicBezTo>
                  <a:close/>
                  <a:moveTo>
                    <a:pt x="366" y="9076"/>
                  </a:moveTo>
                  <a:cubicBezTo>
                    <a:pt x="163" y="9076"/>
                    <a:pt x="0" y="9239"/>
                    <a:pt x="0" y="9443"/>
                  </a:cubicBezTo>
                  <a:cubicBezTo>
                    <a:pt x="0" y="9646"/>
                    <a:pt x="163" y="9850"/>
                    <a:pt x="366" y="9850"/>
                  </a:cubicBezTo>
                  <a:lnTo>
                    <a:pt x="1954" y="9850"/>
                  </a:lnTo>
                  <a:cubicBezTo>
                    <a:pt x="2157" y="9850"/>
                    <a:pt x="2360" y="9646"/>
                    <a:pt x="2360" y="9443"/>
                  </a:cubicBezTo>
                  <a:cubicBezTo>
                    <a:pt x="2360" y="9239"/>
                    <a:pt x="2157" y="9076"/>
                    <a:pt x="1954" y="9076"/>
                  </a:cubicBezTo>
                  <a:close/>
                  <a:moveTo>
                    <a:pt x="8669" y="9076"/>
                  </a:moveTo>
                  <a:cubicBezTo>
                    <a:pt x="8424" y="9076"/>
                    <a:pt x="8262" y="9239"/>
                    <a:pt x="8262" y="9443"/>
                  </a:cubicBezTo>
                  <a:cubicBezTo>
                    <a:pt x="8262" y="9646"/>
                    <a:pt x="8424" y="9850"/>
                    <a:pt x="8669" y="9850"/>
                  </a:cubicBezTo>
                  <a:lnTo>
                    <a:pt x="12779" y="9850"/>
                  </a:lnTo>
                  <a:cubicBezTo>
                    <a:pt x="12982" y="9850"/>
                    <a:pt x="13145" y="9646"/>
                    <a:pt x="13145" y="9443"/>
                  </a:cubicBezTo>
                  <a:cubicBezTo>
                    <a:pt x="13145" y="9239"/>
                    <a:pt x="12982" y="9076"/>
                    <a:pt x="12779" y="9076"/>
                  </a:cubicBezTo>
                  <a:close/>
                  <a:moveTo>
                    <a:pt x="366" y="10867"/>
                  </a:moveTo>
                  <a:cubicBezTo>
                    <a:pt x="163" y="10867"/>
                    <a:pt x="0" y="11030"/>
                    <a:pt x="0" y="11233"/>
                  </a:cubicBezTo>
                  <a:cubicBezTo>
                    <a:pt x="0" y="11478"/>
                    <a:pt x="163" y="11640"/>
                    <a:pt x="366" y="11640"/>
                  </a:cubicBezTo>
                  <a:lnTo>
                    <a:pt x="1954" y="11640"/>
                  </a:lnTo>
                  <a:cubicBezTo>
                    <a:pt x="2157" y="11640"/>
                    <a:pt x="2360" y="11478"/>
                    <a:pt x="2360" y="11233"/>
                  </a:cubicBezTo>
                  <a:cubicBezTo>
                    <a:pt x="2360" y="11030"/>
                    <a:pt x="2157" y="10867"/>
                    <a:pt x="1954" y="10867"/>
                  </a:cubicBezTo>
                  <a:close/>
                  <a:moveTo>
                    <a:pt x="8669" y="10867"/>
                  </a:moveTo>
                  <a:cubicBezTo>
                    <a:pt x="8424" y="10867"/>
                    <a:pt x="8262" y="11030"/>
                    <a:pt x="8262" y="11233"/>
                  </a:cubicBezTo>
                  <a:cubicBezTo>
                    <a:pt x="8262" y="11478"/>
                    <a:pt x="8424" y="11640"/>
                    <a:pt x="8669" y="11640"/>
                  </a:cubicBezTo>
                  <a:lnTo>
                    <a:pt x="12779" y="11640"/>
                  </a:lnTo>
                  <a:cubicBezTo>
                    <a:pt x="12982" y="11640"/>
                    <a:pt x="13145" y="11478"/>
                    <a:pt x="13145" y="11233"/>
                  </a:cubicBezTo>
                  <a:cubicBezTo>
                    <a:pt x="13145" y="11030"/>
                    <a:pt x="12982" y="10867"/>
                    <a:pt x="12779" y="10867"/>
                  </a:cubicBezTo>
                  <a:close/>
                  <a:moveTo>
                    <a:pt x="14203" y="12495"/>
                  </a:moveTo>
                  <a:cubicBezTo>
                    <a:pt x="13959" y="12495"/>
                    <a:pt x="13756" y="12698"/>
                    <a:pt x="13756" y="12943"/>
                  </a:cubicBezTo>
                  <a:cubicBezTo>
                    <a:pt x="13756" y="13187"/>
                    <a:pt x="13959" y="13390"/>
                    <a:pt x="14203" y="13390"/>
                  </a:cubicBezTo>
                  <a:cubicBezTo>
                    <a:pt x="14448" y="13390"/>
                    <a:pt x="14651" y="13187"/>
                    <a:pt x="14651" y="12943"/>
                  </a:cubicBezTo>
                  <a:cubicBezTo>
                    <a:pt x="14651" y="12698"/>
                    <a:pt x="14448" y="12495"/>
                    <a:pt x="14203" y="12495"/>
                  </a:cubicBezTo>
                  <a:close/>
                  <a:moveTo>
                    <a:pt x="15546" y="12495"/>
                  </a:moveTo>
                  <a:cubicBezTo>
                    <a:pt x="15302" y="12495"/>
                    <a:pt x="15099" y="12698"/>
                    <a:pt x="15099" y="12943"/>
                  </a:cubicBezTo>
                  <a:cubicBezTo>
                    <a:pt x="15099" y="13187"/>
                    <a:pt x="15302" y="13390"/>
                    <a:pt x="15546" y="13390"/>
                  </a:cubicBezTo>
                  <a:cubicBezTo>
                    <a:pt x="15791" y="13390"/>
                    <a:pt x="15994" y="13187"/>
                    <a:pt x="15994" y="12943"/>
                  </a:cubicBezTo>
                  <a:cubicBezTo>
                    <a:pt x="15994" y="12698"/>
                    <a:pt x="15791" y="12495"/>
                    <a:pt x="15546" y="12495"/>
                  </a:cubicBezTo>
                  <a:close/>
                  <a:moveTo>
                    <a:pt x="16889" y="12495"/>
                  </a:moveTo>
                  <a:cubicBezTo>
                    <a:pt x="16645" y="12495"/>
                    <a:pt x="16442" y="12698"/>
                    <a:pt x="16442" y="12943"/>
                  </a:cubicBezTo>
                  <a:cubicBezTo>
                    <a:pt x="16442" y="13187"/>
                    <a:pt x="16645" y="13390"/>
                    <a:pt x="16889" y="13390"/>
                  </a:cubicBezTo>
                  <a:cubicBezTo>
                    <a:pt x="17134" y="13390"/>
                    <a:pt x="17337" y="13187"/>
                    <a:pt x="17337" y="12943"/>
                  </a:cubicBezTo>
                  <a:cubicBezTo>
                    <a:pt x="17337" y="12698"/>
                    <a:pt x="17134" y="12495"/>
                    <a:pt x="16889" y="12495"/>
                  </a:cubicBezTo>
                  <a:close/>
                  <a:moveTo>
                    <a:pt x="18232" y="12495"/>
                  </a:moveTo>
                  <a:cubicBezTo>
                    <a:pt x="17988" y="12495"/>
                    <a:pt x="17785" y="12698"/>
                    <a:pt x="17785" y="12943"/>
                  </a:cubicBezTo>
                  <a:cubicBezTo>
                    <a:pt x="17785" y="13187"/>
                    <a:pt x="17988" y="13390"/>
                    <a:pt x="18232" y="13390"/>
                  </a:cubicBezTo>
                  <a:cubicBezTo>
                    <a:pt x="18477" y="13390"/>
                    <a:pt x="18680" y="13187"/>
                    <a:pt x="18680" y="12943"/>
                  </a:cubicBezTo>
                  <a:cubicBezTo>
                    <a:pt x="18680" y="12698"/>
                    <a:pt x="18477" y="12495"/>
                    <a:pt x="18232" y="12495"/>
                  </a:cubicBezTo>
                  <a:close/>
                  <a:moveTo>
                    <a:pt x="19575" y="12495"/>
                  </a:moveTo>
                  <a:cubicBezTo>
                    <a:pt x="19331" y="12495"/>
                    <a:pt x="19128" y="12698"/>
                    <a:pt x="19128" y="12943"/>
                  </a:cubicBezTo>
                  <a:cubicBezTo>
                    <a:pt x="19128" y="13187"/>
                    <a:pt x="19331" y="13390"/>
                    <a:pt x="19575" y="13390"/>
                  </a:cubicBezTo>
                  <a:cubicBezTo>
                    <a:pt x="19820" y="13390"/>
                    <a:pt x="20023" y="13187"/>
                    <a:pt x="20023" y="12943"/>
                  </a:cubicBezTo>
                  <a:cubicBezTo>
                    <a:pt x="20023" y="12698"/>
                    <a:pt x="19820" y="12495"/>
                    <a:pt x="19575" y="12495"/>
                  </a:cubicBezTo>
                  <a:close/>
                  <a:moveTo>
                    <a:pt x="20918" y="12495"/>
                  </a:moveTo>
                  <a:cubicBezTo>
                    <a:pt x="20674" y="12495"/>
                    <a:pt x="20471" y="12698"/>
                    <a:pt x="20471" y="12943"/>
                  </a:cubicBezTo>
                  <a:cubicBezTo>
                    <a:pt x="20471" y="13187"/>
                    <a:pt x="20674" y="13390"/>
                    <a:pt x="20918" y="13390"/>
                  </a:cubicBezTo>
                  <a:cubicBezTo>
                    <a:pt x="21163" y="13390"/>
                    <a:pt x="21366" y="13187"/>
                    <a:pt x="21366" y="12943"/>
                  </a:cubicBezTo>
                  <a:cubicBezTo>
                    <a:pt x="21366" y="12698"/>
                    <a:pt x="21163" y="12495"/>
                    <a:pt x="20918" y="12495"/>
                  </a:cubicBezTo>
                  <a:close/>
                  <a:moveTo>
                    <a:pt x="366" y="12658"/>
                  </a:moveTo>
                  <a:cubicBezTo>
                    <a:pt x="163" y="12658"/>
                    <a:pt x="0" y="12821"/>
                    <a:pt x="0" y="13065"/>
                  </a:cubicBezTo>
                  <a:cubicBezTo>
                    <a:pt x="0" y="13268"/>
                    <a:pt x="163" y="13431"/>
                    <a:pt x="366" y="13431"/>
                  </a:cubicBezTo>
                  <a:lnTo>
                    <a:pt x="1954" y="13431"/>
                  </a:lnTo>
                  <a:cubicBezTo>
                    <a:pt x="2157" y="13431"/>
                    <a:pt x="2360" y="13268"/>
                    <a:pt x="2360" y="13065"/>
                  </a:cubicBezTo>
                  <a:cubicBezTo>
                    <a:pt x="2360" y="12821"/>
                    <a:pt x="2157" y="12658"/>
                    <a:pt x="1954" y="12658"/>
                  </a:cubicBezTo>
                  <a:close/>
                  <a:moveTo>
                    <a:pt x="8669" y="12658"/>
                  </a:moveTo>
                  <a:cubicBezTo>
                    <a:pt x="8424" y="12658"/>
                    <a:pt x="8262" y="12821"/>
                    <a:pt x="8262" y="13065"/>
                  </a:cubicBezTo>
                  <a:cubicBezTo>
                    <a:pt x="8262" y="13268"/>
                    <a:pt x="8424" y="13431"/>
                    <a:pt x="8669" y="13431"/>
                  </a:cubicBezTo>
                  <a:lnTo>
                    <a:pt x="12779" y="13431"/>
                  </a:lnTo>
                  <a:cubicBezTo>
                    <a:pt x="12982" y="13431"/>
                    <a:pt x="13145" y="13268"/>
                    <a:pt x="13145" y="13065"/>
                  </a:cubicBezTo>
                  <a:cubicBezTo>
                    <a:pt x="13145" y="12821"/>
                    <a:pt x="12982" y="12658"/>
                    <a:pt x="12779" y="126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5"/>
            <p:cNvSpPr/>
            <p:nvPr/>
          </p:nvSpPr>
          <p:spPr>
            <a:xfrm>
              <a:off x="3304325" y="3321950"/>
              <a:ext cx="534175" cy="335775"/>
            </a:xfrm>
            <a:custGeom>
              <a:avLst/>
              <a:gdLst/>
              <a:ahLst/>
              <a:cxnLst/>
              <a:rect l="l" t="t" r="r" b="b"/>
              <a:pathLst>
                <a:path w="21367" h="13431" extrusionOk="0">
                  <a:moveTo>
                    <a:pt x="366" y="82"/>
                  </a:moveTo>
                  <a:cubicBezTo>
                    <a:pt x="163" y="82"/>
                    <a:pt x="0" y="244"/>
                    <a:pt x="0" y="448"/>
                  </a:cubicBezTo>
                  <a:cubicBezTo>
                    <a:pt x="0" y="692"/>
                    <a:pt x="163" y="855"/>
                    <a:pt x="366" y="855"/>
                  </a:cubicBezTo>
                  <a:lnTo>
                    <a:pt x="1954" y="855"/>
                  </a:lnTo>
                  <a:cubicBezTo>
                    <a:pt x="2157" y="855"/>
                    <a:pt x="2360" y="692"/>
                    <a:pt x="2360" y="448"/>
                  </a:cubicBezTo>
                  <a:cubicBezTo>
                    <a:pt x="2360" y="244"/>
                    <a:pt x="2157" y="82"/>
                    <a:pt x="1954" y="82"/>
                  </a:cubicBezTo>
                  <a:close/>
                  <a:moveTo>
                    <a:pt x="3703" y="82"/>
                  </a:moveTo>
                  <a:cubicBezTo>
                    <a:pt x="3500" y="82"/>
                    <a:pt x="3337" y="244"/>
                    <a:pt x="3337" y="448"/>
                  </a:cubicBezTo>
                  <a:cubicBezTo>
                    <a:pt x="3337" y="692"/>
                    <a:pt x="3500" y="855"/>
                    <a:pt x="3703" y="855"/>
                  </a:cubicBezTo>
                  <a:lnTo>
                    <a:pt x="7855" y="855"/>
                  </a:lnTo>
                  <a:cubicBezTo>
                    <a:pt x="8058" y="855"/>
                    <a:pt x="8221" y="692"/>
                    <a:pt x="8221" y="448"/>
                  </a:cubicBezTo>
                  <a:cubicBezTo>
                    <a:pt x="8221" y="244"/>
                    <a:pt x="8058" y="82"/>
                    <a:pt x="7855" y="82"/>
                  </a:cubicBezTo>
                  <a:close/>
                  <a:moveTo>
                    <a:pt x="9605" y="0"/>
                  </a:moveTo>
                  <a:cubicBezTo>
                    <a:pt x="9360" y="0"/>
                    <a:pt x="9157" y="204"/>
                    <a:pt x="9157" y="448"/>
                  </a:cubicBezTo>
                  <a:cubicBezTo>
                    <a:pt x="9157" y="692"/>
                    <a:pt x="9360" y="896"/>
                    <a:pt x="9605" y="896"/>
                  </a:cubicBezTo>
                  <a:cubicBezTo>
                    <a:pt x="9849" y="896"/>
                    <a:pt x="10052" y="692"/>
                    <a:pt x="10052" y="448"/>
                  </a:cubicBezTo>
                  <a:cubicBezTo>
                    <a:pt x="10052" y="204"/>
                    <a:pt x="9849" y="0"/>
                    <a:pt x="9605" y="0"/>
                  </a:cubicBezTo>
                  <a:close/>
                  <a:moveTo>
                    <a:pt x="10948" y="0"/>
                  </a:moveTo>
                  <a:cubicBezTo>
                    <a:pt x="10703" y="0"/>
                    <a:pt x="10500" y="204"/>
                    <a:pt x="10500" y="448"/>
                  </a:cubicBezTo>
                  <a:cubicBezTo>
                    <a:pt x="10500" y="692"/>
                    <a:pt x="10703" y="896"/>
                    <a:pt x="10948" y="896"/>
                  </a:cubicBezTo>
                  <a:cubicBezTo>
                    <a:pt x="11192" y="896"/>
                    <a:pt x="11395" y="692"/>
                    <a:pt x="11395" y="448"/>
                  </a:cubicBezTo>
                  <a:cubicBezTo>
                    <a:pt x="11395" y="204"/>
                    <a:pt x="11192" y="0"/>
                    <a:pt x="10948" y="0"/>
                  </a:cubicBezTo>
                  <a:close/>
                  <a:moveTo>
                    <a:pt x="12291" y="0"/>
                  </a:moveTo>
                  <a:cubicBezTo>
                    <a:pt x="12046" y="0"/>
                    <a:pt x="11843" y="204"/>
                    <a:pt x="11843" y="448"/>
                  </a:cubicBezTo>
                  <a:cubicBezTo>
                    <a:pt x="11843" y="692"/>
                    <a:pt x="12046" y="896"/>
                    <a:pt x="12291" y="896"/>
                  </a:cubicBezTo>
                  <a:cubicBezTo>
                    <a:pt x="12535" y="896"/>
                    <a:pt x="12738" y="692"/>
                    <a:pt x="12738" y="448"/>
                  </a:cubicBezTo>
                  <a:cubicBezTo>
                    <a:pt x="12738" y="204"/>
                    <a:pt x="12535" y="0"/>
                    <a:pt x="12291" y="0"/>
                  </a:cubicBezTo>
                  <a:close/>
                  <a:moveTo>
                    <a:pt x="13634" y="0"/>
                  </a:moveTo>
                  <a:cubicBezTo>
                    <a:pt x="13389" y="0"/>
                    <a:pt x="13186" y="204"/>
                    <a:pt x="13186" y="448"/>
                  </a:cubicBezTo>
                  <a:cubicBezTo>
                    <a:pt x="13186" y="692"/>
                    <a:pt x="13389" y="896"/>
                    <a:pt x="13634" y="896"/>
                  </a:cubicBezTo>
                  <a:cubicBezTo>
                    <a:pt x="13878" y="896"/>
                    <a:pt x="14081" y="692"/>
                    <a:pt x="14081" y="448"/>
                  </a:cubicBezTo>
                  <a:cubicBezTo>
                    <a:pt x="14081" y="204"/>
                    <a:pt x="13878" y="0"/>
                    <a:pt x="13634" y="0"/>
                  </a:cubicBezTo>
                  <a:close/>
                  <a:moveTo>
                    <a:pt x="14977" y="0"/>
                  </a:moveTo>
                  <a:cubicBezTo>
                    <a:pt x="14732" y="0"/>
                    <a:pt x="14529" y="204"/>
                    <a:pt x="14529" y="448"/>
                  </a:cubicBezTo>
                  <a:cubicBezTo>
                    <a:pt x="14529" y="692"/>
                    <a:pt x="14732" y="896"/>
                    <a:pt x="14977" y="896"/>
                  </a:cubicBezTo>
                  <a:cubicBezTo>
                    <a:pt x="15221" y="896"/>
                    <a:pt x="15424" y="692"/>
                    <a:pt x="15424" y="448"/>
                  </a:cubicBezTo>
                  <a:cubicBezTo>
                    <a:pt x="15424" y="204"/>
                    <a:pt x="15221" y="0"/>
                    <a:pt x="14977" y="0"/>
                  </a:cubicBezTo>
                  <a:close/>
                  <a:moveTo>
                    <a:pt x="16320" y="0"/>
                  </a:moveTo>
                  <a:cubicBezTo>
                    <a:pt x="16075" y="0"/>
                    <a:pt x="15872" y="204"/>
                    <a:pt x="15872" y="448"/>
                  </a:cubicBezTo>
                  <a:cubicBezTo>
                    <a:pt x="15872" y="692"/>
                    <a:pt x="16075" y="896"/>
                    <a:pt x="16320" y="896"/>
                  </a:cubicBezTo>
                  <a:cubicBezTo>
                    <a:pt x="16564" y="896"/>
                    <a:pt x="16767" y="692"/>
                    <a:pt x="16767" y="448"/>
                  </a:cubicBezTo>
                  <a:cubicBezTo>
                    <a:pt x="16767" y="204"/>
                    <a:pt x="16564" y="0"/>
                    <a:pt x="16320" y="0"/>
                  </a:cubicBezTo>
                  <a:close/>
                  <a:moveTo>
                    <a:pt x="366" y="1872"/>
                  </a:moveTo>
                  <a:cubicBezTo>
                    <a:pt x="163" y="1872"/>
                    <a:pt x="0" y="2035"/>
                    <a:pt x="0" y="2239"/>
                  </a:cubicBezTo>
                  <a:cubicBezTo>
                    <a:pt x="0" y="2483"/>
                    <a:pt x="163" y="2646"/>
                    <a:pt x="366" y="2646"/>
                  </a:cubicBezTo>
                  <a:lnTo>
                    <a:pt x="1954" y="2646"/>
                  </a:lnTo>
                  <a:cubicBezTo>
                    <a:pt x="2157" y="2646"/>
                    <a:pt x="2360" y="2483"/>
                    <a:pt x="2360" y="2239"/>
                  </a:cubicBezTo>
                  <a:cubicBezTo>
                    <a:pt x="2360" y="2035"/>
                    <a:pt x="2157" y="1872"/>
                    <a:pt x="1954" y="1872"/>
                  </a:cubicBezTo>
                  <a:close/>
                  <a:moveTo>
                    <a:pt x="3703" y="1872"/>
                  </a:moveTo>
                  <a:cubicBezTo>
                    <a:pt x="3500" y="1872"/>
                    <a:pt x="3337" y="2035"/>
                    <a:pt x="3337" y="2239"/>
                  </a:cubicBezTo>
                  <a:cubicBezTo>
                    <a:pt x="3337" y="2483"/>
                    <a:pt x="3500" y="2646"/>
                    <a:pt x="3703" y="2646"/>
                  </a:cubicBezTo>
                  <a:lnTo>
                    <a:pt x="7855" y="2646"/>
                  </a:lnTo>
                  <a:cubicBezTo>
                    <a:pt x="8058" y="2646"/>
                    <a:pt x="8221" y="2483"/>
                    <a:pt x="8221" y="2239"/>
                  </a:cubicBezTo>
                  <a:cubicBezTo>
                    <a:pt x="8221" y="2035"/>
                    <a:pt x="8058" y="1872"/>
                    <a:pt x="7855" y="1872"/>
                  </a:cubicBezTo>
                  <a:close/>
                  <a:moveTo>
                    <a:pt x="366" y="3663"/>
                  </a:moveTo>
                  <a:cubicBezTo>
                    <a:pt x="163" y="3663"/>
                    <a:pt x="0" y="3826"/>
                    <a:pt x="0" y="4070"/>
                  </a:cubicBezTo>
                  <a:cubicBezTo>
                    <a:pt x="0" y="4273"/>
                    <a:pt x="163" y="4436"/>
                    <a:pt x="366" y="4436"/>
                  </a:cubicBezTo>
                  <a:lnTo>
                    <a:pt x="1954" y="4436"/>
                  </a:lnTo>
                  <a:cubicBezTo>
                    <a:pt x="2157" y="4436"/>
                    <a:pt x="2360" y="4273"/>
                    <a:pt x="2360" y="4070"/>
                  </a:cubicBezTo>
                  <a:cubicBezTo>
                    <a:pt x="2360" y="3826"/>
                    <a:pt x="2157" y="3663"/>
                    <a:pt x="1954" y="3663"/>
                  </a:cubicBezTo>
                  <a:close/>
                  <a:moveTo>
                    <a:pt x="3703" y="3663"/>
                  </a:moveTo>
                  <a:cubicBezTo>
                    <a:pt x="3500" y="3663"/>
                    <a:pt x="3337" y="3826"/>
                    <a:pt x="3337" y="4070"/>
                  </a:cubicBezTo>
                  <a:cubicBezTo>
                    <a:pt x="3337" y="4273"/>
                    <a:pt x="3500" y="4436"/>
                    <a:pt x="3703" y="4436"/>
                  </a:cubicBezTo>
                  <a:lnTo>
                    <a:pt x="7855" y="4436"/>
                  </a:lnTo>
                  <a:cubicBezTo>
                    <a:pt x="8058" y="4436"/>
                    <a:pt x="8221" y="4273"/>
                    <a:pt x="8221" y="4070"/>
                  </a:cubicBezTo>
                  <a:cubicBezTo>
                    <a:pt x="8221" y="3826"/>
                    <a:pt x="8058" y="3663"/>
                    <a:pt x="7855" y="3663"/>
                  </a:cubicBezTo>
                  <a:close/>
                  <a:moveTo>
                    <a:pt x="9605" y="3622"/>
                  </a:moveTo>
                  <a:cubicBezTo>
                    <a:pt x="9360" y="3622"/>
                    <a:pt x="9157" y="3785"/>
                    <a:pt x="9157" y="4070"/>
                  </a:cubicBezTo>
                  <a:cubicBezTo>
                    <a:pt x="9157" y="4314"/>
                    <a:pt x="9360" y="4518"/>
                    <a:pt x="9605" y="4518"/>
                  </a:cubicBezTo>
                  <a:cubicBezTo>
                    <a:pt x="9849" y="4518"/>
                    <a:pt x="10052" y="4314"/>
                    <a:pt x="10052" y="4070"/>
                  </a:cubicBezTo>
                  <a:cubicBezTo>
                    <a:pt x="10052" y="3785"/>
                    <a:pt x="9849" y="3622"/>
                    <a:pt x="9605" y="3622"/>
                  </a:cubicBezTo>
                  <a:close/>
                  <a:moveTo>
                    <a:pt x="10948" y="3622"/>
                  </a:moveTo>
                  <a:cubicBezTo>
                    <a:pt x="10703" y="3622"/>
                    <a:pt x="10500" y="3785"/>
                    <a:pt x="10500" y="4070"/>
                  </a:cubicBezTo>
                  <a:cubicBezTo>
                    <a:pt x="10500" y="4314"/>
                    <a:pt x="10703" y="4518"/>
                    <a:pt x="10948" y="4518"/>
                  </a:cubicBezTo>
                  <a:cubicBezTo>
                    <a:pt x="11192" y="4518"/>
                    <a:pt x="11395" y="4314"/>
                    <a:pt x="11395" y="4070"/>
                  </a:cubicBezTo>
                  <a:cubicBezTo>
                    <a:pt x="11395" y="3785"/>
                    <a:pt x="11192" y="3622"/>
                    <a:pt x="10948" y="3622"/>
                  </a:cubicBezTo>
                  <a:close/>
                  <a:moveTo>
                    <a:pt x="12291" y="3622"/>
                  </a:moveTo>
                  <a:cubicBezTo>
                    <a:pt x="12046" y="3622"/>
                    <a:pt x="11843" y="3785"/>
                    <a:pt x="11843" y="4070"/>
                  </a:cubicBezTo>
                  <a:cubicBezTo>
                    <a:pt x="11843" y="4314"/>
                    <a:pt x="12046" y="4518"/>
                    <a:pt x="12291" y="4518"/>
                  </a:cubicBezTo>
                  <a:cubicBezTo>
                    <a:pt x="12535" y="4518"/>
                    <a:pt x="12738" y="4314"/>
                    <a:pt x="12738" y="4070"/>
                  </a:cubicBezTo>
                  <a:cubicBezTo>
                    <a:pt x="12738" y="3785"/>
                    <a:pt x="12535" y="3622"/>
                    <a:pt x="12291" y="3622"/>
                  </a:cubicBezTo>
                  <a:close/>
                  <a:moveTo>
                    <a:pt x="13634" y="3622"/>
                  </a:moveTo>
                  <a:cubicBezTo>
                    <a:pt x="13389" y="3622"/>
                    <a:pt x="13186" y="3785"/>
                    <a:pt x="13186" y="4070"/>
                  </a:cubicBezTo>
                  <a:cubicBezTo>
                    <a:pt x="13186" y="4314"/>
                    <a:pt x="13389" y="4518"/>
                    <a:pt x="13634" y="4518"/>
                  </a:cubicBezTo>
                  <a:cubicBezTo>
                    <a:pt x="13878" y="4518"/>
                    <a:pt x="14081" y="4314"/>
                    <a:pt x="14081" y="4070"/>
                  </a:cubicBezTo>
                  <a:cubicBezTo>
                    <a:pt x="14081" y="3785"/>
                    <a:pt x="13878" y="3622"/>
                    <a:pt x="13634" y="3622"/>
                  </a:cubicBezTo>
                  <a:close/>
                  <a:moveTo>
                    <a:pt x="14977" y="3622"/>
                  </a:moveTo>
                  <a:cubicBezTo>
                    <a:pt x="14732" y="3622"/>
                    <a:pt x="14529" y="3785"/>
                    <a:pt x="14529" y="4070"/>
                  </a:cubicBezTo>
                  <a:cubicBezTo>
                    <a:pt x="14529" y="4314"/>
                    <a:pt x="14732" y="4518"/>
                    <a:pt x="14977" y="4518"/>
                  </a:cubicBezTo>
                  <a:cubicBezTo>
                    <a:pt x="15221" y="4518"/>
                    <a:pt x="15424" y="4314"/>
                    <a:pt x="15424" y="4070"/>
                  </a:cubicBezTo>
                  <a:cubicBezTo>
                    <a:pt x="15424" y="3785"/>
                    <a:pt x="15221" y="3622"/>
                    <a:pt x="14977" y="3622"/>
                  </a:cubicBezTo>
                  <a:close/>
                  <a:moveTo>
                    <a:pt x="16320" y="3622"/>
                  </a:moveTo>
                  <a:cubicBezTo>
                    <a:pt x="16075" y="3622"/>
                    <a:pt x="15872" y="3785"/>
                    <a:pt x="15872" y="4070"/>
                  </a:cubicBezTo>
                  <a:cubicBezTo>
                    <a:pt x="15872" y="4314"/>
                    <a:pt x="16075" y="4518"/>
                    <a:pt x="16320" y="4518"/>
                  </a:cubicBezTo>
                  <a:cubicBezTo>
                    <a:pt x="16564" y="4518"/>
                    <a:pt x="16767" y="4314"/>
                    <a:pt x="16767" y="4070"/>
                  </a:cubicBezTo>
                  <a:cubicBezTo>
                    <a:pt x="16767" y="3785"/>
                    <a:pt x="16564" y="3622"/>
                    <a:pt x="16320" y="3622"/>
                  </a:cubicBezTo>
                  <a:close/>
                  <a:moveTo>
                    <a:pt x="366" y="5454"/>
                  </a:moveTo>
                  <a:cubicBezTo>
                    <a:pt x="163" y="5454"/>
                    <a:pt x="0" y="5617"/>
                    <a:pt x="0" y="5861"/>
                  </a:cubicBezTo>
                  <a:cubicBezTo>
                    <a:pt x="0" y="6064"/>
                    <a:pt x="163" y="6227"/>
                    <a:pt x="366" y="6227"/>
                  </a:cubicBezTo>
                  <a:lnTo>
                    <a:pt x="1954" y="6227"/>
                  </a:lnTo>
                  <a:cubicBezTo>
                    <a:pt x="2157" y="6227"/>
                    <a:pt x="2360" y="6064"/>
                    <a:pt x="2360" y="5861"/>
                  </a:cubicBezTo>
                  <a:cubicBezTo>
                    <a:pt x="2360" y="5617"/>
                    <a:pt x="2157" y="5454"/>
                    <a:pt x="1954" y="5454"/>
                  </a:cubicBezTo>
                  <a:close/>
                  <a:moveTo>
                    <a:pt x="3703" y="5454"/>
                  </a:moveTo>
                  <a:cubicBezTo>
                    <a:pt x="3500" y="5454"/>
                    <a:pt x="3337" y="5617"/>
                    <a:pt x="3337" y="5861"/>
                  </a:cubicBezTo>
                  <a:cubicBezTo>
                    <a:pt x="3337" y="6064"/>
                    <a:pt x="3500" y="6227"/>
                    <a:pt x="3703" y="6227"/>
                  </a:cubicBezTo>
                  <a:lnTo>
                    <a:pt x="7855" y="6227"/>
                  </a:lnTo>
                  <a:cubicBezTo>
                    <a:pt x="8058" y="6227"/>
                    <a:pt x="8221" y="6064"/>
                    <a:pt x="8221" y="5861"/>
                  </a:cubicBezTo>
                  <a:cubicBezTo>
                    <a:pt x="8221" y="5617"/>
                    <a:pt x="8058" y="5454"/>
                    <a:pt x="7855" y="5454"/>
                  </a:cubicBezTo>
                  <a:close/>
                  <a:moveTo>
                    <a:pt x="366" y="7244"/>
                  </a:moveTo>
                  <a:cubicBezTo>
                    <a:pt x="163" y="7244"/>
                    <a:pt x="0" y="7448"/>
                    <a:pt x="0" y="7651"/>
                  </a:cubicBezTo>
                  <a:cubicBezTo>
                    <a:pt x="0" y="7855"/>
                    <a:pt x="163" y="8018"/>
                    <a:pt x="366" y="8018"/>
                  </a:cubicBezTo>
                  <a:lnTo>
                    <a:pt x="1954" y="8018"/>
                  </a:lnTo>
                  <a:cubicBezTo>
                    <a:pt x="2157" y="8018"/>
                    <a:pt x="2360" y="7855"/>
                    <a:pt x="2360" y="7651"/>
                  </a:cubicBezTo>
                  <a:cubicBezTo>
                    <a:pt x="2360" y="7448"/>
                    <a:pt x="2157" y="7244"/>
                    <a:pt x="1954" y="7244"/>
                  </a:cubicBezTo>
                  <a:close/>
                  <a:moveTo>
                    <a:pt x="3703" y="7244"/>
                  </a:moveTo>
                  <a:cubicBezTo>
                    <a:pt x="3500" y="7244"/>
                    <a:pt x="3337" y="7448"/>
                    <a:pt x="3337" y="7651"/>
                  </a:cubicBezTo>
                  <a:cubicBezTo>
                    <a:pt x="3337" y="7855"/>
                    <a:pt x="3500" y="8018"/>
                    <a:pt x="3703" y="8018"/>
                  </a:cubicBezTo>
                  <a:lnTo>
                    <a:pt x="7855" y="8018"/>
                  </a:lnTo>
                  <a:cubicBezTo>
                    <a:pt x="8058" y="8018"/>
                    <a:pt x="8221" y="7855"/>
                    <a:pt x="8221" y="7651"/>
                  </a:cubicBezTo>
                  <a:cubicBezTo>
                    <a:pt x="8221" y="7448"/>
                    <a:pt x="8058" y="7244"/>
                    <a:pt x="7855" y="7244"/>
                  </a:cubicBezTo>
                  <a:close/>
                  <a:moveTo>
                    <a:pt x="14203" y="8750"/>
                  </a:moveTo>
                  <a:cubicBezTo>
                    <a:pt x="13959" y="8750"/>
                    <a:pt x="13756" y="8954"/>
                    <a:pt x="13756" y="9198"/>
                  </a:cubicBezTo>
                  <a:cubicBezTo>
                    <a:pt x="13756" y="9483"/>
                    <a:pt x="13959" y="9686"/>
                    <a:pt x="14203" y="9686"/>
                  </a:cubicBezTo>
                  <a:cubicBezTo>
                    <a:pt x="14448" y="9686"/>
                    <a:pt x="14651" y="9483"/>
                    <a:pt x="14651" y="9198"/>
                  </a:cubicBezTo>
                  <a:cubicBezTo>
                    <a:pt x="14651" y="8954"/>
                    <a:pt x="14448" y="8750"/>
                    <a:pt x="14203" y="8750"/>
                  </a:cubicBezTo>
                  <a:close/>
                  <a:moveTo>
                    <a:pt x="15546" y="8750"/>
                  </a:moveTo>
                  <a:cubicBezTo>
                    <a:pt x="15302" y="8750"/>
                    <a:pt x="15099" y="8954"/>
                    <a:pt x="15099" y="9198"/>
                  </a:cubicBezTo>
                  <a:cubicBezTo>
                    <a:pt x="15099" y="9483"/>
                    <a:pt x="15302" y="9686"/>
                    <a:pt x="15546" y="9686"/>
                  </a:cubicBezTo>
                  <a:cubicBezTo>
                    <a:pt x="15791" y="9686"/>
                    <a:pt x="15994" y="9483"/>
                    <a:pt x="15994" y="9198"/>
                  </a:cubicBezTo>
                  <a:cubicBezTo>
                    <a:pt x="15994" y="8954"/>
                    <a:pt x="15791" y="8750"/>
                    <a:pt x="15546" y="8750"/>
                  </a:cubicBezTo>
                  <a:close/>
                  <a:moveTo>
                    <a:pt x="16889" y="8750"/>
                  </a:moveTo>
                  <a:cubicBezTo>
                    <a:pt x="16645" y="8750"/>
                    <a:pt x="16442" y="8954"/>
                    <a:pt x="16442" y="9198"/>
                  </a:cubicBezTo>
                  <a:cubicBezTo>
                    <a:pt x="16442" y="9483"/>
                    <a:pt x="16645" y="9686"/>
                    <a:pt x="16889" y="9686"/>
                  </a:cubicBezTo>
                  <a:cubicBezTo>
                    <a:pt x="17134" y="9686"/>
                    <a:pt x="17337" y="9483"/>
                    <a:pt x="17337" y="9198"/>
                  </a:cubicBezTo>
                  <a:cubicBezTo>
                    <a:pt x="17337" y="8954"/>
                    <a:pt x="17134" y="8750"/>
                    <a:pt x="16889" y="8750"/>
                  </a:cubicBezTo>
                  <a:close/>
                  <a:moveTo>
                    <a:pt x="18232" y="8750"/>
                  </a:moveTo>
                  <a:cubicBezTo>
                    <a:pt x="17988" y="8750"/>
                    <a:pt x="17785" y="8954"/>
                    <a:pt x="17785" y="9198"/>
                  </a:cubicBezTo>
                  <a:cubicBezTo>
                    <a:pt x="17785" y="9483"/>
                    <a:pt x="17988" y="9686"/>
                    <a:pt x="18232" y="9686"/>
                  </a:cubicBezTo>
                  <a:cubicBezTo>
                    <a:pt x="18477" y="9686"/>
                    <a:pt x="18680" y="9483"/>
                    <a:pt x="18680" y="9198"/>
                  </a:cubicBezTo>
                  <a:cubicBezTo>
                    <a:pt x="18680" y="8954"/>
                    <a:pt x="18477" y="8750"/>
                    <a:pt x="18232" y="8750"/>
                  </a:cubicBezTo>
                  <a:close/>
                  <a:moveTo>
                    <a:pt x="19575" y="8750"/>
                  </a:moveTo>
                  <a:cubicBezTo>
                    <a:pt x="19331" y="8750"/>
                    <a:pt x="19128" y="8954"/>
                    <a:pt x="19128" y="9198"/>
                  </a:cubicBezTo>
                  <a:cubicBezTo>
                    <a:pt x="19128" y="9483"/>
                    <a:pt x="19331" y="9686"/>
                    <a:pt x="19575" y="9686"/>
                  </a:cubicBezTo>
                  <a:cubicBezTo>
                    <a:pt x="19820" y="9686"/>
                    <a:pt x="20023" y="9483"/>
                    <a:pt x="20023" y="9198"/>
                  </a:cubicBezTo>
                  <a:cubicBezTo>
                    <a:pt x="20023" y="8954"/>
                    <a:pt x="19820" y="8750"/>
                    <a:pt x="19575" y="8750"/>
                  </a:cubicBezTo>
                  <a:close/>
                  <a:moveTo>
                    <a:pt x="20918" y="8750"/>
                  </a:moveTo>
                  <a:cubicBezTo>
                    <a:pt x="20674" y="8750"/>
                    <a:pt x="20471" y="8954"/>
                    <a:pt x="20471" y="9198"/>
                  </a:cubicBezTo>
                  <a:cubicBezTo>
                    <a:pt x="20471" y="9483"/>
                    <a:pt x="20674" y="9686"/>
                    <a:pt x="20918" y="9686"/>
                  </a:cubicBezTo>
                  <a:cubicBezTo>
                    <a:pt x="21163" y="9686"/>
                    <a:pt x="21366" y="9483"/>
                    <a:pt x="21366" y="9198"/>
                  </a:cubicBezTo>
                  <a:cubicBezTo>
                    <a:pt x="21366" y="8954"/>
                    <a:pt x="21163" y="8750"/>
                    <a:pt x="20918" y="8750"/>
                  </a:cubicBezTo>
                  <a:close/>
                  <a:moveTo>
                    <a:pt x="366" y="9035"/>
                  </a:moveTo>
                  <a:cubicBezTo>
                    <a:pt x="163" y="9035"/>
                    <a:pt x="0" y="9239"/>
                    <a:pt x="0" y="9442"/>
                  </a:cubicBezTo>
                  <a:cubicBezTo>
                    <a:pt x="0" y="9646"/>
                    <a:pt x="163" y="9849"/>
                    <a:pt x="366" y="9849"/>
                  </a:cubicBezTo>
                  <a:lnTo>
                    <a:pt x="1954" y="9849"/>
                  </a:lnTo>
                  <a:cubicBezTo>
                    <a:pt x="2157" y="9849"/>
                    <a:pt x="2360" y="9646"/>
                    <a:pt x="2360" y="9442"/>
                  </a:cubicBezTo>
                  <a:cubicBezTo>
                    <a:pt x="2360" y="9239"/>
                    <a:pt x="2157" y="9035"/>
                    <a:pt x="1954" y="9035"/>
                  </a:cubicBezTo>
                  <a:close/>
                  <a:moveTo>
                    <a:pt x="8669" y="9035"/>
                  </a:moveTo>
                  <a:cubicBezTo>
                    <a:pt x="8424" y="9035"/>
                    <a:pt x="8262" y="9239"/>
                    <a:pt x="8262" y="9442"/>
                  </a:cubicBezTo>
                  <a:cubicBezTo>
                    <a:pt x="8262" y="9646"/>
                    <a:pt x="8424" y="9849"/>
                    <a:pt x="8669" y="9849"/>
                  </a:cubicBezTo>
                  <a:lnTo>
                    <a:pt x="12779" y="9849"/>
                  </a:lnTo>
                  <a:cubicBezTo>
                    <a:pt x="12982" y="9849"/>
                    <a:pt x="13145" y="9646"/>
                    <a:pt x="13145" y="9442"/>
                  </a:cubicBezTo>
                  <a:cubicBezTo>
                    <a:pt x="13145" y="9239"/>
                    <a:pt x="12982" y="9035"/>
                    <a:pt x="12779" y="9035"/>
                  </a:cubicBezTo>
                  <a:close/>
                  <a:moveTo>
                    <a:pt x="366" y="10866"/>
                  </a:moveTo>
                  <a:cubicBezTo>
                    <a:pt x="163" y="10866"/>
                    <a:pt x="0" y="11029"/>
                    <a:pt x="0" y="11233"/>
                  </a:cubicBezTo>
                  <a:cubicBezTo>
                    <a:pt x="0" y="11436"/>
                    <a:pt x="163" y="11640"/>
                    <a:pt x="366" y="11640"/>
                  </a:cubicBezTo>
                  <a:lnTo>
                    <a:pt x="1954" y="11640"/>
                  </a:lnTo>
                  <a:cubicBezTo>
                    <a:pt x="2157" y="11640"/>
                    <a:pt x="2360" y="11436"/>
                    <a:pt x="2360" y="11233"/>
                  </a:cubicBezTo>
                  <a:cubicBezTo>
                    <a:pt x="2360" y="11029"/>
                    <a:pt x="2157" y="10866"/>
                    <a:pt x="1954" y="10866"/>
                  </a:cubicBezTo>
                  <a:close/>
                  <a:moveTo>
                    <a:pt x="8669" y="10866"/>
                  </a:moveTo>
                  <a:cubicBezTo>
                    <a:pt x="8424" y="10866"/>
                    <a:pt x="8262" y="11029"/>
                    <a:pt x="8262" y="11233"/>
                  </a:cubicBezTo>
                  <a:cubicBezTo>
                    <a:pt x="8262" y="11436"/>
                    <a:pt x="8424" y="11640"/>
                    <a:pt x="8669" y="11640"/>
                  </a:cubicBezTo>
                  <a:lnTo>
                    <a:pt x="12779" y="11640"/>
                  </a:lnTo>
                  <a:cubicBezTo>
                    <a:pt x="12982" y="11640"/>
                    <a:pt x="13145" y="11436"/>
                    <a:pt x="13145" y="11233"/>
                  </a:cubicBezTo>
                  <a:cubicBezTo>
                    <a:pt x="13145" y="11029"/>
                    <a:pt x="12982" y="10866"/>
                    <a:pt x="12779" y="10866"/>
                  </a:cubicBezTo>
                  <a:close/>
                  <a:moveTo>
                    <a:pt x="14203" y="12454"/>
                  </a:moveTo>
                  <a:cubicBezTo>
                    <a:pt x="13959" y="12454"/>
                    <a:pt x="13756" y="12657"/>
                    <a:pt x="13756" y="12942"/>
                  </a:cubicBezTo>
                  <a:cubicBezTo>
                    <a:pt x="13756" y="13186"/>
                    <a:pt x="13959" y="13390"/>
                    <a:pt x="14203" y="13390"/>
                  </a:cubicBezTo>
                  <a:cubicBezTo>
                    <a:pt x="14448" y="13390"/>
                    <a:pt x="14651" y="13186"/>
                    <a:pt x="14651" y="12942"/>
                  </a:cubicBezTo>
                  <a:cubicBezTo>
                    <a:pt x="14651" y="12657"/>
                    <a:pt x="14448" y="12454"/>
                    <a:pt x="14203" y="12454"/>
                  </a:cubicBezTo>
                  <a:close/>
                  <a:moveTo>
                    <a:pt x="15546" y="12454"/>
                  </a:moveTo>
                  <a:cubicBezTo>
                    <a:pt x="15302" y="12454"/>
                    <a:pt x="15099" y="12657"/>
                    <a:pt x="15099" y="12942"/>
                  </a:cubicBezTo>
                  <a:cubicBezTo>
                    <a:pt x="15099" y="13186"/>
                    <a:pt x="15302" y="13390"/>
                    <a:pt x="15546" y="13390"/>
                  </a:cubicBezTo>
                  <a:cubicBezTo>
                    <a:pt x="15791" y="13390"/>
                    <a:pt x="15994" y="13186"/>
                    <a:pt x="15994" y="12942"/>
                  </a:cubicBezTo>
                  <a:cubicBezTo>
                    <a:pt x="15994" y="12657"/>
                    <a:pt x="15791" y="12454"/>
                    <a:pt x="15546" y="12454"/>
                  </a:cubicBezTo>
                  <a:close/>
                  <a:moveTo>
                    <a:pt x="16889" y="12454"/>
                  </a:moveTo>
                  <a:cubicBezTo>
                    <a:pt x="16645" y="12454"/>
                    <a:pt x="16442" y="12657"/>
                    <a:pt x="16442" y="12942"/>
                  </a:cubicBezTo>
                  <a:cubicBezTo>
                    <a:pt x="16442" y="13186"/>
                    <a:pt x="16645" y="13390"/>
                    <a:pt x="16889" y="13390"/>
                  </a:cubicBezTo>
                  <a:cubicBezTo>
                    <a:pt x="17134" y="13390"/>
                    <a:pt x="17337" y="13186"/>
                    <a:pt x="17337" y="12942"/>
                  </a:cubicBezTo>
                  <a:cubicBezTo>
                    <a:pt x="17337" y="12657"/>
                    <a:pt x="17134" y="12454"/>
                    <a:pt x="16889" y="12454"/>
                  </a:cubicBezTo>
                  <a:close/>
                  <a:moveTo>
                    <a:pt x="18232" y="12454"/>
                  </a:moveTo>
                  <a:cubicBezTo>
                    <a:pt x="17988" y="12454"/>
                    <a:pt x="17785" y="12657"/>
                    <a:pt x="17785" y="12942"/>
                  </a:cubicBezTo>
                  <a:cubicBezTo>
                    <a:pt x="17785" y="13186"/>
                    <a:pt x="17988" y="13390"/>
                    <a:pt x="18232" y="13390"/>
                  </a:cubicBezTo>
                  <a:cubicBezTo>
                    <a:pt x="18477" y="13390"/>
                    <a:pt x="18680" y="13186"/>
                    <a:pt x="18680" y="12942"/>
                  </a:cubicBezTo>
                  <a:cubicBezTo>
                    <a:pt x="18680" y="12657"/>
                    <a:pt x="18477" y="12454"/>
                    <a:pt x="18232" y="12454"/>
                  </a:cubicBezTo>
                  <a:close/>
                  <a:moveTo>
                    <a:pt x="19575" y="12454"/>
                  </a:moveTo>
                  <a:cubicBezTo>
                    <a:pt x="19331" y="12454"/>
                    <a:pt x="19128" y="12657"/>
                    <a:pt x="19128" y="12942"/>
                  </a:cubicBezTo>
                  <a:cubicBezTo>
                    <a:pt x="19128" y="13186"/>
                    <a:pt x="19331" y="13390"/>
                    <a:pt x="19575" y="13390"/>
                  </a:cubicBezTo>
                  <a:cubicBezTo>
                    <a:pt x="19820" y="13390"/>
                    <a:pt x="20023" y="13186"/>
                    <a:pt x="20023" y="12942"/>
                  </a:cubicBezTo>
                  <a:cubicBezTo>
                    <a:pt x="20023" y="12657"/>
                    <a:pt x="19820" y="12454"/>
                    <a:pt x="19575" y="12454"/>
                  </a:cubicBezTo>
                  <a:close/>
                  <a:moveTo>
                    <a:pt x="20918" y="12454"/>
                  </a:moveTo>
                  <a:cubicBezTo>
                    <a:pt x="20674" y="12454"/>
                    <a:pt x="20471" y="12657"/>
                    <a:pt x="20471" y="12942"/>
                  </a:cubicBezTo>
                  <a:cubicBezTo>
                    <a:pt x="20471" y="13186"/>
                    <a:pt x="20674" y="13390"/>
                    <a:pt x="20918" y="13390"/>
                  </a:cubicBezTo>
                  <a:cubicBezTo>
                    <a:pt x="21163" y="13390"/>
                    <a:pt x="21366" y="13186"/>
                    <a:pt x="21366" y="12942"/>
                  </a:cubicBezTo>
                  <a:cubicBezTo>
                    <a:pt x="21366" y="12657"/>
                    <a:pt x="21163" y="12454"/>
                    <a:pt x="20918" y="12454"/>
                  </a:cubicBezTo>
                  <a:close/>
                  <a:moveTo>
                    <a:pt x="366" y="12657"/>
                  </a:moveTo>
                  <a:cubicBezTo>
                    <a:pt x="163" y="12657"/>
                    <a:pt x="0" y="12820"/>
                    <a:pt x="0" y="13023"/>
                  </a:cubicBezTo>
                  <a:cubicBezTo>
                    <a:pt x="0" y="13268"/>
                    <a:pt x="163" y="13430"/>
                    <a:pt x="366" y="13430"/>
                  </a:cubicBezTo>
                  <a:lnTo>
                    <a:pt x="1954" y="13430"/>
                  </a:lnTo>
                  <a:cubicBezTo>
                    <a:pt x="2157" y="13430"/>
                    <a:pt x="2360" y="13268"/>
                    <a:pt x="2360" y="13023"/>
                  </a:cubicBezTo>
                  <a:cubicBezTo>
                    <a:pt x="2360" y="12820"/>
                    <a:pt x="2157" y="12657"/>
                    <a:pt x="1954" y="12657"/>
                  </a:cubicBezTo>
                  <a:close/>
                  <a:moveTo>
                    <a:pt x="8669" y="12657"/>
                  </a:moveTo>
                  <a:cubicBezTo>
                    <a:pt x="8424" y="12657"/>
                    <a:pt x="8262" y="12820"/>
                    <a:pt x="8262" y="13023"/>
                  </a:cubicBezTo>
                  <a:cubicBezTo>
                    <a:pt x="8262" y="13268"/>
                    <a:pt x="8424" y="13430"/>
                    <a:pt x="8669" y="13430"/>
                  </a:cubicBezTo>
                  <a:lnTo>
                    <a:pt x="12779" y="13430"/>
                  </a:lnTo>
                  <a:cubicBezTo>
                    <a:pt x="12982" y="13430"/>
                    <a:pt x="13145" y="13268"/>
                    <a:pt x="13145" y="13023"/>
                  </a:cubicBezTo>
                  <a:cubicBezTo>
                    <a:pt x="13145" y="12820"/>
                    <a:pt x="12982" y="12657"/>
                    <a:pt x="12779" y="126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5"/>
            <p:cNvSpPr/>
            <p:nvPr/>
          </p:nvSpPr>
          <p:spPr>
            <a:xfrm>
              <a:off x="3173075" y="2324875"/>
              <a:ext cx="135325" cy="249275"/>
            </a:xfrm>
            <a:custGeom>
              <a:avLst/>
              <a:gdLst/>
              <a:ahLst/>
              <a:cxnLst/>
              <a:rect l="l" t="t" r="r" b="b"/>
              <a:pathLst>
                <a:path w="5413" h="9971" extrusionOk="0">
                  <a:moveTo>
                    <a:pt x="3052" y="692"/>
                  </a:moveTo>
                  <a:cubicBezTo>
                    <a:pt x="3256" y="692"/>
                    <a:pt x="3459" y="814"/>
                    <a:pt x="3663" y="977"/>
                  </a:cubicBezTo>
                  <a:cubicBezTo>
                    <a:pt x="3948" y="1221"/>
                    <a:pt x="4233" y="1709"/>
                    <a:pt x="4436" y="2320"/>
                  </a:cubicBezTo>
                  <a:cubicBezTo>
                    <a:pt x="4640" y="2930"/>
                    <a:pt x="4762" y="3663"/>
                    <a:pt x="4762" y="4477"/>
                  </a:cubicBezTo>
                  <a:cubicBezTo>
                    <a:pt x="4762" y="4680"/>
                    <a:pt x="4762" y="4924"/>
                    <a:pt x="4721" y="5169"/>
                  </a:cubicBezTo>
                  <a:cubicBezTo>
                    <a:pt x="4640" y="6349"/>
                    <a:pt x="4314" y="7448"/>
                    <a:pt x="3866" y="8180"/>
                  </a:cubicBezTo>
                  <a:cubicBezTo>
                    <a:pt x="3663" y="8546"/>
                    <a:pt x="3419" y="8831"/>
                    <a:pt x="3134" y="9035"/>
                  </a:cubicBezTo>
                  <a:cubicBezTo>
                    <a:pt x="2890" y="9238"/>
                    <a:pt x="2686" y="9320"/>
                    <a:pt x="2442" y="9320"/>
                  </a:cubicBezTo>
                  <a:lnTo>
                    <a:pt x="2361" y="9320"/>
                  </a:lnTo>
                  <a:cubicBezTo>
                    <a:pt x="2157" y="9279"/>
                    <a:pt x="1954" y="9198"/>
                    <a:pt x="1750" y="9035"/>
                  </a:cubicBezTo>
                  <a:cubicBezTo>
                    <a:pt x="1465" y="8750"/>
                    <a:pt x="1180" y="8302"/>
                    <a:pt x="977" y="7692"/>
                  </a:cubicBezTo>
                  <a:cubicBezTo>
                    <a:pt x="773" y="7081"/>
                    <a:pt x="651" y="6349"/>
                    <a:pt x="651" y="5535"/>
                  </a:cubicBezTo>
                  <a:cubicBezTo>
                    <a:pt x="651" y="5291"/>
                    <a:pt x="692" y="5087"/>
                    <a:pt x="692" y="4843"/>
                  </a:cubicBezTo>
                  <a:cubicBezTo>
                    <a:pt x="773" y="3622"/>
                    <a:pt x="1099" y="2564"/>
                    <a:pt x="1547" y="1831"/>
                  </a:cubicBezTo>
                  <a:cubicBezTo>
                    <a:pt x="1791" y="1424"/>
                    <a:pt x="2035" y="1140"/>
                    <a:pt x="2279" y="977"/>
                  </a:cubicBezTo>
                  <a:cubicBezTo>
                    <a:pt x="2523" y="773"/>
                    <a:pt x="2768" y="692"/>
                    <a:pt x="2971" y="692"/>
                  </a:cubicBezTo>
                  <a:close/>
                  <a:moveTo>
                    <a:pt x="2971" y="0"/>
                  </a:moveTo>
                  <a:cubicBezTo>
                    <a:pt x="2564" y="0"/>
                    <a:pt x="2198" y="163"/>
                    <a:pt x="1872" y="407"/>
                  </a:cubicBezTo>
                  <a:cubicBezTo>
                    <a:pt x="1343" y="814"/>
                    <a:pt x="936" y="1424"/>
                    <a:pt x="611" y="2157"/>
                  </a:cubicBezTo>
                  <a:cubicBezTo>
                    <a:pt x="326" y="2930"/>
                    <a:pt x="82" y="3826"/>
                    <a:pt x="0" y="4802"/>
                  </a:cubicBezTo>
                  <a:cubicBezTo>
                    <a:pt x="0" y="5046"/>
                    <a:pt x="0" y="5291"/>
                    <a:pt x="0" y="5535"/>
                  </a:cubicBezTo>
                  <a:cubicBezTo>
                    <a:pt x="0" y="6674"/>
                    <a:pt x="204" y="7732"/>
                    <a:pt x="611" y="8546"/>
                  </a:cubicBezTo>
                  <a:cubicBezTo>
                    <a:pt x="773" y="8953"/>
                    <a:pt x="1018" y="9279"/>
                    <a:pt x="1302" y="9523"/>
                  </a:cubicBezTo>
                  <a:cubicBezTo>
                    <a:pt x="1587" y="9767"/>
                    <a:pt x="1954" y="9930"/>
                    <a:pt x="2320" y="9971"/>
                  </a:cubicBezTo>
                  <a:lnTo>
                    <a:pt x="2442" y="9971"/>
                  </a:lnTo>
                  <a:cubicBezTo>
                    <a:pt x="2849" y="9971"/>
                    <a:pt x="3215" y="9808"/>
                    <a:pt x="3581" y="9564"/>
                  </a:cubicBezTo>
                  <a:cubicBezTo>
                    <a:pt x="4070" y="9198"/>
                    <a:pt x="4477" y="8587"/>
                    <a:pt x="4802" y="7814"/>
                  </a:cubicBezTo>
                  <a:cubicBezTo>
                    <a:pt x="5128" y="7081"/>
                    <a:pt x="5331" y="6186"/>
                    <a:pt x="5413" y="5209"/>
                  </a:cubicBezTo>
                  <a:cubicBezTo>
                    <a:pt x="5413" y="4965"/>
                    <a:pt x="5413" y="4721"/>
                    <a:pt x="5413" y="4477"/>
                  </a:cubicBezTo>
                  <a:cubicBezTo>
                    <a:pt x="5413" y="3296"/>
                    <a:pt x="5209" y="2238"/>
                    <a:pt x="4843" y="1465"/>
                  </a:cubicBezTo>
                  <a:cubicBezTo>
                    <a:pt x="4640" y="1058"/>
                    <a:pt x="4395" y="733"/>
                    <a:pt x="4111" y="448"/>
                  </a:cubicBezTo>
                  <a:cubicBezTo>
                    <a:pt x="3826" y="203"/>
                    <a:pt x="3459" y="41"/>
                    <a:pt x="3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5"/>
            <p:cNvSpPr/>
            <p:nvPr/>
          </p:nvSpPr>
          <p:spPr>
            <a:xfrm>
              <a:off x="2390675" y="1910275"/>
              <a:ext cx="866850" cy="1118675"/>
            </a:xfrm>
            <a:custGeom>
              <a:avLst/>
              <a:gdLst/>
              <a:ahLst/>
              <a:cxnLst/>
              <a:rect l="l" t="t" r="r" b="b"/>
              <a:pathLst>
                <a:path w="34674" h="44747" extrusionOk="0">
                  <a:moveTo>
                    <a:pt x="20542" y="1"/>
                  </a:moveTo>
                  <a:cubicBezTo>
                    <a:pt x="16954" y="1"/>
                    <a:pt x="13117" y="564"/>
                    <a:pt x="9849" y="2096"/>
                  </a:cubicBezTo>
                  <a:cubicBezTo>
                    <a:pt x="1465" y="6043"/>
                    <a:pt x="3297" y="19799"/>
                    <a:pt x="3297" y="19799"/>
                  </a:cubicBezTo>
                  <a:cubicBezTo>
                    <a:pt x="3297" y="19799"/>
                    <a:pt x="5128" y="25700"/>
                    <a:pt x="3948" y="29526"/>
                  </a:cubicBezTo>
                  <a:cubicBezTo>
                    <a:pt x="2767" y="33311"/>
                    <a:pt x="0" y="36200"/>
                    <a:pt x="0" y="36200"/>
                  </a:cubicBezTo>
                  <a:lnTo>
                    <a:pt x="19168" y="44746"/>
                  </a:lnTo>
                  <a:cubicBezTo>
                    <a:pt x="19168" y="44746"/>
                    <a:pt x="19820" y="41979"/>
                    <a:pt x="20104" y="41206"/>
                  </a:cubicBezTo>
                  <a:cubicBezTo>
                    <a:pt x="20349" y="40433"/>
                    <a:pt x="22343" y="40148"/>
                    <a:pt x="22343" y="40148"/>
                  </a:cubicBezTo>
                  <a:cubicBezTo>
                    <a:pt x="22343" y="40148"/>
                    <a:pt x="25362" y="41619"/>
                    <a:pt x="26748" y="41619"/>
                  </a:cubicBezTo>
                  <a:cubicBezTo>
                    <a:pt x="26802" y="41619"/>
                    <a:pt x="26853" y="41617"/>
                    <a:pt x="26901" y="41613"/>
                  </a:cubicBezTo>
                  <a:cubicBezTo>
                    <a:pt x="28244" y="41450"/>
                    <a:pt x="27837" y="40799"/>
                    <a:pt x="28895" y="38845"/>
                  </a:cubicBezTo>
                  <a:cubicBezTo>
                    <a:pt x="29953" y="36851"/>
                    <a:pt x="33738" y="26758"/>
                    <a:pt x="33738" y="24683"/>
                  </a:cubicBezTo>
                  <a:cubicBezTo>
                    <a:pt x="33738" y="22566"/>
                    <a:pt x="32029" y="21264"/>
                    <a:pt x="32029" y="20206"/>
                  </a:cubicBezTo>
                  <a:cubicBezTo>
                    <a:pt x="32029" y="19148"/>
                    <a:pt x="33087" y="17724"/>
                    <a:pt x="33860" y="15485"/>
                  </a:cubicBezTo>
                  <a:cubicBezTo>
                    <a:pt x="34674" y="13247"/>
                    <a:pt x="34389" y="8526"/>
                    <a:pt x="34389" y="8526"/>
                  </a:cubicBezTo>
                  <a:cubicBezTo>
                    <a:pt x="34389" y="8526"/>
                    <a:pt x="34389" y="4578"/>
                    <a:pt x="32436" y="2625"/>
                  </a:cubicBezTo>
                  <a:cubicBezTo>
                    <a:pt x="31240" y="1404"/>
                    <a:pt x="26202" y="1"/>
                    <a:pt x="20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5"/>
            <p:cNvSpPr/>
            <p:nvPr/>
          </p:nvSpPr>
          <p:spPr>
            <a:xfrm>
              <a:off x="2431350" y="1943325"/>
              <a:ext cx="633900" cy="998125"/>
            </a:xfrm>
            <a:custGeom>
              <a:avLst/>
              <a:gdLst/>
              <a:ahLst/>
              <a:cxnLst/>
              <a:rect l="l" t="t" r="r" b="b"/>
              <a:pathLst>
                <a:path w="25356" h="39925" extrusionOk="0">
                  <a:moveTo>
                    <a:pt x="11233" y="1"/>
                  </a:moveTo>
                  <a:cubicBezTo>
                    <a:pt x="10257" y="285"/>
                    <a:pt x="9280" y="652"/>
                    <a:pt x="8385" y="1059"/>
                  </a:cubicBezTo>
                  <a:cubicBezTo>
                    <a:pt x="5576" y="2402"/>
                    <a:pt x="3949" y="4844"/>
                    <a:pt x="3013" y="7570"/>
                  </a:cubicBezTo>
                  <a:cubicBezTo>
                    <a:pt x="2077" y="10256"/>
                    <a:pt x="1832" y="13186"/>
                    <a:pt x="1832" y="15343"/>
                  </a:cubicBezTo>
                  <a:cubicBezTo>
                    <a:pt x="1832" y="16727"/>
                    <a:pt x="1914" y="17785"/>
                    <a:pt x="1995" y="18233"/>
                  </a:cubicBezTo>
                  <a:cubicBezTo>
                    <a:pt x="1995" y="18314"/>
                    <a:pt x="1995" y="18396"/>
                    <a:pt x="1995" y="18396"/>
                  </a:cubicBezTo>
                  <a:cubicBezTo>
                    <a:pt x="2117" y="18762"/>
                    <a:pt x="3053" y="21977"/>
                    <a:pt x="3053" y="25151"/>
                  </a:cubicBezTo>
                  <a:cubicBezTo>
                    <a:pt x="3053" y="26250"/>
                    <a:pt x="2931" y="27308"/>
                    <a:pt x="2646" y="28285"/>
                  </a:cubicBezTo>
                  <a:cubicBezTo>
                    <a:pt x="1995" y="30401"/>
                    <a:pt x="896" y="32192"/>
                    <a:pt x="1" y="33413"/>
                  </a:cubicBezTo>
                  <a:cubicBezTo>
                    <a:pt x="774" y="33616"/>
                    <a:pt x="1629" y="33861"/>
                    <a:pt x="2606" y="34227"/>
                  </a:cubicBezTo>
                  <a:cubicBezTo>
                    <a:pt x="5047" y="35163"/>
                    <a:pt x="9402" y="37320"/>
                    <a:pt x="13024" y="39355"/>
                  </a:cubicBezTo>
                  <a:lnTo>
                    <a:pt x="18396" y="38622"/>
                  </a:lnTo>
                  <a:cubicBezTo>
                    <a:pt x="18396" y="38622"/>
                    <a:pt x="18681" y="38744"/>
                    <a:pt x="19088" y="38907"/>
                  </a:cubicBezTo>
                  <a:cubicBezTo>
                    <a:pt x="19251" y="38866"/>
                    <a:pt x="19413" y="38785"/>
                    <a:pt x="19576" y="38744"/>
                  </a:cubicBezTo>
                  <a:cubicBezTo>
                    <a:pt x="20146" y="38541"/>
                    <a:pt x="20634" y="38500"/>
                    <a:pt x="20634" y="38500"/>
                  </a:cubicBezTo>
                  <a:lnTo>
                    <a:pt x="20716" y="38500"/>
                  </a:lnTo>
                  <a:cubicBezTo>
                    <a:pt x="20756" y="38500"/>
                    <a:pt x="20797" y="38500"/>
                    <a:pt x="20838" y="38541"/>
                  </a:cubicBezTo>
                  <a:cubicBezTo>
                    <a:pt x="20838" y="38541"/>
                    <a:pt x="20960" y="38582"/>
                    <a:pt x="21123" y="38663"/>
                  </a:cubicBezTo>
                  <a:cubicBezTo>
                    <a:pt x="21326" y="38744"/>
                    <a:pt x="21570" y="38866"/>
                    <a:pt x="21855" y="38988"/>
                  </a:cubicBezTo>
                  <a:cubicBezTo>
                    <a:pt x="22466" y="39233"/>
                    <a:pt x="23239" y="39518"/>
                    <a:pt x="23931" y="39721"/>
                  </a:cubicBezTo>
                  <a:cubicBezTo>
                    <a:pt x="24379" y="39843"/>
                    <a:pt x="24826" y="39925"/>
                    <a:pt x="25111" y="39925"/>
                  </a:cubicBezTo>
                  <a:lnTo>
                    <a:pt x="25355" y="39925"/>
                  </a:lnTo>
                  <a:cubicBezTo>
                    <a:pt x="25192" y="38459"/>
                    <a:pt x="20309" y="34552"/>
                    <a:pt x="20512" y="28977"/>
                  </a:cubicBezTo>
                  <a:cubicBezTo>
                    <a:pt x="20756" y="22872"/>
                    <a:pt x="19129" y="15099"/>
                    <a:pt x="19129" y="15099"/>
                  </a:cubicBezTo>
                  <a:cubicBezTo>
                    <a:pt x="19129" y="15099"/>
                    <a:pt x="19332" y="13186"/>
                    <a:pt x="15832" y="7326"/>
                  </a:cubicBezTo>
                  <a:cubicBezTo>
                    <a:pt x="14571" y="5210"/>
                    <a:pt x="13105" y="2524"/>
                    <a:pt x="112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5"/>
            <p:cNvSpPr/>
            <p:nvPr/>
          </p:nvSpPr>
          <p:spPr>
            <a:xfrm>
              <a:off x="2939050" y="2055250"/>
              <a:ext cx="304250" cy="177050"/>
            </a:xfrm>
            <a:custGeom>
              <a:avLst/>
              <a:gdLst/>
              <a:ahLst/>
              <a:cxnLst/>
              <a:rect l="l" t="t" r="r" b="b"/>
              <a:pathLst>
                <a:path w="12170" h="7082" extrusionOk="0">
                  <a:moveTo>
                    <a:pt x="7733" y="0"/>
                  </a:moveTo>
                  <a:cubicBezTo>
                    <a:pt x="1385" y="0"/>
                    <a:pt x="1" y="2605"/>
                    <a:pt x="1873" y="4233"/>
                  </a:cubicBezTo>
                  <a:lnTo>
                    <a:pt x="6594" y="4029"/>
                  </a:lnTo>
                  <a:lnTo>
                    <a:pt x="6594" y="4029"/>
                  </a:lnTo>
                  <a:cubicBezTo>
                    <a:pt x="6594" y="4029"/>
                    <a:pt x="3745" y="7082"/>
                    <a:pt x="7041" y="7082"/>
                  </a:cubicBezTo>
                  <a:cubicBezTo>
                    <a:pt x="9605" y="7082"/>
                    <a:pt x="11437" y="6593"/>
                    <a:pt x="12169" y="5535"/>
                  </a:cubicBezTo>
                  <a:cubicBezTo>
                    <a:pt x="12169" y="5169"/>
                    <a:pt x="12169" y="4843"/>
                    <a:pt x="12169" y="4518"/>
                  </a:cubicBezTo>
                  <a:cubicBezTo>
                    <a:pt x="12169" y="3989"/>
                    <a:pt x="12169" y="3541"/>
                    <a:pt x="12129" y="3256"/>
                  </a:cubicBezTo>
                  <a:cubicBezTo>
                    <a:pt x="12129" y="2930"/>
                    <a:pt x="12129" y="2727"/>
                    <a:pt x="12129" y="2727"/>
                  </a:cubicBezTo>
                  <a:cubicBezTo>
                    <a:pt x="12129" y="2727"/>
                    <a:pt x="12129" y="2686"/>
                    <a:pt x="12129" y="2564"/>
                  </a:cubicBezTo>
                  <a:cubicBezTo>
                    <a:pt x="12129" y="2442"/>
                    <a:pt x="12129" y="2279"/>
                    <a:pt x="12088" y="2116"/>
                  </a:cubicBezTo>
                  <a:cubicBezTo>
                    <a:pt x="12088" y="1791"/>
                    <a:pt x="12006" y="1343"/>
                    <a:pt x="11925" y="896"/>
                  </a:cubicBezTo>
                  <a:cubicBezTo>
                    <a:pt x="11274" y="367"/>
                    <a:pt x="10012" y="0"/>
                    <a:pt x="77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5"/>
            <p:cNvSpPr/>
            <p:nvPr/>
          </p:nvSpPr>
          <p:spPr>
            <a:xfrm>
              <a:off x="2382525" y="1901600"/>
              <a:ext cx="878075" cy="1136150"/>
            </a:xfrm>
            <a:custGeom>
              <a:avLst/>
              <a:gdLst/>
              <a:ahLst/>
              <a:cxnLst/>
              <a:rect l="l" t="t" r="r" b="b"/>
              <a:pathLst>
                <a:path w="35123" h="45446" extrusionOk="0">
                  <a:moveTo>
                    <a:pt x="20837" y="693"/>
                  </a:moveTo>
                  <a:cubicBezTo>
                    <a:pt x="23646" y="693"/>
                    <a:pt x="26291" y="1059"/>
                    <a:pt x="28407" y="1547"/>
                  </a:cubicBezTo>
                  <a:cubicBezTo>
                    <a:pt x="29424" y="1792"/>
                    <a:pt x="30361" y="2077"/>
                    <a:pt x="31052" y="2361"/>
                  </a:cubicBezTo>
                  <a:cubicBezTo>
                    <a:pt x="31744" y="2646"/>
                    <a:pt x="32273" y="2972"/>
                    <a:pt x="32517" y="3216"/>
                  </a:cubicBezTo>
                  <a:cubicBezTo>
                    <a:pt x="33413" y="4111"/>
                    <a:pt x="33901" y="5536"/>
                    <a:pt x="34145" y="6716"/>
                  </a:cubicBezTo>
                  <a:cubicBezTo>
                    <a:pt x="34267" y="7326"/>
                    <a:pt x="34308" y="7856"/>
                    <a:pt x="34349" y="8262"/>
                  </a:cubicBezTo>
                  <a:cubicBezTo>
                    <a:pt x="34390" y="8425"/>
                    <a:pt x="34390" y="8588"/>
                    <a:pt x="34390" y="8710"/>
                  </a:cubicBezTo>
                  <a:cubicBezTo>
                    <a:pt x="34390" y="8832"/>
                    <a:pt x="34390" y="8873"/>
                    <a:pt x="34390" y="8873"/>
                  </a:cubicBezTo>
                  <a:cubicBezTo>
                    <a:pt x="34390" y="8873"/>
                    <a:pt x="34390" y="9076"/>
                    <a:pt x="34390" y="9402"/>
                  </a:cubicBezTo>
                  <a:cubicBezTo>
                    <a:pt x="34430" y="9687"/>
                    <a:pt x="34430" y="10135"/>
                    <a:pt x="34430" y="10664"/>
                  </a:cubicBezTo>
                  <a:cubicBezTo>
                    <a:pt x="34430" y="11437"/>
                    <a:pt x="34390" y="12414"/>
                    <a:pt x="34308" y="13309"/>
                  </a:cubicBezTo>
                  <a:cubicBezTo>
                    <a:pt x="34227" y="14204"/>
                    <a:pt x="34105" y="15100"/>
                    <a:pt x="33901" y="15710"/>
                  </a:cubicBezTo>
                  <a:cubicBezTo>
                    <a:pt x="33494" y="16809"/>
                    <a:pt x="33047" y="17704"/>
                    <a:pt x="32680" y="18478"/>
                  </a:cubicBezTo>
                  <a:cubicBezTo>
                    <a:pt x="32314" y="19251"/>
                    <a:pt x="32029" y="19902"/>
                    <a:pt x="32029" y="20553"/>
                  </a:cubicBezTo>
                  <a:cubicBezTo>
                    <a:pt x="32029" y="20919"/>
                    <a:pt x="32151" y="21245"/>
                    <a:pt x="32314" y="21570"/>
                  </a:cubicBezTo>
                  <a:cubicBezTo>
                    <a:pt x="32843" y="22507"/>
                    <a:pt x="33738" y="23565"/>
                    <a:pt x="33738" y="25030"/>
                  </a:cubicBezTo>
                  <a:cubicBezTo>
                    <a:pt x="33738" y="25233"/>
                    <a:pt x="33698" y="25600"/>
                    <a:pt x="33576" y="26088"/>
                  </a:cubicBezTo>
                  <a:cubicBezTo>
                    <a:pt x="33209" y="27716"/>
                    <a:pt x="32273" y="30565"/>
                    <a:pt x="31297" y="33169"/>
                  </a:cubicBezTo>
                  <a:cubicBezTo>
                    <a:pt x="30808" y="34472"/>
                    <a:pt x="30320" y="35733"/>
                    <a:pt x="29913" y="36751"/>
                  </a:cubicBezTo>
                  <a:cubicBezTo>
                    <a:pt x="29506" y="37809"/>
                    <a:pt x="29140" y="38623"/>
                    <a:pt x="28895" y="39030"/>
                  </a:cubicBezTo>
                  <a:cubicBezTo>
                    <a:pt x="28366" y="40047"/>
                    <a:pt x="28204" y="40739"/>
                    <a:pt x="28041" y="41105"/>
                  </a:cubicBezTo>
                  <a:cubicBezTo>
                    <a:pt x="27919" y="41309"/>
                    <a:pt x="27878" y="41390"/>
                    <a:pt x="27756" y="41471"/>
                  </a:cubicBezTo>
                  <a:cubicBezTo>
                    <a:pt x="27675" y="41512"/>
                    <a:pt x="27512" y="41594"/>
                    <a:pt x="27227" y="41594"/>
                  </a:cubicBezTo>
                  <a:lnTo>
                    <a:pt x="27064" y="41594"/>
                  </a:lnTo>
                  <a:cubicBezTo>
                    <a:pt x="26779" y="41594"/>
                    <a:pt x="26372" y="41512"/>
                    <a:pt x="25884" y="41390"/>
                  </a:cubicBezTo>
                  <a:cubicBezTo>
                    <a:pt x="25192" y="41187"/>
                    <a:pt x="24419" y="40902"/>
                    <a:pt x="23808" y="40657"/>
                  </a:cubicBezTo>
                  <a:cubicBezTo>
                    <a:pt x="23523" y="40535"/>
                    <a:pt x="23279" y="40413"/>
                    <a:pt x="23076" y="40332"/>
                  </a:cubicBezTo>
                  <a:cubicBezTo>
                    <a:pt x="22913" y="40251"/>
                    <a:pt x="22791" y="40210"/>
                    <a:pt x="22791" y="40210"/>
                  </a:cubicBezTo>
                  <a:cubicBezTo>
                    <a:pt x="22750" y="40169"/>
                    <a:pt x="22669" y="40169"/>
                    <a:pt x="22587" y="40169"/>
                  </a:cubicBezTo>
                  <a:cubicBezTo>
                    <a:pt x="22587" y="40169"/>
                    <a:pt x="22099" y="40210"/>
                    <a:pt x="21529" y="40413"/>
                  </a:cubicBezTo>
                  <a:cubicBezTo>
                    <a:pt x="21244" y="40495"/>
                    <a:pt x="20960" y="40617"/>
                    <a:pt x="20715" y="40780"/>
                  </a:cubicBezTo>
                  <a:cubicBezTo>
                    <a:pt x="20430" y="40902"/>
                    <a:pt x="20227" y="41105"/>
                    <a:pt x="20105" y="41431"/>
                  </a:cubicBezTo>
                  <a:cubicBezTo>
                    <a:pt x="19942" y="41878"/>
                    <a:pt x="19739" y="42733"/>
                    <a:pt x="19535" y="43547"/>
                  </a:cubicBezTo>
                  <a:cubicBezTo>
                    <a:pt x="19430" y="43946"/>
                    <a:pt x="19336" y="44324"/>
                    <a:pt x="19269" y="44596"/>
                  </a:cubicBezTo>
                  <a:lnTo>
                    <a:pt x="19269" y="44596"/>
                  </a:lnTo>
                  <a:lnTo>
                    <a:pt x="898" y="36444"/>
                  </a:lnTo>
                  <a:lnTo>
                    <a:pt x="898" y="36444"/>
                  </a:lnTo>
                  <a:cubicBezTo>
                    <a:pt x="1673" y="35558"/>
                    <a:pt x="3627" y="33066"/>
                    <a:pt x="4599" y="29954"/>
                  </a:cubicBezTo>
                  <a:cubicBezTo>
                    <a:pt x="4884" y="28977"/>
                    <a:pt x="5006" y="27919"/>
                    <a:pt x="5006" y="26820"/>
                  </a:cubicBezTo>
                  <a:cubicBezTo>
                    <a:pt x="5006" y="23483"/>
                    <a:pt x="3948" y="20065"/>
                    <a:pt x="3948" y="20065"/>
                  </a:cubicBezTo>
                  <a:cubicBezTo>
                    <a:pt x="3948" y="20029"/>
                    <a:pt x="3948" y="19972"/>
                    <a:pt x="3948" y="19902"/>
                  </a:cubicBezTo>
                  <a:cubicBezTo>
                    <a:pt x="3867" y="19454"/>
                    <a:pt x="3785" y="18396"/>
                    <a:pt x="3785" y="17012"/>
                  </a:cubicBezTo>
                  <a:cubicBezTo>
                    <a:pt x="3785" y="14855"/>
                    <a:pt x="4030" y="11925"/>
                    <a:pt x="4966" y="9239"/>
                  </a:cubicBezTo>
                  <a:cubicBezTo>
                    <a:pt x="5902" y="6513"/>
                    <a:pt x="7529" y="4071"/>
                    <a:pt x="10338" y="2728"/>
                  </a:cubicBezTo>
                  <a:cubicBezTo>
                    <a:pt x="13512" y="1263"/>
                    <a:pt x="17297" y="693"/>
                    <a:pt x="20837" y="693"/>
                  </a:cubicBezTo>
                  <a:close/>
                  <a:moveTo>
                    <a:pt x="20837" y="1"/>
                  </a:moveTo>
                  <a:cubicBezTo>
                    <a:pt x="17215" y="1"/>
                    <a:pt x="13349" y="571"/>
                    <a:pt x="10053" y="2117"/>
                  </a:cubicBezTo>
                  <a:cubicBezTo>
                    <a:pt x="7000" y="3542"/>
                    <a:pt x="5291" y="6187"/>
                    <a:pt x="4314" y="8995"/>
                  </a:cubicBezTo>
                  <a:cubicBezTo>
                    <a:pt x="3338" y="11844"/>
                    <a:pt x="3093" y="14815"/>
                    <a:pt x="3093" y="17012"/>
                  </a:cubicBezTo>
                  <a:cubicBezTo>
                    <a:pt x="3093" y="18884"/>
                    <a:pt x="3297" y="20187"/>
                    <a:pt x="3297" y="20187"/>
                  </a:cubicBezTo>
                  <a:lnTo>
                    <a:pt x="3297" y="20268"/>
                  </a:lnTo>
                  <a:cubicBezTo>
                    <a:pt x="3297" y="20268"/>
                    <a:pt x="3297" y="20309"/>
                    <a:pt x="3338" y="20390"/>
                  </a:cubicBezTo>
                  <a:cubicBezTo>
                    <a:pt x="3541" y="21082"/>
                    <a:pt x="4355" y="24012"/>
                    <a:pt x="4355" y="26820"/>
                  </a:cubicBezTo>
                  <a:cubicBezTo>
                    <a:pt x="4355" y="27879"/>
                    <a:pt x="4233" y="28896"/>
                    <a:pt x="3948" y="29751"/>
                  </a:cubicBezTo>
                  <a:cubicBezTo>
                    <a:pt x="3378" y="31623"/>
                    <a:pt x="2402" y="33251"/>
                    <a:pt x="1588" y="34431"/>
                  </a:cubicBezTo>
                  <a:cubicBezTo>
                    <a:pt x="1181" y="35041"/>
                    <a:pt x="814" y="35489"/>
                    <a:pt x="530" y="35815"/>
                  </a:cubicBezTo>
                  <a:cubicBezTo>
                    <a:pt x="407" y="35977"/>
                    <a:pt x="285" y="36099"/>
                    <a:pt x="204" y="36221"/>
                  </a:cubicBezTo>
                  <a:lnTo>
                    <a:pt x="123" y="36303"/>
                  </a:lnTo>
                  <a:lnTo>
                    <a:pt x="82" y="36344"/>
                  </a:lnTo>
                  <a:cubicBezTo>
                    <a:pt x="1" y="36425"/>
                    <a:pt x="1" y="36506"/>
                    <a:pt x="1" y="36628"/>
                  </a:cubicBezTo>
                  <a:cubicBezTo>
                    <a:pt x="41" y="36751"/>
                    <a:pt x="123" y="36832"/>
                    <a:pt x="204" y="36873"/>
                  </a:cubicBezTo>
                  <a:lnTo>
                    <a:pt x="19372" y="45419"/>
                  </a:lnTo>
                  <a:cubicBezTo>
                    <a:pt x="19406" y="45436"/>
                    <a:pt x="19447" y="45446"/>
                    <a:pt x="19489" y="45446"/>
                  </a:cubicBezTo>
                  <a:cubicBezTo>
                    <a:pt x="19548" y="45446"/>
                    <a:pt x="19610" y="45426"/>
                    <a:pt x="19657" y="45378"/>
                  </a:cubicBezTo>
                  <a:cubicBezTo>
                    <a:pt x="19739" y="45338"/>
                    <a:pt x="19820" y="45256"/>
                    <a:pt x="19820" y="45175"/>
                  </a:cubicBezTo>
                  <a:cubicBezTo>
                    <a:pt x="19820" y="45175"/>
                    <a:pt x="19983" y="44483"/>
                    <a:pt x="20186" y="43710"/>
                  </a:cubicBezTo>
                  <a:cubicBezTo>
                    <a:pt x="20390" y="42896"/>
                    <a:pt x="20634" y="42041"/>
                    <a:pt x="20756" y="41675"/>
                  </a:cubicBezTo>
                  <a:cubicBezTo>
                    <a:pt x="20756" y="41594"/>
                    <a:pt x="20878" y="41471"/>
                    <a:pt x="21041" y="41349"/>
                  </a:cubicBezTo>
                  <a:cubicBezTo>
                    <a:pt x="21326" y="41187"/>
                    <a:pt x="21773" y="41024"/>
                    <a:pt x="22099" y="40942"/>
                  </a:cubicBezTo>
                  <a:cubicBezTo>
                    <a:pt x="22262" y="40902"/>
                    <a:pt x="22425" y="40861"/>
                    <a:pt x="22547" y="40861"/>
                  </a:cubicBezTo>
                  <a:lnTo>
                    <a:pt x="22574" y="40852"/>
                  </a:lnTo>
                  <a:lnTo>
                    <a:pt x="22574" y="40852"/>
                  </a:lnTo>
                  <a:cubicBezTo>
                    <a:pt x="22782" y="40948"/>
                    <a:pt x="23443" y="41251"/>
                    <a:pt x="24215" y="41553"/>
                  </a:cubicBezTo>
                  <a:cubicBezTo>
                    <a:pt x="24704" y="41716"/>
                    <a:pt x="25192" y="41919"/>
                    <a:pt x="25721" y="42041"/>
                  </a:cubicBezTo>
                  <a:cubicBezTo>
                    <a:pt x="26209" y="42204"/>
                    <a:pt x="26657" y="42285"/>
                    <a:pt x="27064" y="42285"/>
                  </a:cubicBezTo>
                  <a:lnTo>
                    <a:pt x="27268" y="42285"/>
                  </a:lnTo>
                  <a:cubicBezTo>
                    <a:pt x="27634" y="42245"/>
                    <a:pt x="27919" y="42163"/>
                    <a:pt x="28163" y="42000"/>
                  </a:cubicBezTo>
                  <a:cubicBezTo>
                    <a:pt x="28326" y="41878"/>
                    <a:pt x="28448" y="41756"/>
                    <a:pt x="28529" y="41553"/>
                  </a:cubicBezTo>
                  <a:cubicBezTo>
                    <a:pt x="28814" y="41064"/>
                    <a:pt x="28936" y="40413"/>
                    <a:pt x="29506" y="39355"/>
                  </a:cubicBezTo>
                  <a:cubicBezTo>
                    <a:pt x="29791" y="38826"/>
                    <a:pt x="30238" y="37809"/>
                    <a:pt x="30727" y="36547"/>
                  </a:cubicBezTo>
                  <a:cubicBezTo>
                    <a:pt x="31500" y="34675"/>
                    <a:pt x="32395" y="32192"/>
                    <a:pt x="33128" y="29995"/>
                  </a:cubicBezTo>
                  <a:cubicBezTo>
                    <a:pt x="33494" y="28896"/>
                    <a:pt x="33820" y="27879"/>
                    <a:pt x="34023" y="27024"/>
                  </a:cubicBezTo>
                  <a:cubicBezTo>
                    <a:pt x="34267" y="26169"/>
                    <a:pt x="34390" y="25477"/>
                    <a:pt x="34390" y="25030"/>
                  </a:cubicBezTo>
                  <a:cubicBezTo>
                    <a:pt x="34390" y="23850"/>
                    <a:pt x="33942" y="22954"/>
                    <a:pt x="33494" y="22222"/>
                  </a:cubicBezTo>
                  <a:cubicBezTo>
                    <a:pt x="33291" y="21855"/>
                    <a:pt x="33087" y="21530"/>
                    <a:pt x="32924" y="21245"/>
                  </a:cubicBezTo>
                  <a:cubicBezTo>
                    <a:pt x="32762" y="20960"/>
                    <a:pt x="32721" y="20716"/>
                    <a:pt x="32721" y="20553"/>
                  </a:cubicBezTo>
                  <a:cubicBezTo>
                    <a:pt x="32680" y="20146"/>
                    <a:pt x="32924" y="19536"/>
                    <a:pt x="33291" y="18762"/>
                  </a:cubicBezTo>
                  <a:cubicBezTo>
                    <a:pt x="33657" y="17989"/>
                    <a:pt x="34105" y="17094"/>
                    <a:pt x="34512" y="15954"/>
                  </a:cubicBezTo>
                  <a:cubicBezTo>
                    <a:pt x="34756" y="15222"/>
                    <a:pt x="34919" y="14326"/>
                    <a:pt x="35000" y="13350"/>
                  </a:cubicBezTo>
                  <a:cubicBezTo>
                    <a:pt x="35081" y="12414"/>
                    <a:pt x="35122" y="11478"/>
                    <a:pt x="35122" y="10664"/>
                  </a:cubicBezTo>
                  <a:cubicBezTo>
                    <a:pt x="35122" y="9606"/>
                    <a:pt x="35081" y="8873"/>
                    <a:pt x="35081" y="8832"/>
                  </a:cubicBezTo>
                  <a:lnTo>
                    <a:pt x="35081" y="8832"/>
                  </a:lnTo>
                  <a:lnTo>
                    <a:pt x="35081" y="8832"/>
                  </a:lnTo>
                  <a:cubicBezTo>
                    <a:pt x="35077" y="8631"/>
                    <a:pt x="35048" y="7708"/>
                    <a:pt x="34797" y="6594"/>
                  </a:cubicBezTo>
                  <a:cubicBezTo>
                    <a:pt x="34552" y="5332"/>
                    <a:pt x="34064" y="3786"/>
                    <a:pt x="33006" y="2728"/>
                  </a:cubicBezTo>
                  <a:cubicBezTo>
                    <a:pt x="32640" y="2361"/>
                    <a:pt x="32070" y="2036"/>
                    <a:pt x="31297" y="1751"/>
                  </a:cubicBezTo>
                  <a:cubicBezTo>
                    <a:pt x="29058" y="815"/>
                    <a:pt x="25111" y="1"/>
                    <a:pt x="208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5"/>
            <p:cNvSpPr/>
            <p:nvPr/>
          </p:nvSpPr>
          <p:spPr>
            <a:xfrm>
              <a:off x="2417125" y="1742250"/>
              <a:ext cx="1039825" cy="903125"/>
            </a:xfrm>
            <a:custGeom>
              <a:avLst/>
              <a:gdLst/>
              <a:ahLst/>
              <a:cxnLst/>
              <a:rect l="l" t="t" r="r" b="b"/>
              <a:pathLst>
                <a:path w="41593" h="36125" extrusionOk="0">
                  <a:moveTo>
                    <a:pt x="17525" y="0"/>
                  </a:moveTo>
                  <a:cubicBezTo>
                    <a:pt x="17069" y="0"/>
                    <a:pt x="16613" y="9"/>
                    <a:pt x="16157" y="26"/>
                  </a:cubicBezTo>
                  <a:cubicBezTo>
                    <a:pt x="8669" y="270"/>
                    <a:pt x="3175" y="2916"/>
                    <a:pt x="1587" y="7230"/>
                  </a:cubicBezTo>
                  <a:cubicBezTo>
                    <a:pt x="0" y="11584"/>
                    <a:pt x="2483" y="26805"/>
                    <a:pt x="2646" y="30875"/>
                  </a:cubicBezTo>
                  <a:cubicBezTo>
                    <a:pt x="2768" y="34944"/>
                    <a:pt x="5250" y="36125"/>
                    <a:pt x="8140" y="36125"/>
                  </a:cubicBezTo>
                  <a:cubicBezTo>
                    <a:pt x="11029" y="36125"/>
                    <a:pt x="13512" y="33601"/>
                    <a:pt x="14163" y="31404"/>
                  </a:cubicBezTo>
                  <a:cubicBezTo>
                    <a:pt x="14855" y="29165"/>
                    <a:pt x="15099" y="26927"/>
                    <a:pt x="15506" y="26398"/>
                  </a:cubicBezTo>
                  <a:cubicBezTo>
                    <a:pt x="15558" y="26322"/>
                    <a:pt x="15635" y="26290"/>
                    <a:pt x="15729" y="26290"/>
                  </a:cubicBezTo>
                  <a:cubicBezTo>
                    <a:pt x="16293" y="26290"/>
                    <a:pt x="17459" y="27456"/>
                    <a:pt x="17459" y="27456"/>
                  </a:cubicBezTo>
                  <a:cubicBezTo>
                    <a:pt x="17459" y="27456"/>
                    <a:pt x="18852" y="27854"/>
                    <a:pt x="19901" y="27854"/>
                  </a:cubicBezTo>
                  <a:cubicBezTo>
                    <a:pt x="20426" y="27854"/>
                    <a:pt x="20864" y="27755"/>
                    <a:pt x="21000" y="27456"/>
                  </a:cubicBezTo>
                  <a:cubicBezTo>
                    <a:pt x="21407" y="26520"/>
                    <a:pt x="20227" y="26276"/>
                    <a:pt x="21651" y="25747"/>
                  </a:cubicBezTo>
                  <a:cubicBezTo>
                    <a:pt x="23116" y="25218"/>
                    <a:pt x="26535" y="23102"/>
                    <a:pt x="26535" y="21026"/>
                  </a:cubicBezTo>
                  <a:cubicBezTo>
                    <a:pt x="26535" y="18910"/>
                    <a:pt x="22587" y="15369"/>
                    <a:pt x="24541" y="14840"/>
                  </a:cubicBezTo>
                  <a:cubicBezTo>
                    <a:pt x="25501" y="14585"/>
                    <a:pt x="27395" y="14519"/>
                    <a:pt x="29101" y="14519"/>
                  </a:cubicBezTo>
                  <a:cubicBezTo>
                    <a:pt x="30938" y="14519"/>
                    <a:pt x="32558" y="14596"/>
                    <a:pt x="32558" y="14596"/>
                  </a:cubicBezTo>
                  <a:cubicBezTo>
                    <a:pt x="32558" y="14596"/>
                    <a:pt x="28366" y="16549"/>
                    <a:pt x="30442" y="17485"/>
                  </a:cubicBezTo>
                  <a:cubicBezTo>
                    <a:pt x="30907" y="17682"/>
                    <a:pt x="31518" y="17779"/>
                    <a:pt x="32209" y="17779"/>
                  </a:cubicBezTo>
                  <a:cubicBezTo>
                    <a:pt x="34660" y="17779"/>
                    <a:pt x="38115" y="16565"/>
                    <a:pt x="39639" y="14311"/>
                  </a:cubicBezTo>
                  <a:cubicBezTo>
                    <a:pt x="41593" y="11421"/>
                    <a:pt x="38866" y="6863"/>
                    <a:pt x="35040" y="4340"/>
                  </a:cubicBezTo>
                  <a:cubicBezTo>
                    <a:pt x="31486" y="2009"/>
                    <a:pt x="24558" y="0"/>
                    <a:pt x="175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5"/>
            <p:cNvSpPr/>
            <p:nvPr/>
          </p:nvSpPr>
          <p:spPr>
            <a:xfrm>
              <a:off x="2435425" y="1733725"/>
              <a:ext cx="997100" cy="919800"/>
            </a:xfrm>
            <a:custGeom>
              <a:avLst/>
              <a:gdLst/>
              <a:ahLst/>
              <a:cxnLst/>
              <a:rect l="l" t="t" r="r" b="b"/>
              <a:pathLst>
                <a:path w="39884" h="36792" extrusionOk="0">
                  <a:moveTo>
                    <a:pt x="16893" y="692"/>
                  </a:moveTo>
                  <a:cubicBezTo>
                    <a:pt x="23823" y="692"/>
                    <a:pt x="30680" y="2709"/>
                    <a:pt x="34146" y="4966"/>
                  </a:cubicBezTo>
                  <a:cubicBezTo>
                    <a:pt x="35570" y="5902"/>
                    <a:pt x="36832" y="7164"/>
                    <a:pt x="37768" y="8507"/>
                  </a:cubicBezTo>
                  <a:cubicBezTo>
                    <a:pt x="38663" y="9809"/>
                    <a:pt x="39233" y="11233"/>
                    <a:pt x="39233" y="12454"/>
                  </a:cubicBezTo>
                  <a:cubicBezTo>
                    <a:pt x="39233" y="13187"/>
                    <a:pt x="39029" y="13879"/>
                    <a:pt x="38622" y="14489"/>
                  </a:cubicBezTo>
                  <a:cubicBezTo>
                    <a:pt x="37930" y="15507"/>
                    <a:pt x="36750" y="16361"/>
                    <a:pt x="35407" y="16931"/>
                  </a:cubicBezTo>
                  <a:cubicBezTo>
                    <a:pt x="34105" y="17501"/>
                    <a:pt x="32681" y="17786"/>
                    <a:pt x="31500" y="17786"/>
                  </a:cubicBezTo>
                  <a:cubicBezTo>
                    <a:pt x="30849" y="17786"/>
                    <a:pt x="30279" y="17664"/>
                    <a:pt x="29872" y="17501"/>
                  </a:cubicBezTo>
                  <a:cubicBezTo>
                    <a:pt x="29669" y="17419"/>
                    <a:pt x="29588" y="17338"/>
                    <a:pt x="29547" y="17297"/>
                  </a:cubicBezTo>
                  <a:lnTo>
                    <a:pt x="29465" y="17175"/>
                  </a:lnTo>
                  <a:cubicBezTo>
                    <a:pt x="29465" y="17134"/>
                    <a:pt x="29506" y="17053"/>
                    <a:pt x="29547" y="16972"/>
                  </a:cubicBezTo>
                  <a:cubicBezTo>
                    <a:pt x="29710" y="16605"/>
                    <a:pt x="30361" y="16158"/>
                    <a:pt x="30890" y="15791"/>
                  </a:cubicBezTo>
                  <a:cubicBezTo>
                    <a:pt x="31175" y="15629"/>
                    <a:pt x="31460" y="15507"/>
                    <a:pt x="31663" y="15384"/>
                  </a:cubicBezTo>
                  <a:cubicBezTo>
                    <a:pt x="31744" y="15344"/>
                    <a:pt x="31826" y="15303"/>
                    <a:pt x="31867" y="15262"/>
                  </a:cubicBezTo>
                  <a:lnTo>
                    <a:pt x="31948" y="15222"/>
                  </a:lnTo>
                  <a:cubicBezTo>
                    <a:pt x="32111" y="15181"/>
                    <a:pt x="32192" y="15018"/>
                    <a:pt x="32151" y="14855"/>
                  </a:cubicBezTo>
                  <a:cubicBezTo>
                    <a:pt x="32111" y="14693"/>
                    <a:pt x="31989" y="14611"/>
                    <a:pt x="31826" y="14571"/>
                  </a:cubicBezTo>
                  <a:cubicBezTo>
                    <a:pt x="31826" y="14571"/>
                    <a:pt x="30320" y="14530"/>
                    <a:pt x="28570" y="14530"/>
                  </a:cubicBezTo>
                  <a:cubicBezTo>
                    <a:pt x="27675" y="14530"/>
                    <a:pt x="26739" y="14530"/>
                    <a:pt x="25884" y="14571"/>
                  </a:cubicBezTo>
                  <a:cubicBezTo>
                    <a:pt x="25029" y="14652"/>
                    <a:pt x="24256" y="14733"/>
                    <a:pt x="23727" y="14855"/>
                  </a:cubicBezTo>
                  <a:cubicBezTo>
                    <a:pt x="23483" y="14937"/>
                    <a:pt x="23279" y="15059"/>
                    <a:pt x="23117" y="15222"/>
                  </a:cubicBezTo>
                  <a:cubicBezTo>
                    <a:pt x="22995" y="15384"/>
                    <a:pt x="22913" y="15629"/>
                    <a:pt x="22913" y="15832"/>
                  </a:cubicBezTo>
                  <a:cubicBezTo>
                    <a:pt x="22913" y="16239"/>
                    <a:pt x="23117" y="16687"/>
                    <a:pt x="23361" y="17134"/>
                  </a:cubicBezTo>
                  <a:cubicBezTo>
                    <a:pt x="23727" y="17826"/>
                    <a:pt x="24256" y="18600"/>
                    <a:pt x="24704" y="19373"/>
                  </a:cubicBezTo>
                  <a:cubicBezTo>
                    <a:pt x="25152" y="20105"/>
                    <a:pt x="25436" y="20838"/>
                    <a:pt x="25436" y="21367"/>
                  </a:cubicBezTo>
                  <a:cubicBezTo>
                    <a:pt x="25436" y="21774"/>
                    <a:pt x="25274" y="22262"/>
                    <a:pt x="24948" y="22710"/>
                  </a:cubicBezTo>
                  <a:cubicBezTo>
                    <a:pt x="24460" y="23402"/>
                    <a:pt x="23686" y="24094"/>
                    <a:pt x="22913" y="24623"/>
                  </a:cubicBezTo>
                  <a:cubicBezTo>
                    <a:pt x="22140" y="25193"/>
                    <a:pt x="21326" y="25599"/>
                    <a:pt x="20797" y="25762"/>
                  </a:cubicBezTo>
                  <a:cubicBezTo>
                    <a:pt x="20512" y="25884"/>
                    <a:pt x="20268" y="25966"/>
                    <a:pt x="20105" y="26129"/>
                  </a:cubicBezTo>
                  <a:cubicBezTo>
                    <a:pt x="20024" y="26169"/>
                    <a:pt x="19983" y="26251"/>
                    <a:pt x="19902" y="26373"/>
                  </a:cubicBezTo>
                  <a:cubicBezTo>
                    <a:pt x="19861" y="26454"/>
                    <a:pt x="19861" y="26576"/>
                    <a:pt x="19861" y="26658"/>
                  </a:cubicBezTo>
                  <a:cubicBezTo>
                    <a:pt x="19861" y="26861"/>
                    <a:pt x="19902" y="26983"/>
                    <a:pt x="19942" y="27105"/>
                  </a:cubicBezTo>
                  <a:cubicBezTo>
                    <a:pt x="19983" y="27227"/>
                    <a:pt x="20024" y="27309"/>
                    <a:pt x="20024" y="27390"/>
                  </a:cubicBezTo>
                  <a:cubicBezTo>
                    <a:pt x="20024" y="27472"/>
                    <a:pt x="20024" y="27553"/>
                    <a:pt x="19942" y="27675"/>
                  </a:cubicBezTo>
                  <a:cubicBezTo>
                    <a:pt x="19942" y="27675"/>
                    <a:pt x="19902" y="27756"/>
                    <a:pt x="19780" y="27797"/>
                  </a:cubicBezTo>
                  <a:cubicBezTo>
                    <a:pt x="19664" y="27826"/>
                    <a:pt x="19529" y="27855"/>
                    <a:pt x="19373" y="27855"/>
                  </a:cubicBezTo>
                  <a:cubicBezTo>
                    <a:pt x="19309" y="27855"/>
                    <a:pt x="19241" y="27850"/>
                    <a:pt x="19169" y="27838"/>
                  </a:cubicBezTo>
                  <a:cubicBezTo>
                    <a:pt x="19102" y="27843"/>
                    <a:pt x="19034" y="27846"/>
                    <a:pt x="18965" y="27846"/>
                  </a:cubicBezTo>
                  <a:cubicBezTo>
                    <a:pt x="18526" y="27846"/>
                    <a:pt x="18044" y="27745"/>
                    <a:pt x="17623" y="27675"/>
                  </a:cubicBezTo>
                  <a:cubicBezTo>
                    <a:pt x="17378" y="27594"/>
                    <a:pt x="17175" y="27553"/>
                    <a:pt x="17053" y="27512"/>
                  </a:cubicBezTo>
                  <a:cubicBezTo>
                    <a:pt x="16988" y="27496"/>
                    <a:pt x="16936" y="27486"/>
                    <a:pt x="16897" y="27480"/>
                  </a:cubicBezTo>
                  <a:lnTo>
                    <a:pt x="16897" y="27480"/>
                  </a:lnTo>
                  <a:cubicBezTo>
                    <a:pt x="16786" y="27375"/>
                    <a:pt x="16562" y="27169"/>
                    <a:pt x="16280" y="26942"/>
                  </a:cubicBezTo>
                  <a:cubicBezTo>
                    <a:pt x="16117" y="26780"/>
                    <a:pt x="15873" y="26658"/>
                    <a:pt x="15669" y="26536"/>
                  </a:cubicBezTo>
                  <a:cubicBezTo>
                    <a:pt x="15466" y="26413"/>
                    <a:pt x="15262" y="26291"/>
                    <a:pt x="14977" y="26291"/>
                  </a:cubicBezTo>
                  <a:cubicBezTo>
                    <a:pt x="14814" y="26291"/>
                    <a:pt x="14611" y="26373"/>
                    <a:pt x="14489" y="26536"/>
                  </a:cubicBezTo>
                  <a:cubicBezTo>
                    <a:pt x="14326" y="26739"/>
                    <a:pt x="14245" y="26983"/>
                    <a:pt x="14163" y="27349"/>
                  </a:cubicBezTo>
                  <a:cubicBezTo>
                    <a:pt x="13878" y="28326"/>
                    <a:pt x="13594" y="29995"/>
                    <a:pt x="13105" y="31623"/>
                  </a:cubicBezTo>
                  <a:cubicBezTo>
                    <a:pt x="12820" y="32681"/>
                    <a:pt x="12047" y="33820"/>
                    <a:pt x="11030" y="34675"/>
                  </a:cubicBezTo>
                  <a:cubicBezTo>
                    <a:pt x="10012" y="35530"/>
                    <a:pt x="8751" y="36099"/>
                    <a:pt x="7408" y="36099"/>
                  </a:cubicBezTo>
                  <a:cubicBezTo>
                    <a:pt x="6024" y="36099"/>
                    <a:pt x="4762" y="35814"/>
                    <a:pt x="3826" y="35082"/>
                  </a:cubicBezTo>
                  <a:cubicBezTo>
                    <a:pt x="2931" y="34349"/>
                    <a:pt x="2320" y="33169"/>
                    <a:pt x="2239" y="31175"/>
                  </a:cubicBezTo>
                  <a:cubicBezTo>
                    <a:pt x="2198" y="29588"/>
                    <a:pt x="1791" y="26454"/>
                    <a:pt x="1425" y="22873"/>
                  </a:cubicBezTo>
                  <a:cubicBezTo>
                    <a:pt x="1018" y="19332"/>
                    <a:pt x="652" y="15344"/>
                    <a:pt x="652" y="12251"/>
                  </a:cubicBezTo>
                  <a:cubicBezTo>
                    <a:pt x="652" y="10297"/>
                    <a:pt x="815" y="8629"/>
                    <a:pt x="1181" y="7693"/>
                  </a:cubicBezTo>
                  <a:cubicBezTo>
                    <a:pt x="1914" y="5617"/>
                    <a:pt x="3623" y="3949"/>
                    <a:pt x="6065" y="2728"/>
                  </a:cubicBezTo>
                  <a:cubicBezTo>
                    <a:pt x="8506" y="1547"/>
                    <a:pt x="11722" y="815"/>
                    <a:pt x="15425" y="693"/>
                  </a:cubicBezTo>
                  <a:lnTo>
                    <a:pt x="16687" y="693"/>
                  </a:lnTo>
                  <a:cubicBezTo>
                    <a:pt x="16755" y="692"/>
                    <a:pt x="16824" y="692"/>
                    <a:pt x="16893" y="692"/>
                  </a:cubicBezTo>
                  <a:close/>
                  <a:moveTo>
                    <a:pt x="15425" y="1"/>
                  </a:moveTo>
                  <a:cubicBezTo>
                    <a:pt x="11640" y="164"/>
                    <a:pt x="8344" y="896"/>
                    <a:pt x="5780" y="2158"/>
                  </a:cubicBezTo>
                  <a:cubicBezTo>
                    <a:pt x="3216" y="3379"/>
                    <a:pt x="1344" y="5210"/>
                    <a:pt x="530" y="7449"/>
                  </a:cubicBezTo>
                  <a:cubicBezTo>
                    <a:pt x="123" y="8588"/>
                    <a:pt x="1" y="10257"/>
                    <a:pt x="1" y="12251"/>
                  </a:cubicBezTo>
                  <a:cubicBezTo>
                    <a:pt x="1" y="15425"/>
                    <a:pt x="367" y="19373"/>
                    <a:pt x="733" y="22954"/>
                  </a:cubicBezTo>
                  <a:cubicBezTo>
                    <a:pt x="1140" y="26536"/>
                    <a:pt x="1507" y="29710"/>
                    <a:pt x="1547" y="31216"/>
                  </a:cubicBezTo>
                  <a:cubicBezTo>
                    <a:pt x="1629" y="33291"/>
                    <a:pt x="2320" y="34756"/>
                    <a:pt x="3419" y="35611"/>
                  </a:cubicBezTo>
                  <a:cubicBezTo>
                    <a:pt x="4518" y="36506"/>
                    <a:pt x="5943" y="36791"/>
                    <a:pt x="7408" y="36791"/>
                  </a:cubicBezTo>
                  <a:cubicBezTo>
                    <a:pt x="8954" y="36791"/>
                    <a:pt x="10379" y="36140"/>
                    <a:pt x="11477" y="35204"/>
                  </a:cubicBezTo>
                  <a:cubicBezTo>
                    <a:pt x="12617" y="34227"/>
                    <a:pt x="13431" y="33006"/>
                    <a:pt x="13756" y="31826"/>
                  </a:cubicBezTo>
                  <a:cubicBezTo>
                    <a:pt x="14123" y="30687"/>
                    <a:pt x="14326" y="29547"/>
                    <a:pt x="14530" y="28652"/>
                  </a:cubicBezTo>
                  <a:cubicBezTo>
                    <a:pt x="14652" y="28204"/>
                    <a:pt x="14733" y="27838"/>
                    <a:pt x="14814" y="27512"/>
                  </a:cubicBezTo>
                  <a:cubicBezTo>
                    <a:pt x="14881" y="27279"/>
                    <a:pt x="14947" y="27074"/>
                    <a:pt x="14992" y="26984"/>
                  </a:cubicBezTo>
                  <a:lnTo>
                    <a:pt x="14992" y="26984"/>
                  </a:lnTo>
                  <a:cubicBezTo>
                    <a:pt x="15048" y="26991"/>
                    <a:pt x="15196" y="27031"/>
                    <a:pt x="15344" y="27105"/>
                  </a:cubicBezTo>
                  <a:cubicBezTo>
                    <a:pt x="15588" y="27268"/>
                    <a:pt x="15873" y="27472"/>
                    <a:pt x="16117" y="27675"/>
                  </a:cubicBezTo>
                  <a:cubicBezTo>
                    <a:pt x="16239" y="27756"/>
                    <a:pt x="16320" y="27879"/>
                    <a:pt x="16402" y="27919"/>
                  </a:cubicBezTo>
                  <a:cubicBezTo>
                    <a:pt x="16442" y="28001"/>
                    <a:pt x="16483" y="28041"/>
                    <a:pt x="16483" y="28041"/>
                  </a:cubicBezTo>
                  <a:lnTo>
                    <a:pt x="16646" y="28123"/>
                  </a:lnTo>
                  <a:cubicBezTo>
                    <a:pt x="16646" y="28123"/>
                    <a:pt x="18070" y="28530"/>
                    <a:pt x="19169" y="28530"/>
                  </a:cubicBezTo>
                  <a:cubicBezTo>
                    <a:pt x="19454" y="28530"/>
                    <a:pt x="19739" y="28530"/>
                    <a:pt x="19983" y="28448"/>
                  </a:cubicBezTo>
                  <a:cubicBezTo>
                    <a:pt x="20227" y="28367"/>
                    <a:pt x="20471" y="28204"/>
                    <a:pt x="20593" y="27919"/>
                  </a:cubicBezTo>
                  <a:cubicBezTo>
                    <a:pt x="20675" y="27756"/>
                    <a:pt x="20716" y="27553"/>
                    <a:pt x="20716" y="27390"/>
                  </a:cubicBezTo>
                  <a:cubicBezTo>
                    <a:pt x="20716" y="27187"/>
                    <a:pt x="20634" y="26983"/>
                    <a:pt x="20593" y="26861"/>
                  </a:cubicBezTo>
                  <a:cubicBezTo>
                    <a:pt x="20553" y="26739"/>
                    <a:pt x="20512" y="26658"/>
                    <a:pt x="20512" y="26658"/>
                  </a:cubicBezTo>
                  <a:lnTo>
                    <a:pt x="20553" y="26658"/>
                  </a:lnTo>
                  <a:cubicBezTo>
                    <a:pt x="20593" y="26617"/>
                    <a:pt x="20716" y="26495"/>
                    <a:pt x="21041" y="26413"/>
                  </a:cubicBezTo>
                  <a:cubicBezTo>
                    <a:pt x="21814" y="26129"/>
                    <a:pt x="23035" y="25437"/>
                    <a:pt x="24134" y="24582"/>
                  </a:cubicBezTo>
                  <a:cubicBezTo>
                    <a:pt x="24663" y="24134"/>
                    <a:pt x="25152" y="23646"/>
                    <a:pt x="25518" y="23117"/>
                  </a:cubicBezTo>
                  <a:cubicBezTo>
                    <a:pt x="25884" y="22547"/>
                    <a:pt x="26128" y="21977"/>
                    <a:pt x="26128" y="21367"/>
                  </a:cubicBezTo>
                  <a:cubicBezTo>
                    <a:pt x="26128" y="20838"/>
                    <a:pt x="25925" y="20350"/>
                    <a:pt x="25681" y="19820"/>
                  </a:cubicBezTo>
                  <a:cubicBezTo>
                    <a:pt x="25314" y="19047"/>
                    <a:pt x="24785" y="18233"/>
                    <a:pt x="24338" y="17501"/>
                  </a:cubicBezTo>
                  <a:cubicBezTo>
                    <a:pt x="24134" y="17134"/>
                    <a:pt x="23931" y="16809"/>
                    <a:pt x="23809" y="16524"/>
                  </a:cubicBezTo>
                  <a:cubicBezTo>
                    <a:pt x="23686" y="16239"/>
                    <a:pt x="23605" y="15995"/>
                    <a:pt x="23605" y="15832"/>
                  </a:cubicBezTo>
                  <a:cubicBezTo>
                    <a:pt x="23605" y="15751"/>
                    <a:pt x="23646" y="15669"/>
                    <a:pt x="23646" y="15629"/>
                  </a:cubicBezTo>
                  <a:cubicBezTo>
                    <a:pt x="23686" y="15629"/>
                    <a:pt x="23768" y="15547"/>
                    <a:pt x="23890" y="15507"/>
                  </a:cubicBezTo>
                  <a:cubicBezTo>
                    <a:pt x="24338" y="15384"/>
                    <a:pt x="25070" y="15303"/>
                    <a:pt x="25925" y="15262"/>
                  </a:cubicBezTo>
                  <a:cubicBezTo>
                    <a:pt x="26739" y="15222"/>
                    <a:pt x="27675" y="15181"/>
                    <a:pt x="28570" y="15181"/>
                  </a:cubicBezTo>
                  <a:cubicBezTo>
                    <a:pt x="29289" y="15181"/>
                    <a:pt x="29979" y="15210"/>
                    <a:pt x="30544" y="15219"/>
                  </a:cubicBezTo>
                  <a:lnTo>
                    <a:pt x="30544" y="15219"/>
                  </a:lnTo>
                  <a:cubicBezTo>
                    <a:pt x="30457" y="15272"/>
                    <a:pt x="30368" y="15327"/>
                    <a:pt x="30279" y="15384"/>
                  </a:cubicBezTo>
                  <a:cubicBezTo>
                    <a:pt x="29954" y="15629"/>
                    <a:pt x="29588" y="15873"/>
                    <a:pt x="29303" y="16158"/>
                  </a:cubicBezTo>
                  <a:cubicBezTo>
                    <a:pt x="29181" y="16321"/>
                    <a:pt x="29058" y="16443"/>
                    <a:pt x="28936" y="16605"/>
                  </a:cubicBezTo>
                  <a:cubicBezTo>
                    <a:pt x="28855" y="16768"/>
                    <a:pt x="28814" y="16972"/>
                    <a:pt x="28814" y="17175"/>
                  </a:cubicBezTo>
                  <a:cubicBezTo>
                    <a:pt x="28774" y="17379"/>
                    <a:pt x="28855" y="17582"/>
                    <a:pt x="29018" y="17745"/>
                  </a:cubicBezTo>
                  <a:cubicBezTo>
                    <a:pt x="29140" y="17908"/>
                    <a:pt x="29343" y="18030"/>
                    <a:pt x="29588" y="18111"/>
                  </a:cubicBezTo>
                  <a:cubicBezTo>
                    <a:pt x="30117" y="18355"/>
                    <a:pt x="30768" y="18477"/>
                    <a:pt x="31500" y="18477"/>
                  </a:cubicBezTo>
                  <a:cubicBezTo>
                    <a:pt x="32803" y="18477"/>
                    <a:pt x="34308" y="18152"/>
                    <a:pt x="35692" y="17541"/>
                  </a:cubicBezTo>
                  <a:cubicBezTo>
                    <a:pt x="37076" y="16931"/>
                    <a:pt x="38378" y="16036"/>
                    <a:pt x="39192" y="14855"/>
                  </a:cubicBezTo>
                  <a:cubicBezTo>
                    <a:pt x="39680" y="14123"/>
                    <a:pt x="39884" y="13309"/>
                    <a:pt x="39884" y="12454"/>
                  </a:cubicBezTo>
                  <a:cubicBezTo>
                    <a:pt x="39884" y="11030"/>
                    <a:pt x="39273" y="9524"/>
                    <a:pt x="38337" y="8100"/>
                  </a:cubicBezTo>
                  <a:cubicBezTo>
                    <a:pt x="37361" y="6675"/>
                    <a:pt x="36018" y="5373"/>
                    <a:pt x="34512" y="4396"/>
                  </a:cubicBezTo>
                  <a:cubicBezTo>
                    <a:pt x="30808" y="1995"/>
                    <a:pt x="23809" y="1"/>
                    <a:pt x="16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5"/>
            <p:cNvSpPr/>
            <p:nvPr/>
          </p:nvSpPr>
          <p:spPr>
            <a:xfrm>
              <a:off x="2586000" y="2406000"/>
              <a:ext cx="59050" cy="52500"/>
            </a:xfrm>
            <a:custGeom>
              <a:avLst/>
              <a:gdLst/>
              <a:ahLst/>
              <a:cxnLst/>
              <a:rect l="l" t="t" r="r" b="b"/>
              <a:pathLst>
                <a:path w="2362" h="2100" extrusionOk="0">
                  <a:moveTo>
                    <a:pt x="1970" y="1"/>
                  </a:moveTo>
                  <a:cubicBezTo>
                    <a:pt x="1883" y="1"/>
                    <a:pt x="1792" y="31"/>
                    <a:pt x="1710" y="92"/>
                  </a:cubicBezTo>
                  <a:cubicBezTo>
                    <a:pt x="1303" y="581"/>
                    <a:pt x="815" y="1028"/>
                    <a:pt x="164" y="1476"/>
                  </a:cubicBezTo>
                  <a:cubicBezTo>
                    <a:pt x="42" y="1598"/>
                    <a:pt x="1" y="1801"/>
                    <a:pt x="82" y="1964"/>
                  </a:cubicBezTo>
                  <a:cubicBezTo>
                    <a:pt x="154" y="2060"/>
                    <a:pt x="253" y="2099"/>
                    <a:pt x="356" y="2099"/>
                  </a:cubicBezTo>
                  <a:cubicBezTo>
                    <a:pt x="429" y="2099"/>
                    <a:pt x="503" y="2079"/>
                    <a:pt x="571" y="2046"/>
                  </a:cubicBezTo>
                  <a:cubicBezTo>
                    <a:pt x="1222" y="1557"/>
                    <a:pt x="1792" y="1069"/>
                    <a:pt x="2239" y="581"/>
                  </a:cubicBezTo>
                  <a:cubicBezTo>
                    <a:pt x="2361" y="418"/>
                    <a:pt x="2361" y="214"/>
                    <a:pt x="2199" y="92"/>
                  </a:cubicBezTo>
                  <a:cubicBezTo>
                    <a:pt x="2138" y="31"/>
                    <a:pt x="2056" y="1"/>
                    <a:pt x="1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5"/>
            <p:cNvSpPr/>
            <p:nvPr/>
          </p:nvSpPr>
          <p:spPr>
            <a:xfrm>
              <a:off x="2671475" y="1981950"/>
              <a:ext cx="727475" cy="348225"/>
            </a:xfrm>
            <a:custGeom>
              <a:avLst/>
              <a:gdLst/>
              <a:ahLst/>
              <a:cxnLst/>
              <a:rect l="l" t="t" r="r" b="b"/>
              <a:pathLst>
                <a:path w="29099" h="13929" extrusionOk="0">
                  <a:moveTo>
                    <a:pt x="28714" y="0"/>
                  </a:moveTo>
                  <a:cubicBezTo>
                    <a:pt x="28604" y="0"/>
                    <a:pt x="28500" y="45"/>
                    <a:pt x="28448" y="124"/>
                  </a:cubicBezTo>
                  <a:cubicBezTo>
                    <a:pt x="28407" y="124"/>
                    <a:pt x="27593" y="1345"/>
                    <a:pt x="24256" y="2200"/>
                  </a:cubicBezTo>
                  <a:cubicBezTo>
                    <a:pt x="23890" y="2281"/>
                    <a:pt x="23483" y="2322"/>
                    <a:pt x="23035" y="2322"/>
                  </a:cubicBezTo>
                  <a:cubicBezTo>
                    <a:pt x="20756" y="2322"/>
                    <a:pt x="17337" y="1386"/>
                    <a:pt x="13349" y="1345"/>
                  </a:cubicBezTo>
                  <a:cubicBezTo>
                    <a:pt x="10785" y="1345"/>
                    <a:pt x="8018" y="1752"/>
                    <a:pt x="5128" y="3095"/>
                  </a:cubicBezTo>
                  <a:cubicBezTo>
                    <a:pt x="3745" y="3746"/>
                    <a:pt x="2727" y="4479"/>
                    <a:pt x="2035" y="5293"/>
                  </a:cubicBezTo>
                  <a:cubicBezTo>
                    <a:pt x="977" y="6554"/>
                    <a:pt x="652" y="7938"/>
                    <a:pt x="489" y="9322"/>
                  </a:cubicBezTo>
                  <a:cubicBezTo>
                    <a:pt x="326" y="10705"/>
                    <a:pt x="326" y="12130"/>
                    <a:pt x="41" y="13514"/>
                  </a:cubicBezTo>
                  <a:cubicBezTo>
                    <a:pt x="0" y="13676"/>
                    <a:pt x="123" y="13880"/>
                    <a:pt x="326" y="13920"/>
                  </a:cubicBezTo>
                  <a:cubicBezTo>
                    <a:pt x="347" y="13926"/>
                    <a:pt x="369" y="13928"/>
                    <a:pt x="391" y="13928"/>
                  </a:cubicBezTo>
                  <a:cubicBezTo>
                    <a:pt x="539" y="13928"/>
                    <a:pt x="698" y="13813"/>
                    <a:pt x="733" y="13636"/>
                  </a:cubicBezTo>
                  <a:cubicBezTo>
                    <a:pt x="1099" y="11682"/>
                    <a:pt x="937" y="9769"/>
                    <a:pt x="1384" y="8101"/>
                  </a:cubicBezTo>
                  <a:cubicBezTo>
                    <a:pt x="1588" y="7246"/>
                    <a:pt x="1954" y="6473"/>
                    <a:pt x="2564" y="5740"/>
                  </a:cubicBezTo>
                  <a:cubicBezTo>
                    <a:pt x="3175" y="5008"/>
                    <a:pt x="4070" y="4316"/>
                    <a:pt x="5413" y="3705"/>
                  </a:cubicBezTo>
                  <a:cubicBezTo>
                    <a:pt x="8181" y="2444"/>
                    <a:pt x="10867" y="2037"/>
                    <a:pt x="13349" y="2037"/>
                  </a:cubicBezTo>
                  <a:cubicBezTo>
                    <a:pt x="17215" y="2037"/>
                    <a:pt x="20593" y="2973"/>
                    <a:pt x="23035" y="3014"/>
                  </a:cubicBezTo>
                  <a:cubicBezTo>
                    <a:pt x="23523" y="3014"/>
                    <a:pt x="23971" y="2973"/>
                    <a:pt x="24419" y="2851"/>
                  </a:cubicBezTo>
                  <a:cubicBezTo>
                    <a:pt x="28000" y="1956"/>
                    <a:pt x="28936" y="572"/>
                    <a:pt x="28977" y="531"/>
                  </a:cubicBezTo>
                  <a:cubicBezTo>
                    <a:pt x="29099" y="368"/>
                    <a:pt x="29058" y="165"/>
                    <a:pt x="28895" y="43"/>
                  </a:cubicBezTo>
                  <a:cubicBezTo>
                    <a:pt x="28838" y="14"/>
                    <a:pt x="28775" y="0"/>
                    <a:pt x="28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5"/>
            <p:cNvSpPr/>
            <p:nvPr/>
          </p:nvSpPr>
          <p:spPr>
            <a:xfrm>
              <a:off x="2657225" y="2145625"/>
              <a:ext cx="358175" cy="400300"/>
            </a:xfrm>
            <a:custGeom>
              <a:avLst/>
              <a:gdLst/>
              <a:ahLst/>
              <a:cxnLst/>
              <a:rect l="l" t="t" r="r" b="b"/>
              <a:pathLst>
                <a:path w="14327" h="16012" extrusionOk="0">
                  <a:moveTo>
                    <a:pt x="13971" y="1"/>
                  </a:moveTo>
                  <a:cubicBezTo>
                    <a:pt x="13953" y="1"/>
                    <a:pt x="13936" y="3"/>
                    <a:pt x="13919" y="7"/>
                  </a:cubicBezTo>
                  <a:cubicBezTo>
                    <a:pt x="13838" y="7"/>
                    <a:pt x="10867" y="496"/>
                    <a:pt x="8628" y="4321"/>
                  </a:cubicBezTo>
                  <a:cubicBezTo>
                    <a:pt x="7489" y="6275"/>
                    <a:pt x="7001" y="8635"/>
                    <a:pt x="5983" y="10670"/>
                  </a:cubicBezTo>
                  <a:cubicBezTo>
                    <a:pt x="5495" y="11728"/>
                    <a:pt x="4844" y="12664"/>
                    <a:pt x="3948" y="13478"/>
                  </a:cubicBezTo>
                  <a:cubicBezTo>
                    <a:pt x="3053" y="14251"/>
                    <a:pt x="1873" y="14943"/>
                    <a:pt x="286" y="15350"/>
                  </a:cubicBezTo>
                  <a:cubicBezTo>
                    <a:pt x="123" y="15391"/>
                    <a:pt x="1" y="15594"/>
                    <a:pt x="41" y="15757"/>
                  </a:cubicBezTo>
                  <a:cubicBezTo>
                    <a:pt x="75" y="15927"/>
                    <a:pt x="222" y="16011"/>
                    <a:pt x="365" y="16011"/>
                  </a:cubicBezTo>
                  <a:cubicBezTo>
                    <a:pt x="393" y="16011"/>
                    <a:pt x="421" y="16008"/>
                    <a:pt x="448" y="16001"/>
                  </a:cubicBezTo>
                  <a:cubicBezTo>
                    <a:pt x="2158" y="15554"/>
                    <a:pt x="3419" y="14862"/>
                    <a:pt x="4396" y="13966"/>
                  </a:cubicBezTo>
                  <a:cubicBezTo>
                    <a:pt x="5861" y="12664"/>
                    <a:pt x="6675" y="10996"/>
                    <a:pt x="7285" y="9327"/>
                  </a:cubicBezTo>
                  <a:cubicBezTo>
                    <a:pt x="7937" y="7699"/>
                    <a:pt x="8425" y="6030"/>
                    <a:pt x="9198" y="4687"/>
                  </a:cubicBezTo>
                  <a:cubicBezTo>
                    <a:pt x="10256" y="2856"/>
                    <a:pt x="11477" y="1879"/>
                    <a:pt x="12413" y="1310"/>
                  </a:cubicBezTo>
                  <a:cubicBezTo>
                    <a:pt x="12902" y="1065"/>
                    <a:pt x="13309" y="903"/>
                    <a:pt x="13594" y="781"/>
                  </a:cubicBezTo>
                  <a:cubicBezTo>
                    <a:pt x="13716" y="740"/>
                    <a:pt x="13838" y="740"/>
                    <a:pt x="13919" y="699"/>
                  </a:cubicBezTo>
                  <a:lnTo>
                    <a:pt x="14001" y="699"/>
                  </a:lnTo>
                  <a:cubicBezTo>
                    <a:pt x="14204" y="658"/>
                    <a:pt x="14326" y="496"/>
                    <a:pt x="14285" y="292"/>
                  </a:cubicBezTo>
                  <a:cubicBezTo>
                    <a:pt x="14249" y="147"/>
                    <a:pt x="14115" y="1"/>
                    <a:pt x="1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5"/>
            <p:cNvSpPr/>
            <p:nvPr/>
          </p:nvSpPr>
          <p:spPr>
            <a:xfrm>
              <a:off x="2814925" y="2364375"/>
              <a:ext cx="487375" cy="66325"/>
            </a:xfrm>
            <a:custGeom>
              <a:avLst/>
              <a:gdLst/>
              <a:ahLst/>
              <a:cxnLst/>
              <a:rect l="l" t="t" r="r" b="b"/>
              <a:pathLst>
                <a:path w="19495" h="2653" extrusionOk="0">
                  <a:moveTo>
                    <a:pt x="345" y="1"/>
                  </a:moveTo>
                  <a:cubicBezTo>
                    <a:pt x="172" y="1"/>
                    <a:pt x="41" y="146"/>
                    <a:pt x="41" y="292"/>
                  </a:cubicBezTo>
                  <a:cubicBezTo>
                    <a:pt x="1" y="496"/>
                    <a:pt x="164" y="658"/>
                    <a:pt x="326" y="658"/>
                  </a:cubicBezTo>
                  <a:lnTo>
                    <a:pt x="19088" y="2653"/>
                  </a:lnTo>
                  <a:cubicBezTo>
                    <a:pt x="19291" y="2653"/>
                    <a:pt x="19454" y="2530"/>
                    <a:pt x="19454" y="2327"/>
                  </a:cubicBezTo>
                  <a:cubicBezTo>
                    <a:pt x="19495" y="2164"/>
                    <a:pt x="19373" y="2001"/>
                    <a:pt x="19169" y="1961"/>
                  </a:cubicBezTo>
                  <a:lnTo>
                    <a:pt x="408" y="7"/>
                  </a:lnTo>
                  <a:cubicBezTo>
                    <a:pt x="386" y="3"/>
                    <a:pt x="365"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5"/>
            <p:cNvSpPr/>
            <p:nvPr/>
          </p:nvSpPr>
          <p:spPr>
            <a:xfrm>
              <a:off x="2735575" y="2281825"/>
              <a:ext cx="160775" cy="314125"/>
            </a:xfrm>
            <a:custGeom>
              <a:avLst/>
              <a:gdLst/>
              <a:ahLst/>
              <a:cxnLst/>
              <a:rect l="l" t="t" r="r" b="b"/>
              <a:pathLst>
                <a:path w="6431" h="12565" extrusionOk="0">
                  <a:moveTo>
                    <a:pt x="3253" y="0"/>
                  </a:moveTo>
                  <a:cubicBezTo>
                    <a:pt x="2204" y="0"/>
                    <a:pt x="1341" y="1697"/>
                    <a:pt x="774" y="4815"/>
                  </a:cubicBezTo>
                  <a:cubicBezTo>
                    <a:pt x="0" y="9292"/>
                    <a:pt x="0" y="11652"/>
                    <a:pt x="1710" y="12303"/>
                  </a:cubicBezTo>
                  <a:cubicBezTo>
                    <a:pt x="2216" y="12496"/>
                    <a:pt x="2723" y="12564"/>
                    <a:pt x="3185" y="12564"/>
                  </a:cubicBezTo>
                  <a:cubicBezTo>
                    <a:pt x="4282" y="12564"/>
                    <a:pt x="5128" y="12181"/>
                    <a:pt x="5128" y="12181"/>
                  </a:cubicBezTo>
                  <a:lnTo>
                    <a:pt x="6186" y="7827"/>
                  </a:lnTo>
                  <a:cubicBezTo>
                    <a:pt x="6186" y="7827"/>
                    <a:pt x="6431" y="3228"/>
                    <a:pt x="4721" y="989"/>
                  </a:cubicBezTo>
                  <a:cubicBezTo>
                    <a:pt x="4203" y="322"/>
                    <a:pt x="3710" y="0"/>
                    <a:pt x="3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5"/>
            <p:cNvSpPr/>
            <p:nvPr/>
          </p:nvSpPr>
          <p:spPr>
            <a:xfrm>
              <a:off x="2734550" y="2272975"/>
              <a:ext cx="163825" cy="331700"/>
            </a:xfrm>
            <a:custGeom>
              <a:avLst/>
              <a:gdLst/>
              <a:ahLst/>
              <a:cxnLst/>
              <a:rect l="l" t="t" r="r" b="b"/>
              <a:pathLst>
                <a:path w="6553" h="13268" extrusionOk="0">
                  <a:moveTo>
                    <a:pt x="3297" y="0"/>
                  </a:moveTo>
                  <a:cubicBezTo>
                    <a:pt x="2931" y="0"/>
                    <a:pt x="2605" y="163"/>
                    <a:pt x="2320" y="407"/>
                  </a:cubicBezTo>
                  <a:cubicBezTo>
                    <a:pt x="1913" y="774"/>
                    <a:pt x="1547" y="1384"/>
                    <a:pt x="1262" y="2157"/>
                  </a:cubicBezTo>
                  <a:cubicBezTo>
                    <a:pt x="937" y="2931"/>
                    <a:pt x="693" y="3948"/>
                    <a:pt x="489" y="5128"/>
                  </a:cubicBezTo>
                  <a:cubicBezTo>
                    <a:pt x="163" y="6919"/>
                    <a:pt x="1" y="8384"/>
                    <a:pt x="1" y="9564"/>
                  </a:cubicBezTo>
                  <a:cubicBezTo>
                    <a:pt x="1" y="10460"/>
                    <a:pt x="82" y="11151"/>
                    <a:pt x="326" y="11721"/>
                  </a:cubicBezTo>
                  <a:cubicBezTo>
                    <a:pt x="611" y="12332"/>
                    <a:pt x="1059" y="12739"/>
                    <a:pt x="1629" y="12983"/>
                  </a:cubicBezTo>
                  <a:cubicBezTo>
                    <a:pt x="2158" y="13186"/>
                    <a:pt x="2727" y="13268"/>
                    <a:pt x="3216" y="13268"/>
                  </a:cubicBezTo>
                  <a:cubicBezTo>
                    <a:pt x="4396" y="13268"/>
                    <a:pt x="5291" y="12820"/>
                    <a:pt x="5291" y="12820"/>
                  </a:cubicBezTo>
                  <a:cubicBezTo>
                    <a:pt x="5454" y="12739"/>
                    <a:pt x="5535" y="12535"/>
                    <a:pt x="5454" y="12372"/>
                  </a:cubicBezTo>
                  <a:cubicBezTo>
                    <a:pt x="5395" y="12253"/>
                    <a:pt x="5270" y="12178"/>
                    <a:pt x="5143" y="12178"/>
                  </a:cubicBezTo>
                  <a:cubicBezTo>
                    <a:pt x="5097" y="12178"/>
                    <a:pt x="5050" y="12188"/>
                    <a:pt x="5006" y="12210"/>
                  </a:cubicBezTo>
                  <a:cubicBezTo>
                    <a:pt x="4925" y="12250"/>
                    <a:pt x="4152" y="12576"/>
                    <a:pt x="3216" y="12576"/>
                  </a:cubicBezTo>
                  <a:cubicBezTo>
                    <a:pt x="2768" y="12576"/>
                    <a:pt x="2320" y="12494"/>
                    <a:pt x="1873" y="12332"/>
                  </a:cubicBezTo>
                  <a:cubicBezTo>
                    <a:pt x="1425" y="12169"/>
                    <a:pt x="1181" y="11884"/>
                    <a:pt x="977" y="11477"/>
                  </a:cubicBezTo>
                  <a:cubicBezTo>
                    <a:pt x="774" y="11029"/>
                    <a:pt x="652" y="10378"/>
                    <a:pt x="652" y="9564"/>
                  </a:cubicBezTo>
                  <a:cubicBezTo>
                    <a:pt x="652" y="8465"/>
                    <a:pt x="855" y="7041"/>
                    <a:pt x="1181" y="5210"/>
                  </a:cubicBezTo>
                  <a:cubicBezTo>
                    <a:pt x="1425" y="3704"/>
                    <a:pt x="1791" y="2524"/>
                    <a:pt x="2158" y="1750"/>
                  </a:cubicBezTo>
                  <a:cubicBezTo>
                    <a:pt x="2361" y="1384"/>
                    <a:pt x="2565" y="1099"/>
                    <a:pt x="2768" y="936"/>
                  </a:cubicBezTo>
                  <a:cubicBezTo>
                    <a:pt x="2972" y="774"/>
                    <a:pt x="3134" y="692"/>
                    <a:pt x="3297" y="692"/>
                  </a:cubicBezTo>
                  <a:cubicBezTo>
                    <a:pt x="3419" y="692"/>
                    <a:pt x="3623" y="733"/>
                    <a:pt x="3826" y="896"/>
                  </a:cubicBezTo>
                  <a:cubicBezTo>
                    <a:pt x="4030" y="1018"/>
                    <a:pt x="4233" y="1262"/>
                    <a:pt x="4477" y="1588"/>
                  </a:cubicBezTo>
                  <a:cubicBezTo>
                    <a:pt x="5088" y="2361"/>
                    <a:pt x="5454" y="3500"/>
                    <a:pt x="5658" y="4640"/>
                  </a:cubicBezTo>
                  <a:cubicBezTo>
                    <a:pt x="5861" y="5739"/>
                    <a:pt x="5902" y="6838"/>
                    <a:pt x="5902" y="7529"/>
                  </a:cubicBezTo>
                  <a:cubicBezTo>
                    <a:pt x="5902" y="7733"/>
                    <a:pt x="5861" y="7896"/>
                    <a:pt x="5861" y="7977"/>
                  </a:cubicBezTo>
                  <a:cubicBezTo>
                    <a:pt x="5861" y="8099"/>
                    <a:pt x="5861" y="8181"/>
                    <a:pt x="5861" y="8181"/>
                  </a:cubicBezTo>
                  <a:cubicBezTo>
                    <a:pt x="5861" y="8343"/>
                    <a:pt x="5983" y="8506"/>
                    <a:pt x="6187" y="8506"/>
                  </a:cubicBezTo>
                  <a:cubicBezTo>
                    <a:pt x="6208" y="8510"/>
                    <a:pt x="6229" y="8512"/>
                    <a:pt x="6250" y="8512"/>
                  </a:cubicBezTo>
                  <a:cubicBezTo>
                    <a:pt x="6423" y="8512"/>
                    <a:pt x="6553" y="8367"/>
                    <a:pt x="6553" y="8221"/>
                  </a:cubicBezTo>
                  <a:cubicBezTo>
                    <a:pt x="6553" y="8221"/>
                    <a:pt x="6553" y="7936"/>
                    <a:pt x="6553" y="7529"/>
                  </a:cubicBezTo>
                  <a:cubicBezTo>
                    <a:pt x="6553" y="6838"/>
                    <a:pt x="6512" y="5698"/>
                    <a:pt x="6309" y="4518"/>
                  </a:cubicBezTo>
                  <a:cubicBezTo>
                    <a:pt x="6105" y="3338"/>
                    <a:pt x="5739" y="2076"/>
                    <a:pt x="5047" y="1140"/>
                  </a:cubicBezTo>
                  <a:cubicBezTo>
                    <a:pt x="4762" y="814"/>
                    <a:pt x="4477" y="530"/>
                    <a:pt x="4192" y="326"/>
                  </a:cubicBezTo>
                  <a:cubicBezTo>
                    <a:pt x="3908" y="123"/>
                    <a:pt x="3623" y="0"/>
                    <a:pt x="32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5"/>
            <p:cNvSpPr/>
            <p:nvPr/>
          </p:nvSpPr>
          <p:spPr>
            <a:xfrm>
              <a:off x="1585875" y="4992575"/>
              <a:ext cx="2500875" cy="466000"/>
            </a:xfrm>
            <a:custGeom>
              <a:avLst/>
              <a:gdLst/>
              <a:ahLst/>
              <a:cxnLst/>
              <a:rect l="l" t="t" r="r" b="b"/>
              <a:pathLst>
                <a:path w="100035" h="18640" extrusionOk="0">
                  <a:moveTo>
                    <a:pt x="46314" y="0"/>
                  </a:moveTo>
                  <a:cubicBezTo>
                    <a:pt x="45378" y="0"/>
                    <a:pt x="41064" y="1425"/>
                    <a:pt x="31460" y="3541"/>
                  </a:cubicBezTo>
                  <a:cubicBezTo>
                    <a:pt x="29832" y="3892"/>
                    <a:pt x="27988" y="4039"/>
                    <a:pt x="26046" y="4039"/>
                  </a:cubicBezTo>
                  <a:cubicBezTo>
                    <a:pt x="16528" y="4039"/>
                    <a:pt x="4681" y="529"/>
                    <a:pt x="4681" y="529"/>
                  </a:cubicBezTo>
                  <a:cubicBezTo>
                    <a:pt x="4681" y="529"/>
                    <a:pt x="1" y="3988"/>
                    <a:pt x="1" y="10459"/>
                  </a:cubicBezTo>
                  <a:cubicBezTo>
                    <a:pt x="1" y="14529"/>
                    <a:pt x="367" y="17948"/>
                    <a:pt x="855" y="18639"/>
                  </a:cubicBezTo>
                  <a:lnTo>
                    <a:pt x="100034" y="18639"/>
                  </a:lnTo>
                  <a:cubicBezTo>
                    <a:pt x="98447" y="17093"/>
                    <a:pt x="94255" y="13390"/>
                    <a:pt x="89046" y="12169"/>
                  </a:cubicBezTo>
                  <a:cubicBezTo>
                    <a:pt x="82290" y="10541"/>
                    <a:pt x="52866" y="7204"/>
                    <a:pt x="52866" y="7204"/>
                  </a:cubicBezTo>
                  <a:lnTo>
                    <a:pt x="51442" y="1302"/>
                  </a:lnTo>
                  <a:cubicBezTo>
                    <a:pt x="51442" y="1302"/>
                    <a:pt x="47291" y="0"/>
                    <a:pt x="46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5"/>
            <p:cNvSpPr/>
            <p:nvPr/>
          </p:nvSpPr>
          <p:spPr>
            <a:xfrm>
              <a:off x="1577750" y="4984425"/>
              <a:ext cx="2518150" cy="483300"/>
            </a:xfrm>
            <a:custGeom>
              <a:avLst/>
              <a:gdLst/>
              <a:ahLst/>
              <a:cxnLst/>
              <a:rect l="l" t="t" r="r" b="b"/>
              <a:pathLst>
                <a:path w="100726" h="19332" extrusionOk="0">
                  <a:moveTo>
                    <a:pt x="46639" y="652"/>
                  </a:moveTo>
                  <a:cubicBezTo>
                    <a:pt x="46842" y="652"/>
                    <a:pt x="47249" y="733"/>
                    <a:pt x="47778" y="855"/>
                  </a:cubicBezTo>
                  <a:cubicBezTo>
                    <a:pt x="48552" y="1018"/>
                    <a:pt x="49528" y="1303"/>
                    <a:pt x="50302" y="1547"/>
                  </a:cubicBezTo>
                  <a:cubicBezTo>
                    <a:pt x="50809" y="1681"/>
                    <a:pt x="51246" y="1797"/>
                    <a:pt x="51487" y="1861"/>
                  </a:cubicBezTo>
                  <a:lnTo>
                    <a:pt x="51487" y="1861"/>
                  </a:lnTo>
                  <a:lnTo>
                    <a:pt x="52866" y="7611"/>
                  </a:lnTo>
                  <a:cubicBezTo>
                    <a:pt x="52906" y="7733"/>
                    <a:pt x="53028" y="7855"/>
                    <a:pt x="53151" y="7855"/>
                  </a:cubicBezTo>
                  <a:cubicBezTo>
                    <a:pt x="53151" y="7855"/>
                    <a:pt x="53639" y="7896"/>
                    <a:pt x="54453" y="8018"/>
                  </a:cubicBezTo>
                  <a:cubicBezTo>
                    <a:pt x="57302" y="8343"/>
                    <a:pt x="64546" y="9198"/>
                    <a:pt x="71830" y="10134"/>
                  </a:cubicBezTo>
                  <a:cubicBezTo>
                    <a:pt x="79075" y="11070"/>
                    <a:pt x="86359" y="12128"/>
                    <a:pt x="89290" y="12820"/>
                  </a:cubicBezTo>
                  <a:cubicBezTo>
                    <a:pt x="93862" y="13909"/>
                    <a:pt x="97658" y="16907"/>
                    <a:pt x="99523" y="18640"/>
                  </a:cubicBezTo>
                  <a:lnTo>
                    <a:pt x="1383" y="18640"/>
                  </a:lnTo>
                  <a:cubicBezTo>
                    <a:pt x="1314" y="18474"/>
                    <a:pt x="1237" y="18221"/>
                    <a:pt x="1180" y="17907"/>
                  </a:cubicBezTo>
                  <a:cubicBezTo>
                    <a:pt x="895" y="16483"/>
                    <a:pt x="651" y="13838"/>
                    <a:pt x="651" y="10785"/>
                  </a:cubicBezTo>
                  <a:cubicBezTo>
                    <a:pt x="651" y="7652"/>
                    <a:pt x="1791" y="5210"/>
                    <a:pt x="2930" y="3582"/>
                  </a:cubicBezTo>
                  <a:cubicBezTo>
                    <a:pt x="3500" y="2768"/>
                    <a:pt x="4070" y="2158"/>
                    <a:pt x="4517" y="1710"/>
                  </a:cubicBezTo>
                  <a:cubicBezTo>
                    <a:pt x="4721" y="1506"/>
                    <a:pt x="4884" y="1344"/>
                    <a:pt x="5006" y="1262"/>
                  </a:cubicBezTo>
                  <a:lnTo>
                    <a:pt x="5052" y="1227"/>
                  </a:lnTo>
                  <a:lnTo>
                    <a:pt x="5052" y="1227"/>
                  </a:lnTo>
                  <a:cubicBezTo>
                    <a:pt x="6529" y="1642"/>
                    <a:pt x="17422" y="4681"/>
                    <a:pt x="26372" y="4681"/>
                  </a:cubicBezTo>
                  <a:cubicBezTo>
                    <a:pt x="28325" y="4681"/>
                    <a:pt x="30197" y="4518"/>
                    <a:pt x="31866" y="4192"/>
                  </a:cubicBezTo>
                  <a:cubicBezTo>
                    <a:pt x="36668" y="3134"/>
                    <a:pt x="40127" y="2239"/>
                    <a:pt x="42529" y="1628"/>
                  </a:cubicBezTo>
                  <a:cubicBezTo>
                    <a:pt x="43749" y="1344"/>
                    <a:pt x="44686" y="1099"/>
                    <a:pt x="45337" y="896"/>
                  </a:cubicBezTo>
                  <a:cubicBezTo>
                    <a:pt x="46029" y="733"/>
                    <a:pt x="46476" y="652"/>
                    <a:pt x="46639" y="652"/>
                  </a:cubicBezTo>
                  <a:close/>
                  <a:moveTo>
                    <a:pt x="46639" y="1"/>
                  </a:moveTo>
                  <a:cubicBezTo>
                    <a:pt x="46354" y="1"/>
                    <a:pt x="45906" y="82"/>
                    <a:pt x="45174" y="245"/>
                  </a:cubicBezTo>
                  <a:cubicBezTo>
                    <a:pt x="43098" y="774"/>
                    <a:pt x="38907" y="1954"/>
                    <a:pt x="31703" y="3501"/>
                  </a:cubicBezTo>
                  <a:cubicBezTo>
                    <a:pt x="30116" y="3867"/>
                    <a:pt x="28285" y="3989"/>
                    <a:pt x="26372" y="3989"/>
                  </a:cubicBezTo>
                  <a:cubicBezTo>
                    <a:pt x="21651" y="3989"/>
                    <a:pt x="16320" y="3134"/>
                    <a:pt x="12169" y="2280"/>
                  </a:cubicBezTo>
                  <a:cubicBezTo>
                    <a:pt x="10093" y="1832"/>
                    <a:pt x="8343" y="1384"/>
                    <a:pt x="7081" y="1059"/>
                  </a:cubicBezTo>
                  <a:cubicBezTo>
                    <a:pt x="6471" y="896"/>
                    <a:pt x="5942" y="774"/>
                    <a:pt x="5616" y="652"/>
                  </a:cubicBezTo>
                  <a:cubicBezTo>
                    <a:pt x="5291" y="570"/>
                    <a:pt x="5087" y="530"/>
                    <a:pt x="5087" y="530"/>
                  </a:cubicBezTo>
                  <a:cubicBezTo>
                    <a:pt x="5054" y="513"/>
                    <a:pt x="5013" y="503"/>
                    <a:pt x="4971" y="503"/>
                  </a:cubicBezTo>
                  <a:cubicBezTo>
                    <a:pt x="4912" y="503"/>
                    <a:pt x="4850" y="523"/>
                    <a:pt x="4802" y="570"/>
                  </a:cubicBezTo>
                  <a:cubicBezTo>
                    <a:pt x="4762" y="570"/>
                    <a:pt x="3581" y="1466"/>
                    <a:pt x="2401" y="3216"/>
                  </a:cubicBezTo>
                  <a:cubicBezTo>
                    <a:pt x="1180" y="4925"/>
                    <a:pt x="0" y="7489"/>
                    <a:pt x="0" y="10785"/>
                  </a:cubicBezTo>
                  <a:cubicBezTo>
                    <a:pt x="0" y="12861"/>
                    <a:pt x="82" y="14692"/>
                    <a:pt x="244" y="16157"/>
                  </a:cubicBezTo>
                  <a:cubicBezTo>
                    <a:pt x="326" y="16890"/>
                    <a:pt x="407" y="17541"/>
                    <a:pt x="529" y="18029"/>
                  </a:cubicBezTo>
                  <a:cubicBezTo>
                    <a:pt x="611" y="18518"/>
                    <a:pt x="733" y="18884"/>
                    <a:pt x="895" y="19169"/>
                  </a:cubicBezTo>
                  <a:cubicBezTo>
                    <a:pt x="936" y="19250"/>
                    <a:pt x="1058" y="19332"/>
                    <a:pt x="1180" y="19332"/>
                  </a:cubicBezTo>
                  <a:lnTo>
                    <a:pt x="100359" y="19332"/>
                  </a:lnTo>
                  <a:cubicBezTo>
                    <a:pt x="100481" y="19332"/>
                    <a:pt x="100603" y="19210"/>
                    <a:pt x="100644" y="19088"/>
                  </a:cubicBezTo>
                  <a:cubicBezTo>
                    <a:pt x="100725" y="18965"/>
                    <a:pt x="100685" y="18843"/>
                    <a:pt x="100563" y="18721"/>
                  </a:cubicBezTo>
                  <a:cubicBezTo>
                    <a:pt x="98975" y="17134"/>
                    <a:pt x="94784" y="13431"/>
                    <a:pt x="89412" y="12169"/>
                  </a:cubicBezTo>
                  <a:cubicBezTo>
                    <a:pt x="86034" y="11355"/>
                    <a:pt x="76999" y="10093"/>
                    <a:pt x="68819" y="9076"/>
                  </a:cubicBezTo>
                  <a:cubicBezTo>
                    <a:pt x="61526" y="8137"/>
                    <a:pt x="54907" y="7391"/>
                    <a:pt x="53504" y="7234"/>
                  </a:cubicBezTo>
                  <a:lnTo>
                    <a:pt x="53504" y="7234"/>
                  </a:lnTo>
                  <a:lnTo>
                    <a:pt x="52092" y="1547"/>
                  </a:lnTo>
                  <a:cubicBezTo>
                    <a:pt x="52052" y="1425"/>
                    <a:pt x="51970" y="1303"/>
                    <a:pt x="51848" y="1303"/>
                  </a:cubicBezTo>
                  <a:cubicBezTo>
                    <a:pt x="51848" y="1303"/>
                    <a:pt x="50831" y="977"/>
                    <a:pt x="49651" y="652"/>
                  </a:cubicBezTo>
                  <a:cubicBezTo>
                    <a:pt x="49081" y="489"/>
                    <a:pt x="48470" y="326"/>
                    <a:pt x="47941" y="204"/>
                  </a:cubicBezTo>
                  <a:cubicBezTo>
                    <a:pt x="47412" y="82"/>
                    <a:pt x="46965" y="1"/>
                    <a:pt x="466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5"/>
            <p:cNvSpPr/>
            <p:nvPr/>
          </p:nvSpPr>
          <p:spPr>
            <a:xfrm>
              <a:off x="1598100" y="2881400"/>
              <a:ext cx="1406100" cy="2341600"/>
            </a:xfrm>
            <a:custGeom>
              <a:avLst/>
              <a:gdLst/>
              <a:ahLst/>
              <a:cxnLst/>
              <a:rect l="l" t="t" r="r" b="b"/>
              <a:pathLst>
                <a:path w="56244" h="93664" extrusionOk="0">
                  <a:moveTo>
                    <a:pt x="27796" y="0"/>
                  </a:moveTo>
                  <a:cubicBezTo>
                    <a:pt x="27796" y="0"/>
                    <a:pt x="27593" y="122"/>
                    <a:pt x="27308" y="326"/>
                  </a:cubicBezTo>
                  <a:cubicBezTo>
                    <a:pt x="25436" y="1588"/>
                    <a:pt x="18639" y="6308"/>
                    <a:pt x="13471" y="10378"/>
                  </a:cubicBezTo>
                  <a:cubicBezTo>
                    <a:pt x="7448" y="15099"/>
                    <a:pt x="7041" y="23890"/>
                    <a:pt x="6796" y="30686"/>
                  </a:cubicBezTo>
                  <a:cubicBezTo>
                    <a:pt x="6512" y="37523"/>
                    <a:pt x="2116" y="80011"/>
                    <a:pt x="1058" y="85261"/>
                  </a:cubicBezTo>
                  <a:cubicBezTo>
                    <a:pt x="0" y="90511"/>
                    <a:pt x="9401" y="91854"/>
                    <a:pt x="18477" y="93156"/>
                  </a:cubicBezTo>
                  <a:cubicBezTo>
                    <a:pt x="20817" y="93504"/>
                    <a:pt x="23335" y="93664"/>
                    <a:pt x="25880" y="93664"/>
                  </a:cubicBezTo>
                  <a:cubicBezTo>
                    <a:pt x="33159" y="93664"/>
                    <a:pt x="40657" y="92359"/>
                    <a:pt x="44848" y="90430"/>
                  </a:cubicBezTo>
                  <a:cubicBezTo>
                    <a:pt x="50505" y="87784"/>
                    <a:pt x="51807" y="87906"/>
                    <a:pt x="51807" y="85058"/>
                  </a:cubicBezTo>
                  <a:cubicBezTo>
                    <a:pt x="51807" y="82168"/>
                    <a:pt x="51930" y="75575"/>
                    <a:pt x="51930" y="75046"/>
                  </a:cubicBezTo>
                  <a:cubicBezTo>
                    <a:pt x="51930" y="74558"/>
                    <a:pt x="55999" y="42366"/>
                    <a:pt x="55755" y="32924"/>
                  </a:cubicBezTo>
                  <a:cubicBezTo>
                    <a:pt x="55470" y="23483"/>
                    <a:pt x="56243" y="18355"/>
                    <a:pt x="54046" y="13634"/>
                  </a:cubicBezTo>
                  <a:cubicBezTo>
                    <a:pt x="51807" y="8913"/>
                    <a:pt x="46151" y="5250"/>
                    <a:pt x="38662" y="2768"/>
                  </a:cubicBezTo>
                  <a:cubicBezTo>
                    <a:pt x="31174" y="245"/>
                    <a:pt x="27796" y="0"/>
                    <a:pt x="277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5"/>
            <p:cNvSpPr/>
            <p:nvPr/>
          </p:nvSpPr>
          <p:spPr>
            <a:xfrm>
              <a:off x="1631675" y="2921075"/>
              <a:ext cx="1264675" cy="2293325"/>
            </a:xfrm>
            <a:custGeom>
              <a:avLst/>
              <a:gdLst/>
              <a:ahLst/>
              <a:cxnLst/>
              <a:rect l="l" t="t" r="r" b="b"/>
              <a:pathLst>
                <a:path w="50587" h="91733" extrusionOk="0">
                  <a:moveTo>
                    <a:pt x="24744" y="1"/>
                  </a:moveTo>
                  <a:cubicBezTo>
                    <a:pt x="21976" y="1913"/>
                    <a:pt x="16604" y="5698"/>
                    <a:pt x="12331" y="9035"/>
                  </a:cubicBezTo>
                  <a:cubicBezTo>
                    <a:pt x="9401" y="11355"/>
                    <a:pt x="7814" y="14652"/>
                    <a:pt x="6959" y="18233"/>
                  </a:cubicBezTo>
                  <a:cubicBezTo>
                    <a:pt x="6064" y="21855"/>
                    <a:pt x="5901" y="25721"/>
                    <a:pt x="5779" y="29140"/>
                  </a:cubicBezTo>
                  <a:cubicBezTo>
                    <a:pt x="5698" y="31704"/>
                    <a:pt x="5006" y="39273"/>
                    <a:pt x="4110" y="48023"/>
                  </a:cubicBezTo>
                  <a:cubicBezTo>
                    <a:pt x="3256" y="56773"/>
                    <a:pt x="2198" y="66703"/>
                    <a:pt x="1343" y="73947"/>
                  </a:cubicBezTo>
                  <a:cubicBezTo>
                    <a:pt x="814" y="78790"/>
                    <a:pt x="326" y="82412"/>
                    <a:pt x="41" y="83755"/>
                  </a:cubicBezTo>
                  <a:cubicBezTo>
                    <a:pt x="0" y="84000"/>
                    <a:pt x="0" y="84244"/>
                    <a:pt x="0" y="84447"/>
                  </a:cubicBezTo>
                  <a:cubicBezTo>
                    <a:pt x="0" y="85505"/>
                    <a:pt x="448" y="86319"/>
                    <a:pt x="1384" y="87093"/>
                  </a:cubicBezTo>
                  <a:cubicBezTo>
                    <a:pt x="2279" y="87825"/>
                    <a:pt x="3622" y="88436"/>
                    <a:pt x="5250" y="88965"/>
                  </a:cubicBezTo>
                  <a:cubicBezTo>
                    <a:pt x="8506" y="89982"/>
                    <a:pt x="12860" y="90633"/>
                    <a:pt x="17174" y="91244"/>
                  </a:cubicBezTo>
                  <a:cubicBezTo>
                    <a:pt x="19494" y="91569"/>
                    <a:pt x="21976" y="91732"/>
                    <a:pt x="24459" y="91732"/>
                  </a:cubicBezTo>
                  <a:lnTo>
                    <a:pt x="24744" y="91732"/>
                  </a:lnTo>
                  <a:lnTo>
                    <a:pt x="50587" y="70529"/>
                  </a:lnTo>
                  <a:cubicBezTo>
                    <a:pt x="50587" y="70529"/>
                    <a:pt x="50587" y="70529"/>
                    <a:pt x="50587" y="70488"/>
                  </a:cubicBezTo>
                  <a:cubicBezTo>
                    <a:pt x="47738" y="64913"/>
                    <a:pt x="44848" y="59174"/>
                    <a:pt x="42569" y="54616"/>
                  </a:cubicBezTo>
                  <a:cubicBezTo>
                    <a:pt x="42569" y="54779"/>
                    <a:pt x="42447" y="54901"/>
                    <a:pt x="42284" y="54901"/>
                  </a:cubicBezTo>
                  <a:cubicBezTo>
                    <a:pt x="40941" y="55186"/>
                    <a:pt x="39558" y="55267"/>
                    <a:pt x="38255" y="55267"/>
                  </a:cubicBezTo>
                  <a:cubicBezTo>
                    <a:pt x="33494" y="55267"/>
                    <a:pt x="29465" y="53924"/>
                    <a:pt x="29465" y="53884"/>
                  </a:cubicBezTo>
                  <a:cubicBezTo>
                    <a:pt x="29302" y="53843"/>
                    <a:pt x="29180" y="53640"/>
                    <a:pt x="29261" y="53477"/>
                  </a:cubicBezTo>
                  <a:cubicBezTo>
                    <a:pt x="29302" y="53314"/>
                    <a:pt x="29424" y="53233"/>
                    <a:pt x="29587" y="53233"/>
                  </a:cubicBezTo>
                  <a:cubicBezTo>
                    <a:pt x="29587" y="53233"/>
                    <a:pt x="29628" y="53233"/>
                    <a:pt x="29668" y="53273"/>
                  </a:cubicBezTo>
                  <a:cubicBezTo>
                    <a:pt x="29668" y="53273"/>
                    <a:pt x="29750" y="53273"/>
                    <a:pt x="29872" y="53314"/>
                  </a:cubicBezTo>
                  <a:cubicBezTo>
                    <a:pt x="29953" y="53355"/>
                    <a:pt x="30157" y="53395"/>
                    <a:pt x="30360" y="53477"/>
                  </a:cubicBezTo>
                  <a:cubicBezTo>
                    <a:pt x="30808" y="53599"/>
                    <a:pt x="31418" y="53762"/>
                    <a:pt x="32232" y="53924"/>
                  </a:cubicBezTo>
                  <a:cubicBezTo>
                    <a:pt x="33779" y="54291"/>
                    <a:pt x="35936" y="54616"/>
                    <a:pt x="38255" y="54616"/>
                  </a:cubicBezTo>
                  <a:cubicBezTo>
                    <a:pt x="39517" y="54616"/>
                    <a:pt x="40860" y="54494"/>
                    <a:pt x="42162" y="54250"/>
                  </a:cubicBezTo>
                  <a:lnTo>
                    <a:pt x="42244" y="54250"/>
                  </a:lnTo>
                  <a:cubicBezTo>
                    <a:pt x="42284" y="54250"/>
                    <a:pt x="42366" y="54250"/>
                    <a:pt x="42406" y="54291"/>
                  </a:cubicBezTo>
                  <a:cubicBezTo>
                    <a:pt x="42162" y="53843"/>
                    <a:pt x="41959" y="53355"/>
                    <a:pt x="41715" y="52907"/>
                  </a:cubicBezTo>
                  <a:lnTo>
                    <a:pt x="41633" y="52907"/>
                  </a:lnTo>
                  <a:cubicBezTo>
                    <a:pt x="41552" y="52907"/>
                    <a:pt x="41470" y="52907"/>
                    <a:pt x="41430" y="52866"/>
                  </a:cubicBezTo>
                  <a:cubicBezTo>
                    <a:pt x="35366" y="48186"/>
                    <a:pt x="34104" y="45337"/>
                    <a:pt x="34064" y="45297"/>
                  </a:cubicBezTo>
                  <a:cubicBezTo>
                    <a:pt x="34023" y="45093"/>
                    <a:pt x="34104" y="44890"/>
                    <a:pt x="34267" y="44849"/>
                  </a:cubicBezTo>
                  <a:cubicBezTo>
                    <a:pt x="34308" y="44808"/>
                    <a:pt x="34348" y="44808"/>
                    <a:pt x="34389" y="44808"/>
                  </a:cubicBezTo>
                  <a:cubicBezTo>
                    <a:pt x="34511" y="44808"/>
                    <a:pt x="34633" y="44890"/>
                    <a:pt x="34715" y="45012"/>
                  </a:cubicBezTo>
                  <a:lnTo>
                    <a:pt x="34715" y="45052"/>
                  </a:lnTo>
                  <a:lnTo>
                    <a:pt x="34755" y="45134"/>
                  </a:lnTo>
                  <a:cubicBezTo>
                    <a:pt x="34796" y="45215"/>
                    <a:pt x="34877" y="45337"/>
                    <a:pt x="34959" y="45459"/>
                  </a:cubicBezTo>
                  <a:cubicBezTo>
                    <a:pt x="35162" y="45785"/>
                    <a:pt x="35488" y="46273"/>
                    <a:pt x="36017" y="46924"/>
                  </a:cubicBezTo>
                  <a:cubicBezTo>
                    <a:pt x="36953" y="48064"/>
                    <a:pt x="38540" y="49733"/>
                    <a:pt x="41145" y="51767"/>
                  </a:cubicBezTo>
                  <a:cubicBezTo>
                    <a:pt x="39313" y="48064"/>
                    <a:pt x="38093" y="45581"/>
                    <a:pt x="37970" y="45256"/>
                  </a:cubicBezTo>
                  <a:cubicBezTo>
                    <a:pt x="37686" y="44320"/>
                    <a:pt x="36872" y="41145"/>
                    <a:pt x="36872" y="37930"/>
                  </a:cubicBezTo>
                  <a:cubicBezTo>
                    <a:pt x="36872" y="36709"/>
                    <a:pt x="36994" y="35489"/>
                    <a:pt x="37319" y="34349"/>
                  </a:cubicBezTo>
                  <a:cubicBezTo>
                    <a:pt x="38499" y="30442"/>
                    <a:pt x="42203" y="25436"/>
                    <a:pt x="42203" y="25436"/>
                  </a:cubicBezTo>
                  <a:lnTo>
                    <a:pt x="47494" y="15832"/>
                  </a:lnTo>
                  <a:cubicBezTo>
                    <a:pt x="44685" y="11233"/>
                    <a:pt x="39029" y="4844"/>
                    <a:pt x="39029" y="4844"/>
                  </a:cubicBezTo>
                  <a:cubicBezTo>
                    <a:pt x="39029" y="4844"/>
                    <a:pt x="39558" y="4681"/>
                    <a:pt x="39720" y="4314"/>
                  </a:cubicBezTo>
                  <a:cubicBezTo>
                    <a:pt x="34877" y="2483"/>
                    <a:pt x="26901" y="489"/>
                    <a:pt x="2474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5"/>
            <p:cNvSpPr/>
            <p:nvPr/>
          </p:nvSpPr>
          <p:spPr>
            <a:xfrm>
              <a:off x="2061025" y="3553925"/>
              <a:ext cx="189250" cy="494225"/>
            </a:xfrm>
            <a:custGeom>
              <a:avLst/>
              <a:gdLst/>
              <a:ahLst/>
              <a:cxnLst/>
              <a:rect l="l" t="t" r="r" b="b"/>
              <a:pathLst>
                <a:path w="7570" h="19769" extrusionOk="0">
                  <a:moveTo>
                    <a:pt x="326" y="0"/>
                  </a:moveTo>
                  <a:cubicBezTo>
                    <a:pt x="122" y="41"/>
                    <a:pt x="0" y="204"/>
                    <a:pt x="0" y="367"/>
                  </a:cubicBezTo>
                  <a:cubicBezTo>
                    <a:pt x="0" y="407"/>
                    <a:pt x="1221" y="12087"/>
                    <a:pt x="6919" y="19616"/>
                  </a:cubicBezTo>
                  <a:cubicBezTo>
                    <a:pt x="6968" y="19715"/>
                    <a:pt x="7077" y="19769"/>
                    <a:pt x="7182" y="19769"/>
                  </a:cubicBezTo>
                  <a:cubicBezTo>
                    <a:pt x="7251" y="19769"/>
                    <a:pt x="7318" y="19746"/>
                    <a:pt x="7366" y="19698"/>
                  </a:cubicBezTo>
                  <a:cubicBezTo>
                    <a:pt x="7529" y="19576"/>
                    <a:pt x="7570" y="19372"/>
                    <a:pt x="7448" y="19209"/>
                  </a:cubicBezTo>
                  <a:cubicBezTo>
                    <a:pt x="4680" y="15587"/>
                    <a:pt x="2971" y="10826"/>
                    <a:pt x="1994" y="7000"/>
                  </a:cubicBezTo>
                  <a:cubicBezTo>
                    <a:pt x="1465" y="5087"/>
                    <a:pt x="1140" y="3419"/>
                    <a:pt x="936" y="2239"/>
                  </a:cubicBezTo>
                  <a:cubicBezTo>
                    <a:pt x="855" y="1628"/>
                    <a:pt x="773" y="1140"/>
                    <a:pt x="733" y="814"/>
                  </a:cubicBezTo>
                  <a:cubicBezTo>
                    <a:pt x="692" y="489"/>
                    <a:pt x="692" y="326"/>
                    <a:pt x="692" y="326"/>
                  </a:cubicBezTo>
                  <a:cubicBezTo>
                    <a:pt x="651" y="122"/>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5"/>
            <p:cNvSpPr/>
            <p:nvPr/>
          </p:nvSpPr>
          <p:spPr>
            <a:xfrm>
              <a:off x="2482225" y="4041475"/>
              <a:ext cx="199450" cy="202600"/>
            </a:xfrm>
            <a:custGeom>
              <a:avLst/>
              <a:gdLst/>
              <a:ahLst/>
              <a:cxnLst/>
              <a:rect l="l" t="t" r="r" b="b"/>
              <a:pathLst>
                <a:path w="7978" h="8104" extrusionOk="0">
                  <a:moveTo>
                    <a:pt x="381" y="1"/>
                  </a:moveTo>
                  <a:cubicBezTo>
                    <a:pt x="335" y="1"/>
                    <a:pt x="289" y="11"/>
                    <a:pt x="245" y="33"/>
                  </a:cubicBezTo>
                  <a:cubicBezTo>
                    <a:pt x="82" y="74"/>
                    <a:pt x="1" y="277"/>
                    <a:pt x="42" y="481"/>
                  </a:cubicBezTo>
                  <a:cubicBezTo>
                    <a:pt x="82" y="521"/>
                    <a:pt x="1344" y="3370"/>
                    <a:pt x="7408" y="8050"/>
                  </a:cubicBezTo>
                  <a:cubicBezTo>
                    <a:pt x="7458" y="8084"/>
                    <a:pt x="7530" y="8104"/>
                    <a:pt x="7602" y="8104"/>
                  </a:cubicBezTo>
                  <a:cubicBezTo>
                    <a:pt x="7704" y="8104"/>
                    <a:pt x="7808" y="8064"/>
                    <a:pt x="7855" y="7969"/>
                  </a:cubicBezTo>
                  <a:cubicBezTo>
                    <a:pt x="7977" y="7806"/>
                    <a:pt x="7937" y="7603"/>
                    <a:pt x="7815" y="7481"/>
                  </a:cubicBezTo>
                  <a:cubicBezTo>
                    <a:pt x="4803" y="5201"/>
                    <a:pt x="3012" y="3370"/>
                    <a:pt x="1995" y="2108"/>
                  </a:cubicBezTo>
                  <a:cubicBezTo>
                    <a:pt x="1466" y="1457"/>
                    <a:pt x="1140" y="969"/>
                    <a:pt x="937" y="643"/>
                  </a:cubicBezTo>
                  <a:cubicBezTo>
                    <a:pt x="855" y="521"/>
                    <a:pt x="774" y="399"/>
                    <a:pt x="733" y="318"/>
                  </a:cubicBezTo>
                  <a:lnTo>
                    <a:pt x="693" y="236"/>
                  </a:lnTo>
                  <a:lnTo>
                    <a:pt x="693" y="196"/>
                  </a:lnTo>
                  <a:cubicBezTo>
                    <a:pt x="633" y="77"/>
                    <a:pt x="508"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5"/>
            <p:cNvSpPr/>
            <p:nvPr/>
          </p:nvSpPr>
          <p:spPr>
            <a:xfrm>
              <a:off x="2361150" y="4252250"/>
              <a:ext cx="335775" cy="50525"/>
            </a:xfrm>
            <a:custGeom>
              <a:avLst/>
              <a:gdLst/>
              <a:ahLst/>
              <a:cxnLst/>
              <a:rect l="l" t="t" r="r" b="b"/>
              <a:pathLst>
                <a:path w="13431" h="2021" extrusionOk="0">
                  <a:moveTo>
                    <a:pt x="378" y="0"/>
                  </a:moveTo>
                  <a:cubicBezTo>
                    <a:pt x="245" y="0"/>
                    <a:pt x="114" y="103"/>
                    <a:pt x="82" y="230"/>
                  </a:cubicBezTo>
                  <a:cubicBezTo>
                    <a:pt x="1" y="393"/>
                    <a:pt x="123" y="596"/>
                    <a:pt x="286" y="637"/>
                  </a:cubicBezTo>
                  <a:cubicBezTo>
                    <a:pt x="286" y="677"/>
                    <a:pt x="4315" y="2020"/>
                    <a:pt x="9076" y="2020"/>
                  </a:cubicBezTo>
                  <a:cubicBezTo>
                    <a:pt x="10379" y="2020"/>
                    <a:pt x="11762" y="1939"/>
                    <a:pt x="13105" y="1654"/>
                  </a:cubicBezTo>
                  <a:cubicBezTo>
                    <a:pt x="13309" y="1654"/>
                    <a:pt x="13431" y="1451"/>
                    <a:pt x="13390" y="1288"/>
                  </a:cubicBezTo>
                  <a:cubicBezTo>
                    <a:pt x="13355" y="1111"/>
                    <a:pt x="13227" y="995"/>
                    <a:pt x="13060" y="995"/>
                  </a:cubicBezTo>
                  <a:cubicBezTo>
                    <a:pt x="13035" y="995"/>
                    <a:pt x="13010" y="998"/>
                    <a:pt x="12983" y="1003"/>
                  </a:cubicBezTo>
                  <a:cubicBezTo>
                    <a:pt x="11681" y="1247"/>
                    <a:pt x="10338" y="1369"/>
                    <a:pt x="9076" y="1369"/>
                  </a:cubicBezTo>
                  <a:cubicBezTo>
                    <a:pt x="6757" y="1369"/>
                    <a:pt x="4600" y="1044"/>
                    <a:pt x="3053" y="677"/>
                  </a:cubicBezTo>
                  <a:cubicBezTo>
                    <a:pt x="2239" y="515"/>
                    <a:pt x="1629" y="352"/>
                    <a:pt x="1181" y="230"/>
                  </a:cubicBezTo>
                  <a:cubicBezTo>
                    <a:pt x="978" y="148"/>
                    <a:pt x="774" y="108"/>
                    <a:pt x="693" y="67"/>
                  </a:cubicBezTo>
                  <a:cubicBezTo>
                    <a:pt x="571" y="26"/>
                    <a:pt x="489" y="26"/>
                    <a:pt x="489" y="26"/>
                  </a:cubicBezTo>
                  <a:cubicBezTo>
                    <a:pt x="454" y="8"/>
                    <a:pt x="416"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5"/>
            <p:cNvSpPr/>
            <p:nvPr/>
          </p:nvSpPr>
          <p:spPr>
            <a:xfrm>
              <a:off x="2311300" y="4874800"/>
              <a:ext cx="481275" cy="353625"/>
            </a:xfrm>
            <a:custGeom>
              <a:avLst/>
              <a:gdLst/>
              <a:ahLst/>
              <a:cxnLst/>
              <a:rect l="l" t="t" r="r" b="b"/>
              <a:pathLst>
                <a:path w="19251" h="14145" extrusionOk="0">
                  <a:moveTo>
                    <a:pt x="18884" y="1"/>
                  </a:moveTo>
                  <a:cubicBezTo>
                    <a:pt x="18777" y="1"/>
                    <a:pt x="18673" y="54"/>
                    <a:pt x="18599" y="153"/>
                  </a:cubicBezTo>
                  <a:cubicBezTo>
                    <a:pt x="16035" y="3409"/>
                    <a:pt x="11437" y="6746"/>
                    <a:pt x="7489" y="9269"/>
                  </a:cubicBezTo>
                  <a:cubicBezTo>
                    <a:pt x="5495" y="10531"/>
                    <a:pt x="3663" y="11589"/>
                    <a:pt x="2361" y="12322"/>
                  </a:cubicBezTo>
                  <a:cubicBezTo>
                    <a:pt x="1710" y="12728"/>
                    <a:pt x="1181" y="13013"/>
                    <a:pt x="815" y="13217"/>
                  </a:cubicBezTo>
                  <a:cubicBezTo>
                    <a:pt x="408" y="13380"/>
                    <a:pt x="204" y="13502"/>
                    <a:pt x="204" y="13502"/>
                  </a:cubicBezTo>
                  <a:cubicBezTo>
                    <a:pt x="41" y="13583"/>
                    <a:pt x="1" y="13787"/>
                    <a:pt x="82" y="13949"/>
                  </a:cubicBezTo>
                  <a:cubicBezTo>
                    <a:pt x="142" y="14069"/>
                    <a:pt x="267" y="14144"/>
                    <a:pt x="393" y="14144"/>
                  </a:cubicBezTo>
                  <a:cubicBezTo>
                    <a:pt x="440" y="14144"/>
                    <a:pt x="486" y="14134"/>
                    <a:pt x="530" y="14112"/>
                  </a:cubicBezTo>
                  <a:cubicBezTo>
                    <a:pt x="530" y="14112"/>
                    <a:pt x="3867" y="12403"/>
                    <a:pt x="7855" y="9839"/>
                  </a:cubicBezTo>
                  <a:cubicBezTo>
                    <a:pt x="11844" y="7316"/>
                    <a:pt x="16442" y="3938"/>
                    <a:pt x="19128" y="560"/>
                  </a:cubicBezTo>
                  <a:cubicBezTo>
                    <a:pt x="19250" y="397"/>
                    <a:pt x="19210" y="194"/>
                    <a:pt x="19088" y="72"/>
                  </a:cubicBezTo>
                  <a:cubicBezTo>
                    <a:pt x="19023" y="23"/>
                    <a:pt x="18953" y="1"/>
                    <a:pt x="18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5"/>
            <p:cNvSpPr/>
            <p:nvPr/>
          </p:nvSpPr>
          <p:spPr>
            <a:xfrm>
              <a:off x="1614375" y="2872825"/>
              <a:ext cx="1385750" cy="2358850"/>
            </a:xfrm>
            <a:custGeom>
              <a:avLst/>
              <a:gdLst/>
              <a:ahLst/>
              <a:cxnLst/>
              <a:rect l="l" t="t" r="r" b="b"/>
              <a:pathLst>
                <a:path w="55430" h="94354" extrusionOk="0">
                  <a:moveTo>
                    <a:pt x="27219" y="694"/>
                  </a:moveTo>
                  <a:cubicBezTo>
                    <a:pt x="27233" y="699"/>
                    <a:pt x="27249" y="704"/>
                    <a:pt x="27267" y="710"/>
                  </a:cubicBezTo>
                  <a:cubicBezTo>
                    <a:pt x="28000" y="791"/>
                    <a:pt x="31378" y="1239"/>
                    <a:pt x="37930" y="3396"/>
                  </a:cubicBezTo>
                  <a:cubicBezTo>
                    <a:pt x="45337" y="5878"/>
                    <a:pt x="50912" y="9541"/>
                    <a:pt x="53069" y="14140"/>
                  </a:cubicBezTo>
                  <a:cubicBezTo>
                    <a:pt x="54575" y="17355"/>
                    <a:pt x="54697" y="20773"/>
                    <a:pt x="54697" y="25779"/>
                  </a:cubicBezTo>
                  <a:cubicBezTo>
                    <a:pt x="54697" y="26430"/>
                    <a:pt x="54697" y="27081"/>
                    <a:pt x="54697" y="27773"/>
                  </a:cubicBezTo>
                  <a:cubicBezTo>
                    <a:pt x="54697" y="29442"/>
                    <a:pt x="54697" y="31273"/>
                    <a:pt x="54738" y="33267"/>
                  </a:cubicBezTo>
                  <a:cubicBezTo>
                    <a:pt x="54738" y="33593"/>
                    <a:pt x="54738" y="33878"/>
                    <a:pt x="54738" y="34244"/>
                  </a:cubicBezTo>
                  <a:cubicBezTo>
                    <a:pt x="54778" y="39413"/>
                    <a:pt x="53802" y="49587"/>
                    <a:pt x="52866" y="58500"/>
                  </a:cubicBezTo>
                  <a:cubicBezTo>
                    <a:pt x="52377" y="62976"/>
                    <a:pt x="51889" y="67128"/>
                    <a:pt x="51523" y="70180"/>
                  </a:cubicBezTo>
                  <a:cubicBezTo>
                    <a:pt x="51360" y="71726"/>
                    <a:pt x="51197" y="72988"/>
                    <a:pt x="51116" y="73883"/>
                  </a:cubicBezTo>
                  <a:cubicBezTo>
                    <a:pt x="51034" y="74331"/>
                    <a:pt x="50994" y="74697"/>
                    <a:pt x="50994" y="74941"/>
                  </a:cubicBezTo>
                  <a:cubicBezTo>
                    <a:pt x="50953" y="75063"/>
                    <a:pt x="50953" y="75145"/>
                    <a:pt x="50953" y="75226"/>
                  </a:cubicBezTo>
                  <a:cubicBezTo>
                    <a:pt x="50953" y="75308"/>
                    <a:pt x="50953" y="75348"/>
                    <a:pt x="50953" y="75389"/>
                  </a:cubicBezTo>
                  <a:cubicBezTo>
                    <a:pt x="50953" y="75918"/>
                    <a:pt x="50790" y="82470"/>
                    <a:pt x="50790" y="85401"/>
                  </a:cubicBezTo>
                  <a:cubicBezTo>
                    <a:pt x="50790" y="86092"/>
                    <a:pt x="50709" y="86540"/>
                    <a:pt x="50546" y="86906"/>
                  </a:cubicBezTo>
                  <a:cubicBezTo>
                    <a:pt x="50424" y="87191"/>
                    <a:pt x="50220" y="87435"/>
                    <a:pt x="49936" y="87639"/>
                  </a:cubicBezTo>
                  <a:cubicBezTo>
                    <a:pt x="49040" y="88371"/>
                    <a:pt x="47250" y="88982"/>
                    <a:pt x="44034" y="90447"/>
                  </a:cubicBezTo>
                  <a:cubicBezTo>
                    <a:pt x="39924" y="92360"/>
                    <a:pt x="32436" y="93662"/>
                    <a:pt x="25151" y="93662"/>
                  </a:cubicBezTo>
                  <a:cubicBezTo>
                    <a:pt x="22668" y="93662"/>
                    <a:pt x="20186" y="93499"/>
                    <a:pt x="17866" y="93174"/>
                  </a:cubicBezTo>
                  <a:cubicBezTo>
                    <a:pt x="13552" y="92563"/>
                    <a:pt x="9198" y="91912"/>
                    <a:pt x="5942" y="90895"/>
                  </a:cubicBezTo>
                  <a:cubicBezTo>
                    <a:pt x="4314" y="90366"/>
                    <a:pt x="2971" y="89755"/>
                    <a:pt x="2076" y="89023"/>
                  </a:cubicBezTo>
                  <a:cubicBezTo>
                    <a:pt x="1140" y="88249"/>
                    <a:pt x="692" y="87435"/>
                    <a:pt x="692" y="86377"/>
                  </a:cubicBezTo>
                  <a:cubicBezTo>
                    <a:pt x="692" y="86174"/>
                    <a:pt x="692" y="85930"/>
                    <a:pt x="733" y="85685"/>
                  </a:cubicBezTo>
                  <a:cubicBezTo>
                    <a:pt x="1018" y="84342"/>
                    <a:pt x="1506" y="80720"/>
                    <a:pt x="2035" y="75877"/>
                  </a:cubicBezTo>
                  <a:cubicBezTo>
                    <a:pt x="2890" y="68633"/>
                    <a:pt x="3948" y="58703"/>
                    <a:pt x="4802" y="49953"/>
                  </a:cubicBezTo>
                  <a:cubicBezTo>
                    <a:pt x="5698" y="41203"/>
                    <a:pt x="6390" y="33634"/>
                    <a:pt x="6471" y="31070"/>
                  </a:cubicBezTo>
                  <a:cubicBezTo>
                    <a:pt x="6593" y="27651"/>
                    <a:pt x="6756" y="23785"/>
                    <a:pt x="7651" y="20163"/>
                  </a:cubicBezTo>
                  <a:cubicBezTo>
                    <a:pt x="8506" y="16582"/>
                    <a:pt x="10093" y="13285"/>
                    <a:pt x="13023" y="10965"/>
                  </a:cubicBezTo>
                  <a:cubicBezTo>
                    <a:pt x="18192" y="6936"/>
                    <a:pt x="24988" y="2215"/>
                    <a:pt x="26860" y="954"/>
                  </a:cubicBezTo>
                  <a:cubicBezTo>
                    <a:pt x="27021" y="839"/>
                    <a:pt x="27143" y="750"/>
                    <a:pt x="27219" y="694"/>
                  </a:cubicBezTo>
                  <a:close/>
                  <a:moveTo>
                    <a:pt x="27075" y="1"/>
                  </a:moveTo>
                  <a:cubicBezTo>
                    <a:pt x="27020" y="1"/>
                    <a:pt x="26970" y="30"/>
                    <a:pt x="26942" y="59"/>
                  </a:cubicBezTo>
                  <a:cubicBezTo>
                    <a:pt x="26942" y="59"/>
                    <a:pt x="26779" y="181"/>
                    <a:pt x="26453" y="384"/>
                  </a:cubicBezTo>
                  <a:cubicBezTo>
                    <a:pt x="24622" y="1646"/>
                    <a:pt x="17785" y="6367"/>
                    <a:pt x="12616" y="10436"/>
                  </a:cubicBezTo>
                  <a:cubicBezTo>
                    <a:pt x="9523" y="12878"/>
                    <a:pt x="7895" y="16337"/>
                    <a:pt x="7000" y="20000"/>
                  </a:cubicBezTo>
                  <a:cubicBezTo>
                    <a:pt x="6105" y="23704"/>
                    <a:pt x="5942" y="27611"/>
                    <a:pt x="5779" y="31029"/>
                  </a:cubicBezTo>
                  <a:cubicBezTo>
                    <a:pt x="5657" y="34407"/>
                    <a:pt x="4477" y="46779"/>
                    <a:pt x="3215" y="58866"/>
                  </a:cubicBezTo>
                  <a:cubicBezTo>
                    <a:pt x="2605" y="64930"/>
                    <a:pt x="1954" y="70953"/>
                    <a:pt x="1384" y="75796"/>
                  </a:cubicBezTo>
                  <a:cubicBezTo>
                    <a:pt x="814" y="80598"/>
                    <a:pt x="326" y="84261"/>
                    <a:pt x="82" y="85563"/>
                  </a:cubicBezTo>
                  <a:cubicBezTo>
                    <a:pt x="41" y="85848"/>
                    <a:pt x="0" y="86133"/>
                    <a:pt x="0" y="86377"/>
                  </a:cubicBezTo>
                  <a:cubicBezTo>
                    <a:pt x="0" y="87680"/>
                    <a:pt x="611" y="88697"/>
                    <a:pt x="1628" y="89552"/>
                  </a:cubicBezTo>
                  <a:cubicBezTo>
                    <a:pt x="3175" y="90773"/>
                    <a:pt x="5576" y="91587"/>
                    <a:pt x="8425" y="92278"/>
                  </a:cubicBezTo>
                  <a:cubicBezTo>
                    <a:pt x="11273" y="92930"/>
                    <a:pt x="14529" y="93377"/>
                    <a:pt x="17744" y="93866"/>
                  </a:cubicBezTo>
                  <a:cubicBezTo>
                    <a:pt x="20105" y="94191"/>
                    <a:pt x="22628" y="94354"/>
                    <a:pt x="25151" y="94354"/>
                  </a:cubicBezTo>
                  <a:cubicBezTo>
                    <a:pt x="32517" y="94354"/>
                    <a:pt x="40046" y="93052"/>
                    <a:pt x="44319" y="91058"/>
                  </a:cubicBezTo>
                  <a:cubicBezTo>
                    <a:pt x="47127" y="89755"/>
                    <a:pt x="48877" y="89145"/>
                    <a:pt x="49976" y="88453"/>
                  </a:cubicBezTo>
                  <a:cubicBezTo>
                    <a:pt x="50505" y="88127"/>
                    <a:pt x="50912" y="87720"/>
                    <a:pt x="51156" y="87232"/>
                  </a:cubicBezTo>
                  <a:cubicBezTo>
                    <a:pt x="51401" y="86703"/>
                    <a:pt x="51482" y="86133"/>
                    <a:pt x="51482" y="85401"/>
                  </a:cubicBezTo>
                  <a:cubicBezTo>
                    <a:pt x="51482" y="82568"/>
                    <a:pt x="51599" y="76216"/>
                    <a:pt x="51604" y="75430"/>
                  </a:cubicBezTo>
                  <a:lnTo>
                    <a:pt x="51604" y="75430"/>
                  </a:lnTo>
                  <a:lnTo>
                    <a:pt x="51604" y="75430"/>
                  </a:lnTo>
                  <a:cubicBezTo>
                    <a:pt x="51604" y="75389"/>
                    <a:pt x="51645" y="75226"/>
                    <a:pt x="51645" y="74982"/>
                  </a:cubicBezTo>
                  <a:cubicBezTo>
                    <a:pt x="51889" y="72988"/>
                    <a:pt x="52825" y="65255"/>
                    <a:pt x="53720" y="56790"/>
                  </a:cubicBezTo>
                  <a:cubicBezTo>
                    <a:pt x="54616" y="48325"/>
                    <a:pt x="55430" y="39169"/>
                    <a:pt x="55430" y="34244"/>
                  </a:cubicBezTo>
                  <a:cubicBezTo>
                    <a:pt x="55430" y="33878"/>
                    <a:pt x="55430" y="33552"/>
                    <a:pt x="55430" y="33267"/>
                  </a:cubicBezTo>
                  <a:cubicBezTo>
                    <a:pt x="55348" y="31273"/>
                    <a:pt x="55348" y="29442"/>
                    <a:pt x="55348" y="27773"/>
                  </a:cubicBezTo>
                  <a:cubicBezTo>
                    <a:pt x="55348" y="27081"/>
                    <a:pt x="55348" y="26430"/>
                    <a:pt x="55348" y="25779"/>
                  </a:cubicBezTo>
                  <a:cubicBezTo>
                    <a:pt x="55348" y="20773"/>
                    <a:pt x="55267" y="17233"/>
                    <a:pt x="53680" y="13855"/>
                  </a:cubicBezTo>
                  <a:cubicBezTo>
                    <a:pt x="51360" y="8971"/>
                    <a:pt x="45662" y="5268"/>
                    <a:pt x="38133" y="2785"/>
                  </a:cubicBezTo>
                  <a:cubicBezTo>
                    <a:pt x="30645" y="262"/>
                    <a:pt x="27186" y="18"/>
                    <a:pt x="27145" y="18"/>
                  </a:cubicBezTo>
                  <a:cubicBezTo>
                    <a:pt x="27121" y="6"/>
                    <a:pt x="27097" y="1"/>
                    <a:pt x="270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5"/>
            <p:cNvSpPr/>
            <p:nvPr/>
          </p:nvSpPr>
          <p:spPr>
            <a:xfrm>
              <a:off x="2237025" y="2767550"/>
              <a:ext cx="724450" cy="471000"/>
            </a:xfrm>
            <a:custGeom>
              <a:avLst/>
              <a:gdLst/>
              <a:ahLst/>
              <a:cxnLst/>
              <a:rect l="l" t="t" r="r" b="b"/>
              <a:pathLst>
                <a:path w="28978" h="18840" extrusionOk="0">
                  <a:moveTo>
                    <a:pt x="4563" y="0"/>
                  </a:moveTo>
                  <a:cubicBezTo>
                    <a:pt x="3887" y="0"/>
                    <a:pt x="3541" y="78"/>
                    <a:pt x="3541" y="78"/>
                  </a:cubicBezTo>
                  <a:lnTo>
                    <a:pt x="1" y="5979"/>
                  </a:lnTo>
                  <a:cubicBezTo>
                    <a:pt x="1" y="5979"/>
                    <a:pt x="10623" y="8502"/>
                    <a:pt x="16117" y="10700"/>
                  </a:cubicBezTo>
                  <a:cubicBezTo>
                    <a:pt x="21652" y="12938"/>
                    <a:pt x="28977" y="18839"/>
                    <a:pt x="28977" y="18839"/>
                  </a:cubicBezTo>
                  <a:cubicBezTo>
                    <a:pt x="28977" y="18839"/>
                    <a:pt x="27797" y="12165"/>
                    <a:pt x="26780" y="10455"/>
                  </a:cubicBezTo>
                  <a:cubicBezTo>
                    <a:pt x="25721" y="8746"/>
                    <a:pt x="14815" y="2967"/>
                    <a:pt x="10379" y="1258"/>
                  </a:cubicBezTo>
                  <a:cubicBezTo>
                    <a:pt x="7614" y="202"/>
                    <a:pt x="5656" y="0"/>
                    <a:pt x="4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5"/>
            <p:cNvSpPr/>
            <p:nvPr/>
          </p:nvSpPr>
          <p:spPr>
            <a:xfrm>
              <a:off x="2237025" y="2767450"/>
              <a:ext cx="532150" cy="315425"/>
            </a:xfrm>
            <a:custGeom>
              <a:avLst/>
              <a:gdLst/>
              <a:ahLst/>
              <a:cxnLst/>
              <a:rect l="l" t="t" r="r" b="b"/>
              <a:pathLst>
                <a:path w="21286" h="12617" extrusionOk="0">
                  <a:moveTo>
                    <a:pt x="4559" y="0"/>
                  </a:moveTo>
                  <a:cubicBezTo>
                    <a:pt x="3867" y="0"/>
                    <a:pt x="3541" y="82"/>
                    <a:pt x="3541" y="82"/>
                  </a:cubicBezTo>
                  <a:lnTo>
                    <a:pt x="1" y="5983"/>
                  </a:lnTo>
                  <a:cubicBezTo>
                    <a:pt x="1" y="5983"/>
                    <a:pt x="204" y="6023"/>
                    <a:pt x="530" y="6146"/>
                  </a:cubicBezTo>
                  <a:cubicBezTo>
                    <a:pt x="2768" y="6675"/>
                    <a:pt x="11355" y="8791"/>
                    <a:pt x="16117" y="10704"/>
                  </a:cubicBezTo>
                  <a:cubicBezTo>
                    <a:pt x="16158" y="10704"/>
                    <a:pt x="16158" y="10744"/>
                    <a:pt x="16158" y="10744"/>
                  </a:cubicBezTo>
                  <a:cubicBezTo>
                    <a:pt x="17256" y="11192"/>
                    <a:pt x="18477" y="11802"/>
                    <a:pt x="19658" y="12454"/>
                  </a:cubicBezTo>
                  <a:cubicBezTo>
                    <a:pt x="19739" y="12494"/>
                    <a:pt x="19820" y="12576"/>
                    <a:pt x="19902" y="12616"/>
                  </a:cubicBezTo>
                  <a:cubicBezTo>
                    <a:pt x="20471" y="12372"/>
                    <a:pt x="20838" y="12006"/>
                    <a:pt x="20919" y="11518"/>
                  </a:cubicBezTo>
                  <a:cubicBezTo>
                    <a:pt x="21285" y="8384"/>
                    <a:pt x="15995" y="3948"/>
                    <a:pt x="15710" y="3704"/>
                  </a:cubicBezTo>
                  <a:cubicBezTo>
                    <a:pt x="14570" y="3134"/>
                    <a:pt x="13512" y="2605"/>
                    <a:pt x="12536" y="2198"/>
                  </a:cubicBezTo>
                  <a:cubicBezTo>
                    <a:pt x="11722" y="1832"/>
                    <a:pt x="10989" y="1506"/>
                    <a:pt x="10379" y="1262"/>
                  </a:cubicBezTo>
                  <a:cubicBezTo>
                    <a:pt x="7611" y="204"/>
                    <a:pt x="5658" y="0"/>
                    <a:pt x="45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5"/>
            <p:cNvSpPr/>
            <p:nvPr/>
          </p:nvSpPr>
          <p:spPr>
            <a:xfrm>
              <a:off x="2227875" y="2759300"/>
              <a:ext cx="742750" cy="488050"/>
            </a:xfrm>
            <a:custGeom>
              <a:avLst/>
              <a:gdLst/>
              <a:ahLst/>
              <a:cxnLst/>
              <a:rect l="l" t="t" r="r" b="b"/>
              <a:pathLst>
                <a:path w="29710" h="19522" extrusionOk="0">
                  <a:moveTo>
                    <a:pt x="4925" y="693"/>
                  </a:moveTo>
                  <a:cubicBezTo>
                    <a:pt x="5983" y="693"/>
                    <a:pt x="7896" y="855"/>
                    <a:pt x="10622" y="1913"/>
                  </a:cubicBezTo>
                  <a:cubicBezTo>
                    <a:pt x="12820" y="2768"/>
                    <a:pt x="16646" y="4640"/>
                    <a:pt x="20064" y="6472"/>
                  </a:cubicBezTo>
                  <a:cubicBezTo>
                    <a:pt x="21733" y="7408"/>
                    <a:pt x="23361" y="8344"/>
                    <a:pt x="24582" y="9158"/>
                  </a:cubicBezTo>
                  <a:cubicBezTo>
                    <a:pt x="25192" y="9565"/>
                    <a:pt x="25721" y="9931"/>
                    <a:pt x="26087" y="10216"/>
                  </a:cubicBezTo>
                  <a:cubicBezTo>
                    <a:pt x="26494" y="10541"/>
                    <a:pt x="26739" y="10826"/>
                    <a:pt x="26861" y="10948"/>
                  </a:cubicBezTo>
                  <a:cubicBezTo>
                    <a:pt x="27064" y="11315"/>
                    <a:pt x="27349" y="12047"/>
                    <a:pt x="27593" y="12902"/>
                  </a:cubicBezTo>
                  <a:cubicBezTo>
                    <a:pt x="28000" y="14204"/>
                    <a:pt x="28326" y="15791"/>
                    <a:pt x="28611" y="17053"/>
                  </a:cubicBezTo>
                  <a:cubicBezTo>
                    <a:pt x="28708" y="17541"/>
                    <a:pt x="28806" y="18003"/>
                    <a:pt x="28862" y="18356"/>
                  </a:cubicBezTo>
                  <a:lnTo>
                    <a:pt x="28862" y="18356"/>
                  </a:lnTo>
                  <a:cubicBezTo>
                    <a:pt x="28092" y="17761"/>
                    <a:pt x="26769" y="16763"/>
                    <a:pt x="25192" y="15669"/>
                  </a:cubicBezTo>
                  <a:cubicBezTo>
                    <a:pt x="22669" y="13919"/>
                    <a:pt x="19413" y="11884"/>
                    <a:pt x="16646" y="10745"/>
                  </a:cubicBezTo>
                  <a:cubicBezTo>
                    <a:pt x="11757" y="8747"/>
                    <a:pt x="2989" y="6592"/>
                    <a:pt x="903" y="6091"/>
                  </a:cubicBezTo>
                  <a:lnTo>
                    <a:pt x="903" y="6091"/>
                  </a:lnTo>
                  <a:lnTo>
                    <a:pt x="4101" y="725"/>
                  </a:lnTo>
                  <a:lnTo>
                    <a:pt x="4101" y="725"/>
                  </a:lnTo>
                  <a:cubicBezTo>
                    <a:pt x="4246" y="713"/>
                    <a:pt x="4525" y="693"/>
                    <a:pt x="4925" y="693"/>
                  </a:cubicBezTo>
                  <a:close/>
                  <a:moveTo>
                    <a:pt x="4925" y="1"/>
                  </a:moveTo>
                  <a:cubicBezTo>
                    <a:pt x="4233" y="1"/>
                    <a:pt x="3867" y="82"/>
                    <a:pt x="3826" y="82"/>
                  </a:cubicBezTo>
                  <a:cubicBezTo>
                    <a:pt x="3745" y="123"/>
                    <a:pt x="3663" y="164"/>
                    <a:pt x="3623" y="245"/>
                  </a:cubicBezTo>
                  <a:lnTo>
                    <a:pt x="82" y="6146"/>
                  </a:lnTo>
                  <a:cubicBezTo>
                    <a:pt x="1" y="6227"/>
                    <a:pt x="1" y="6349"/>
                    <a:pt x="41" y="6472"/>
                  </a:cubicBezTo>
                  <a:cubicBezTo>
                    <a:pt x="82" y="6553"/>
                    <a:pt x="163" y="6634"/>
                    <a:pt x="285" y="6634"/>
                  </a:cubicBezTo>
                  <a:cubicBezTo>
                    <a:pt x="285" y="6634"/>
                    <a:pt x="937" y="6797"/>
                    <a:pt x="2035" y="7082"/>
                  </a:cubicBezTo>
                  <a:cubicBezTo>
                    <a:pt x="5250" y="7896"/>
                    <a:pt x="12291" y="9687"/>
                    <a:pt x="16361" y="11355"/>
                  </a:cubicBezTo>
                  <a:cubicBezTo>
                    <a:pt x="19087" y="12454"/>
                    <a:pt x="22303" y="14489"/>
                    <a:pt x="24826" y="16239"/>
                  </a:cubicBezTo>
                  <a:cubicBezTo>
                    <a:pt x="26047" y="17094"/>
                    <a:pt x="27146" y="17907"/>
                    <a:pt x="27919" y="18477"/>
                  </a:cubicBezTo>
                  <a:cubicBezTo>
                    <a:pt x="28326" y="18803"/>
                    <a:pt x="28611" y="19047"/>
                    <a:pt x="28814" y="19210"/>
                  </a:cubicBezTo>
                  <a:cubicBezTo>
                    <a:pt x="29018" y="19373"/>
                    <a:pt x="29140" y="19454"/>
                    <a:pt x="29140" y="19454"/>
                  </a:cubicBezTo>
                  <a:cubicBezTo>
                    <a:pt x="29211" y="19502"/>
                    <a:pt x="29297" y="19521"/>
                    <a:pt x="29380" y="19521"/>
                  </a:cubicBezTo>
                  <a:cubicBezTo>
                    <a:pt x="29439" y="19521"/>
                    <a:pt x="29496" y="19512"/>
                    <a:pt x="29547" y="19495"/>
                  </a:cubicBezTo>
                  <a:cubicBezTo>
                    <a:pt x="29669" y="19413"/>
                    <a:pt x="29709" y="19251"/>
                    <a:pt x="29709" y="19128"/>
                  </a:cubicBezTo>
                  <a:cubicBezTo>
                    <a:pt x="29709" y="19128"/>
                    <a:pt x="29384" y="17460"/>
                    <a:pt x="28977" y="15547"/>
                  </a:cubicBezTo>
                  <a:cubicBezTo>
                    <a:pt x="28773" y="14611"/>
                    <a:pt x="28529" y="13594"/>
                    <a:pt x="28244" y="12739"/>
                  </a:cubicBezTo>
                  <a:cubicBezTo>
                    <a:pt x="28000" y="11844"/>
                    <a:pt x="27715" y="11070"/>
                    <a:pt x="27430" y="10623"/>
                  </a:cubicBezTo>
                  <a:cubicBezTo>
                    <a:pt x="27227" y="10338"/>
                    <a:pt x="26942" y="10053"/>
                    <a:pt x="26535" y="9687"/>
                  </a:cubicBezTo>
                  <a:cubicBezTo>
                    <a:pt x="25070" y="8547"/>
                    <a:pt x="22140" y="6838"/>
                    <a:pt x="19087" y="5210"/>
                  </a:cubicBezTo>
                  <a:cubicBezTo>
                    <a:pt x="15995" y="3582"/>
                    <a:pt x="12820" y="2036"/>
                    <a:pt x="10867" y="1262"/>
                  </a:cubicBezTo>
                  <a:cubicBezTo>
                    <a:pt x="8059" y="204"/>
                    <a:pt x="6064" y="1"/>
                    <a:pt x="4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5"/>
            <p:cNvSpPr/>
            <p:nvPr/>
          </p:nvSpPr>
          <p:spPr>
            <a:xfrm>
              <a:off x="3860850" y="4333950"/>
              <a:ext cx="672550" cy="470425"/>
            </a:xfrm>
            <a:custGeom>
              <a:avLst/>
              <a:gdLst/>
              <a:ahLst/>
              <a:cxnLst/>
              <a:rect l="l" t="t" r="r" b="b"/>
              <a:pathLst>
                <a:path w="26902" h="18817" extrusionOk="0">
                  <a:moveTo>
                    <a:pt x="18263" y="0"/>
                  </a:moveTo>
                  <a:cubicBezTo>
                    <a:pt x="18210" y="0"/>
                    <a:pt x="18159" y="5"/>
                    <a:pt x="18111" y="14"/>
                  </a:cubicBezTo>
                  <a:cubicBezTo>
                    <a:pt x="16808" y="299"/>
                    <a:pt x="12616" y="2781"/>
                    <a:pt x="12616" y="2781"/>
                  </a:cubicBezTo>
                  <a:cubicBezTo>
                    <a:pt x="12616" y="2781"/>
                    <a:pt x="11680" y="2781"/>
                    <a:pt x="10500" y="2537"/>
                  </a:cubicBezTo>
                  <a:cubicBezTo>
                    <a:pt x="10355" y="2502"/>
                    <a:pt x="10212" y="2484"/>
                    <a:pt x="10069" y="2484"/>
                  </a:cubicBezTo>
                  <a:cubicBezTo>
                    <a:pt x="9052" y="2484"/>
                    <a:pt x="8072" y="3421"/>
                    <a:pt x="6715" y="5956"/>
                  </a:cubicBezTo>
                  <a:cubicBezTo>
                    <a:pt x="5128" y="8845"/>
                    <a:pt x="1710" y="11694"/>
                    <a:pt x="1710" y="11694"/>
                  </a:cubicBezTo>
                  <a:lnTo>
                    <a:pt x="0" y="13403"/>
                  </a:lnTo>
                  <a:lnTo>
                    <a:pt x="774" y="14055"/>
                  </a:lnTo>
                  <a:lnTo>
                    <a:pt x="4721" y="18816"/>
                  </a:lnTo>
                  <a:lnTo>
                    <a:pt x="5372" y="18124"/>
                  </a:lnTo>
                  <a:cubicBezTo>
                    <a:pt x="5372" y="18124"/>
                    <a:pt x="8913" y="18124"/>
                    <a:pt x="11273" y="17351"/>
                  </a:cubicBezTo>
                  <a:cubicBezTo>
                    <a:pt x="13634" y="16578"/>
                    <a:pt x="15099" y="14746"/>
                    <a:pt x="15628" y="14746"/>
                  </a:cubicBezTo>
                  <a:cubicBezTo>
                    <a:pt x="16157" y="14746"/>
                    <a:pt x="19047" y="16171"/>
                    <a:pt x="20349" y="17107"/>
                  </a:cubicBezTo>
                  <a:cubicBezTo>
                    <a:pt x="21167" y="17669"/>
                    <a:pt x="21792" y="17991"/>
                    <a:pt x="22396" y="17991"/>
                  </a:cubicBezTo>
                  <a:cubicBezTo>
                    <a:pt x="22754" y="17991"/>
                    <a:pt x="23104" y="17878"/>
                    <a:pt x="23483" y="17636"/>
                  </a:cubicBezTo>
                  <a:cubicBezTo>
                    <a:pt x="24541" y="16944"/>
                    <a:pt x="22058" y="16171"/>
                    <a:pt x="21407" y="15642"/>
                  </a:cubicBezTo>
                  <a:cubicBezTo>
                    <a:pt x="20756" y="15113"/>
                    <a:pt x="18640" y="12874"/>
                    <a:pt x="18640" y="12874"/>
                  </a:cubicBezTo>
                  <a:lnTo>
                    <a:pt x="22180" y="12223"/>
                  </a:lnTo>
                  <a:cubicBezTo>
                    <a:pt x="22180" y="12223"/>
                    <a:pt x="24012" y="13403"/>
                    <a:pt x="24826" y="13566"/>
                  </a:cubicBezTo>
                  <a:cubicBezTo>
                    <a:pt x="25015" y="13596"/>
                    <a:pt x="25158" y="13611"/>
                    <a:pt x="25276" y="13611"/>
                  </a:cubicBezTo>
                  <a:cubicBezTo>
                    <a:pt x="25638" y="13611"/>
                    <a:pt x="25758" y="13466"/>
                    <a:pt x="26250" y="13159"/>
                  </a:cubicBezTo>
                  <a:cubicBezTo>
                    <a:pt x="26901" y="12752"/>
                    <a:pt x="23483" y="9741"/>
                    <a:pt x="22587" y="9334"/>
                  </a:cubicBezTo>
                  <a:cubicBezTo>
                    <a:pt x="21651" y="8967"/>
                    <a:pt x="18233" y="8967"/>
                    <a:pt x="18233" y="8967"/>
                  </a:cubicBezTo>
                  <a:cubicBezTo>
                    <a:pt x="18233" y="8967"/>
                    <a:pt x="21122" y="7136"/>
                    <a:pt x="21773" y="6851"/>
                  </a:cubicBezTo>
                  <a:cubicBezTo>
                    <a:pt x="21856" y="6822"/>
                    <a:pt x="21946" y="6809"/>
                    <a:pt x="22041" y="6809"/>
                  </a:cubicBezTo>
                  <a:cubicBezTo>
                    <a:pt x="22738" y="6809"/>
                    <a:pt x="23704" y="7502"/>
                    <a:pt x="24134" y="7502"/>
                  </a:cubicBezTo>
                  <a:cubicBezTo>
                    <a:pt x="24405" y="7502"/>
                    <a:pt x="24751" y="7609"/>
                    <a:pt x="25096" y="7609"/>
                  </a:cubicBezTo>
                  <a:cubicBezTo>
                    <a:pt x="25423" y="7609"/>
                    <a:pt x="25748" y="7513"/>
                    <a:pt x="26006" y="7136"/>
                  </a:cubicBezTo>
                  <a:cubicBezTo>
                    <a:pt x="26535" y="6322"/>
                    <a:pt x="22058" y="2904"/>
                    <a:pt x="22058" y="2904"/>
                  </a:cubicBezTo>
                  <a:cubicBezTo>
                    <a:pt x="22058" y="2904"/>
                    <a:pt x="19608" y="0"/>
                    <a:pt x="18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5"/>
            <p:cNvSpPr/>
            <p:nvPr/>
          </p:nvSpPr>
          <p:spPr>
            <a:xfrm>
              <a:off x="3852700" y="4326150"/>
              <a:ext cx="674575" cy="486350"/>
            </a:xfrm>
            <a:custGeom>
              <a:avLst/>
              <a:gdLst/>
              <a:ahLst/>
              <a:cxnLst/>
              <a:rect l="l" t="t" r="r" b="b"/>
              <a:pathLst>
                <a:path w="26983" h="19454" extrusionOk="0">
                  <a:moveTo>
                    <a:pt x="26332" y="13227"/>
                  </a:moveTo>
                  <a:lnTo>
                    <a:pt x="26337" y="13230"/>
                  </a:lnTo>
                  <a:lnTo>
                    <a:pt x="26337" y="13230"/>
                  </a:lnTo>
                  <a:cubicBezTo>
                    <a:pt x="26337" y="13230"/>
                    <a:pt x="26337" y="13230"/>
                    <a:pt x="26337" y="13230"/>
                  </a:cubicBezTo>
                  <a:lnTo>
                    <a:pt x="26337" y="13230"/>
                  </a:lnTo>
                  <a:lnTo>
                    <a:pt x="26332" y="13227"/>
                  </a:lnTo>
                  <a:close/>
                  <a:moveTo>
                    <a:pt x="18599" y="652"/>
                  </a:moveTo>
                  <a:cubicBezTo>
                    <a:pt x="18803" y="652"/>
                    <a:pt x="19210" y="814"/>
                    <a:pt x="19576" y="1059"/>
                  </a:cubicBezTo>
                  <a:cubicBezTo>
                    <a:pt x="20187" y="1466"/>
                    <a:pt x="20797" y="2035"/>
                    <a:pt x="21285" y="2564"/>
                  </a:cubicBezTo>
                  <a:cubicBezTo>
                    <a:pt x="21530" y="2809"/>
                    <a:pt x="21733" y="3012"/>
                    <a:pt x="21896" y="3175"/>
                  </a:cubicBezTo>
                  <a:cubicBezTo>
                    <a:pt x="21977" y="3256"/>
                    <a:pt x="22018" y="3338"/>
                    <a:pt x="22059" y="3378"/>
                  </a:cubicBezTo>
                  <a:lnTo>
                    <a:pt x="22099" y="3460"/>
                  </a:lnTo>
                  <a:lnTo>
                    <a:pt x="22181" y="3500"/>
                  </a:lnTo>
                  <a:cubicBezTo>
                    <a:pt x="22181" y="3500"/>
                    <a:pt x="22425" y="3704"/>
                    <a:pt x="22791" y="3989"/>
                  </a:cubicBezTo>
                  <a:cubicBezTo>
                    <a:pt x="23361" y="4436"/>
                    <a:pt x="24175" y="5128"/>
                    <a:pt x="24867" y="5779"/>
                  </a:cubicBezTo>
                  <a:cubicBezTo>
                    <a:pt x="25192" y="6146"/>
                    <a:pt x="25518" y="6471"/>
                    <a:pt x="25721" y="6756"/>
                  </a:cubicBezTo>
                  <a:cubicBezTo>
                    <a:pt x="25843" y="6878"/>
                    <a:pt x="25925" y="7000"/>
                    <a:pt x="25966" y="7082"/>
                  </a:cubicBezTo>
                  <a:cubicBezTo>
                    <a:pt x="26006" y="7204"/>
                    <a:pt x="26006" y="7285"/>
                    <a:pt x="26006" y="7285"/>
                  </a:cubicBezTo>
                  <a:lnTo>
                    <a:pt x="26016" y="7285"/>
                  </a:lnTo>
                  <a:cubicBezTo>
                    <a:pt x="25910" y="7421"/>
                    <a:pt x="25833" y="7492"/>
                    <a:pt x="25721" y="7529"/>
                  </a:cubicBezTo>
                  <a:cubicBezTo>
                    <a:pt x="25640" y="7570"/>
                    <a:pt x="25518" y="7570"/>
                    <a:pt x="25396" y="7570"/>
                  </a:cubicBezTo>
                  <a:cubicBezTo>
                    <a:pt x="25152" y="7570"/>
                    <a:pt x="24826" y="7489"/>
                    <a:pt x="24460" y="7489"/>
                  </a:cubicBezTo>
                  <a:cubicBezTo>
                    <a:pt x="24460" y="7489"/>
                    <a:pt x="24338" y="7448"/>
                    <a:pt x="24175" y="7407"/>
                  </a:cubicBezTo>
                  <a:cubicBezTo>
                    <a:pt x="23971" y="7326"/>
                    <a:pt x="23646" y="7163"/>
                    <a:pt x="23361" y="7041"/>
                  </a:cubicBezTo>
                  <a:cubicBezTo>
                    <a:pt x="23035" y="6919"/>
                    <a:pt x="22710" y="6797"/>
                    <a:pt x="22384" y="6797"/>
                  </a:cubicBezTo>
                  <a:cubicBezTo>
                    <a:pt x="22262" y="6797"/>
                    <a:pt x="22140" y="6797"/>
                    <a:pt x="21977" y="6838"/>
                  </a:cubicBezTo>
                  <a:cubicBezTo>
                    <a:pt x="21774" y="6919"/>
                    <a:pt x="21489" y="7082"/>
                    <a:pt x="21123" y="7326"/>
                  </a:cubicBezTo>
                  <a:cubicBezTo>
                    <a:pt x="20024" y="7936"/>
                    <a:pt x="18396" y="8995"/>
                    <a:pt x="18396" y="8995"/>
                  </a:cubicBezTo>
                  <a:cubicBezTo>
                    <a:pt x="18274" y="9076"/>
                    <a:pt x="18192" y="9239"/>
                    <a:pt x="18233" y="9361"/>
                  </a:cubicBezTo>
                  <a:cubicBezTo>
                    <a:pt x="18274" y="9524"/>
                    <a:pt x="18437" y="9605"/>
                    <a:pt x="18559" y="9605"/>
                  </a:cubicBezTo>
                  <a:lnTo>
                    <a:pt x="19128" y="9605"/>
                  </a:lnTo>
                  <a:cubicBezTo>
                    <a:pt x="19617" y="9605"/>
                    <a:pt x="20390" y="9646"/>
                    <a:pt x="21123" y="9686"/>
                  </a:cubicBezTo>
                  <a:cubicBezTo>
                    <a:pt x="21448" y="9727"/>
                    <a:pt x="21814" y="9768"/>
                    <a:pt x="22099" y="9808"/>
                  </a:cubicBezTo>
                  <a:cubicBezTo>
                    <a:pt x="22425" y="9849"/>
                    <a:pt x="22669" y="9931"/>
                    <a:pt x="22791" y="9971"/>
                  </a:cubicBezTo>
                  <a:cubicBezTo>
                    <a:pt x="22913" y="10053"/>
                    <a:pt x="23280" y="10256"/>
                    <a:pt x="23646" y="10541"/>
                  </a:cubicBezTo>
                  <a:cubicBezTo>
                    <a:pt x="24216" y="10989"/>
                    <a:pt x="24907" y="11599"/>
                    <a:pt x="25436" y="12169"/>
                  </a:cubicBezTo>
                  <a:cubicBezTo>
                    <a:pt x="25721" y="12454"/>
                    <a:pt x="25966" y="12698"/>
                    <a:pt x="26128" y="12942"/>
                  </a:cubicBezTo>
                  <a:cubicBezTo>
                    <a:pt x="26210" y="13024"/>
                    <a:pt x="26250" y="13146"/>
                    <a:pt x="26291" y="13186"/>
                  </a:cubicBezTo>
                  <a:lnTo>
                    <a:pt x="26311" y="13245"/>
                  </a:lnTo>
                  <a:lnTo>
                    <a:pt x="26311" y="13245"/>
                  </a:lnTo>
                  <a:cubicBezTo>
                    <a:pt x="26097" y="13370"/>
                    <a:pt x="25990" y="13441"/>
                    <a:pt x="25884" y="13512"/>
                  </a:cubicBezTo>
                  <a:cubicBezTo>
                    <a:pt x="25762" y="13553"/>
                    <a:pt x="25721" y="13553"/>
                    <a:pt x="25599" y="13553"/>
                  </a:cubicBezTo>
                  <a:cubicBezTo>
                    <a:pt x="25518" y="13553"/>
                    <a:pt x="25396" y="13553"/>
                    <a:pt x="25192" y="13512"/>
                  </a:cubicBezTo>
                  <a:cubicBezTo>
                    <a:pt x="25070" y="13512"/>
                    <a:pt x="24785" y="13431"/>
                    <a:pt x="24541" y="13308"/>
                  </a:cubicBezTo>
                  <a:cubicBezTo>
                    <a:pt x="24134" y="13105"/>
                    <a:pt x="23646" y="12861"/>
                    <a:pt x="23320" y="12657"/>
                  </a:cubicBezTo>
                  <a:cubicBezTo>
                    <a:pt x="23117" y="12535"/>
                    <a:pt x="22954" y="12454"/>
                    <a:pt x="22873" y="12372"/>
                  </a:cubicBezTo>
                  <a:cubicBezTo>
                    <a:pt x="22750" y="12291"/>
                    <a:pt x="22710" y="12250"/>
                    <a:pt x="22710" y="12250"/>
                  </a:cubicBezTo>
                  <a:cubicBezTo>
                    <a:pt x="22628" y="12210"/>
                    <a:pt x="22547" y="12210"/>
                    <a:pt x="22466" y="12210"/>
                  </a:cubicBezTo>
                  <a:lnTo>
                    <a:pt x="18925" y="12861"/>
                  </a:lnTo>
                  <a:cubicBezTo>
                    <a:pt x="18803" y="12901"/>
                    <a:pt x="18681" y="12983"/>
                    <a:pt x="18640" y="13105"/>
                  </a:cubicBezTo>
                  <a:cubicBezTo>
                    <a:pt x="18599" y="13227"/>
                    <a:pt x="18640" y="13349"/>
                    <a:pt x="18721" y="13431"/>
                  </a:cubicBezTo>
                  <a:cubicBezTo>
                    <a:pt x="18721" y="13431"/>
                    <a:pt x="19251" y="14000"/>
                    <a:pt x="19861" y="14611"/>
                  </a:cubicBezTo>
                  <a:cubicBezTo>
                    <a:pt x="20471" y="15262"/>
                    <a:pt x="21163" y="15954"/>
                    <a:pt x="21530" y="16239"/>
                  </a:cubicBezTo>
                  <a:cubicBezTo>
                    <a:pt x="21692" y="16361"/>
                    <a:pt x="21896" y="16483"/>
                    <a:pt x="22181" y="16605"/>
                  </a:cubicBezTo>
                  <a:cubicBezTo>
                    <a:pt x="22547" y="16808"/>
                    <a:pt x="22995" y="17012"/>
                    <a:pt x="23280" y="17215"/>
                  </a:cubicBezTo>
                  <a:cubicBezTo>
                    <a:pt x="23442" y="17337"/>
                    <a:pt x="23605" y="17419"/>
                    <a:pt x="23646" y="17500"/>
                  </a:cubicBezTo>
                  <a:lnTo>
                    <a:pt x="23722" y="17576"/>
                  </a:lnTo>
                  <a:lnTo>
                    <a:pt x="23722" y="17576"/>
                  </a:lnTo>
                  <a:cubicBezTo>
                    <a:pt x="23714" y="17588"/>
                    <a:pt x="23694" y="17598"/>
                    <a:pt x="23646" y="17622"/>
                  </a:cubicBezTo>
                  <a:cubicBezTo>
                    <a:pt x="23280" y="17867"/>
                    <a:pt x="22995" y="17948"/>
                    <a:pt x="22710" y="17948"/>
                  </a:cubicBezTo>
                  <a:cubicBezTo>
                    <a:pt x="22466" y="17948"/>
                    <a:pt x="22221" y="17907"/>
                    <a:pt x="21896" y="17744"/>
                  </a:cubicBezTo>
                  <a:cubicBezTo>
                    <a:pt x="21611" y="17622"/>
                    <a:pt x="21285" y="17419"/>
                    <a:pt x="20878" y="17134"/>
                  </a:cubicBezTo>
                  <a:cubicBezTo>
                    <a:pt x="20187" y="16646"/>
                    <a:pt x="19128" y="16076"/>
                    <a:pt x="18152" y="15587"/>
                  </a:cubicBezTo>
                  <a:cubicBezTo>
                    <a:pt x="17704" y="15343"/>
                    <a:pt x="17216" y="15140"/>
                    <a:pt x="16849" y="14977"/>
                  </a:cubicBezTo>
                  <a:cubicBezTo>
                    <a:pt x="16646" y="14896"/>
                    <a:pt x="16483" y="14814"/>
                    <a:pt x="16361" y="14774"/>
                  </a:cubicBezTo>
                  <a:cubicBezTo>
                    <a:pt x="16198" y="14733"/>
                    <a:pt x="16076" y="14692"/>
                    <a:pt x="15954" y="14692"/>
                  </a:cubicBezTo>
                  <a:cubicBezTo>
                    <a:pt x="15791" y="14692"/>
                    <a:pt x="15669" y="14774"/>
                    <a:pt x="15547" y="14814"/>
                  </a:cubicBezTo>
                  <a:cubicBezTo>
                    <a:pt x="15344" y="14936"/>
                    <a:pt x="15140" y="15099"/>
                    <a:pt x="14855" y="15303"/>
                  </a:cubicBezTo>
                  <a:cubicBezTo>
                    <a:pt x="14123" y="15913"/>
                    <a:pt x="12983" y="16849"/>
                    <a:pt x="11518" y="17337"/>
                  </a:cubicBezTo>
                  <a:cubicBezTo>
                    <a:pt x="10379" y="17744"/>
                    <a:pt x="8913" y="17907"/>
                    <a:pt x="7733" y="18029"/>
                  </a:cubicBezTo>
                  <a:cubicBezTo>
                    <a:pt x="7163" y="18070"/>
                    <a:pt x="6675" y="18111"/>
                    <a:pt x="6309" y="18111"/>
                  </a:cubicBezTo>
                  <a:lnTo>
                    <a:pt x="5698" y="18111"/>
                  </a:lnTo>
                  <a:cubicBezTo>
                    <a:pt x="5617" y="18111"/>
                    <a:pt x="5536" y="18151"/>
                    <a:pt x="5454" y="18233"/>
                  </a:cubicBezTo>
                  <a:lnTo>
                    <a:pt x="5088" y="18599"/>
                  </a:lnTo>
                  <a:lnTo>
                    <a:pt x="1384" y="14163"/>
                  </a:lnTo>
                  <a:lnTo>
                    <a:pt x="1344" y="14122"/>
                  </a:lnTo>
                  <a:lnTo>
                    <a:pt x="815" y="13715"/>
                  </a:lnTo>
                  <a:lnTo>
                    <a:pt x="2239" y="12291"/>
                  </a:lnTo>
                  <a:lnTo>
                    <a:pt x="2239" y="12291"/>
                  </a:lnTo>
                  <a:lnTo>
                    <a:pt x="2239" y="12291"/>
                  </a:lnTo>
                  <a:cubicBezTo>
                    <a:pt x="2280" y="12250"/>
                    <a:pt x="5698" y="9402"/>
                    <a:pt x="7326" y="6431"/>
                  </a:cubicBezTo>
                  <a:cubicBezTo>
                    <a:pt x="8018" y="5169"/>
                    <a:pt x="8588" y="4314"/>
                    <a:pt x="9117" y="3785"/>
                  </a:cubicBezTo>
                  <a:cubicBezTo>
                    <a:pt x="9605" y="3297"/>
                    <a:pt x="10012" y="3134"/>
                    <a:pt x="10419" y="3134"/>
                  </a:cubicBezTo>
                  <a:cubicBezTo>
                    <a:pt x="10541" y="3134"/>
                    <a:pt x="10623" y="3134"/>
                    <a:pt x="10745" y="3175"/>
                  </a:cubicBezTo>
                  <a:cubicBezTo>
                    <a:pt x="11966" y="3419"/>
                    <a:pt x="12902" y="3419"/>
                    <a:pt x="12942" y="3419"/>
                  </a:cubicBezTo>
                  <a:lnTo>
                    <a:pt x="13105" y="3378"/>
                  </a:lnTo>
                  <a:cubicBezTo>
                    <a:pt x="13105" y="3378"/>
                    <a:pt x="13349" y="3256"/>
                    <a:pt x="13756" y="3012"/>
                  </a:cubicBezTo>
                  <a:cubicBezTo>
                    <a:pt x="14408" y="2646"/>
                    <a:pt x="15344" y="2117"/>
                    <a:pt x="16280" y="1628"/>
                  </a:cubicBezTo>
                  <a:cubicBezTo>
                    <a:pt x="17175" y="1140"/>
                    <a:pt x="18111" y="733"/>
                    <a:pt x="18518" y="692"/>
                  </a:cubicBezTo>
                  <a:lnTo>
                    <a:pt x="18599" y="652"/>
                  </a:lnTo>
                  <a:close/>
                  <a:moveTo>
                    <a:pt x="18355" y="0"/>
                  </a:moveTo>
                  <a:cubicBezTo>
                    <a:pt x="17989" y="82"/>
                    <a:pt x="17460" y="285"/>
                    <a:pt x="16890" y="570"/>
                  </a:cubicBezTo>
                  <a:cubicBezTo>
                    <a:pt x="15315" y="1303"/>
                    <a:pt x="13246" y="2530"/>
                    <a:pt x="12818" y="2768"/>
                  </a:cubicBezTo>
                  <a:lnTo>
                    <a:pt x="12780" y="2768"/>
                  </a:lnTo>
                  <a:cubicBezTo>
                    <a:pt x="12495" y="2727"/>
                    <a:pt x="11762" y="2686"/>
                    <a:pt x="10908" y="2524"/>
                  </a:cubicBezTo>
                  <a:cubicBezTo>
                    <a:pt x="10745" y="2483"/>
                    <a:pt x="10582" y="2442"/>
                    <a:pt x="10419" y="2442"/>
                  </a:cubicBezTo>
                  <a:cubicBezTo>
                    <a:pt x="9809" y="2442"/>
                    <a:pt x="9198" y="2727"/>
                    <a:pt x="8629" y="3338"/>
                  </a:cubicBezTo>
                  <a:cubicBezTo>
                    <a:pt x="8018" y="3907"/>
                    <a:pt x="7448" y="4803"/>
                    <a:pt x="6716" y="6105"/>
                  </a:cubicBezTo>
                  <a:cubicBezTo>
                    <a:pt x="5983" y="7489"/>
                    <a:pt x="4722" y="8913"/>
                    <a:pt x="3704" y="9971"/>
                  </a:cubicBezTo>
                  <a:cubicBezTo>
                    <a:pt x="3175" y="10500"/>
                    <a:pt x="2687" y="10948"/>
                    <a:pt x="2361" y="11274"/>
                  </a:cubicBezTo>
                  <a:cubicBezTo>
                    <a:pt x="2198" y="11436"/>
                    <a:pt x="2076" y="11558"/>
                    <a:pt x="1954" y="11640"/>
                  </a:cubicBezTo>
                  <a:cubicBezTo>
                    <a:pt x="1873" y="11721"/>
                    <a:pt x="1832" y="11762"/>
                    <a:pt x="1832" y="11762"/>
                  </a:cubicBezTo>
                  <a:lnTo>
                    <a:pt x="1791" y="11803"/>
                  </a:lnTo>
                  <a:lnTo>
                    <a:pt x="82" y="13471"/>
                  </a:lnTo>
                  <a:cubicBezTo>
                    <a:pt x="41" y="13553"/>
                    <a:pt x="1" y="13634"/>
                    <a:pt x="1" y="13756"/>
                  </a:cubicBezTo>
                  <a:cubicBezTo>
                    <a:pt x="1" y="13838"/>
                    <a:pt x="41" y="13919"/>
                    <a:pt x="123" y="14000"/>
                  </a:cubicBezTo>
                  <a:lnTo>
                    <a:pt x="896" y="14611"/>
                  </a:lnTo>
                  <a:lnTo>
                    <a:pt x="4803" y="19332"/>
                  </a:lnTo>
                  <a:cubicBezTo>
                    <a:pt x="4844" y="19413"/>
                    <a:pt x="4925" y="19454"/>
                    <a:pt x="5047" y="19454"/>
                  </a:cubicBezTo>
                  <a:cubicBezTo>
                    <a:pt x="5129" y="19454"/>
                    <a:pt x="5210" y="19413"/>
                    <a:pt x="5291" y="19332"/>
                  </a:cubicBezTo>
                  <a:lnTo>
                    <a:pt x="5822" y="18801"/>
                  </a:lnTo>
                  <a:lnTo>
                    <a:pt x="5822" y="18801"/>
                  </a:lnTo>
                  <a:cubicBezTo>
                    <a:pt x="6107" y="18797"/>
                    <a:pt x="6862" y="18776"/>
                    <a:pt x="7815" y="18680"/>
                  </a:cubicBezTo>
                  <a:cubicBezTo>
                    <a:pt x="8995" y="18599"/>
                    <a:pt x="10501" y="18396"/>
                    <a:pt x="11722" y="17989"/>
                  </a:cubicBezTo>
                  <a:cubicBezTo>
                    <a:pt x="12942" y="17582"/>
                    <a:pt x="13960" y="16890"/>
                    <a:pt x="14692" y="16320"/>
                  </a:cubicBezTo>
                  <a:cubicBezTo>
                    <a:pt x="15059" y="16035"/>
                    <a:pt x="15344" y="15791"/>
                    <a:pt x="15588" y="15628"/>
                  </a:cubicBezTo>
                  <a:cubicBezTo>
                    <a:pt x="15710" y="15506"/>
                    <a:pt x="15791" y="15465"/>
                    <a:pt x="15873" y="15425"/>
                  </a:cubicBezTo>
                  <a:lnTo>
                    <a:pt x="15954" y="15384"/>
                  </a:lnTo>
                  <a:cubicBezTo>
                    <a:pt x="16035" y="15384"/>
                    <a:pt x="16361" y="15506"/>
                    <a:pt x="16687" y="15628"/>
                  </a:cubicBezTo>
                  <a:cubicBezTo>
                    <a:pt x="17785" y="16076"/>
                    <a:pt x="19576" y="17053"/>
                    <a:pt x="20471" y="17663"/>
                  </a:cubicBezTo>
                  <a:cubicBezTo>
                    <a:pt x="20878" y="17989"/>
                    <a:pt x="21285" y="18192"/>
                    <a:pt x="21611" y="18355"/>
                  </a:cubicBezTo>
                  <a:cubicBezTo>
                    <a:pt x="21977" y="18518"/>
                    <a:pt x="22343" y="18640"/>
                    <a:pt x="22710" y="18640"/>
                  </a:cubicBezTo>
                  <a:cubicBezTo>
                    <a:pt x="23157" y="18640"/>
                    <a:pt x="23564" y="18477"/>
                    <a:pt x="24012" y="18233"/>
                  </a:cubicBezTo>
                  <a:cubicBezTo>
                    <a:pt x="24134" y="18151"/>
                    <a:pt x="24216" y="18070"/>
                    <a:pt x="24297" y="17948"/>
                  </a:cubicBezTo>
                  <a:cubicBezTo>
                    <a:pt x="24378" y="17867"/>
                    <a:pt x="24419" y="17704"/>
                    <a:pt x="24419" y="17582"/>
                  </a:cubicBezTo>
                  <a:cubicBezTo>
                    <a:pt x="24419" y="17419"/>
                    <a:pt x="24338" y="17297"/>
                    <a:pt x="24297" y="17175"/>
                  </a:cubicBezTo>
                  <a:cubicBezTo>
                    <a:pt x="24134" y="16971"/>
                    <a:pt x="23971" y="16849"/>
                    <a:pt x="23727" y="16686"/>
                  </a:cubicBezTo>
                  <a:cubicBezTo>
                    <a:pt x="23442" y="16483"/>
                    <a:pt x="23035" y="16320"/>
                    <a:pt x="22710" y="16157"/>
                  </a:cubicBezTo>
                  <a:cubicBezTo>
                    <a:pt x="22384" y="15954"/>
                    <a:pt x="22059" y="15791"/>
                    <a:pt x="21937" y="15710"/>
                  </a:cubicBezTo>
                  <a:cubicBezTo>
                    <a:pt x="21652" y="15465"/>
                    <a:pt x="20960" y="14774"/>
                    <a:pt x="20349" y="14163"/>
                  </a:cubicBezTo>
                  <a:cubicBezTo>
                    <a:pt x="20094" y="13891"/>
                    <a:pt x="19853" y="13640"/>
                    <a:pt x="19659" y="13440"/>
                  </a:cubicBezTo>
                  <a:lnTo>
                    <a:pt x="19659" y="13440"/>
                  </a:lnTo>
                  <a:lnTo>
                    <a:pt x="22486" y="12920"/>
                  </a:lnTo>
                  <a:lnTo>
                    <a:pt x="22486" y="12920"/>
                  </a:lnTo>
                  <a:cubicBezTo>
                    <a:pt x="22662" y="13041"/>
                    <a:pt x="22985" y="13256"/>
                    <a:pt x="23361" y="13471"/>
                  </a:cubicBezTo>
                  <a:cubicBezTo>
                    <a:pt x="23646" y="13593"/>
                    <a:pt x="23971" y="13756"/>
                    <a:pt x="24256" y="13919"/>
                  </a:cubicBezTo>
                  <a:cubicBezTo>
                    <a:pt x="24541" y="14041"/>
                    <a:pt x="24826" y="14163"/>
                    <a:pt x="25070" y="14204"/>
                  </a:cubicBezTo>
                  <a:cubicBezTo>
                    <a:pt x="25274" y="14244"/>
                    <a:pt x="25436" y="14244"/>
                    <a:pt x="25599" y="14244"/>
                  </a:cubicBezTo>
                  <a:cubicBezTo>
                    <a:pt x="25843" y="14244"/>
                    <a:pt x="26047" y="14204"/>
                    <a:pt x="26210" y="14082"/>
                  </a:cubicBezTo>
                  <a:cubicBezTo>
                    <a:pt x="26372" y="14000"/>
                    <a:pt x="26535" y="13919"/>
                    <a:pt x="26739" y="13756"/>
                  </a:cubicBezTo>
                  <a:cubicBezTo>
                    <a:pt x="26820" y="13715"/>
                    <a:pt x="26902" y="13634"/>
                    <a:pt x="26942" y="13553"/>
                  </a:cubicBezTo>
                  <a:cubicBezTo>
                    <a:pt x="26983" y="13471"/>
                    <a:pt x="26983" y="13390"/>
                    <a:pt x="26983" y="13308"/>
                  </a:cubicBezTo>
                  <a:cubicBezTo>
                    <a:pt x="26983" y="13105"/>
                    <a:pt x="26942" y="12942"/>
                    <a:pt x="26820" y="12779"/>
                  </a:cubicBezTo>
                  <a:cubicBezTo>
                    <a:pt x="26657" y="12494"/>
                    <a:pt x="26413" y="12169"/>
                    <a:pt x="26088" y="11843"/>
                  </a:cubicBezTo>
                  <a:cubicBezTo>
                    <a:pt x="25599" y="11314"/>
                    <a:pt x="24989" y="10785"/>
                    <a:pt x="24460" y="10338"/>
                  </a:cubicBezTo>
                  <a:cubicBezTo>
                    <a:pt x="24175" y="10093"/>
                    <a:pt x="23890" y="9890"/>
                    <a:pt x="23646" y="9727"/>
                  </a:cubicBezTo>
                  <a:cubicBezTo>
                    <a:pt x="23402" y="9564"/>
                    <a:pt x="23198" y="9442"/>
                    <a:pt x="23035" y="9361"/>
                  </a:cubicBezTo>
                  <a:cubicBezTo>
                    <a:pt x="22750" y="9239"/>
                    <a:pt x="22343" y="9157"/>
                    <a:pt x="21896" y="9117"/>
                  </a:cubicBezTo>
                  <a:cubicBezTo>
                    <a:pt x="21202" y="9015"/>
                    <a:pt x="20376" y="8964"/>
                    <a:pt x="19719" y="8938"/>
                  </a:cubicBezTo>
                  <a:lnTo>
                    <a:pt x="19719" y="8938"/>
                  </a:lnTo>
                  <a:cubicBezTo>
                    <a:pt x="19893" y="8826"/>
                    <a:pt x="20079" y="8707"/>
                    <a:pt x="20268" y="8588"/>
                  </a:cubicBezTo>
                  <a:cubicBezTo>
                    <a:pt x="20675" y="8343"/>
                    <a:pt x="21082" y="8099"/>
                    <a:pt x="21448" y="7896"/>
                  </a:cubicBezTo>
                  <a:cubicBezTo>
                    <a:pt x="21814" y="7692"/>
                    <a:pt x="22099" y="7529"/>
                    <a:pt x="22262" y="7489"/>
                  </a:cubicBezTo>
                  <a:cubicBezTo>
                    <a:pt x="22262" y="7489"/>
                    <a:pt x="22303" y="7448"/>
                    <a:pt x="22384" y="7448"/>
                  </a:cubicBezTo>
                  <a:cubicBezTo>
                    <a:pt x="22588" y="7448"/>
                    <a:pt x="22995" y="7611"/>
                    <a:pt x="23361" y="7774"/>
                  </a:cubicBezTo>
                  <a:cubicBezTo>
                    <a:pt x="23564" y="7855"/>
                    <a:pt x="23727" y="7977"/>
                    <a:pt x="23931" y="8018"/>
                  </a:cubicBezTo>
                  <a:cubicBezTo>
                    <a:pt x="24093" y="8099"/>
                    <a:pt x="24297" y="8140"/>
                    <a:pt x="24460" y="8181"/>
                  </a:cubicBezTo>
                  <a:cubicBezTo>
                    <a:pt x="24489" y="8175"/>
                    <a:pt x="24520" y="8172"/>
                    <a:pt x="24554" y="8172"/>
                  </a:cubicBezTo>
                  <a:cubicBezTo>
                    <a:pt x="24758" y="8172"/>
                    <a:pt x="25047" y="8262"/>
                    <a:pt x="25396" y="8262"/>
                  </a:cubicBezTo>
                  <a:cubicBezTo>
                    <a:pt x="25599" y="8262"/>
                    <a:pt x="25803" y="8221"/>
                    <a:pt x="26047" y="8140"/>
                  </a:cubicBezTo>
                  <a:cubicBezTo>
                    <a:pt x="26250" y="8018"/>
                    <a:pt x="26454" y="7855"/>
                    <a:pt x="26617" y="7611"/>
                  </a:cubicBezTo>
                  <a:cubicBezTo>
                    <a:pt x="26657" y="7529"/>
                    <a:pt x="26698" y="7407"/>
                    <a:pt x="26698" y="7285"/>
                  </a:cubicBezTo>
                  <a:cubicBezTo>
                    <a:pt x="26698" y="7041"/>
                    <a:pt x="26617" y="6838"/>
                    <a:pt x="26495" y="6634"/>
                  </a:cubicBezTo>
                  <a:cubicBezTo>
                    <a:pt x="26250" y="6268"/>
                    <a:pt x="25925" y="5902"/>
                    <a:pt x="25518" y="5495"/>
                  </a:cubicBezTo>
                  <a:cubicBezTo>
                    <a:pt x="24370" y="4347"/>
                    <a:pt x="22792" y="3128"/>
                    <a:pt x="22606" y="2985"/>
                  </a:cubicBezTo>
                  <a:lnTo>
                    <a:pt x="22606" y="2985"/>
                  </a:lnTo>
                  <a:cubicBezTo>
                    <a:pt x="22489" y="2847"/>
                    <a:pt x="21931" y="2197"/>
                    <a:pt x="21245" y="1547"/>
                  </a:cubicBezTo>
                  <a:cubicBezTo>
                    <a:pt x="20838" y="1140"/>
                    <a:pt x="20390" y="774"/>
                    <a:pt x="19942" y="489"/>
                  </a:cubicBezTo>
                  <a:cubicBezTo>
                    <a:pt x="19495" y="204"/>
                    <a:pt x="19047" y="0"/>
                    <a:pt x="185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5"/>
            <p:cNvSpPr/>
            <p:nvPr/>
          </p:nvSpPr>
          <p:spPr>
            <a:xfrm>
              <a:off x="4208800" y="4389225"/>
              <a:ext cx="212675" cy="101775"/>
            </a:xfrm>
            <a:custGeom>
              <a:avLst/>
              <a:gdLst/>
              <a:ahLst/>
              <a:cxnLst/>
              <a:rect l="l" t="t" r="r" b="b"/>
              <a:pathLst>
                <a:path w="8507" h="4071" extrusionOk="0">
                  <a:moveTo>
                    <a:pt x="6756" y="1"/>
                  </a:moveTo>
                  <a:cubicBezTo>
                    <a:pt x="6512" y="1"/>
                    <a:pt x="6268" y="41"/>
                    <a:pt x="6024" y="123"/>
                  </a:cubicBezTo>
                  <a:cubicBezTo>
                    <a:pt x="5617" y="367"/>
                    <a:pt x="4152" y="1181"/>
                    <a:pt x="2809" y="1954"/>
                  </a:cubicBezTo>
                  <a:cubicBezTo>
                    <a:pt x="1466" y="2727"/>
                    <a:pt x="204" y="3419"/>
                    <a:pt x="204" y="3419"/>
                  </a:cubicBezTo>
                  <a:cubicBezTo>
                    <a:pt x="41" y="3541"/>
                    <a:pt x="1" y="3745"/>
                    <a:pt x="82" y="3908"/>
                  </a:cubicBezTo>
                  <a:cubicBezTo>
                    <a:pt x="164" y="4016"/>
                    <a:pt x="281" y="4070"/>
                    <a:pt x="399" y="4070"/>
                  </a:cubicBezTo>
                  <a:cubicBezTo>
                    <a:pt x="457" y="4070"/>
                    <a:pt x="516" y="4057"/>
                    <a:pt x="571" y="4030"/>
                  </a:cubicBezTo>
                  <a:cubicBezTo>
                    <a:pt x="571" y="4030"/>
                    <a:pt x="855" y="3826"/>
                    <a:pt x="1344" y="3582"/>
                  </a:cubicBezTo>
                  <a:cubicBezTo>
                    <a:pt x="2076" y="3134"/>
                    <a:pt x="3175" y="2524"/>
                    <a:pt x="4152" y="1954"/>
                  </a:cubicBezTo>
                  <a:cubicBezTo>
                    <a:pt x="5169" y="1384"/>
                    <a:pt x="6024" y="896"/>
                    <a:pt x="6309" y="733"/>
                  </a:cubicBezTo>
                  <a:cubicBezTo>
                    <a:pt x="6431" y="693"/>
                    <a:pt x="6594" y="652"/>
                    <a:pt x="6756" y="652"/>
                  </a:cubicBezTo>
                  <a:cubicBezTo>
                    <a:pt x="7041" y="652"/>
                    <a:pt x="7326" y="733"/>
                    <a:pt x="7570" y="815"/>
                  </a:cubicBezTo>
                  <a:cubicBezTo>
                    <a:pt x="7693" y="855"/>
                    <a:pt x="7815" y="937"/>
                    <a:pt x="7855" y="937"/>
                  </a:cubicBezTo>
                  <a:lnTo>
                    <a:pt x="7937" y="977"/>
                  </a:lnTo>
                  <a:lnTo>
                    <a:pt x="7977" y="1018"/>
                  </a:lnTo>
                  <a:cubicBezTo>
                    <a:pt x="8021" y="1040"/>
                    <a:pt x="8068" y="1050"/>
                    <a:pt x="8114" y="1050"/>
                  </a:cubicBezTo>
                  <a:cubicBezTo>
                    <a:pt x="8240" y="1050"/>
                    <a:pt x="8365" y="974"/>
                    <a:pt x="8425" y="855"/>
                  </a:cubicBezTo>
                  <a:cubicBezTo>
                    <a:pt x="8506" y="693"/>
                    <a:pt x="8466" y="489"/>
                    <a:pt x="8303" y="408"/>
                  </a:cubicBezTo>
                  <a:cubicBezTo>
                    <a:pt x="8262" y="408"/>
                    <a:pt x="7570"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5"/>
            <p:cNvSpPr/>
            <p:nvPr/>
          </p:nvSpPr>
          <p:spPr>
            <a:xfrm>
              <a:off x="4107075" y="4395325"/>
              <a:ext cx="78350" cy="56000"/>
            </a:xfrm>
            <a:custGeom>
              <a:avLst/>
              <a:gdLst/>
              <a:ahLst/>
              <a:cxnLst/>
              <a:rect l="l" t="t" r="r" b="b"/>
              <a:pathLst>
                <a:path w="3134" h="2240" extrusionOk="0">
                  <a:moveTo>
                    <a:pt x="2736" y="1"/>
                  </a:moveTo>
                  <a:cubicBezTo>
                    <a:pt x="2677" y="1"/>
                    <a:pt x="2618" y="14"/>
                    <a:pt x="2564" y="42"/>
                  </a:cubicBezTo>
                  <a:lnTo>
                    <a:pt x="204" y="1629"/>
                  </a:lnTo>
                  <a:cubicBezTo>
                    <a:pt x="41" y="1710"/>
                    <a:pt x="0" y="1954"/>
                    <a:pt x="122" y="2076"/>
                  </a:cubicBezTo>
                  <a:cubicBezTo>
                    <a:pt x="176" y="2185"/>
                    <a:pt x="285" y="2239"/>
                    <a:pt x="399" y="2239"/>
                  </a:cubicBezTo>
                  <a:cubicBezTo>
                    <a:pt x="457" y="2239"/>
                    <a:pt x="516" y="2226"/>
                    <a:pt x="570" y="2199"/>
                  </a:cubicBezTo>
                  <a:lnTo>
                    <a:pt x="2930" y="611"/>
                  </a:lnTo>
                  <a:cubicBezTo>
                    <a:pt x="3093" y="530"/>
                    <a:pt x="3134" y="286"/>
                    <a:pt x="3052" y="164"/>
                  </a:cubicBezTo>
                  <a:cubicBezTo>
                    <a:pt x="2971" y="55"/>
                    <a:pt x="2853" y="1"/>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5"/>
            <p:cNvSpPr/>
            <p:nvPr/>
          </p:nvSpPr>
          <p:spPr>
            <a:xfrm>
              <a:off x="3132375" y="4321475"/>
              <a:ext cx="590625" cy="357750"/>
            </a:xfrm>
            <a:custGeom>
              <a:avLst/>
              <a:gdLst/>
              <a:ahLst/>
              <a:cxnLst/>
              <a:rect l="l" t="t" r="r" b="b"/>
              <a:pathLst>
                <a:path w="23625" h="14310" extrusionOk="0">
                  <a:moveTo>
                    <a:pt x="14225" y="1"/>
                  </a:moveTo>
                  <a:cubicBezTo>
                    <a:pt x="14163" y="1"/>
                    <a:pt x="14101" y="8"/>
                    <a:pt x="14041" y="25"/>
                  </a:cubicBezTo>
                  <a:cubicBezTo>
                    <a:pt x="12983" y="269"/>
                    <a:pt x="12209" y="1042"/>
                    <a:pt x="12209" y="1042"/>
                  </a:cubicBezTo>
                  <a:cubicBezTo>
                    <a:pt x="12209" y="1042"/>
                    <a:pt x="11762" y="795"/>
                    <a:pt x="11144" y="795"/>
                  </a:cubicBezTo>
                  <a:cubicBezTo>
                    <a:pt x="10757" y="795"/>
                    <a:pt x="10303" y="892"/>
                    <a:pt x="9849" y="1205"/>
                  </a:cubicBezTo>
                  <a:cubicBezTo>
                    <a:pt x="8669" y="1978"/>
                    <a:pt x="7489" y="2222"/>
                    <a:pt x="6186" y="3280"/>
                  </a:cubicBezTo>
                  <a:cubicBezTo>
                    <a:pt x="4884" y="4339"/>
                    <a:pt x="1058" y="6821"/>
                    <a:pt x="529" y="7757"/>
                  </a:cubicBezTo>
                  <a:cubicBezTo>
                    <a:pt x="0" y="8652"/>
                    <a:pt x="7244" y="14309"/>
                    <a:pt x="7244" y="14309"/>
                  </a:cubicBezTo>
                  <a:cubicBezTo>
                    <a:pt x="7244" y="14309"/>
                    <a:pt x="15872" y="14187"/>
                    <a:pt x="17215" y="13373"/>
                  </a:cubicBezTo>
                  <a:cubicBezTo>
                    <a:pt x="18517" y="12600"/>
                    <a:pt x="21651" y="10362"/>
                    <a:pt x="21814" y="9466"/>
                  </a:cubicBezTo>
                  <a:cubicBezTo>
                    <a:pt x="21903" y="8786"/>
                    <a:pt x="21497" y="8320"/>
                    <a:pt x="20768" y="8320"/>
                  </a:cubicBezTo>
                  <a:cubicBezTo>
                    <a:pt x="20494" y="8320"/>
                    <a:pt x="20175" y="8386"/>
                    <a:pt x="19820" y="8530"/>
                  </a:cubicBezTo>
                  <a:cubicBezTo>
                    <a:pt x="18517" y="9059"/>
                    <a:pt x="15099" y="10362"/>
                    <a:pt x="14570" y="10362"/>
                  </a:cubicBezTo>
                  <a:cubicBezTo>
                    <a:pt x="14041" y="10362"/>
                    <a:pt x="11802" y="9589"/>
                    <a:pt x="11802" y="9589"/>
                  </a:cubicBezTo>
                  <a:cubicBezTo>
                    <a:pt x="11802" y="9589"/>
                    <a:pt x="15628" y="6170"/>
                    <a:pt x="17215" y="5275"/>
                  </a:cubicBezTo>
                  <a:cubicBezTo>
                    <a:pt x="17887" y="4868"/>
                    <a:pt x="18589" y="4715"/>
                    <a:pt x="19245" y="4715"/>
                  </a:cubicBezTo>
                  <a:cubicBezTo>
                    <a:pt x="20100" y="4715"/>
                    <a:pt x="20877" y="4975"/>
                    <a:pt x="21407" y="5275"/>
                  </a:cubicBezTo>
                  <a:cubicBezTo>
                    <a:pt x="21515" y="5334"/>
                    <a:pt x="21632" y="5361"/>
                    <a:pt x="21752" y="5361"/>
                  </a:cubicBezTo>
                  <a:cubicBezTo>
                    <a:pt x="22618" y="5361"/>
                    <a:pt x="23624" y="3945"/>
                    <a:pt x="22587" y="3158"/>
                  </a:cubicBezTo>
                  <a:cubicBezTo>
                    <a:pt x="21503" y="2298"/>
                    <a:pt x="19971" y="1679"/>
                    <a:pt x="18719" y="1679"/>
                  </a:cubicBezTo>
                  <a:cubicBezTo>
                    <a:pt x="18609" y="1679"/>
                    <a:pt x="18501" y="1683"/>
                    <a:pt x="18395" y="1693"/>
                  </a:cubicBezTo>
                  <a:cubicBezTo>
                    <a:pt x="17052" y="1856"/>
                    <a:pt x="16564" y="2100"/>
                    <a:pt x="16564" y="2100"/>
                  </a:cubicBezTo>
                  <a:cubicBezTo>
                    <a:pt x="16564" y="2100"/>
                    <a:pt x="15261" y="1"/>
                    <a:pt x="14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5"/>
            <p:cNvSpPr/>
            <p:nvPr/>
          </p:nvSpPr>
          <p:spPr>
            <a:xfrm>
              <a:off x="3136450" y="4312925"/>
              <a:ext cx="579950" cy="374425"/>
            </a:xfrm>
            <a:custGeom>
              <a:avLst/>
              <a:gdLst/>
              <a:ahLst/>
              <a:cxnLst/>
              <a:rect l="l" t="t" r="r" b="b"/>
              <a:pathLst>
                <a:path w="23198" h="14977" extrusionOk="0">
                  <a:moveTo>
                    <a:pt x="14041" y="652"/>
                  </a:moveTo>
                  <a:cubicBezTo>
                    <a:pt x="14203" y="652"/>
                    <a:pt x="14407" y="733"/>
                    <a:pt x="14651" y="936"/>
                  </a:cubicBezTo>
                  <a:cubicBezTo>
                    <a:pt x="15017" y="1181"/>
                    <a:pt x="15384" y="1628"/>
                    <a:pt x="15628" y="1995"/>
                  </a:cubicBezTo>
                  <a:cubicBezTo>
                    <a:pt x="15791" y="2157"/>
                    <a:pt x="15913" y="2320"/>
                    <a:pt x="15953" y="2442"/>
                  </a:cubicBezTo>
                  <a:lnTo>
                    <a:pt x="16075" y="2564"/>
                  </a:lnTo>
                  <a:lnTo>
                    <a:pt x="16075" y="2605"/>
                  </a:lnTo>
                  <a:cubicBezTo>
                    <a:pt x="16165" y="2724"/>
                    <a:pt x="16276" y="2800"/>
                    <a:pt x="16393" y="2800"/>
                  </a:cubicBezTo>
                  <a:cubicBezTo>
                    <a:pt x="16436" y="2800"/>
                    <a:pt x="16479" y="2790"/>
                    <a:pt x="16523" y="2768"/>
                  </a:cubicBezTo>
                  <a:cubicBezTo>
                    <a:pt x="16564" y="2727"/>
                    <a:pt x="17052" y="2524"/>
                    <a:pt x="18232" y="2402"/>
                  </a:cubicBezTo>
                  <a:cubicBezTo>
                    <a:pt x="18354" y="2361"/>
                    <a:pt x="18477" y="2361"/>
                    <a:pt x="18558" y="2361"/>
                  </a:cubicBezTo>
                  <a:cubicBezTo>
                    <a:pt x="19697" y="2361"/>
                    <a:pt x="21203" y="2971"/>
                    <a:pt x="22221" y="3785"/>
                  </a:cubicBezTo>
                  <a:cubicBezTo>
                    <a:pt x="22465" y="3948"/>
                    <a:pt x="22506" y="4152"/>
                    <a:pt x="22506" y="4355"/>
                  </a:cubicBezTo>
                  <a:cubicBezTo>
                    <a:pt x="22546" y="4558"/>
                    <a:pt x="22424" y="4843"/>
                    <a:pt x="22221" y="5047"/>
                  </a:cubicBezTo>
                  <a:cubicBezTo>
                    <a:pt x="22017" y="5250"/>
                    <a:pt x="21773" y="5372"/>
                    <a:pt x="21610" y="5372"/>
                  </a:cubicBezTo>
                  <a:cubicBezTo>
                    <a:pt x="21529" y="5372"/>
                    <a:pt x="21488" y="5332"/>
                    <a:pt x="21407" y="5291"/>
                  </a:cubicBezTo>
                  <a:cubicBezTo>
                    <a:pt x="20837" y="4965"/>
                    <a:pt x="20023" y="4721"/>
                    <a:pt x="19087" y="4721"/>
                  </a:cubicBezTo>
                  <a:cubicBezTo>
                    <a:pt x="18395" y="4721"/>
                    <a:pt x="17622" y="4884"/>
                    <a:pt x="16849" y="5291"/>
                  </a:cubicBezTo>
                  <a:cubicBezTo>
                    <a:pt x="16035" y="5779"/>
                    <a:pt x="14692" y="6878"/>
                    <a:pt x="13552" y="7855"/>
                  </a:cubicBezTo>
                  <a:cubicBezTo>
                    <a:pt x="12372" y="8832"/>
                    <a:pt x="11436" y="9686"/>
                    <a:pt x="11436" y="9686"/>
                  </a:cubicBezTo>
                  <a:cubicBezTo>
                    <a:pt x="11355" y="9768"/>
                    <a:pt x="11314" y="9890"/>
                    <a:pt x="11314" y="10012"/>
                  </a:cubicBezTo>
                  <a:cubicBezTo>
                    <a:pt x="11355" y="10093"/>
                    <a:pt x="11436" y="10215"/>
                    <a:pt x="11558" y="10256"/>
                  </a:cubicBezTo>
                  <a:cubicBezTo>
                    <a:pt x="11558" y="10256"/>
                    <a:pt x="12087" y="10460"/>
                    <a:pt x="12738" y="10663"/>
                  </a:cubicBezTo>
                  <a:cubicBezTo>
                    <a:pt x="13064" y="10744"/>
                    <a:pt x="13389" y="10826"/>
                    <a:pt x="13674" y="10907"/>
                  </a:cubicBezTo>
                  <a:cubicBezTo>
                    <a:pt x="13959" y="10989"/>
                    <a:pt x="14203" y="11070"/>
                    <a:pt x="14407" y="11070"/>
                  </a:cubicBezTo>
                  <a:cubicBezTo>
                    <a:pt x="14529" y="11070"/>
                    <a:pt x="14651" y="11029"/>
                    <a:pt x="14814" y="10989"/>
                  </a:cubicBezTo>
                  <a:cubicBezTo>
                    <a:pt x="15343" y="10867"/>
                    <a:pt x="16320" y="10500"/>
                    <a:pt x="17256" y="10175"/>
                  </a:cubicBezTo>
                  <a:cubicBezTo>
                    <a:pt x="18232" y="9808"/>
                    <a:pt x="19209" y="9442"/>
                    <a:pt x="19779" y="9198"/>
                  </a:cubicBezTo>
                  <a:cubicBezTo>
                    <a:pt x="20104" y="9076"/>
                    <a:pt x="20389" y="8994"/>
                    <a:pt x="20593" y="8994"/>
                  </a:cubicBezTo>
                  <a:cubicBezTo>
                    <a:pt x="20878" y="8994"/>
                    <a:pt x="21040" y="9076"/>
                    <a:pt x="21163" y="9157"/>
                  </a:cubicBezTo>
                  <a:cubicBezTo>
                    <a:pt x="21244" y="9279"/>
                    <a:pt x="21285" y="9401"/>
                    <a:pt x="21325" y="9605"/>
                  </a:cubicBezTo>
                  <a:lnTo>
                    <a:pt x="21285" y="9768"/>
                  </a:lnTo>
                  <a:cubicBezTo>
                    <a:pt x="21285" y="9768"/>
                    <a:pt x="21244" y="9890"/>
                    <a:pt x="21163" y="10012"/>
                  </a:cubicBezTo>
                  <a:cubicBezTo>
                    <a:pt x="20878" y="10460"/>
                    <a:pt x="20064" y="11192"/>
                    <a:pt x="19209" y="11843"/>
                  </a:cubicBezTo>
                  <a:cubicBezTo>
                    <a:pt x="18354" y="12494"/>
                    <a:pt x="17418" y="13105"/>
                    <a:pt x="16849" y="13430"/>
                  </a:cubicBezTo>
                  <a:cubicBezTo>
                    <a:pt x="16767" y="13512"/>
                    <a:pt x="16523" y="13593"/>
                    <a:pt x="16157" y="13675"/>
                  </a:cubicBezTo>
                  <a:cubicBezTo>
                    <a:pt x="14936" y="13919"/>
                    <a:pt x="12657" y="14082"/>
                    <a:pt x="10663" y="14204"/>
                  </a:cubicBezTo>
                  <a:cubicBezTo>
                    <a:pt x="9686" y="14244"/>
                    <a:pt x="8791" y="14285"/>
                    <a:pt x="8139" y="14285"/>
                  </a:cubicBezTo>
                  <a:cubicBezTo>
                    <a:pt x="7739" y="14310"/>
                    <a:pt x="7416" y="14320"/>
                    <a:pt x="7226" y="14323"/>
                  </a:cubicBezTo>
                  <a:lnTo>
                    <a:pt x="7226" y="14323"/>
                  </a:lnTo>
                  <a:cubicBezTo>
                    <a:pt x="7086" y="14220"/>
                    <a:pt x="6707" y="13937"/>
                    <a:pt x="6227" y="13553"/>
                  </a:cubicBezTo>
                  <a:cubicBezTo>
                    <a:pt x="5291" y="12779"/>
                    <a:pt x="3866" y="11599"/>
                    <a:pt x="2686" y="10541"/>
                  </a:cubicBezTo>
                  <a:cubicBezTo>
                    <a:pt x="2116" y="9971"/>
                    <a:pt x="1587" y="9442"/>
                    <a:pt x="1221" y="9035"/>
                  </a:cubicBezTo>
                  <a:cubicBezTo>
                    <a:pt x="1017" y="8791"/>
                    <a:pt x="895" y="8628"/>
                    <a:pt x="814" y="8465"/>
                  </a:cubicBezTo>
                  <a:cubicBezTo>
                    <a:pt x="733" y="8384"/>
                    <a:pt x="733" y="8343"/>
                    <a:pt x="692" y="8262"/>
                  </a:cubicBezTo>
                  <a:lnTo>
                    <a:pt x="692" y="8221"/>
                  </a:lnTo>
                  <a:lnTo>
                    <a:pt x="674" y="8221"/>
                  </a:lnTo>
                  <a:cubicBezTo>
                    <a:pt x="784" y="8048"/>
                    <a:pt x="1093" y="7745"/>
                    <a:pt x="1506" y="7407"/>
                  </a:cubicBezTo>
                  <a:cubicBezTo>
                    <a:pt x="2157" y="6838"/>
                    <a:pt x="3093" y="6186"/>
                    <a:pt x="3988" y="5535"/>
                  </a:cubicBezTo>
                  <a:cubicBezTo>
                    <a:pt x="4884" y="4884"/>
                    <a:pt x="5698" y="4314"/>
                    <a:pt x="6227" y="3907"/>
                  </a:cubicBezTo>
                  <a:cubicBezTo>
                    <a:pt x="7488" y="2890"/>
                    <a:pt x="8628" y="2646"/>
                    <a:pt x="9889" y="1791"/>
                  </a:cubicBezTo>
                  <a:cubicBezTo>
                    <a:pt x="10256" y="1547"/>
                    <a:pt x="10622" y="1465"/>
                    <a:pt x="10948" y="1465"/>
                  </a:cubicBezTo>
                  <a:cubicBezTo>
                    <a:pt x="11232" y="1465"/>
                    <a:pt x="11477" y="1547"/>
                    <a:pt x="11639" y="1588"/>
                  </a:cubicBezTo>
                  <a:cubicBezTo>
                    <a:pt x="11721" y="1628"/>
                    <a:pt x="11802" y="1628"/>
                    <a:pt x="11843" y="1669"/>
                  </a:cubicBezTo>
                  <a:lnTo>
                    <a:pt x="11884" y="1669"/>
                  </a:lnTo>
                  <a:lnTo>
                    <a:pt x="11884" y="1710"/>
                  </a:lnTo>
                  <a:cubicBezTo>
                    <a:pt x="11928" y="1725"/>
                    <a:pt x="11978" y="1734"/>
                    <a:pt x="12030" y="1734"/>
                  </a:cubicBezTo>
                  <a:cubicBezTo>
                    <a:pt x="12119" y="1734"/>
                    <a:pt x="12213" y="1706"/>
                    <a:pt x="12291" y="1628"/>
                  </a:cubicBezTo>
                  <a:cubicBezTo>
                    <a:pt x="12372" y="1547"/>
                    <a:pt x="13105" y="896"/>
                    <a:pt x="13959" y="692"/>
                  </a:cubicBezTo>
                  <a:lnTo>
                    <a:pt x="14041" y="652"/>
                  </a:lnTo>
                  <a:close/>
                  <a:moveTo>
                    <a:pt x="13796" y="0"/>
                  </a:moveTo>
                  <a:cubicBezTo>
                    <a:pt x="12945" y="244"/>
                    <a:pt x="12275" y="760"/>
                    <a:pt x="11974" y="1005"/>
                  </a:cubicBezTo>
                  <a:lnTo>
                    <a:pt x="11974" y="1005"/>
                  </a:lnTo>
                  <a:cubicBezTo>
                    <a:pt x="11756" y="922"/>
                    <a:pt x="11398" y="814"/>
                    <a:pt x="10948" y="814"/>
                  </a:cubicBezTo>
                  <a:cubicBezTo>
                    <a:pt x="10500" y="814"/>
                    <a:pt x="10012" y="896"/>
                    <a:pt x="9482" y="1262"/>
                  </a:cubicBezTo>
                  <a:cubicBezTo>
                    <a:pt x="8384" y="1995"/>
                    <a:pt x="7163" y="2279"/>
                    <a:pt x="5820" y="3378"/>
                  </a:cubicBezTo>
                  <a:cubicBezTo>
                    <a:pt x="5169" y="3867"/>
                    <a:pt x="3866" y="4762"/>
                    <a:pt x="2686" y="5617"/>
                  </a:cubicBezTo>
                  <a:cubicBezTo>
                    <a:pt x="2116" y="6064"/>
                    <a:pt x="1547" y="6512"/>
                    <a:pt x="1058" y="6878"/>
                  </a:cubicBezTo>
                  <a:cubicBezTo>
                    <a:pt x="610" y="7285"/>
                    <a:pt x="244" y="7611"/>
                    <a:pt x="81" y="7936"/>
                  </a:cubicBezTo>
                  <a:cubicBezTo>
                    <a:pt x="41" y="8018"/>
                    <a:pt x="0" y="8099"/>
                    <a:pt x="0" y="8221"/>
                  </a:cubicBezTo>
                  <a:cubicBezTo>
                    <a:pt x="0" y="8343"/>
                    <a:pt x="41" y="8506"/>
                    <a:pt x="122" y="8628"/>
                  </a:cubicBezTo>
                  <a:cubicBezTo>
                    <a:pt x="326" y="9076"/>
                    <a:pt x="855" y="9686"/>
                    <a:pt x="1547" y="10337"/>
                  </a:cubicBezTo>
                  <a:cubicBezTo>
                    <a:pt x="3541" y="12332"/>
                    <a:pt x="6837" y="14896"/>
                    <a:pt x="6837" y="14936"/>
                  </a:cubicBezTo>
                  <a:cubicBezTo>
                    <a:pt x="6919" y="14977"/>
                    <a:pt x="7000" y="14977"/>
                    <a:pt x="7081" y="14977"/>
                  </a:cubicBezTo>
                  <a:cubicBezTo>
                    <a:pt x="7081" y="14977"/>
                    <a:pt x="9238" y="14977"/>
                    <a:pt x="11558" y="14814"/>
                  </a:cubicBezTo>
                  <a:cubicBezTo>
                    <a:pt x="12738" y="14773"/>
                    <a:pt x="13959" y="14651"/>
                    <a:pt x="14977" y="14529"/>
                  </a:cubicBezTo>
                  <a:cubicBezTo>
                    <a:pt x="15465" y="14489"/>
                    <a:pt x="15913" y="14407"/>
                    <a:pt x="16320" y="14326"/>
                  </a:cubicBezTo>
                  <a:cubicBezTo>
                    <a:pt x="16686" y="14244"/>
                    <a:pt x="16971" y="14163"/>
                    <a:pt x="17215" y="14041"/>
                  </a:cubicBezTo>
                  <a:cubicBezTo>
                    <a:pt x="17866" y="13634"/>
                    <a:pt x="19006" y="12861"/>
                    <a:pt x="19982" y="12087"/>
                  </a:cubicBezTo>
                  <a:cubicBezTo>
                    <a:pt x="20471" y="11680"/>
                    <a:pt x="20918" y="11274"/>
                    <a:pt x="21285" y="10907"/>
                  </a:cubicBezTo>
                  <a:cubicBezTo>
                    <a:pt x="21447" y="10744"/>
                    <a:pt x="21610" y="10541"/>
                    <a:pt x="21732" y="10378"/>
                  </a:cubicBezTo>
                  <a:cubicBezTo>
                    <a:pt x="21854" y="10215"/>
                    <a:pt x="21936" y="10053"/>
                    <a:pt x="21976" y="9849"/>
                  </a:cubicBezTo>
                  <a:cubicBezTo>
                    <a:pt x="21976" y="9768"/>
                    <a:pt x="21976" y="9686"/>
                    <a:pt x="21976" y="9605"/>
                  </a:cubicBezTo>
                  <a:cubicBezTo>
                    <a:pt x="21976" y="9239"/>
                    <a:pt x="21854" y="8913"/>
                    <a:pt x="21610" y="8669"/>
                  </a:cubicBezTo>
                  <a:cubicBezTo>
                    <a:pt x="21366" y="8425"/>
                    <a:pt x="21000" y="8343"/>
                    <a:pt x="20593" y="8343"/>
                  </a:cubicBezTo>
                  <a:cubicBezTo>
                    <a:pt x="20267" y="8343"/>
                    <a:pt x="19942" y="8425"/>
                    <a:pt x="19535" y="8547"/>
                  </a:cubicBezTo>
                  <a:cubicBezTo>
                    <a:pt x="18883" y="8832"/>
                    <a:pt x="17703" y="9279"/>
                    <a:pt x="16645" y="9686"/>
                  </a:cubicBezTo>
                  <a:cubicBezTo>
                    <a:pt x="16075" y="9890"/>
                    <a:pt x="15587" y="10053"/>
                    <a:pt x="15180" y="10175"/>
                  </a:cubicBezTo>
                  <a:cubicBezTo>
                    <a:pt x="14977" y="10256"/>
                    <a:pt x="14773" y="10297"/>
                    <a:pt x="14651" y="10337"/>
                  </a:cubicBezTo>
                  <a:cubicBezTo>
                    <a:pt x="14529" y="10378"/>
                    <a:pt x="14407" y="10378"/>
                    <a:pt x="14407" y="10378"/>
                  </a:cubicBezTo>
                  <a:cubicBezTo>
                    <a:pt x="14366" y="10378"/>
                    <a:pt x="14122" y="10337"/>
                    <a:pt x="13837" y="10256"/>
                  </a:cubicBezTo>
                  <a:cubicBezTo>
                    <a:pt x="13430" y="10175"/>
                    <a:pt x="12901" y="10012"/>
                    <a:pt x="12494" y="9849"/>
                  </a:cubicBezTo>
                  <a:cubicBezTo>
                    <a:pt x="12435" y="9831"/>
                    <a:pt x="12378" y="9814"/>
                    <a:pt x="12323" y="9796"/>
                  </a:cubicBezTo>
                  <a:lnTo>
                    <a:pt x="12323" y="9796"/>
                  </a:lnTo>
                  <a:cubicBezTo>
                    <a:pt x="12376" y="9750"/>
                    <a:pt x="12434" y="9699"/>
                    <a:pt x="12494" y="9646"/>
                  </a:cubicBezTo>
                  <a:cubicBezTo>
                    <a:pt x="13064" y="9117"/>
                    <a:pt x="13959" y="8384"/>
                    <a:pt x="14854" y="7651"/>
                  </a:cubicBezTo>
                  <a:cubicBezTo>
                    <a:pt x="15750" y="6919"/>
                    <a:pt x="16645" y="6227"/>
                    <a:pt x="17215" y="5901"/>
                  </a:cubicBezTo>
                  <a:cubicBezTo>
                    <a:pt x="17825" y="5535"/>
                    <a:pt x="18477" y="5372"/>
                    <a:pt x="19087" y="5372"/>
                  </a:cubicBezTo>
                  <a:cubicBezTo>
                    <a:pt x="19860" y="5372"/>
                    <a:pt x="20593" y="5617"/>
                    <a:pt x="21081" y="5901"/>
                  </a:cubicBezTo>
                  <a:cubicBezTo>
                    <a:pt x="21244" y="5983"/>
                    <a:pt x="21447" y="6024"/>
                    <a:pt x="21610" y="6024"/>
                  </a:cubicBezTo>
                  <a:cubicBezTo>
                    <a:pt x="22058" y="6024"/>
                    <a:pt x="22424" y="5820"/>
                    <a:pt x="22709" y="5495"/>
                  </a:cubicBezTo>
                  <a:cubicBezTo>
                    <a:pt x="22994" y="5210"/>
                    <a:pt x="23197" y="4803"/>
                    <a:pt x="23197" y="4355"/>
                  </a:cubicBezTo>
                  <a:cubicBezTo>
                    <a:pt x="23197" y="3948"/>
                    <a:pt x="23035" y="3541"/>
                    <a:pt x="22628" y="3215"/>
                  </a:cubicBezTo>
                  <a:cubicBezTo>
                    <a:pt x="21488" y="2361"/>
                    <a:pt x="19942" y="1710"/>
                    <a:pt x="18558" y="1710"/>
                  </a:cubicBezTo>
                  <a:lnTo>
                    <a:pt x="18192" y="1710"/>
                  </a:lnTo>
                  <a:cubicBezTo>
                    <a:pt x="17337" y="1787"/>
                    <a:pt x="16796" y="1931"/>
                    <a:pt x="16504" y="2036"/>
                  </a:cubicBezTo>
                  <a:lnTo>
                    <a:pt x="16504" y="2036"/>
                  </a:lnTo>
                  <a:cubicBezTo>
                    <a:pt x="16359" y="1821"/>
                    <a:pt x="16137" y="1493"/>
                    <a:pt x="15872" y="1181"/>
                  </a:cubicBezTo>
                  <a:cubicBezTo>
                    <a:pt x="15628" y="896"/>
                    <a:pt x="15343" y="611"/>
                    <a:pt x="15058" y="367"/>
                  </a:cubicBezTo>
                  <a:cubicBezTo>
                    <a:pt x="14773" y="163"/>
                    <a:pt x="14448" y="0"/>
                    <a:pt x="140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5"/>
            <p:cNvSpPr/>
            <p:nvPr/>
          </p:nvSpPr>
          <p:spPr>
            <a:xfrm>
              <a:off x="3444725" y="4365825"/>
              <a:ext cx="110925" cy="69225"/>
            </a:xfrm>
            <a:custGeom>
              <a:avLst/>
              <a:gdLst/>
              <a:ahLst/>
              <a:cxnLst/>
              <a:rect l="l" t="t" r="r" b="b"/>
              <a:pathLst>
                <a:path w="4437" h="2769" extrusionOk="0">
                  <a:moveTo>
                    <a:pt x="4038" y="1"/>
                  </a:moveTo>
                  <a:cubicBezTo>
                    <a:pt x="3980" y="1"/>
                    <a:pt x="3921" y="14"/>
                    <a:pt x="3866" y="41"/>
                  </a:cubicBezTo>
                  <a:lnTo>
                    <a:pt x="204" y="2158"/>
                  </a:lnTo>
                  <a:cubicBezTo>
                    <a:pt x="41" y="2239"/>
                    <a:pt x="0" y="2442"/>
                    <a:pt x="82" y="2605"/>
                  </a:cubicBezTo>
                  <a:cubicBezTo>
                    <a:pt x="136" y="2714"/>
                    <a:pt x="244" y="2768"/>
                    <a:pt x="359" y="2768"/>
                  </a:cubicBezTo>
                  <a:cubicBezTo>
                    <a:pt x="416" y="2768"/>
                    <a:pt x="475" y="2754"/>
                    <a:pt x="529" y="2727"/>
                  </a:cubicBezTo>
                  <a:lnTo>
                    <a:pt x="4233" y="611"/>
                  </a:lnTo>
                  <a:cubicBezTo>
                    <a:pt x="4396" y="530"/>
                    <a:pt x="4436" y="326"/>
                    <a:pt x="4355" y="163"/>
                  </a:cubicBezTo>
                  <a:cubicBezTo>
                    <a:pt x="4273" y="55"/>
                    <a:pt x="4156" y="1"/>
                    <a:pt x="40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5"/>
            <p:cNvSpPr/>
            <p:nvPr/>
          </p:nvSpPr>
          <p:spPr>
            <a:xfrm>
              <a:off x="3362300" y="4339625"/>
              <a:ext cx="85500" cy="62600"/>
            </a:xfrm>
            <a:custGeom>
              <a:avLst/>
              <a:gdLst/>
              <a:ahLst/>
              <a:cxnLst/>
              <a:rect l="l" t="t" r="r" b="b"/>
              <a:pathLst>
                <a:path w="3420" h="2504" extrusionOk="0">
                  <a:moveTo>
                    <a:pt x="3013" y="1"/>
                  </a:moveTo>
                  <a:cubicBezTo>
                    <a:pt x="2944" y="1"/>
                    <a:pt x="2873" y="24"/>
                    <a:pt x="2809" y="72"/>
                  </a:cubicBezTo>
                  <a:lnTo>
                    <a:pt x="204" y="1903"/>
                  </a:lnTo>
                  <a:cubicBezTo>
                    <a:pt x="41" y="1985"/>
                    <a:pt x="1" y="2188"/>
                    <a:pt x="123" y="2351"/>
                  </a:cubicBezTo>
                  <a:cubicBezTo>
                    <a:pt x="172" y="2450"/>
                    <a:pt x="281" y="2503"/>
                    <a:pt x="387" y="2503"/>
                  </a:cubicBezTo>
                  <a:cubicBezTo>
                    <a:pt x="455" y="2503"/>
                    <a:pt x="522" y="2481"/>
                    <a:pt x="571" y="2432"/>
                  </a:cubicBezTo>
                  <a:lnTo>
                    <a:pt x="3216" y="601"/>
                  </a:lnTo>
                  <a:cubicBezTo>
                    <a:pt x="3379" y="520"/>
                    <a:pt x="3419" y="275"/>
                    <a:pt x="3297" y="153"/>
                  </a:cubicBezTo>
                  <a:cubicBezTo>
                    <a:pt x="3223" y="55"/>
                    <a:pt x="3120" y="1"/>
                    <a:pt x="3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5"/>
            <p:cNvSpPr/>
            <p:nvPr/>
          </p:nvSpPr>
          <p:spPr>
            <a:xfrm>
              <a:off x="2535150" y="3264975"/>
              <a:ext cx="1519025" cy="2054400"/>
            </a:xfrm>
            <a:custGeom>
              <a:avLst/>
              <a:gdLst/>
              <a:ahLst/>
              <a:cxnLst/>
              <a:rect l="l" t="t" r="r" b="b"/>
              <a:pathLst>
                <a:path w="60761" h="82176" extrusionOk="0">
                  <a:moveTo>
                    <a:pt x="12494" y="0"/>
                  </a:moveTo>
                  <a:lnTo>
                    <a:pt x="6064" y="11680"/>
                  </a:lnTo>
                  <a:cubicBezTo>
                    <a:pt x="6064" y="11680"/>
                    <a:pt x="2360" y="16686"/>
                    <a:pt x="1180" y="20593"/>
                  </a:cubicBezTo>
                  <a:cubicBezTo>
                    <a:pt x="0" y="24541"/>
                    <a:pt x="1465" y="30198"/>
                    <a:pt x="1831" y="31500"/>
                  </a:cubicBezTo>
                  <a:cubicBezTo>
                    <a:pt x="2238" y="32802"/>
                    <a:pt x="23238" y="74151"/>
                    <a:pt x="25476" y="78220"/>
                  </a:cubicBezTo>
                  <a:cubicBezTo>
                    <a:pt x="27137" y="81239"/>
                    <a:pt x="28931" y="82175"/>
                    <a:pt x="30495" y="82175"/>
                  </a:cubicBezTo>
                  <a:cubicBezTo>
                    <a:pt x="31039" y="82175"/>
                    <a:pt x="31556" y="82062"/>
                    <a:pt x="32029" y="81883"/>
                  </a:cubicBezTo>
                  <a:cubicBezTo>
                    <a:pt x="33860" y="81232"/>
                    <a:pt x="54982" y="66133"/>
                    <a:pt x="55796" y="65360"/>
                  </a:cubicBezTo>
                  <a:cubicBezTo>
                    <a:pt x="56569" y="64587"/>
                    <a:pt x="60110" y="61575"/>
                    <a:pt x="60110" y="61575"/>
                  </a:cubicBezTo>
                  <a:cubicBezTo>
                    <a:pt x="60110" y="61575"/>
                    <a:pt x="60761" y="57343"/>
                    <a:pt x="57871" y="55145"/>
                  </a:cubicBezTo>
                  <a:cubicBezTo>
                    <a:pt x="56465" y="54056"/>
                    <a:pt x="55406" y="53776"/>
                    <a:pt x="54689" y="53776"/>
                  </a:cubicBezTo>
                  <a:cubicBezTo>
                    <a:pt x="53933" y="53776"/>
                    <a:pt x="53557" y="54087"/>
                    <a:pt x="53557" y="54087"/>
                  </a:cubicBezTo>
                  <a:lnTo>
                    <a:pt x="35203" y="59052"/>
                  </a:lnTo>
                  <a:cubicBezTo>
                    <a:pt x="35203" y="59052"/>
                    <a:pt x="24825" y="23360"/>
                    <a:pt x="23645" y="16523"/>
                  </a:cubicBezTo>
                  <a:cubicBezTo>
                    <a:pt x="22465" y="9727"/>
                    <a:pt x="24296" y="10093"/>
                    <a:pt x="20633" y="6430"/>
                  </a:cubicBezTo>
                  <a:cubicBezTo>
                    <a:pt x="16930" y="2768"/>
                    <a:pt x="12494" y="0"/>
                    <a:pt x="12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5"/>
            <p:cNvSpPr/>
            <p:nvPr/>
          </p:nvSpPr>
          <p:spPr>
            <a:xfrm>
              <a:off x="2553450" y="3316850"/>
              <a:ext cx="1490550" cy="2002325"/>
            </a:xfrm>
            <a:custGeom>
              <a:avLst/>
              <a:gdLst/>
              <a:ahLst/>
              <a:cxnLst/>
              <a:rect l="l" t="t" r="r" b="b"/>
              <a:pathLst>
                <a:path w="59622" h="80093" extrusionOk="0">
                  <a:moveTo>
                    <a:pt x="10623" y="1"/>
                  </a:moveTo>
                  <a:lnTo>
                    <a:pt x="5332" y="9605"/>
                  </a:lnTo>
                  <a:cubicBezTo>
                    <a:pt x="5332" y="9605"/>
                    <a:pt x="1628" y="14611"/>
                    <a:pt x="448" y="18518"/>
                  </a:cubicBezTo>
                  <a:cubicBezTo>
                    <a:pt x="123" y="19658"/>
                    <a:pt x="1" y="20878"/>
                    <a:pt x="1" y="22099"/>
                  </a:cubicBezTo>
                  <a:cubicBezTo>
                    <a:pt x="1" y="25314"/>
                    <a:pt x="815" y="28489"/>
                    <a:pt x="1099" y="29425"/>
                  </a:cubicBezTo>
                  <a:cubicBezTo>
                    <a:pt x="1222" y="29750"/>
                    <a:pt x="2442" y="32233"/>
                    <a:pt x="4274" y="35936"/>
                  </a:cubicBezTo>
                  <a:cubicBezTo>
                    <a:pt x="4477" y="36303"/>
                    <a:pt x="4640" y="36710"/>
                    <a:pt x="4844" y="37076"/>
                  </a:cubicBezTo>
                  <a:cubicBezTo>
                    <a:pt x="5088" y="37524"/>
                    <a:pt x="5291" y="38012"/>
                    <a:pt x="5535" y="38460"/>
                  </a:cubicBezTo>
                  <a:cubicBezTo>
                    <a:pt x="5576" y="38582"/>
                    <a:pt x="5658" y="38663"/>
                    <a:pt x="5698" y="38785"/>
                  </a:cubicBezTo>
                  <a:cubicBezTo>
                    <a:pt x="7977" y="43384"/>
                    <a:pt x="10907" y="49082"/>
                    <a:pt x="13716" y="54698"/>
                  </a:cubicBezTo>
                  <a:lnTo>
                    <a:pt x="13878" y="54576"/>
                  </a:lnTo>
                  <a:cubicBezTo>
                    <a:pt x="13878" y="54576"/>
                    <a:pt x="14163" y="55308"/>
                    <a:pt x="14652" y="56489"/>
                  </a:cubicBezTo>
                  <a:cubicBezTo>
                    <a:pt x="19291" y="65645"/>
                    <a:pt x="23605" y="74029"/>
                    <a:pt x="24663" y="76023"/>
                  </a:cubicBezTo>
                  <a:cubicBezTo>
                    <a:pt x="26006" y="77855"/>
                    <a:pt x="27308" y="79279"/>
                    <a:pt x="28448" y="79889"/>
                  </a:cubicBezTo>
                  <a:cubicBezTo>
                    <a:pt x="28936" y="80052"/>
                    <a:pt x="29343" y="80093"/>
                    <a:pt x="29791" y="80093"/>
                  </a:cubicBezTo>
                  <a:cubicBezTo>
                    <a:pt x="29994" y="80093"/>
                    <a:pt x="30198" y="80093"/>
                    <a:pt x="30361" y="80052"/>
                  </a:cubicBezTo>
                  <a:cubicBezTo>
                    <a:pt x="30401" y="80052"/>
                    <a:pt x="30442" y="80052"/>
                    <a:pt x="30442" y="80012"/>
                  </a:cubicBezTo>
                  <a:cubicBezTo>
                    <a:pt x="35814" y="76634"/>
                    <a:pt x="54372" y="63977"/>
                    <a:pt x="55064" y="63285"/>
                  </a:cubicBezTo>
                  <a:cubicBezTo>
                    <a:pt x="55308" y="63041"/>
                    <a:pt x="55878" y="62512"/>
                    <a:pt x="56529" y="61942"/>
                  </a:cubicBezTo>
                  <a:cubicBezTo>
                    <a:pt x="56773" y="61738"/>
                    <a:pt x="57058" y="61494"/>
                    <a:pt x="57302" y="61250"/>
                  </a:cubicBezTo>
                  <a:cubicBezTo>
                    <a:pt x="57750" y="60884"/>
                    <a:pt x="58157" y="60558"/>
                    <a:pt x="58482" y="60273"/>
                  </a:cubicBezTo>
                  <a:cubicBezTo>
                    <a:pt x="58849" y="59948"/>
                    <a:pt x="59133" y="59704"/>
                    <a:pt x="59296" y="59582"/>
                  </a:cubicBezTo>
                  <a:cubicBezTo>
                    <a:pt x="59337" y="59500"/>
                    <a:pt x="59378" y="59500"/>
                    <a:pt x="59378" y="59500"/>
                  </a:cubicBezTo>
                  <a:cubicBezTo>
                    <a:pt x="59378" y="59459"/>
                    <a:pt x="59622" y="58035"/>
                    <a:pt x="59215" y="56407"/>
                  </a:cubicBezTo>
                  <a:cubicBezTo>
                    <a:pt x="51849" y="59337"/>
                    <a:pt x="36709" y="65401"/>
                    <a:pt x="35814" y="66297"/>
                  </a:cubicBezTo>
                  <a:cubicBezTo>
                    <a:pt x="35570" y="66541"/>
                    <a:pt x="35407" y="66622"/>
                    <a:pt x="35285" y="66622"/>
                  </a:cubicBezTo>
                  <a:cubicBezTo>
                    <a:pt x="34837" y="66622"/>
                    <a:pt x="35244" y="64954"/>
                    <a:pt x="35244" y="63081"/>
                  </a:cubicBezTo>
                  <a:cubicBezTo>
                    <a:pt x="35244" y="62715"/>
                    <a:pt x="35163" y="62552"/>
                    <a:pt x="35000" y="62552"/>
                  </a:cubicBezTo>
                  <a:cubicBezTo>
                    <a:pt x="34227" y="62552"/>
                    <a:pt x="31622" y="67395"/>
                    <a:pt x="31134" y="68616"/>
                  </a:cubicBezTo>
                  <a:cubicBezTo>
                    <a:pt x="31052" y="68779"/>
                    <a:pt x="30971" y="68861"/>
                    <a:pt x="30890" y="68861"/>
                  </a:cubicBezTo>
                  <a:cubicBezTo>
                    <a:pt x="30239" y="68861"/>
                    <a:pt x="29180" y="64221"/>
                    <a:pt x="28773" y="62186"/>
                  </a:cubicBezTo>
                  <a:cubicBezTo>
                    <a:pt x="28366" y="59907"/>
                    <a:pt x="21489" y="42285"/>
                    <a:pt x="19413" y="34105"/>
                  </a:cubicBezTo>
                  <a:cubicBezTo>
                    <a:pt x="17378" y="25884"/>
                    <a:pt x="13756" y="6105"/>
                    <a:pt x="11518" y="1629"/>
                  </a:cubicBezTo>
                  <a:cubicBezTo>
                    <a:pt x="11274" y="1100"/>
                    <a:pt x="10948" y="571"/>
                    <a:pt x="1062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5"/>
            <p:cNvSpPr/>
            <p:nvPr/>
          </p:nvSpPr>
          <p:spPr>
            <a:xfrm>
              <a:off x="2545325" y="3256325"/>
              <a:ext cx="1502750" cy="2072025"/>
            </a:xfrm>
            <a:custGeom>
              <a:avLst/>
              <a:gdLst/>
              <a:ahLst/>
              <a:cxnLst/>
              <a:rect l="l" t="t" r="r" b="b"/>
              <a:pathLst>
                <a:path w="60110" h="82881" extrusionOk="0">
                  <a:moveTo>
                    <a:pt x="12072" y="1"/>
                  </a:moveTo>
                  <a:cubicBezTo>
                    <a:pt x="11960" y="1"/>
                    <a:pt x="11855" y="63"/>
                    <a:pt x="11802" y="143"/>
                  </a:cubicBezTo>
                  <a:cubicBezTo>
                    <a:pt x="11680" y="306"/>
                    <a:pt x="11721" y="509"/>
                    <a:pt x="11884" y="631"/>
                  </a:cubicBezTo>
                  <a:cubicBezTo>
                    <a:pt x="11884" y="631"/>
                    <a:pt x="11965" y="672"/>
                    <a:pt x="12087" y="753"/>
                  </a:cubicBezTo>
                  <a:cubicBezTo>
                    <a:pt x="12982" y="1323"/>
                    <a:pt x="16767" y="3846"/>
                    <a:pt x="19982" y="7021"/>
                  </a:cubicBezTo>
                  <a:cubicBezTo>
                    <a:pt x="20878" y="7916"/>
                    <a:pt x="21447" y="8567"/>
                    <a:pt x="21773" y="9137"/>
                  </a:cubicBezTo>
                  <a:cubicBezTo>
                    <a:pt x="22017" y="9544"/>
                    <a:pt x="22180" y="9910"/>
                    <a:pt x="22261" y="10276"/>
                  </a:cubicBezTo>
                  <a:cubicBezTo>
                    <a:pt x="22506" y="11457"/>
                    <a:pt x="22221" y="13084"/>
                    <a:pt x="22912" y="16951"/>
                  </a:cubicBezTo>
                  <a:cubicBezTo>
                    <a:pt x="23197" y="18660"/>
                    <a:pt x="24052" y="22201"/>
                    <a:pt x="25192" y="26515"/>
                  </a:cubicBezTo>
                  <a:cubicBezTo>
                    <a:pt x="28610" y="39416"/>
                    <a:pt x="34470" y="59520"/>
                    <a:pt x="34470" y="59520"/>
                  </a:cubicBezTo>
                  <a:cubicBezTo>
                    <a:pt x="34502" y="59647"/>
                    <a:pt x="34608" y="59749"/>
                    <a:pt x="34750" y="59749"/>
                  </a:cubicBezTo>
                  <a:cubicBezTo>
                    <a:pt x="34790" y="59749"/>
                    <a:pt x="34833" y="59741"/>
                    <a:pt x="34877" y="59723"/>
                  </a:cubicBezTo>
                  <a:lnTo>
                    <a:pt x="53232" y="54758"/>
                  </a:lnTo>
                  <a:lnTo>
                    <a:pt x="53354" y="54677"/>
                  </a:lnTo>
                  <a:cubicBezTo>
                    <a:pt x="53395" y="54677"/>
                    <a:pt x="53720" y="54433"/>
                    <a:pt x="54290" y="54433"/>
                  </a:cubicBezTo>
                  <a:cubicBezTo>
                    <a:pt x="54941" y="54433"/>
                    <a:pt x="55918" y="54677"/>
                    <a:pt x="57261" y="55735"/>
                  </a:cubicBezTo>
                  <a:cubicBezTo>
                    <a:pt x="58197" y="56468"/>
                    <a:pt x="58726" y="57404"/>
                    <a:pt x="59051" y="58340"/>
                  </a:cubicBezTo>
                  <a:cubicBezTo>
                    <a:pt x="59377" y="59276"/>
                    <a:pt x="59418" y="60212"/>
                    <a:pt x="59418" y="60863"/>
                  </a:cubicBezTo>
                  <a:cubicBezTo>
                    <a:pt x="59418" y="61148"/>
                    <a:pt x="59418" y="61433"/>
                    <a:pt x="59418" y="61596"/>
                  </a:cubicBezTo>
                  <a:cubicBezTo>
                    <a:pt x="59418" y="61642"/>
                    <a:pt x="59404" y="61689"/>
                    <a:pt x="59393" y="61728"/>
                  </a:cubicBezTo>
                  <a:lnTo>
                    <a:pt x="59393" y="61728"/>
                  </a:lnTo>
                  <a:cubicBezTo>
                    <a:pt x="59128" y="61957"/>
                    <a:pt x="58403" y="62585"/>
                    <a:pt x="57627" y="63264"/>
                  </a:cubicBezTo>
                  <a:cubicBezTo>
                    <a:pt x="56650" y="64119"/>
                    <a:pt x="55552" y="65055"/>
                    <a:pt x="55145" y="65462"/>
                  </a:cubicBezTo>
                  <a:cubicBezTo>
                    <a:pt x="55104" y="65502"/>
                    <a:pt x="54982" y="65584"/>
                    <a:pt x="54778" y="65747"/>
                  </a:cubicBezTo>
                  <a:cubicBezTo>
                    <a:pt x="53313" y="66886"/>
                    <a:pt x="47901" y="70793"/>
                    <a:pt x="42651" y="74497"/>
                  </a:cubicBezTo>
                  <a:cubicBezTo>
                    <a:pt x="40005" y="76328"/>
                    <a:pt x="37441" y="78119"/>
                    <a:pt x="35406" y="79502"/>
                  </a:cubicBezTo>
                  <a:cubicBezTo>
                    <a:pt x="34389" y="80194"/>
                    <a:pt x="33494" y="80764"/>
                    <a:pt x="32843" y="81171"/>
                  </a:cubicBezTo>
                  <a:cubicBezTo>
                    <a:pt x="32476" y="81374"/>
                    <a:pt x="32191" y="81578"/>
                    <a:pt x="31988" y="81700"/>
                  </a:cubicBezTo>
                  <a:cubicBezTo>
                    <a:pt x="31744" y="81822"/>
                    <a:pt x="31581" y="81903"/>
                    <a:pt x="31500" y="81944"/>
                  </a:cubicBezTo>
                  <a:cubicBezTo>
                    <a:pt x="31093" y="82066"/>
                    <a:pt x="30604" y="82188"/>
                    <a:pt x="30116" y="82188"/>
                  </a:cubicBezTo>
                  <a:cubicBezTo>
                    <a:pt x="29383" y="82188"/>
                    <a:pt x="28610" y="81985"/>
                    <a:pt x="27796" y="81415"/>
                  </a:cubicBezTo>
                  <a:cubicBezTo>
                    <a:pt x="27023" y="80845"/>
                    <a:pt x="26168" y="79909"/>
                    <a:pt x="25354" y="78404"/>
                  </a:cubicBezTo>
                  <a:cubicBezTo>
                    <a:pt x="24255" y="76369"/>
                    <a:pt x="18436" y="65014"/>
                    <a:pt x="12860" y="54026"/>
                  </a:cubicBezTo>
                  <a:cubicBezTo>
                    <a:pt x="10093" y="48532"/>
                    <a:pt x="7366" y="43119"/>
                    <a:pt x="5291" y="38968"/>
                  </a:cubicBezTo>
                  <a:cubicBezTo>
                    <a:pt x="4273" y="36933"/>
                    <a:pt x="3378" y="35183"/>
                    <a:pt x="2767" y="33921"/>
                  </a:cubicBezTo>
                  <a:cubicBezTo>
                    <a:pt x="2483" y="33270"/>
                    <a:pt x="2238" y="32782"/>
                    <a:pt x="2035" y="32416"/>
                  </a:cubicBezTo>
                  <a:cubicBezTo>
                    <a:pt x="1953" y="32212"/>
                    <a:pt x="1913" y="32049"/>
                    <a:pt x="1831" y="31968"/>
                  </a:cubicBezTo>
                  <a:cubicBezTo>
                    <a:pt x="1791" y="31846"/>
                    <a:pt x="1750" y="31765"/>
                    <a:pt x="1750" y="31765"/>
                  </a:cubicBezTo>
                  <a:cubicBezTo>
                    <a:pt x="1506" y="30828"/>
                    <a:pt x="651" y="27654"/>
                    <a:pt x="651" y="24520"/>
                  </a:cubicBezTo>
                  <a:cubicBezTo>
                    <a:pt x="651" y="23299"/>
                    <a:pt x="773" y="22119"/>
                    <a:pt x="1099" y="21061"/>
                  </a:cubicBezTo>
                  <a:cubicBezTo>
                    <a:pt x="1669" y="19148"/>
                    <a:pt x="2890" y="16910"/>
                    <a:pt x="3948" y="15201"/>
                  </a:cubicBezTo>
                  <a:cubicBezTo>
                    <a:pt x="4477" y="14346"/>
                    <a:pt x="4965" y="13573"/>
                    <a:pt x="5331" y="13044"/>
                  </a:cubicBezTo>
                  <a:cubicBezTo>
                    <a:pt x="5494" y="12800"/>
                    <a:pt x="5657" y="12596"/>
                    <a:pt x="5779" y="12433"/>
                  </a:cubicBezTo>
                  <a:cubicBezTo>
                    <a:pt x="5860" y="12311"/>
                    <a:pt x="5901" y="12230"/>
                    <a:pt x="5901" y="12230"/>
                  </a:cubicBezTo>
                  <a:cubicBezTo>
                    <a:pt x="6023" y="12067"/>
                    <a:pt x="5983" y="11864"/>
                    <a:pt x="5860" y="11741"/>
                  </a:cubicBezTo>
                  <a:cubicBezTo>
                    <a:pt x="5793" y="11708"/>
                    <a:pt x="5719" y="11688"/>
                    <a:pt x="5646" y="11688"/>
                  </a:cubicBezTo>
                  <a:cubicBezTo>
                    <a:pt x="5543" y="11688"/>
                    <a:pt x="5444" y="11728"/>
                    <a:pt x="5372" y="11823"/>
                  </a:cubicBezTo>
                  <a:cubicBezTo>
                    <a:pt x="5372" y="11823"/>
                    <a:pt x="1669" y="16829"/>
                    <a:pt x="448" y="20858"/>
                  </a:cubicBezTo>
                  <a:cubicBezTo>
                    <a:pt x="122" y="21997"/>
                    <a:pt x="0" y="23259"/>
                    <a:pt x="0" y="24520"/>
                  </a:cubicBezTo>
                  <a:cubicBezTo>
                    <a:pt x="0" y="27776"/>
                    <a:pt x="814" y="30991"/>
                    <a:pt x="1099" y="31927"/>
                  </a:cubicBezTo>
                  <a:cubicBezTo>
                    <a:pt x="1140" y="32009"/>
                    <a:pt x="1180" y="32090"/>
                    <a:pt x="1221" y="32212"/>
                  </a:cubicBezTo>
                  <a:cubicBezTo>
                    <a:pt x="1628" y="33148"/>
                    <a:pt x="3174" y="36241"/>
                    <a:pt x="5291" y="40474"/>
                  </a:cubicBezTo>
                  <a:cubicBezTo>
                    <a:pt x="11599" y="53131"/>
                    <a:pt x="23157" y="75758"/>
                    <a:pt x="24785" y="78729"/>
                  </a:cubicBezTo>
                  <a:cubicBezTo>
                    <a:pt x="25598" y="80276"/>
                    <a:pt x="26494" y="81293"/>
                    <a:pt x="27430" y="81944"/>
                  </a:cubicBezTo>
                  <a:cubicBezTo>
                    <a:pt x="28325" y="82595"/>
                    <a:pt x="29261" y="82880"/>
                    <a:pt x="30116" y="82880"/>
                  </a:cubicBezTo>
                  <a:cubicBezTo>
                    <a:pt x="30686" y="82880"/>
                    <a:pt x="31255" y="82758"/>
                    <a:pt x="31744" y="82555"/>
                  </a:cubicBezTo>
                  <a:cubicBezTo>
                    <a:pt x="31907" y="82514"/>
                    <a:pt x="32110" y="82392"/>
                    <a:pt x="32354" y="82270"/>
                  </a:cubicBezTo>
                  <a:cubicBezTo>
                    <a:pt x="33331" y="81700"/>
                    <a:pt x="35203" y="80438"/>
                    <a:pt x="37523" y="78892"/>
                  </a:cubicBezTo>
                  <a:cubicBezTo>
                    <a:pt x="40982" y="76531"/>
                    <a:pt x="45337" y="73438"/>
                    <a:pt x="48918" y="70875"/>
                  </a:cubicBezTo>
                  <a:cubicBezTo>
                    <a:pt x="50709" y="69572"/>
                    <a:pt x="52296" y="68433"/>
                    <a:pt x="53517" y="67578"/>
                  </a:cubicBezTo>
                  <a:cubicBezTo>
                    <a:pt x="54086" y="67130"/>
                    <a:pt x="54575" y="66764"/>
                    <a:pt x="54941" y="66520"/>
                  </a:cubicBezTo>
                  <a:cubicBezTo>
                    <a:pt x="55104" y="66357"/>
                    <a:pt x="55267" y="66235"/>
                    <a:pt x="55389" y="66154"/>
                  </a:cubicBezTo>
                  <a:cubicBezTo>
                    <a:pt x="55470" y="66072"/>
                    <a:pt x="55552" y="65991"/>
                    <a:pt x="55633" y="65950"/>
                  </a:cubicBezTo>
                  <a:cubicBezTo>
                    <a:pt x="55999" y="65584"/>
                    <a:pt x="57098" y="64607"/>
                    <a:pt x="58075" y="63753"/>
                  </a:cubicBezTo>
                  <a:cubicBezTo>
                    <a:pt x="59051" y="62898"/>
                    <a:pt x="59947" y="62165"/>
                    <a:pt x="59947" y="62165"/>
                  </a:cubicBezTo>
                  <a:cubicBezTo>
                    <a:pt x="59988" y="62125"/>
                    <a:pt x="60028" y="62043"/>
                    <a:pt x="60028" y="61962"/>
                  </a:cubicBezTo>
                  <a:cubicBezTo>
                    <a:pt x="60069" y="61962"/>
                    <a:pt x="60110" y="61514"/>
                    <a:pt x="60110" y="60863"/>
                  </a:cubicBezTo>
                  <a:cubicBezTo>
                    <a:pt x="60110" y="60130"/>
                    <a:pt x="60028" y="59154"/>
                    <a:pt x="59703" y="58096"/>
                  </a:cubicBezTo>
                  <a:cubicBezTo>
                    <a:pt x="59336" y="57078"/>
                    <a:pt x="58726" y="56020"/>
                    <a:pt x="57708" y="55206"/>
                  </a:cubicBezTo>
                  <a:cubicBezTo>
                    <a:pt x="56243" y="54107"/>
                    <a:pt x="55104" y="53782"/>
                    <a:pt x="54290" y="53782"/>
                  </a:cubicBezTo>
                  <a:cubicBezTo>
                    <a:pt x="53490" y="53782"/>
                    <a:pt x="53047" y="54067"/>
                    <a:pt x="52960" y="54137"/>
                  </a:cubicBezTo>
                  <a:lnTo>
                    <a:pt x="52960" y="54137"/>
                  </a:lnTo>
                  <a:lnTo>
                    <a:pt x="35024" y="58978"/>
                  </a:lnTo>
                  <a:lnTo>
                    <a:pt x="35024" y="58978"/>
                  </a:lnTo>
                  <a:cubicBezTo>
                    <a:pt x="34948" y="58714"/>
                    <a:pt x="34829" y="58302"/>
                    <a:pt x="34674" y="57770"/>
                  </a:cubicBezTo>
                  <a:cubicBezTo>
                    <a:pt x="33657" y="54311"/>
                    <a:pt x="31133" y="45561"/>
                    <a:pt x="28732" y="36933"/>
                  </a:cubicBezTo>
                  <a:cubicBezTo>
                    <a:pt x="26331" y="28305"/>
                    <a:pt x="24052" y="19759"/>
                    <a:pt x="23564" y="16829"/>
                  </a:cubicBezTo>
                  <a:cubicBezTo>
                    <a:pt x="22994" y="13451"/>
                    <a:pt x="23157" y="11904"/>
                    <a:pt x="22994" y="10602"/>
                  </a:cubicBezTo>
                  <a:cubicBezTo>
                    <a:pt x="22912" y="9991"/>
                    <a:pt x="22750" y="9381"/>
                    <a:pt x="22343" y="8771"/>
                  </a:cubicBezTo>
                  <a:cubicBezTo>
                    <a:pt x="21976" y="8160"/>
                    <a:pt x="21366" y="7468"/>
                    <a:pt x="20430" y="6532"/>
                  </a:cubicBezTo>
                  <a:cubicBezTo>
                    <a:pt x="16727" y="2829"/>
                    <a:pt x="12250" y="61"/>
                    <a:pt x="12250" y="61"/>
                  </a:cubicBezTo>
                  <a:cubicBezTo>
                    <a:pt x="12193" y="19"/>
                    <a:pt x="12131" y="1"/>
                    <a:pt x="120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5"/>
            <p:cNvSpPr/>
            <p:nvPr/>
          </p:nvSpPr>
          <p:spPr>
            <a:xfrm>
              <a:off x="3802850" y="4638300"/>
              <a:ext cx="175025" cy="233225"/>
            </a:xfrm>
            <a:custGeom>
              <a:avLst/>
              <a:gdLst/>
              <a:ahLst/>
              <a:cxnLst/>
              <a:rect l="l" t="t" r="r" b="b"/>
              <a:pathLst>
                <a:path w="7001" h="9329" extrusionOk="0">
                  <a:moveTo>
                    <a:pt x="331" y="1"/>
                  </a:moveTo>
                  <a:cubicBezTo>
                    <a:pt x="164" y="1"/>
                    <a:pt x="36" y="116"/>
                    <a:pt x="1" y="293"/>
                  </a:cubicBezTo>
                  <a:cubicBezTo>
                    <a:pt x="1" y="456"/>
                    <a:pt x="123" y="619"/>
                    <a:pt x="326" y="660"/>
                  </a:cubicBezTo>
                  <a:cubicBezTo>
                    <a:pt x="448" y="700"/>
                    <a:pt x="1913" y="904"/>
                    <a:pt x="3297" y="2084"/>
                  </a:cubicBezTo>
                  <a:cubicBezTo>
                    <a:pt x="4721" y="3224"/>
                    <a:pt x="6146" y="5258"/>
                    <a:pt x="6309" y="9003"/>
                  </a:cubicBezTo>
                  <a:cubicBezTo>
                    <a:pt x="6309" y="9206"/>
                    <a:pt x="6471" y="9328"/>
                    <a:pt x="6675" y="9328"/>
                  </a:cubicBezTo>
                  <a:cubicBezTo>
                    <a:pt x="6838" y="9328"/>
                    <a:pt x="7001" y="9165"/>
                    <a:pt x="7001" y="8962"/>
                  </a:cubicBezTo>
                  <a:cubicBezTo>
                    <a:pt x="6838" y="4933"/>
                    <a:pt x="5210" y="2654"/>
                    <a:pt x="3582" y="1433"/>
                  </a:cubicBezTo>
                  <a:cubicBezTo>
                    <a:pt x="1995" y="212"/>
                    <a:pt x="448" y="8"/>
                    <a:pt x="408" y="8"/>
                  </a:cubicBezTo>
                  <a:cubicBezTo>
                    <a:pt x="381" y="3"/>
                    <a:pt x="356" y="1"/>
                    <a:pt x="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5"/>
            <p:cNvSpPr/>
            <p:nvPr/>
          </p:nvSpPr>
          <p:spPr>
            <a:xfrm>
              <a:off x="975425" y="2808800"/>
              <a:ext cx="1312500" cy="2649775"/>
            </a:xfrm>
            <a:custGeom>
              <a:avLst/>
              <a:gdLst/>
              <a:ahLst/>
              <a:cxnLst/>
              <a:rect l="l" t="t" r="r" b="b"/>
              <a:pathLst>
                <a:path w="52500" h="105991" extrusionOk="0">
                  <a:moveTo>
                    <a:pt x="1258" y="1"/>
                  </a:moveTo>
                  <a:cubicBezTo>
                    <a:pt x="1053" y="1"/>
                    <a:pt x="936" y="15"/>
                    <a:pt x="936" y="15"/>
                  </a:cubicBezTo>
                  <a:lnTo>
                    <a:pt x="0" y="2579"/>
                  </a:lnTo>
                  <a:lnTo>
                    <a:pt x="15180" y="44009"/>
                  </a:lnTo>
                  <a:lnTo>
                    <a:pt x="49488" y="105990"/>
                  </a:lnTo>
                  <a:lnTo>
                    <a:pt x="52500" y="105990"/>
                  </a:lnTo>
                  <a:cubicBezTo>
                    <a:pt x="47860" y="97281"/>
                    <a:pt x="22140" y="49218"/>
                    <a:pt x="21244" y="47061"/>
                  </a:cubicBezTo>
                  <a:cubicBezTo>
                    <a:pt x="20308" y="44660"/>
                    <a:pt x="18843" y="44660"/>
                    <a:pt x="18355" y="43683"/>
                  </a:cubicBezTo>
                  <a:cubicBezTo>
                    <a:pt x="17907" y="42747"/>
                    <a:pt x="18518" y="38555"/>
                    <a:pt x="18355" y="35869"/>
                  </a:cubicBezTo>
                  <a:cubicBezTo>
                    <a:pt x="18233" y="33142"/>
                    <a:pt x="9401" y="7869"/>
                    <a:pt x="7000" y="3718"/>
                  </a:cubicBezTo>
                  <a:cubicBezTo>
                    <a:pt x="5059" y="304"/>
                    <a:pt x="2208" y="1"/>
                    <a:pt x="1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5"/>
            <p:cNvSpPr/>
            <p:nvPr/>
          </p:nvSpPr>
          <p:spPr>
            <a:xfrm>
              <a:off x="966275" y="2801025"/>
              <a:ext cx="1330800" cy="2666700"/>
            </a:xfrm>
            <a:custGeom>
              <a:avLst/>
              <a:gdLst/>
              <a:ahLst/>
              <a:cxnLst/>
              <a:rect l="l" t="t" r="r" b="b"/>
              <a:pathLst>
                <a:path w="53232" h="106668" extrusionOk="0">
                  <a:moveTo>
                    <a:pt x="1669" y="651"/>
                  </a:moveTo>
                  <a:cubicBezTo>
                    <a:pt x="2116" y="651"/>
                    <a:pt x="3012" y="733"/>
                    <a:pt x="4029" y="1221"/>
                  </a:cubicBezTo>
                  <a:cubicBezTo>
                    <a:pt x="5006" y="1669"/>
                    <a:pt x="6145" y="2564"/>
                    <a:pt x="7081" y="4192"/>
                  </a:cubicBezTo>
                  <a:cubicBezTo>
                    <a:pt x="7651" y="5169"/>
                    <a:pt x="8669" y="7570"/>
                    <a:pt x="9849" y="10541"/>
                  </a:cubicBezTo>
                  <a:cubicBezTo>
                    <a:pt x="11558" y="15018"/>
                    <a:pt x="13674" y="20959"/>
                    <a:pt x="15384" y="26006"/>
                  </a:cubicBezTo>
                  <a:cubicBezTo>
                    <a:pt x="16238" y="28529"/>
                    <a:pt x="16971" y="30849"/>
                    <a:pt x="17500" y="32639"/>
                  </a:cubicBezTo>
                  <a:cubicBezTo>
                    <a:pt x="17785" y="33535"/>
                    <a:pt x="17988" y="34308"/>
                    <a:pt x="18151" y="34919"/>
                  </a:cubicBezTo>
                  <a:cubicBezTo>
                    <a:pt x="18314" y="35529"/>
                    <a:pt x="18395" y="35977"/>
                    <a:pt x="18395" y="36180"/>
                  </a:cubicBezTo>
                  <a:cubicBezTo>
                    <a:pt x="18436" y="36506"/>
                    <a:pt x="18436" y="36831"/>
                    <a:pt x="18436" y="37157"/>
                  </a:cubicBezTo>
                  <a:cubicBezTo>
                    <a:pt x="18436" y="38948"/>
                    <a:pt x="18232" y="41064"/>
                    <a:pt x="18232" y="42529"/>
                  </a:cubicBezTo>
                  <a:cubicBezTo>
                    <a:pt x="18232" y="42854"/>
                    <a:pt x="18232" y="43180"/>
                    <a:pt x="18273" y="43465"/>
                  </a:cubicBezTo>
                  <a:cubicBezTo>
                    <a:pt x="18314" y="43709"/>
                    <a:pt x="18355" y="43953"/>
                    <a:pt x="18436" y="44157"/>
                  </a:cubicBezTo>
                  <a:cubicBezTo>
                    <a:pt x="18599" y="44442"/>
                    <a:pt x="18802" y="44686"/>
                    <a:pt x="19046" y="44849"/>
                  </a:cubicBezTo>
                  <a:cubicBezTo>
                    <a:pt x="19413" y="45134"/>
                    <a:pt x="19779" y="45378"/>
                    <a:pt x="20186" y="45744"/>
                  </a:cubicBezTo>
                  <a:cubicBezTo>
                    <a:pt x="20552" y="46110"/>
                    <a:pt x="20959" y="46639"/>
                    <a:pt x="21285" y="47494"/>
                  </a:cubicBezTo>
                  <a:cubicBezTo>
                    <a:pt x="21366" y="47657"/>
                    <a:pt x="21529" y="47942"/>
                    <a:pt x="21773" y="48430"/>
                  </a:cubicBezTo>
                  <a:cubicBezTo>
                    <a:pt x="25248" y="55420"/>
                    <a:pt x="47383" y="96750"/>
                    <a:pt x="52319" y="105976"/>
                  </a:cubicBezTo>
                  <a:lnTo>
                    <a:pt x="50049" y="105976"/>
                  </a:lnTo>
                  <a:lnTo>
                    <a:pt x="15872" y="44197"/>
                  </a:lnTo>
                  <a:lnTo>
                    <a:pt x="692" y="2890"/>
                  </a:lnTo>
                  <a:lnTo>
                    <a:pt x="1547" y="659"/>
                  </a:lnTo>
                  <a:lnTo>
                    <a:pt x="1547" y="659"/>
                  </a:lnTo>
                  <a:cubicBezTo>
                    <a:pt x="1584" y="654"/>
                    <a:pt x="1625" y="651"/>
                    <a:pt x="1669" y="651"/>
                  </a:cubicBezTo>
                  <a:close/>
                  <a:moveTo>
                    <a:pt x="1262" y="0"/>
                  </a:moveTo>
                  <a:cubicBezTo>
                    <a:pt x="1140" y="41"/>
                    <a:pt x="1018" y="122"/>
                    <a:pt x="977" y="204"/>
                  </a:cubicBezTo>
                  <a:lnTo>
                    <a:pt x="41" y="2768"/>
                  </a:lnTo>
                  <a:cubicBezTo>
                    <a:pt x="0" y="2849"/>
                    <a:pt x="0" y="2931"/>
                    <a:pt x="41" y="3012"/>
                  </a:cubicBezTo>
                  <a:lnTo>
                    <a:pt x="15221" y="44442"/>
                  </a:lnTo>
                  <a:lnTo>
                    <a:pt x="15262" y="44482"/>
                  </a:lnTo>
                  <a:lnTo>
                    <a:pt x="49529" y="106464"/>
                  </a:lnTo>
                  <a:cubicBezTo>
                    <a:pt x="49610" y="106586"/>
                    <a:pt x="49732" y="106668"/>
                    <a:pt x="49854" y="106668"/>
                  </a:cubicBezTo>
                  <a:lnTo>
                    <a:pt x="52866" y="106668"/>
                  </a:lnTo>
                  <a:cubicBezTo>
                    <a:pt x="52988" y="106668"/>
                    <a:pt x="53110" y="106586"/>
                    <a:pt x="53191" y="106464"/>
                  </a:cubicBezTo>
                  <a:cubicBezTo>
                    <a:pt x="53232" y="106383"/>
                    <a:pt x="53232" y="106261"/>
                    <a:pt x="53191" y="106139"/>
                  </a:cubicBezTo>
                  <a:cubicBezTo>
                    <a:pt x="50872" y="101784"/>
                    <a:pt x="43261" y="87621"/>
                    <a:pt x="36139" y="74232"/>
                  </a:cubicBezTo>
                  <a:cubicBezTo>
                    <a:pt x="32558" y="67558"/>
                    <a:pt x="29139" y="61046"/>
                    <a:pt x="26535" y="56122"/>
                  </a:cubicBezTo>
                  <a:cubicBezTo>
                    <a:pt x="25232" y="53639"/>
                    <a:pt x="24134" y="51564"/>
                    <a:pt x="23320" y="50017"/>
                  </a:cubicBezTo>
                  <a:cubicBezTo>
                    <a:pt x="22913" y="49244"/>
                    <a:pt x="22587" y="48593"/>
                    <a:pt x="22384" y="48145"/>
                  </a:cubicBezTo>
                  <a:cubicBezTo>
                    <a:pt x="22139" y="47657"/>
                    <a:pt x="21977" y="47331"/>
                    <a:pt x="21936" y="47250"/>
                  </a:cubicBezTo>
                  <a:cubicBezTo>
                    <a:pt x="21448" y="45988"/>
                    <a:pt x="20796" y="45296"/>
                    <a:pt x="20227" y="44889"/>
                  </a:cubicBezTo>
                  <a:cubicBezTo>
                    <a:pt x="19942" y="44645"/>
                    <a:pt x="19657" y="44482"/>
                    <a:pt x="19453" y="44320"/>
                  </a:cubicBezTo>
                  <a:cubicBezTo>
                    <a:pt x="19250" y="44157"/>
                    <a:pt x="19128" y="44035"/>
                    <a:pt x="19046" y="43831"/>
                  </a:cubicBezTo>
                  <a:cubicBezTo>
                    <a:pt x="19006" y="43791"/>
                    <a:pt x="18965" y="43628"/>
                    <a:pt x="18924" y="43384"/>
                  </a:cubicBezTo>
                  <a:cubicBezTo>
                    <a:pt x="18924" y="43139"/>
                    <a:pt x="18884" y="42854"/>
                    <a:pt x="18884" y="42529"/>
                  </a:cubicBezTo>
                  <a:cubicBezTo>
                    <a:pt x="18884" y="41105"/>
                    <a:pt x="19087" y="38988"/>
                    <a:pt x="19087" y="37157"/>
                  </a:cubicBezTo>
                  <a:cubicBezTo>
                    <a:pt x="19087" y="36831"/>
                    <a:pt x="19087" y="36465"/>
                    <a:pt x="19087" y="36139"/>
                  </a:cubicBezTo>
                  <a:cubicBezTo>
                    <a:pt x="19046" y="35732"/>
                    <a:pt x="18884" y="35041"/>
                    <a:pt x="18639" y="34105"/>
                  </a:cubicBezTo>
                  <a:cubicBezTo>
                    <a:pt x="17703" y="30727"/>
                    <a:pt x="15506" y="24093"/>
                    <a:pt x="13267" y="17826"/>
                  </a:cubicBezTo>
                  <a:cubicBezTo>
                    <a:pt x="12128" y="14692"/>
                    <a:pt x="11029" y="11680"/>
                    <a:pt x="10052" y="9198"/>
                  </a:cubicBezTo>
                  <a:cubicBezTo>
                    <a:pt x="9035" y="6715"/>
                    <a:pt x="8221" y="4803"/>
                    <a:pt x="7692" y="3867"/>
                  </a:cubicBezTo>
                  <a:cubicBezTo>
                    <a:pt x="6674" y="2117"/>
                    <a:pt x="5413" y="1140"/>
                    <a:pt x="4314" y="611"/>
                  </a:cubicBezTo>
                  <a:cubicBezTo>
                    <a:pt x="3175" y="82"/>
                    <a:pt x="2198"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5"/>
            <p:cNvSpPr/>
            <p:nvPr/>
          </p:nvSpPr>
          <p:spPr>
            <a:xfrm>
              <a:off x="474850" y="2774800"/>
              <a:ext cx="1737800" cy="2683775"/>
            </a:xfrm>
            <a:custGeom>
              <a:avLst/>
              <a:gdLst/>
              <a:ahLst/>
              <a:cxnLst/>
              <a:rect l="l" t="t" r="r" b="b"/>
              <a:pathLst>
                <a:path w="69512" h="107351" extrusionOk="0">
                  <a:moveTo>
                    <a:pt x="12680" y="0"/>
                  </a:moveTo>
                  <a:cubicBezTo>
                    <a:pt x="9524" y="0"/>
                    <a:pt x="6256" y="324"/>
                    <a:pt x="4314" y="927"/>
                  </a:cubicBezTo>
                  <a:cubicBezTo>
                    <a:pt x="163" y="2189"/>
                    <a:pt x="0" y="2677"/>
                    <a:pt x="163" y="5404"/>
                  </a:cubicBezTo>
                  <a:cubicBezTo>
                    <a:pt x="326" y="8090"/>
                    <a:pt x="3663" y="33404"/>
                    <a:pt x="9931" y="47933"/>
                  </a:cubicBezTo>
                  <a:cubicBezTo>
                    <a:pt x="16239" y="62502"/>
                    <a:pt x="34186" y="103362"/>
                    <a:pt x="35692" y="107350"/>
                  </a:cubicBezTo>
                  <a:lnTo>
                    <a:pt x="69511" y="107350"/>
                  </a:lnTo>
                  <a:cubicBezTo>
                    <a:pt x="65523" y="100228"/>
                    <a:pt x="41918" y="57578"/>
                    <a:pt x="36953" y="44107"/>
                  </a:cubicBezTo>
                  <a:cubicBezTo>
                    <a:pt x="31541" y="29375"/>
                    <a:pt x="23035" y="3166"/>
                    <a:pt x="20959" y="1375"/>
                  </a:cubicBezTo>
                  <a:cubicBezTo>
                    <a:pt x="19845" y="435"/>
                    <a:pt x="16338" y="0"/>
                    <a:pt x="12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5"/>
            <p:cNvSpPr/>
            <p:nvPr/>
          </p:nvSpPr>
          <p:spPr>
            <a:xfrm>
              <a:off x="469775" y="2766425"/>
              <a:ext cx="1751000" cy="2701300"/>
            </a:xfrm>
            <a:custGeom>
              <a:avLst/>
              <a:gdLst/>
              <a:ahLst/>
              <a:cxnLst/>
              <a:rect l="l" t="t" r="r" b="b"/>
              <a:pathLst>
                <a:path w="70040" h="108052" extrusionOk="0">
                  <a:moveTo>
                    <a:pt x="12820" y="692"/>
                  </a:moveTo>
                  <a:cubicBezTo>
                    <a:pt x="14651" y="692"/>
                    <a:pt x="16442" y="774"/>
                    <a:pt x="17907" y="1018"/>
                  </a:cubicBezTo>
                  <a:cubicBezTo>
                    <a:pt x="18639" y="1140"/>
                    <a:pt x="19290" y="1262"/>
                    <a:pt x="19819" y="1425"/>
                  </a:cubicBezTo>
                  <a:cubicBezTo>
                    <a:pt x="20349" y="1588"/>
                    <a:pt x="20715" y="1791"/>
                    <a:pt x="20959" y="1995"/>
                  </a:cubicBezTo>
                  <a:cubicBezTo>
                    <a:pt x="21040" y="2035"/>
                    <a:pt x="21162" y="2239"/>
                    <a:pt x="21325" y="2524"/>
                  </a:cubicBezTo>
                  <a:cubicBezTo>
                    <a:pt x="21976" y="3541"/>
                    <a:pt x="22953" y="5861"/>
                    <a:pt x="24133" y="8954"/>
                  </a:cubicBezTo>
                  <a:cubicBezTo>
                    <a:pt x="27674" y="18152"/>
                    <a:pt x="33005" y="34186"/>
                    <a:pt x="36831" y="44564"/>
                  </a:cubicBezTo>
                  <a:cubicBezTo>
                    <a:pt x="39354" y="51320"/>
                    <a:pt x="46476" y="65360"/>
                    <a:pt x="53517" y="78587"/>
                  </a:cubicBezTo>
                  <a:cubicBezTo>
                    <a:pt x="60228" y="91267"/>
                    <a:pt x="66826" y="103237"/>
                    <a:pt x="69117" y="107360"/>
                  </a:cubicBezTo>
                  <a:lnTo>
                    <a:pt x="36104" y="107360"/>
                  </a:lnTo>
                  <a:cubicBezTo>
                    <a:pt x="35648" y="106153"/>
                    <a:pt x="34312" y="102978"/>
                    <a:pt x="32436" y="98651"/>
                  </a:cubicBezTo>
                  <a:cubicBezTo>
                    <a:pt x="26453" y="84773"/>
                    <a:pt x="15180" y="59093"/>
                    <a:pt x="10459" y="48145"/>
                  </a:cubicBezTo>
                  <a:cubicBezTo>
                    <a:pt x="7325" y="40901"/>
                    <a:pt x="4924" y="30971"/>
                    <a:pt x="3296" y="22506"/>
                  </a:cubicBezTo>
                  <a:cubicBezTo>
                    <a:pt x="2483" y="18274"/>
                    <a:pt x="1872" y="14407"/>
                    <a:pt x="1424" y="11437"/>
                  </a:cubicBezTo>
                  <a:cubicBezTo>
                    <a:pt x="977" y="8466"/>
                    <a:pt x="773" y="6349"/>
                    <a:pt x="733" y="5698"/>
                  </a:cubicBezTo>
                  <a:cubicBezTo>
                    <a:pt x="692" y="5332"/>
                    <a:pt x="692" y="5006"/>
                    <a:pt x="692" y="4721"/>
                  </a:cubicBezTo>
                  <a:cubicBezTo>
                    <a:pt x="692" y="4274"/>
                    <a:pt x="733" y="3908"/>
                    <a:pt x="814" y="3663"/>
                  </a:cubicBezTo>
                  <a:cubicBezTo>
                    <a:pt x="936" y="3256"/>
                    <a:pt x="1221" y="2971"/>
                    <a:pt x="1791" y="2646"/>
                  </a:cubicBezTo>
                  <a:cubicBezTo>
                    <a:pt x="2401" y="2320"/>
                    <a:pt x="3296" y="1995"/>
                    <a:pt x="4639" y="1588"/>
                  </a:cubicBezTo>
                  <a:cubicBezTo>
                    <a:pt x="6471" y="1018"/>
                    <a:pt x="9727" y="692"/>
                    <a:pt x="12820" y="692"/>
                  </a:cubicBezTo>
                  <a:close/>
                  <a:moveTo>
                    <a:pt x="12820" y="1"/>
                  </a:moveTo>
                  <a:cubicBezTo>
                    <a:pt x="9645" y="1"/>
                    <a:pt x="6430" y="326"/>
                    <a:pt x="4436" y="937"/>
                  </a:cubicBezTo>
                  <a:cubicBezTo>
                    <a:pt x="2645" y="1466"/>
                    <a:pt x="1546" y="1873"/>
                    <a:pt x="895" y="2442"/>
                  </a:cubicBezTo>
                  <a:cubicBezTo>
                    <a:pt x="529" y="2727"/>
                    <a:pt x="285" y="3053"/>
                    <a:pt x="163" y="3419"/>
                  </a:cubicBezTo>
                  <a:cubicBezTo>
                    <a:pt x="41" y="3826"/>
                    <a:pt x="0" y="4233"/>
                    <a:pt x="0" y="4721"/>
                  </a:cubicBezTo>
                  <a:cubicBezTo>
                    <a:pt x="0" y="5006"/>
                    <a:pt x="0" y="5373"/>
                    <a:pt x="41" y="5739"/>
                  </a:cubicBezTo>
                  <a:cubicBezTo>
                    <a:pt x="81" y="6431"/>
                    <a:pt x="326" y="8547"/>
                    <a:pt x="733" y="11518"/>
                  </a:cubicBezTo>
                  <a:cubicBezTo>
                    <a:pt x="2035" y="20471"/>
                    <a:pt x="5087" y="37442"/>
                    <a:pt x="9849" y="48390"/>
                  </a:cubicBezTo>
                  <a:cubicBezTo>
                    <a:pt x="12982" y="55715"/>
                    <a:pt x="19046" y="69552"/>
                    <a:pt x="24500" y="82087"/>
                  </a:cubicBezTo>
                  <a:cubicBezTo>
                    <a:pt x="27226" y="88354"/>
                    <a:pt x="29831" y="94296"/>
                    <a:pt x="31825" y="98895"/>
                  </a:cubicBezTo>
                  <a:cubicBezTo>
                    <a:pt x="33779" y="103534"/>
                    <a:pt x="35203" y="106831"/>
                    <a:pt x="35569" y="107808"/>
                  </a:cubicBezTo>
                  <a:cubicBezTo>
                    <a:pt x="35610" y="107930"/>
                    <a:pt x="35732" y="108052"/>
                    <a:pt x="35895" y="108052"/>
                  </a:cubicBezTo>
                  <a:lnTo>
                    <a:pt x="69714" y="108052"/>
                  </a:lnTo>
                  <a:cubicBezTo>
                    <a:pt x="69795" y="108052"/>
                    <a:pt x="69918" y="107970"/>
                    <a:pt x="69999" y="107848"/>
                  </a:cubicBezTo>
                  <a:cubicBezTo>
                    <a:pt x="70040" y="107767"/>
                    <a:pt x="70040" y="107645"/>
                    <a:pt x="69999" y="107523"/>
                  </a:cubicBezTo>
                  <a:cubicBezTo>
                    <a:pt x="68005" y="103941"/>
                    <a:pt x="61127" y="91488"/>
                    <a:pt x="54086" y="78261"/>
                  </a:cubicBezTo>
                  <a:cubicBezTo>
                    <a:pt x="47087" y="65035"/>
                    <a:pt x="39965" y="50994"/>
                    <a:pt x="37482" y="44320"/>
                  </a:cubicBezTo>
                  <a:cubicBezTo>
                    <a:pt x="34755" y="36954"/>
                    <a:pt x="31296" y="26739"/>
                    <a:pt x="28244" y="18111"/>
                  </a:cubicBezTo>
                  <a:cubicBezTo>
                    <a:pt x="26697" y="13797"/>
                    <a:pt x="25273" y="9890"/>
                    <a:pt x="24093" y="6960"/>
                  </a:cubicBezTo>
                  <a:cubicBezTo>
                    <a:pt x="23523" y="5454"/>
                    <a:pt x="22994" y="4233"/>
                    <a:pt x="22546" y="3297"/>
                  </a:cubicBezTo>
                  <a:cubicBezTo>
                    <a:pt x="22302" y="2849"/>
                    <a:pt x="22099" y="2483"/>
                    <a:pt x="21936" y="2158"/>
                  </a:cubicBezTo>
                  <a:cubicBezTo>
                    <a:pt x="21732" y="1832"/>
                    <a:pt x="21569" y="1628"/>
                    <a:pt x="21407" y="1466"/>
                  </a:cubicBezTo>
                  <a:cubicBezTo>
                    <a:pt x="21040" y="1181"/>
                    <a:pt x="20593" y="977"/>
                    <a:pt x="20023" y="774"/>
                  </a:cubicBezTo>
                  <a:cubicBezTo>
                    <a:pt x="18314" y="245"/>
                    <a:pt x="15587" y="1"/>
                    <a:pt x="128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5"/>
            <p:cNvSpPr/>
            <p:nvPr/>
          </p:nvSpPr>
          <p:spPr>
            <a:xfrm>
              <a:off x="1026300" y="5458550"/>
              <a:ext cx="6114750" cy="25"/>
            </a:xfrm>
            <a:custGeom>
              <a:avLst/>
              <a:gdLst/>
              <a:ahLst/>
              <a:cxnLst/>
              <a:rect l="l" t="t" r="r" b="b"/>
              <a:pathLst>
                <a:path w="244590" h="1" extrusionOk="0">
                  <a:moveTo>
                    <a:pt x="0" y="0"/>
                  </a:moveTo>
                  <a:lnTo>
                    <a:pt x="24459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5"/>
            <p:cNvSpPr/>
            <p:nvPr/>
          </p:nvSpPr>
          <p:spPr>
            <a:xfrm>
              <a:off x="1017150" y="5450400"/>
              <a:ext cx="6132050" cy="17325"/>
            </a:xfrm>
            <a:custGeom>
              <a:avLst/>
              <a:gdLst/>
              <a:ahLst/>
              <a:cxnLst/>
              <a:rect l="l" t="t" r="r" b="b"/>
              <a:pathLst>
                <a:path w="245282" h="693" extrusionOk="0">
                  <a:moveTo>
                    <a:pt x="366" y="1"/>
                  </a:moveTo>
                  <a:cubicBezTo>
                    <a:pt x="163" y="1"/>
                    <a:pt x="0" y="164"/>
                    <a:pt x="0" y="326"/>
                  </a:cubicBezTo>
                  <a:cubicBezTo>
                    <a:pt x="0" y="530"/>
                    <a:pt x="163" y="693"/>
                    <a:pt x="366" y="693"/>
                  </a:cubicBezTo>
                  <a:lnTo>
                    <a:pt x="244956" y="693"/>
                  </a:lnTo>
                  <a:cubicBezTo>
                    <a:pt x="245159" y="693"/>
                    <a:pt x="245281" y="530"/>
                    <a:pt x="245281" y="326"/>
                  </a:cubicBezTo>
                  <a:cubicBezTo>
                    <a:pt x="245281" y="164"/>
                    <a:pt x="245159" y="1"/>
                    <a:pt x="2449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4" name="Google Shape;1884;p35"/>
          <p:cNvSpPr txBox="1">
            <a:spLocks noGrp="1"/>
          </p:cNvSpPr>
          <p:nvPr>
            <p:ph type="ctrTitle"/>
          </p:nvPr>
        </p:nvSpPr>
        <p:spPr>
          <a:xfrm>
            <a:off x="4781414" y="1827151"/>
            <a:ext cx="4078342" cy="1424243"/>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uk-UA" sz="5000" b="1" dirty="0">
                <a:latin typeface="Bahnschrift SemiBold Condensed" panose="020B0502040204020203" pitchFamily="34" charset="0"/>
              </a:rPr>
              <a:t>Цифрова</a:t>
            </a:r>
            <a:r>
              <a:rPr lang="en" sz="5000" dirty="0">
                <a:solidFill>
                  <a:schemeClr val="dk2"/>
                </a:solidFill>
                <a:latin typeface="Bahnschrift SemiBold Condensed" panose="020B0502040204020203" pitchFamily="34" charset="0"/>
              </a:rPr>
              <a:t> </a:t>
            </a:r>
            <a:r>
              <a:rPr lang="uk-UA" sz="5000" b="1" dirty="0">
                <a:solidFill>
                  <a:schemeClr val="dk2"/>
                </a:solidFill>
                <a:latin typeface="Bahnschrift SemiBold Condensed" panose="020B0502040204020203" pitchFamily="34" charset="0"/>
              </a:rPr>
              <a:t>криміналістика</a:t>
            </a:r>
            <a:endParaRPr sz="5000" b="1" dirty="0">
              <a:solidFill>
                <a:schemeClr val="dk2"/>
              </a:solidFill>
              <a:latin typeface="Bahnschrift SemiBold Condensed" panose="020B0502040204020203" pitchFamily="34" charset="0"/>
            </a:endParaRPr>
          </a:p>
        </p:txBody>
      </p:sp>
      <p:sp>
        <p:nvSpPr>
          <p:cNvPr id="1885" name="Google Shape;1885;p35"/>
          <p:cNvSpPr txBox="1">
            <a:spLocks noGrp="1"/>
          </p:cNvSpPr>
          <p:nvPr>
            <p:ph type="subTitle" idx="1"/>
          </p:nvPr>
        </p:nvSpPr>
        <p:spPr>
          <a:xfrm>
            <a:off x="5208010" y="3251454"/>
            <a:ext cx="3675510" cy="1455569"/>
          </a:xfrm>
          <a:prstGeom prst="rect">
            <a:avLst/>
          </a:prstGeom>
        </p:spPr>
        <p:txBody>
          <a:bodyPr spcFirstLastPara="1" wrap="square" lIns="91425" tIns="91425" rIns="91425" bIns="91425" anchor="t" anchorCtr="0">
            <a:noAutofit/>
          </a:bodyPr>
          <a:lstStyle/>
          <a:p>
            <a:pPr>
              <a:spcBef>
                <a:spcPct val="0"/>
              </a:spcBef>
            </a:pPr>
            <a:r>
              <a:rPr lang="uk-UA" altLang="uk-UA" sz="2000" dirty="0">
                <a:latin typeface="Arial Narrow" panose="020B0606020202030204" pitchFamily="34" charset="0"/>
              </a:rPr>
              <a:t>Пірог Олександр Вікторович</a:t>
            </a:r>
          </a:p>
          <a:p>
            <a:pPr>
              <a:spcBef>
                <a:spcPct val="0"/>
              </a:spcBef>
            </a:pPr>
            <a:r>
              <a:rPr lang="uk-UA" altLang="uk-UA" sz="2000" dirty="0">
                <a:latin typeface="Arial Narrow" panose="020B0606020202030204" pitchFamily="34" charset="0"/>
              </a:rPr>
              <a:t>к.т.н., Експерт Українського </a:t>
            </a:r>
          </a:p>
          <a:p>
            <a:pPr>
              <a:spcBef>
                <a:spcPct val="0"/>
              </a:spcBef>
            </a:pPr>
            <a:r>
              <a:rPr lang="uk-UA" altLang="uk-UA" sz="2000" dirty="0">
                <a:latin typeface="Arial Narrow" panose="020B0606020202030204" pitchFamily="34" charset="0"/>
              </a:rPr>
              <a:t>науково-дослідного інституту спеціальної техніки та судових експертиз СБУ</a:t>
            </a:r>
            <a:endParaRPr sz="2300" dirty="0">
              <a:solidFill>
                <a:schemeClr val="accent1"/>
              </a:solidFill>
              <a:latin typeface="Arial Narrow" panose="020B0606020202030204" pitchFamily="34" charset="0"/>
            </a:endParaRPr>
          </a:p>
        </p:txBody>
      </p:sp>
      <p:pic>
        <p:nvPicPr>
          <p:cNvPr id="1028" name="Picture 4" descr="Як AI покращує цифрову криміналістику - Unite.AI">
            <a:extLst>
              <a:ext uri="{FF2B5EF4-FFF2-40B4-BE49-F238E27FC236}">
                <a16:creationId xmlns:a16="http://schemas.microsoft.com/office/drawing/2014/main" id="{5858F6EF-BA64-4AB1-BADF-36FD192D65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42" r="14862"/>
          <a:stretch/>
        </p:blipFill>
        <p:spPr bwMode="auto">
          <a:xfrm>
            <a:off x="2758049" y="1536193"/>
            <a:ext cx="1240441" cy="9366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Кто не идёт вперед, тот идёт назад: Проблемы, с которыми сталкивается  цифровая криминалистика, часть 1">
            <a:extLst>
              <a:ext uri="{FF2B5EF4-FFF2-40B4-BE49-F238E27FC236}">
                <a16:creationId xmlns:a16="http://schemas.microsoft.com/office/drawing/2014/main" id="{44AC1492-E933-4C1E-AC4A-D5BDF85A3C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63" t="22884" r="29456" b="13811"/>
          <a:stretch/>
        </p:blipFill>
        <p:spPr bwMode="auto">
          <a:xfrm>
            <a:off x="3453990" y="3078388"/>
            <a:ext cx="1199740" cy="947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50" y="77524"/>
            <a:ext cx="6611100" cy="1054919"/>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Тема 7. Мережева криміналістика </a:t>
            </a:r>
            <a:br>
              <a:rPr lang="uk-UA" dirty="0">
                <a:latin typeface="Bahnschrift SemiBold Condensed" panose="020B0502040204020203" pitchFamily="34" charset="0"/>
              </a:rPr>
            </a:br>
            <a:r>
              <a:rPr lang="uk-UA" dirty="0">
                <a:latin typeface="Bahnschrift SemiBold Condensed" panose="020B0502040204020203" pitchFamily="34" charset="0"/>
              </a:rPr>
              <a:t>та аналіз інтернет-активності (4 л.)</a:t>
            </a:r>
            <a:endParaRPr lang="uk-UA" dirty="0"/>
          </a:p>
        </p:txBody>
      </p:sp>
      <p:sp>
        <p:nvSpPr>
          <p:cNvPr id="7" name="Google Shape;3214;p57">
            <a:extLst>
              <a:ext uri="{FF2B5EF4-FFF2-40B4-BE49-F238E27FC236}">
                <a16:creationId xmlns:a16="http://schemas.microsoft.com/office/drawing/2014/main" id="{81CCDE03-4974-4DDE-96EC-9700CB8F61CA}"/>
              </a:ext>
            </a:extLst>
          </p:cNvPr>
          <p:cNvSpPr txBox="1">
            <a:spLocks/>
          </p:cNvSpPr>
          <p:nvPr/>
        </p:nvSpPr>
        <p:spPr>
          <a:xfrm>
            <a:off x="-2" y="1072071"/>
            <a:ext cx="2859316" cy="3907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Модель </a:t>
            </a:r>
            <a:r>
              <a:rPr lang="en-US" dirty="0">
                <a:solidFill>
                  <a:srgbClr val="00B050"/>
                </a:solidFill>
                <a:latin typeface="Arial Narrow" panose="020B0606020202030204" pitchFamily="34" charset="0"/>
              </a:rPr>
              <a:t>OSI. </a:t>
            </a:r>
            <a:endParaRPr lang="uk-UA" dirty="0">
              <a:solidFill>
                <a:srgbClr val="00B050"/>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rgbClr val="00B050"/>
                </a:solidFill>
                <a:latin typeface="Arial Narrow" panose="020B0606020202030204" pitchFamily="34" charset="0"/>
              </a:rPr>
              <a:t>MAC-</a:t>
            </a:r>
            <a:r>
              <a:rPr lang="uk-UA" dirty="0">
                <a:solidFill>
                  <a:srgbClr val="00B050"/>
                </a:solidFill>
                <a:latin typeface="Arial Narrow" panose="020B0606020202030204" pitchFamily="34" charset="0"/>
              </a:rPr>
              <a:t>адреса. </a:t>
            </a:r>
          </a:p>
          <a:p>
            <a:pPr marL="457200" indent="-330200">
              <a:buClr>
                <a:schemeClr val="accent1"/>
              </a:buClr>
              <a:buSzPts val="1600"/>
              <a:buFont typeface="Barlow Semi Condensed"/>
              <a:buChar char="●"/>
            </a:pPr>
            <a:r>
              <a:rPr lang="en-US" dirty="0">
                <a:solidFill>
                  <a:srgbClr val="00B050"/>
                </a:solidFill>
                <a:latin typeface="Arial Narrow" panose="020B0606020202030204" pitchFamily="34" charset="0"/>
              </a:rPr>
              <a:t>IP-</a:t>
            </a:r>
            <a:r>
              <a:rPr lang="uk-UA" dirty="0">
                <a:solidFill>
                  <a:srgbClr val="00B050"/>
                </a:solidFill>
                <a:latin typeface="Arial Narrow" panose="020B0606020202030204" pitchFamily="34" charset="0"/>
              </a:rPr>
              <a:t>адреса.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Порти. </a:t>
            </a:r>
          </a:p>
          <a:p>
            <a:pPr marL="457200" indent="-330200">
              <a:buClr>
                <a:schemeClr val="accent1"/>
              </a:buClr>
              <a:buSzPts val="1600"/>
              <a:buFont typeface="Barlow Semi Condensed"/>
              <a:buChar char="●"/>
            </a:pPr>
            <a:r>
              <a:rPr lang="en-US" dirty="0">
                <a:solidFill>
                  <a:srgbClr val="00B050"/>
                </a:solidFill>
                <a:latin typeface="Arial Narrow" panose="020B0606020202030204" pitchFamily="34" charset="0"/>
              </a:rPr>
              <a:t>DNS. </a:t>
            </a:r>
            <a:endParaRPr lang="uk-UA" dirty="0">
              <a:solidFill>
                <a:srgbClr val="00B050"/>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rgbClr val="00B050"/>
                </a:solidFill>
                <a:latin typeface="Arial Narrow" panose="020B0606020202030204" pitchFamily="34" charset="0"/>
              </a:rPr>
              <a:t>URL. </a:t>
            </a:r>
            <a:endParaRPr lang="uk-UA" dirty="0">
              <a:solidFill>
                <a:srgbClr val="00B050"/>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Аналіз активності в </a:t>
            </a:r>
            <a:r>
              <a:rPr lang="en-US" dirty="0">
                <a:solidFill>
                  <a:schemeClr val="tx1"/>
                </a:solidFill>
                <a:latin typeface="Arial Narrow" panose="020B0606020202030204" pitchFamily="34" charset="0"/>
              </a:rPr>
              <a:t>Internet: </a:t>
            </a:r>
            <a:endParaRPr lang="uk-UA" dirty="0">
              <a:solidFill>
                <a:schemeClr val="tx1"/>
              </a:solidFill>
              <a:latin typeface="Arial Narrow" panose="020B0606020202030204" pitchFamily="34" charset="0"/>
            </a:endParaRP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історія, </a:t>
            </a:r>
          </a:p>
          <a:p>
            <a:pPr marL="812800" indent="-330200">
              <a:buClr>
                <a:schemeClr val="accent1"/>
              </a:buClr>
              <a:buSzPts val="1600"/>
              <a:buFont typeface="Barlow Semi Condensed"/>
              <a:buChar char="●"/>
            </a:pPr>
            <a:r>
              <a:rPr lang="en-US" dirty="0">
                <a:solidFill>
                  <a:schemeClr val="tx1"/>
                </a:solidFill>
                <a:latin typeface="Arial Narrow" panose="020B0606020202030204" pitchFamily="34" charset="0"/>
              </a:rPr>
              <a:t>cache, </a:t>
            </a:r>
            <a:endParaRPr lang="uk-UA" dirty="0">
              <a:solidFill>
                <a:schemeClr val="tx1"/>
              </a:solidFill>
              <a:latin typeface="Arial Narrow" panose="020B0606020202030204" pitchFamily="34" charset="0"/>
            </a:endParaRPr>
          </a:p>
          <a:p>
            <a:pPr marL="812800" indent="-330200">
              <a:buClr>
                <a:schemeClr val="accent1"/>
              </a:buClr>
              <a:buSzPts val="1600"/>
              <a:buFont typeface="Barlow Semi Condensed"/>
              <a:buChar char="●"/>
            </a:pPr>
            <a:r>
              <a:rPr lang="en-US" dirty="0">
                <a:solidFill>
                  <a:schemeClr val="tx1"/>
                </a:solidFill>
                <a:latin typeface="Arial Narrow" panose="020B0606020202030204" pitchFamily="34" charset="0"/>
              </a:rPr>
              <a:t>cookies, </a:t>
            </a:r>
            <a:endParaRPr lang="uk-UA" dirty="0">
              <a:solidFill>
                <a:schemeClr val="tx1"/>
              </a:solidFill>
              <a:latin typeface="Arial Narrow" panose="020B0606020202030204" pitchFamily="34" charset="0"/>
            </a:endParaRP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закладки,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завантаження. </a:t>
            </a:r>
          </a:p>
        </p:txBody>
      </p:sp>
      <p:sp>
        <p:nvSpPr>
          <p:cNvPr id="6" name="Google Shape;3214;p57">
            <a:extLst>
              <a:ext uri="{FF2B5EF4-FFF2-40B4-BE49-F238E27FC236}">
                <a16:creationId xmlns:a16="http://schemas.microsoft.com/office/drawing/2014/main" id="{2F70DA35-CE01-4A5E-820A-87ED7D7E72B4}"/>
              </a:ext>
            </a:extLst>
          </p:cNvPr>
          <p:cNvSpPr txBox="1">
            <a:spLocks/>
          </p:cNvSpPr>
          <p:nvPr/>
        </p:nvSpPr>
        <p:spPr>
          <a:xfrm>
            <a:off x="2390041" y="899296"/>
            <a:ext cx="2977962" cy="42619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Аналіз мережевої активності: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диспетчер завдань,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кеш </a:t>
            </a:r>
            <a:r>
              <a:rPr lang="en-US" dirty="0">
                <a:solidFill>
                  <a:schemeClr val="tx1"/>
                </a:solidFill>
                <a:latin typeface="Arial Narrow" panose="020B0606020202030204" pitchFamily="34" charset="0"/>
              </a:rPr>
              <a:t>DNS,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журнали </a:t>
            </a:r>
            <a:r>
              <a:rPr lang="en-US" dirty="0">
                <a:solidFill>
                  <a:schemeClr val="tx1"/>
                </a:solidFill>
                <a:latin typeface="Arial Narrow" panose="020B0606020202030204" pitchFamily="34" charset="0"/>
              </a:rPr>
              <a:t>DNS,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маршрутизатора,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фаєрвола,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вебсервера, </a:t>
            </a:r>
          </a:p>
          <a:p>
            <a:pPr marL="812800" indent="-330200">
              <a:buClr>
                <a:schemeClr val="accent1"/>
              </a:buClr>
              <a:buSzPts val="1600"/>
              <a:buFont typeface="Barlow Semi Condensed"/>
              <a:buChar char="●"/>
            </a:pPr>
            <a:r>
              <a:rPr lang="en-US" dirty="0">
                <a:solidFill>
                  <a:schemeClr val="tx1"/>
                </a:solidFill>
                <a:latin typeface="Arial Narrow" panose="020B0606020202030204" pitchFamily="34" charset="0"/>
              </a:rPr>
              <a:t>DHCP.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rgbClr val="00B050"/>
                </a:solidFill>
                <a:latin typeface="Arial Narrow" panose="020B0606020202030204" pitchFamily="34" charset="0"/>
              </a:rPr>
              <a:t>Whois.  </a:t>
            </a:r>
            <a:endParaRPr lang="uk-UA" dirty="0">
              <a:solidFill>
                <a:srgbClr val="00B050"/>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rgbClr val="00B050"/>
                </a:solidFill>
                <a:latin typeface="Arial Narrow" panose="020B0606020202030204" pitchFamily="34" charset="0"/>
              </a:rPr>
              <a:t>ARP </a:t>
            </a:r>
            <a:r>
              <a:rPr lang="uk-UA" dirty="0">
                <a:solidFill>
                  <a:srgbClr val="00B050"/>
                </a:solidFill>
                <a:latin typeface="Arial Narrow" panose="020B0606020202030204" pitchFamily="34" charset="0"/>
              </a:rPr>
              <a:t>кеш.  </a:t>
            </a:r>
          </a:p>
          <a:p>
            <a:pPr marL="457200" indent="-330200">
              <a:buClr>
                <a:schemeClr val="accent1"/>
              </a:buClr>
              <a:buSzPts val="1600"/>
              <a:buFont typeface="Barlow Semi Condensed"/>
              <a:buChar char="●"/>
            </a:pPr>
            <a:r>
              <a:rPr lang="en-US" dirty="0">
                <a:solidFill>
                  <a:srgbClr val="00B050"/>
                </a:solidFill>
                <a:latin typeface="Arial Narrow" panose="020B0606020202030204" pitchFamily="34" charset="0"/>
              </a:rPr>
              <a:t>Netstat.  </a:t>
            </a:r>
            <a:endParaRPr lang="uk-UA" dirty="0">
              <a:solidFill>
                <a:srgbClr val="00B050"/>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Сканування портів.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Аналіз мережевого трафіку.</a:t>
            </a:r>
          </a:p>
          <a:p>
            <a:pPr marL="457200" indent="-330200">
              <a:buClr>
                <a:schemeClr val="accent1"/>
              </a:buClr>
              <a:buSzPts val="1600"/>
              <a:buFont typeface="Barlow Semi Condensed"/>
              <a:buChar char="●"/>
            </a:pPr>
            <a:r>
              <a:rPr lang="en-US" dirty="0">
                <a:solidFill>
                  <a:srgbClr val="00B050"/>
                </a:solidFill>
                <a:latin typeface="Arial Narrow" panose="020B0606020202030204" pitchFamily="34" charset="0"/>
              </a:rPr>
              <a:t>Wireshark. </a:t>
            </a:r>
            <a:endParaRPr lang="uk-UA" dirty="0">
              <a:solidFill>
                <a:srgbClr val="00B050"/>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rgbClr val="00B050"/>
                </a:solidFill>
                <a:latin typeface="Arial Narrow" panose="020B0606020202030204" pitchFamily="34" charset="0"/>
              </a:rPr>
              <a:t>Honeypot </a:t>
            </a:r>
            <a:r>
              <a:rPr lang="uk-UA" dirty="0">
                <a:solidFill>
                  <a:srgbClr val="00B050"/>
                </a:solidFill>
                <a:latin typeface="Arial Narrow" panose="020B0606020202030204" pitchFamily="34" charset="0"/>
              </a:rPr>
              <a:t>та </a:t>
            </a:r>
            <a:r>
              <a:rPr lang="en-US" dirty="0">
                <a:solidFill>
                  <a:srgbClr val="00B050"/>
                </a:solidFill>
                <a:latin typeface="Arial Narrow" panose="020B0606020202030204" pitchFamily="34" charset="0"/>
              </a:rPr>
              <a:t>Canarytokens</a:t>
            </a:r>
            <a:r>
              <a:rPr lang="uk-UA" dirty="0">
                <a:solidFill>
                  <a:srgbClr val="00B050"/>
                </a:solidFill>
                <a:latin typeface="Arial Narrow" panose="020B0606020202030204" pitchFamily="34" charset="0"/>
              </a:rPr>
              <a:t>.</a:t>
            </a:r>
            <a:endParaRPr lang="en-US" dirty="0">
              <a:solidFill>
                <a:srgbClr val="00B050"/>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Структура, заголовок електронного листа. </a:t>
            </a:r>
          </a:p>
          <a:p>
            <a:pPr marL="457200" indent="-330200">
              <a:buClr>
                <a:schemeClr val="accent1"/>
              </a:buClr>
              <a:buSzPts val="1600"/>
              <a:buFont typeface="Barlow Semi Condensed"/>
              <a:buChar char="●"/>
            </a:pPr>
            <a:endParaRPr lang="uk-UA" dirty="0">
              <a:solidFill>
                <a:srgbClr val="00B050"/>
              </a:solidFill>
              <a:latin typeface="Arial Narrow" panose="020B0606020202030204" pitchFamily="34" charset="0"/>
            </a:endParaRPr>
          </a:p>
        </p:txBody>
      </p:sp>
      <p:sp>
        <p:nvSpPr>
          <p:cNvPr id="5" name="Google Shape;3214;p57">
            <a:extLst>
              <a:ext uri="{FF2B5EF4-FFF2-40B4-BE49-F238E27FC236}">
                <a16:creationId xmlns:a16="http://schemas.microsoft.com/office/drawing/2014/main" id="{BFD1E141-673A-45DA-B4B1-2BF73E282EE9}"/>
              </a:ext>
            </a:extLst>
          </p:cNvPr>
          <p:cNvSpPr txBox="1">
            <a:spLocks/>
          </p:cNvSpPr>
          <p:nvPr/>
        </p:nvSpPr>
        <p:spPr>
          <a:xfrm>
            <a:off x="5485294" y="1072071"/>
            <a:ext cx="3166869" cy="37277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Збір даних з соціальних мереж.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Хмарне середовище: </a:t>
            </a:r>
          </a:p>
          <a:p>
            <a:pPr marL="803275" indent="-330200">
              <a:buClr>
                <a:schemeClr val="accent1"/>
              </a:buClr>
              <a:buSzPts val="1600"/>
              <a:buFont typeface="Barlow Semi Condensed"/>
              <a:buChar char="●"/>
            </a:pPr>
            <a:r>
              <a:rPr lang="uk-UA" dirty="0">
                <a:solidFill>
                  <a:schemeClr val="tx1"/>
                </a:solidFill>
                <a:latin typeface="Arial Narrow" panose="020B0606020202030204" pitchFamily="34" charset="0"/>
              </a:rPr>
              <a:t>складності, </a:t>
            </a:r>
          </a:p>
          <a:p>
            <a:pPr marL="803275" indent="-330200">
              <a:buClr>
                <a:schemeClr val="accent1"/>
              </a:buClr>
              <a:buSzPts val="1600"/>
              <a:buFont typeface="Barlow Semi Condensed"/>
              <a:buChar char="●"/>
            </a:pPr>
            <a:r>
              <a:rPr lang="uk-UA" dirty="0">
                <a:solidFill>
                  <a:schemeClr val="tx1"/>
                </a:solidFill>
                <a:latin typeface="Arial Narrow" panose="020B0606020202030204" pitchFamily="34" charset="0"/>
              </a:rPr>
              <a:t>логування та артефакти, </a:t>
            </a:r>
          </a:p>
          <a:p>
            <a:pPr marL="803275" indent="-330200">
              <a:buClr>
                <a:schemeClr val="accent1"/>
              </a:buClr>
              <a:buSzPts val="1600"/>
              <a:buFont typeface="Barlow Semi Condensed"/>
              <a:buChar char="●"/>
            </a:pPr>
            <a:r>
              <a:rPr lang="uk-UA" dirty="0">
                <a:solidFill>
                  <a:schemeClr val="tx1"/>
                </a:solidFill>
                <a:latin typeface="Arial Narrow" panose="020B0606020202030204" pitchFamily="34" charset="0"/>
              </a:rPr>
              <a:t>юрисдикція. </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Shodan.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IoT</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Tor</a:t>
            </a:r>
            <a:r>
              <a:rPr lang="uk-UA" dirty="0">
                <a:solidFill>
                  <a:schemeClr val="tx1"/>
                </a:solidFill>
                <a:latin typeface="Arial Narrow" panose="020B0606020202030204" pitchFamily="34" charset="0"/>
              </a:rPr>
              <a:t>.</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VPN</a:t>
            </a:r>
            <a:r>
              <a:rPr lang="uk-UA" dirty="0">
                <a:solidFill>
                  <a:schemeClr val="tx1"/>
                </a:solidFill>
                <a:latin typeface="Arial Narrow" panose="020B0606020202030204" pitchFamily="34" charset="0"/>
              </a:rPr>
              <a:t>.</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Проксі.</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Деанонімізація.</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Темна мережа (</a:t>
            </a:r>
            <a:r>
              <a:rPr lang="en-US" dirty="0">
                <a:solidFill>
                  <a:schemeClr val="tx1"/>
                </a:solidFill>
                <a:latin typeface="Arial Narrow" panose="020B0606020202030204" pitchFamily="34" charset="0"/>
              </a:rPr>
              <a:t>Dark Web)</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uk-UA" dirty="0" err="1">
                <a:solidFill>
                  <a:schemeClr val="tx1"/>
                </a:solidFill>
                <a:latin typeface="Arial Narrow" panose="020B0606020202030204" pitchFamily="34" charset="0"/>
              </a:rPr>
              <a:t>Криптовалюта</a:t>
            </a:r>
            <a:endParaRPr lang="uk-UA" dirty="0">
              <a:solidFill>
                <a:schemeClr val="tx1"/>
              </a:solidFill>
              <a:latin typeface="Arial Narrow" panose="020B0606020202030204" pitchFamily="34" charset="0"/>
            </a:endParaRPr>
          </a:p>
          <a:p>
            <a:pPr marL="812800" indent="-330200">
              <a:buClr>
                <a:schemeClr val="accent1"/>
              </a:buClr>
              <a:buSzPts val="1600"/>
              <a:buFont typeface="Barlow Semi Condensed"/>
              <a:buChar char="●"/>
            </a:pPr>
            <a:endParaRPr lang="uk-UA"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28859293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49" y="181434"/>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Реєстр </a:t>
            </a:r>
            <a:r>
              <a:rPr lang="en-US" dirty="0">
                <a:latin typeface="Bahnschrift SemiBold Condensed" panose="020B0502040204020203" pitchFamily="34" charset="0"/>
              </a:rPr>
              <a:t>Windows</a:t>
            </a:r>
            <a:endParaRPr dirty="0"/>
          </a:p>
        </p:txBody>
      </p:sp>
      <p:sp>
        <p:nvSpPr>
          <p:cNvPr id="7" name="Google Shape;3214;p57">
            <a:extLst>
              <a:ext uri="{FF2B5EF4-FFF2-40B4-BE49-F238E27FC236}">
                <a16:creationId xmlns:a16="http://schemas.microsoft.com/office/drawing/2014/main" id="{81CCDE03-4974-4DDE-96EC-9700CB8F61CA}"/>
              </a:ext>
            </a:extLst>
          </p:cNvPr>
          <p:cNvSpPr txBox="1">
            <a:spLocks/>
          </p:cNvSpPr>
          <p:nvPr/>
        </p:nvSpPr>
        <p:spPr>
          <a:xfrm>
            <a:off x="752077" y="943097"/>
            <a:ext cx="8391923" cy="54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Реєстр </a:t>
            </a:r>
            <a:r>
              <a:rPr lang="en-US" dirty="0">
                <a:solidFill>
                  <a:schemeClr val="accent1"/>
                </a:solidFill>
                <a:latin typeface="Arial Narrow" panose="020B0606020202030204" pitchFamily="34" charset="0"/>
              </a:rPr>
              <a:t>Windows</a:t>
            </a:r>
            <a:r>
              <a:rPr lang="uk-UA" dirty="0">
                <a:latin typeface="Arial Narrow" panose="020B0606020202030204" pitchFamily="34" charset="0"/>
              </a:rPr>
              <a:t> – централізована база даних конфігурації операційної системи</a:t>
            </a:r>
            <a:endParaRPr lang="en-US" dirty="0">
              <a:solidFill>
                <a:schemeClr val="accent1"/>
              </a:solidFill>
              <a:latin typeface="Arial Narrow" panose="020B0606020202030204" pitchFamily="34" charset="0"/>
            </a:endParaRPr>
          </a:p>
          <a:p>
            <a:pPr marL="127000">
              <a:buClr>
                <a:schemeClr val="accent1"/>
              </a:buClr>
              <a:buSzPts val="1600"/>
            </a:pPr>
            <a:endParaRPr lang="uk-UA" dirty="0">
              <a:solidFill>
                <a:schemeClr val="accent1"/>
              </a:solidFill>
              <a:latin typeface="Arial Narrow" panose="020B0606020202030204" pitchFamily="34" charset="0"/>
            </a:endParaRPr>
          </a:p>
        </p:txBody>
      </p:sp>
      <p:pic>
        <p:nvPicPr>
          <p:cNvPr id="2" name="Рисунок 1">
            <a:extLst>
              <a:ext uri="{FF2B5EF4-FFF2-40B4-BE49-F238E27FC236}">
                <a16:creationId xmlns:a16="http://schemas.microsoft.com/office/drawing/2014/main" id="{A15C06FE-2451-4B2A-8C96-5741FFFE003E}"/>
              </a:ext>
            </a:extLst>
          </p:cNvPr>
          <p:cNvPicPr>
            <a:picLocks noChangeAspect="1"/>
          </p:cNvPicPr>
          <p:nvPr/>
        </p:nvPicPr>
        <p:blipFill>
          <a:blip r:embed="rId3"/>
          <a:stretch>
            <a:fillRect/>
          </a:stretch>
        </p:blipFill>
        <p:spPr>
          <a:xfrm>
            <a:off x="6306207" y="1704760"/>
            <a:ext cx="2539942" cy="2239000"/>
          </a:xfrm>
          <a:prstGeom prst="rect">
            <a:avLst/>
          </a:prstGeom>
        </p:spPr>
      </p:pic>
      <p:graphicFrame>
        <p:nvGraphicFramePr>
          <p:cNvPr id="8" name="Google Shape;3493;p60">
            <a:extLst>
              <a:ext uri="{FF2B5EF4-FFF2-40B4-BE49-F238E27FC236}">
                <a16:creationId xmlns:a16="http://schemas.microsoft.com/office/drawing/2014/main" id="{47EA8470-542A-4EE8-B7CC-E05467754F99}"/>
              </a:ext>
            </a:extLst>
          </p:cNvPr>
          <p:cNvGraphicFramePr/>
          <p:nvPr>
            <p:extLst>
              <p:ext uri="{D42A27DB-BD31-4B8C-83A1-F6EECF244321}">
                <p14:modId xmlns:p14="http://schemas.microsoft.com/office/powerpoint/2010/main" val="1243738207"/>
              </p:ext>
            </p:extLst>
          </p:nvPr>
        </p:nvGraphicFramePr>
        <p:xfrm>
          <a:off x="173421" y="1704760"/>
          <a:ext cx="6132786" cy="2438555"/>
        </p:xfrm>
        <a:graphic>
          <a:graphicData uri="http://schemas.openxmlformats.org/drawingml/2006/table">
            <a:tbl>
              <a:tblPr>
                <a:noFill/>
                <a:tableStyleId>{38E3BCCB-9313-457D-9F71-D81FAAE90DCB}</a:tableStyleId>
              </a:tblPr>
              <a:tblGrid>
                <a:gridCol w="2711669">
                  <a:extLst>
                    <a:ext uri="{9D8B030D-6E8A-4147-A177-3AD203B41FA5}">
                      <a16:colId xmlns:a16="http://schemas.microsoft.com/office/drawing/2014/main" val="20002"/>
                    </a:ext>
                  </a:extLst>
                </a:gridCol>
                <a:gridCol w="3421117">
                  <a:extLst>
                    <a:ext uri="{9D8B030D-6E8A-4147-A177-3AD203B41FA5}">
                      <a16:colId xmlns:a16="http://schemas.microsoft.com/office/drawing/2014/main" val="20003"/>
                    </a:ext>
                  </a:extLst>
                </a:gridCol>
              </a:tblGrid>
              <a:tr h="457505">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Гілка</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Призначення</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986">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HKEY_CLASSES_ROOT (HKCR)</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Зв’язки типів файлів</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HKEY_CURRENT_USER (HKCU)</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Налаштування активного користувача</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6931">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HKEY_LOCAL_MACHINE (HKLM)</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Дані всієї системи</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4229">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HKEY_USERS (HKU)</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Дані всіх користувачів</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222873">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HKEY_CURRENT_CONFIG (HKCC)</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Поточна конфігурація обладнання</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8412575"/>
                  </a:ext>
                </a:extLst>
              </a:tr>
            </a:tbl>
          </a:graphicData>
        </a:graphic>
      </p:graphicFrame>
    </p:spTree>
    <p:extLst>
      <p:ext uri="{BB962C8B-B14F-4D97-AF65-F5344CB8AC3E}">
        <p14:creationId xmlns:p14="http://schemas.microsoft.com/office/powerpoint/2010/main" val="35294080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50" y="449447"/>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Розташування файлів реєстру</a:t>
            </a:r>
            <a:endParaRPr dirty="0"/>
          </a:p>
        </p:txBody>
      </p:sp>
      <p:graphicFrame>
        <p:nvGraphicFramePr>
          <p:cNvPr id="8" name="Google Shape;3493;p60">
            <a:extLst>
              <a:ext uri="{FF2B5EF4-FFF2-40B4-BE49-F238E27FC236}">
                <a16:creationId xmlns:a16="http://schemas.microsoft.com/office/drawing/2014/main" id="{47EA8470-542A-4EE8-B7CC-E05467754F99}"/>
              </a:ext>
            </a:extLst>
          </p:cNvPr>
          <p:cNvGraphicFramePr/>
          <p:nvPr>
            <p:extLst>
              <p:ext uri="{D42A27DB-BD31-4B8C-83A1-F6EECF244321}">
                <p14:modId xmlns:p14="http://schemas.microsoft.com/office/powerpoint/2010/main" val="4153496644"/>
              </p:ext>
            </p:extLst>
          </p:nvPr>
        </p:nvGraphicFramePr>
        <p:xfrm>
          <a:off x="126123" y="1470070"/>
          <a:ext cx="8671034" cy="2834765"/>
        </p:xfrm>
        <a:graphic>
          <a:graphicData uri="http://schemas.openxmlformats.org/drawingml/2006/table">
            <a:tbl>
              <a:tblPr>
                <a:noFill/>
                <a:tableStyleId>{38E3BCCB-9313-457D-9F71-D81FAAE90DCB}</a:tableStyleId>
              </a:tblPr>
              <a:tblGrid>
                <a:gridCol w="3452649">
                  <a:extLst>
                    <a:ext uri="{9D8B030D-6E8A-4147-A177-3AD203B41FA5}">
                      <a16:colId xmlns:a16="http://schemas.microsoft.com/office/drawing/2014/main" val="20002"/>
                    </a:ext>
                  </a:extLst>
                </a:gridCol>
                <a:gridCol w="5218385">
                  <a:extLst>
                    <a:ext uri="{9D8B030D-6E8A-4147-A177-3AD203B41FA5}">
                      <a16:colId xmlns:a16="http://schemas.microsoft.com/office/drawing/2014/main" val="20003"/>
                    </a:ext>
                  </a:extLst>
                </a:gridCol>
              </a:tblGrid>
              <a:tr h="457505">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Вміст</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                  Шлях</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986">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HKLM\SYSTEM</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C:\Windows\System32\config\SYSTEM</a:t>
                      </a:r>
                      <a:endParaRPr sz="1400" dirty="0">
                        <a:solidFill>
                          <a:schemeClr val="accent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HKLM\SOFTWARE</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C:\Windows\System32\config\SOFTWARE</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6931">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HKLM\SECURITY</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C:\Windows\System32\config\SECURITY</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4229">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Облікові записи (логіни / хеші паролів)</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C:\Windows\System32\config\SAM</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222873">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HKCU</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C:\Users</a:t>
                      </a:r>
                      <a:r>
                        <a:rPr lang="en-US" dirty="0">
                          <a:solidFill>
                            <a:schemeClr val="accent1"/>
                          </a:solidFill>
                          <a:latin typeface="Arial Narrow" panose="020B0606020202030204" pitchFamily="34" charset="0"/>
                        </a:rPr>
                        <a:t>\&lt;UserName</a:t>
                      </a:r>
                      <a:r>
                        <a:rPr lang="uk-UA" dirty="0">
                          <a:solidFill>
                            <a:schemeClr val="accent1"/>
                          </a:solidFill>
                          <a:latin typeface="Arial Narrow" panose="020B0606020202030204" pitchFamily="34" charset="0"/>
                        </a:rPr>
                        <a:t>&gt;\</a:t>
                      </a:r>
                      <a:r>
                        <a:rPr lang="en-US" sz="1400" dirty="0">
                          <a:solidFill>
                            <a:schemeClr val="accent1"/>
                          </a:solidFill>
                          <a:latin typeface="Arial Narrow" panose="020B0606020202030204" pitchFamily="34" charset="0"/>
                          <a:ea typeface="Barlow Semi Condensed"/>
                          <a:cs typeface="Barlow Semi Condensed"/>
                          <a:sym typeface="Barlow Semi Condensed"/>
                        </a:rPr>
                        <a:t>NTUSER.DAT</a:t>
                      </a:r>
                      <a:endParaRPr sz="1400" dirty="0">
                        <a:solidFill>
                          <a:schemeClr val="accent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8412575"/>
                  </a:ext>
                </a:extLst>
              </a:tr>
              <a:tr h="222873">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Профіль користувача (</a:t>
                      </a:r>
                      <a:r>
                        <a:rPr lang="en-US" sz="1400" dirty="0">
                          <a:solidFill>
                            <a:schemeClr val="dk2"/>
                          </a:solidFill>
                          <a:latin typeface="Arial Narrow" panose="020B0606020202030204" pitchFamily="34" charset="0"/>
                          <a:ea typeface="Barlow Semi Condensed"/>
                          <a:cs typeface="Barlow Semi Condensed"/>
                          <a:sym typeface="Barlow Semi Condensed"/>
                        </a:rPr>
                        <a:t>HKCU\Software\Classes)</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accent1"/>
                          </a:solidFill>
                          <a:latin typeface="Arial Narrow" panose="020B0606020202030204" pitchFamily="34" charset="0"/>
                          <a:ea typeface="Barlow Semi Condensed"/>
                          <a:cs typeface="Barlow Semi Condensed"/>
                          <a:sym typeface="Barlow Semi Condensed"/>
                        </a:rPr>
                        <a:t>C:\Windows\System32\config\AppData\Local\Microsoft\Windows</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249202201"/>
                  </a:ext>
                </a:extLst>
              </a:tr>
            </a:tbl>
          </a:graphicData>
        </a:graphic>
      </p:graphicFrame>
    </p:spTree>
    <p:extLst>
      <p:ext uri="{BB962C8B-B14F-4D97-AF65-F5344CB8AC3E}">
        <p14:creationId xmlns:p14="http://schemas.microsoft.com/office/powerpoint/2010/main" val="19913173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48" y="433682"/>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Важливі гілки Реєстру</a:t>
            </a:r>
            <a:endParaRPr dirty="0"/>
          </a:p>
        </p:txBody>
      </p:sp>
      <p:sp>
        <p:nvSpPr>
          <p:cNvPr id="6" name="Google Shape;3214;p57">
            <a:extLst>
              <a:ext uri="{FF2B5EF4-FFF2-40B4-BE49-F238E27FC236}">
                <a16:creationId xmlns:a16="http://schemas.microsoft.com/office/drawing/2014/main" id="{0E1545E3-3CDF-49A9-8071-82811A8765BD}"/>
              </a:ext>
            </a:extLst>
          </p:cNvPr>
          <p:cNvSpPr txBox="1">
            <a:spLocks/>
          </p:cNvSpPr>
          <p:nvPr/>
        </p:nvSpPr>
        <p:spPr>
          <a:xfrm>
            <a:off x="295835" y="1358364"/>
            <a:ext cx="8848164" cy="26702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Артефакти перегляду файлів: </a:t>
            </a:r>
            <a:r>
              <a:rPr lang="en-US" dirty="0">
                <a:solidFill>
                  <a:schemeClr val="accent1"/>
                </a:solidFill>
                <a:latin typeface="Arial Narrow" panose="020B0606020202030204" pitchFamily="34" charset="0"/>
              </a:rPr>
              <a:t>HKCU\Software\Microsoft\Windows\CurrentVersion\Explorer\RecentDocs</a:t>
            </a:r>
            <a:r>
              <a:rPr lang="en-US" dirty="0">
                <a:latin typeface="Arial Narrow" panose="020B0606020202030204" pitchFamily="34" charset="0"/>
              </a:rPr>
              <a:t> </a:t>
            </a:r>
            <a:endParaRPr lang="uk-UA" dirty="0">
              <a:latin typeface="Arial Narrow" panose="020B0606020202030204" pitchFamily="34" charset="0"/>
            </a:endParaRPr>
          </a:p>
          <a:p>
            <a:pPr marL="127000">
              <a:buClr>
                <a:schemeClr val="accent1"/>
              </a:buClr>
              <a:buSzPts val="1600"/>
            </a:pP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                                                   HKCU\Software\Microsoft\Windows\CurrentVersion\Explorer\UserAssist</a:t>
            </a:r>
            <a:endParaRPr lang="uk-UA" dirty="0">
              <a:latin typeface="Arial Narrow" panose="020B0606020202030204" pitchFamily="34" charset="0"/>
            </a:endParaRPr>
          </a:p>
          <a:p>
            <a:pPr marL="127000">
              <a:buClr>
                <a:schemeClr val="accent1"/>
              </a:buClr>
              <a:buSzPts val="1600"/>
            </a:pPr>
            <a:r>
              <a:rPr lang="uk-UA" dirty="0">
                <a:latin typeface="Arial Narrow" panose="020B0606020202030204" pitchFamily="34" charset="0"/>
              </a:rPr>
              <a:t>      </a:t>
            </a:r>
            <a:r>
              <a:rPr lang="en-US" dirty="0">
                <a:latin typeface="Arial Narrow" panose="020B0606020202030204" pitchFamily="34" charset="0"/>
              </a:rPr>
              <a:t>                                                    </a:t>
            </a:r>
            <a:r>
              <a:rPr lang="en-US" dirty="0">
                <a:solidFill>
                  <a:schemeClr val="accent1"/>
                </a:solidFill>
                <a:latin typeface="Arial Narrow" panose="020B0606020202030204" pitchFamily="34" charset="0"/>
              </a:rPr>
              <a:t>HKCR\Local Settings\Software\Microsoft\Windows\Shell\MuiCache</a:t>
            </a:r>
            <a:endParaRPr lang="uk-UA"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Історія </a:t>
            </a:r>
            <a:r>
              <a:rPr lang="en-US" dirty="0">
                <a:latin typeface="Arial Narrow" panose="020B0606020202030204" pitchFamily="34" charset="0"/>
              </a:rPr>
              <a:t>USB-</a:t>
            </a:r>
            <a:r>
              <a:rPr lang="uk-UA" dirty="0">
                <a:latin typeface="Arial Narrow" panose="020B0606020202030204" pitchFamily="34" charset="0"/>
              </a:rPr>
              <a:t>пристроїв: </a:t>
            </a:r>
            <a:r>
              <a:rPr lang="en-US" dirty="0">
                <a:solidFill>
                  <a:schemeClr val="accent1"/>
                </a:solidFill>
                <a:latin typeface="Arial Narrow" panose="020B0606020202030204" pitchFamily="34" charset="0"/>
              </a:rPr>
              <a:t>HKLM\SYSTEM\CurrentControlSet\Enum\USBSTOR</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Поточні відеопристрої: </a:t>
            </a:r>
            <a:r>
              <a:rPr lang="en-US" dirty="0">
                <a:solidFill>
                  <a:schemeClr val="accent1"/>
                </a:solidFill>
                <a:latin typeface="Arial Narrow" panose="020B0606020202030204" pitchFamily="34" charset="0"/>
              </a:rPr>
              <a:t>HKLM\HARDWARE\DEVICEMAP\VIDEO</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Бездротової мережі: </a:t>
            </a:r>
            <a:r>
              <a:rPr lang="en-US" dirty="0">
                <a:solidFill>
                  <a:schemeClr val="accent1"/>
                </a:solidFill>
                <a:latin typeface="Arial Narrow" panose="020B0606020202030204" pitchFamily="34" charset="0"/>
              </a:rPr>
              <a:t>HKLM\SOFTWARE\Microsoft\Windows NT\CurrentVersion\NetworkList\Nla\Wireless</a:t>
            </a:r>
          </a:p>
          <a:p>
            <a:pPr marL="457200" indent="-330200">
              <a:buClr>
                <a:schemeClr val="accent1"/>
              </a:buClr>
              <a:buSzPts val="1600"/>
              <a:buFont typeface="Barlow Semi Condensed"/>
              <a:buChar char="●"/>
            </a:pPr>
            <a:r>
              <a:rPr lang="uk-UA" dirty="0">
                <a:latin typeface="Arial Narrow" panose="020B0606020202030204" pitchFamily="34" charset="0"/>
              </a:rPr>
              <a:t>Дані про останні входи: </a:t>
            </a:r>
            <a:r>
              <a:rPr lang="en-US" dirty="0">
                <a:solidFill>
                  <a:schemeClr val="accent1"/>
                </a:solidFill>
                <a:latin typeface="Arial Narrow" panose="020B0606020202030204" pitchFamily="34" charset="0"/>
              </a:rPr>
              <a:t>HKLM\SOFTWARE\Microsoft\Windows\CurrentVersion\Authentication\LogonUI</a:t>
            </a:r>
          </a:p>
          <a:p>
            <a:pPr marL="457200" indent="-330200">
              <a:buClr>
                <a:schemeClr val="accent1"/>
              </a:buClr>
              <a:buSzPts val="1600"/>
              <a:buFont typeface="Barlow Semi Condensed"/>
              <a:buChar char="●"/>
            </a:pPr>
            <a:r>
              <a:rPr lang="uk-UA" dirty="0">
                <a:latin typeface="Arial Narrow" panose="020B0606020202030204" pitchFamily="34" charset="0"/>
              </a:rPr>
              <a:t>Автозапуск</a:t>
            </a:r>
            <a:r>
              <a:rPr lang="en-US" dirty="0">
                <a:latin typeface="Arial Narrow" panose="020B0606020202030204" pitchFamily="34" charset="0"/>
              </a:rPr>
              <a:t>: </a:t>
            </a:r>
            <a:r>
              <a:rPr lang="en-US" dirty="0">
                <a:solidFill>
                  <a:schemeClr val="accent1"/>
                </a:solidFill>
                <a:latin typeface="Arial Narrow" panose="020B0606020202030204" pitchFamily="34" charset="0"/>
              </a:rPr>
              <a:t>HKCU\Software\Microsoft\Windows\CurrentVersion\Run</a:t>
            </a:r>
          </a:p>
          <a:p>
            <a:pPr marL="127000">
              <a:buClr>
                <a:schemeClr val="accent1"/>
              </a:buClr>
              <a:buSzPts val="1600"/>
            </a:pPr>
            <a:r>
              <a:rPr lang="en-US" dirty="0">
                <a:solidFill>
                  <a:schemeClr val="accent1"/>
                </a:solidFill>
                <a:latin typeface="Arial Narrow" panose="020B0606020202030204" pitchFamily="34" charset="0"/>
              </a:rPr>
              <a:t>                            HKLM\Software\Microsoft\Windows\CurrentVersion\Run</a:t>
            </a:r>
          </a:p>
          <a:p>
            <a:pPr marL="127000">
              <a:buClr>
                <a:schemeClr val="accent1"/>
              </a:buClr>
              <a:buSzPts val="1600"/>
            </a:pPr>
            <a:r>
              <a:rPr lang="en-US" dirty="0">
                <a:solidFill>
                  <a:schemeClr val="accent1"/>
                </a:solidFill>
                <a:latin typeface="Arial Narrow" panose="020B0606020202030204" pitchFamily="34" charset="0"/>
              </a:rPr>
              <a:t>                            HKCU\Software\Microsoft\Windows NT\CurrentVersion\Windows\Load</a:t>
            </a:r>
          </a:p>
          <a:p>
            <a:pPr marL="127000">
              <a:buClr>
                <a:schemeClr val="accent1"/>
              </a:buClr>
              <a:buSzPts val="1600"/>
            </a:pPr>
            <a:endParaRPr lang="en-US" dirty="0">
              <a:solidFill>
                <a:schemeClr val="accent1"/>
              </a:solidFill>
              <a:latin typeface="Arial Narrow" panose="020B0606020202030204" pitchFamily="34" charset="0"/>
            </a:endParaRPr>
          </a:p>
          <a:p>
            <a:pPr marL="127000">
              <a:buClr>
                <a:schemeClr val="accent1"/>
              </a:buClr>
              <a:buSzPts val="1600"/>
            </a:pPr>
            <a:endParaRPr lang="en-US"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endParaRPr lang="uk-UA" dirty="0">
              <a:latin typeface="Arial Narrow" panose="020B0606020202030204" pitchFamily="34" charset="0"/>
            </a:endParaRPr>
          </a:p>
        </p:txBody>
      </p:sp>
    </p:spTree>
    <p:extLst>
      <p:ext uri="{BB962C8B-B14F-4D97-AF65-F5344CB8AC3E}">
        <p14:creationId xmlns:p14="http://schemas.microsoft.com/office/powerpoint/2010/main" val="14510816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RecentDocs</a:t>
            </a:r>
            <a:r>
              <a:rPr lang="uk-UA" dirty="0">
                <a:latin typeface="Bahnschrift SemiBold Condensed" panose="020B0502040204020203" pitchFamily="34" charset="0"/>
              </a:rPr>
              <a:t> в Реєстрі</a:t>
            </a:r>
            <a:endParaRPr dirty="0"/>
          </a:p>
        </p:txBody>
      </p:sp>
      <p:pic>
        <p:nvPicPr>
          <p:cNvPr id="9" name="Рисунок 8">
            <a:extLst>
              <a:ext uri="{FF2B5EF4-FFF2-40B4-BE49-F238E27FC236}">
                <a16:creationId xmlns:a16="http://schemas.microsoft.com/office/drawing/2014/main" id="{1262D359-2CD8-416F-8570-5A7EE324FE81}"/>
              </a:ext>
            </a:extLst>
          </p:cNvPr>
          <p:cNvPicPr>
            <a:picLocks noChangeAspect="1"/>
          </p:cNvPicPr>
          <p:nvPr/>
        </p:nvPicPr>
        <p:blipFill>
          <a:blip r:embed="rId3"/>
          <a:stretch>
            <a:fillRect/>
          </a:stretch>
        </p:blipFill>
        <p:spPr>
          <a:xfrm>
            <a:off x="1828417" y="1127904"/>
            <a:ext cx="5487166" cy="3858163"/>
          </a:xfrm>
          <a:prstGeom prst="rect">
            <a:avLst/>
          </a:prstGeom>
        </p:spPr>
      </p:pic>
      <p:sp>
        <p:nvSpPr>
          <p:cNvPr id="4" name="Google Shape;3214;p57">
            <a:extLst>
              <a:ext uri="{FF2B5EF4-FFF2-40B4-BE49-F238E27FC236}">
                <a16:creationId xmlns:a16="http://schemas.microsoft.com/office/drawing/2014/main" id="{B6CA214E-05D4-4A34-9F3E-3573909D55B8}"/>
              </a:ext>
            </a:extLst>
          </p:cNvPr>
          <p:cNvSpPr txBox="1">
            <a:spLocks/>
          </p:cNvSpPr>
          <p:nvPr/>
        </p:nvSpPr>
        <p:spPr>
          <a:xfrm>
            <a:off x="2635915" y="730133"/>
            <a:ext cx="4679668" cy="5727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RecentDocs</a:t>
            </a:r>
            <a:r>
              <a:rPr lang="uk-UA" dirty="0">
                <a:latin typeface="Arial Narrow" panose="020B0606020202030204" pitchFamily="34" charset="0"/>
              </a:rPr>
              <a:t> – нещодавно відкриті документи.</a:t>
            </a:r>
            <a:endParaRPr lang="en-US" dirty="0">
              <a:solidFill>
                <a:schemeClr val="accent1"/>
              </a:solidFill>
              <a:latin typeface="Arial Narrow" panose="020B0606020202030204" pitchFamily="34" charset="0"/>
            </a:endParaRPr>
          </a:p>
        </p:txBody>
      </p:sp>
    </p:spTree>
    <p:extLst>
      <p:ext uri="{BB962C8B-B14F-4D97-AF65-F5344CB8AC3E}">
        <p14:creationId xmlns:p14="http://schemas.microsoft.com/office/powerpoint/2010/main" val="31369963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UserAssist</a:t>
            </a:r>
            <a:r>
              <a:rPr lang="uk-UA" dirty="0">
                <a:latin typeface="Bahnschrift SemiBold Condensed" panose="020B0502040204020203" pitchFamily="34" charset="0"/>
              </a:rPr>
              <a:t> в Реєстрі</a:t>
            </a:r>
            <a:endParaRPr dirty="0"/>
          </a:p>
        </p:txBody>
      </p:sp>
      <p:pic>
        <p:nvPicPr>
          <p:cNvPr id="2" name="Рисунок 1">
            <a:extLst>
              <a:ext uri="{FF2B5EF4-FFF2-40B4-BE49-F238E27FC236}">
                <a16:creationId xmlns:a16="http://schemas.microsoft.com/office/drawing/2014/main" id="{C25A1680-C50D-4676-B4E8-F89D289A3034}"/>
              </a:ext>
            </a:extLst>
          </p:cNvPr>
          <p:cNvPicPr>
            <a:picLocks noChangeAspect="1"/>
          </p:cNvPicPr>
          <p:nvPr/>
        </p:nvPicPr>
        <p:blipFill>
          <a:blip r:embed="rId3"/>
          <a:stretch>
            <a:fillRect/>
          </a:stretch>
        </p:blipFill>
        <p:spPr>
          <a:xfrm>
            <a:off x="101308" y="1494916"/>
            <a:ext cx="8106906" cy="3648584"/>
          </a:xfrm>
          <a:prstGeom prst="rect">
            <a:avLst/>
          </a:prstGeom>
        </p:spPr>
      </p:pic>
      <p:sp>
        <p:nvSpPr>
          <p:cNvPr id="4" name="Google Shape;3214;p57">
            <a:extLst>
              <a:ext uri="{FF2B5EF4-FFF2-40B4-BE49-F238E27FC236}">
                <a16:creationId xmlns:a16="http://schemas.microsoft.com/office/drawing/2014/main" id="{B6CA214E-05D4-4A34-9F3E-3573909D55B8}"/>
              </a:ext>
            </a:extLst>
          </p:cNvPr>
          <p:cNvSpPr txBox="1">
            <a:spLocks/>
          </p:cNvSpPr>
          <p:nvPr/>
        </p:nvSpPr>
        <p:spPr>
          <a:xfrm>
            <a:off x="1037094" y="730133"/>
            <a:ext cx="8106906" cy="10456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UserAssist</a:t>
            </a:r>
            <a:r>
              <a:rPr lang="uk-UA" dirty="0">
                <a:latin typeface="Arial Narrow" panose="020B0606020202030204" pitchFamily="34" charset="0"/>
              </a:rPr>
              <a:t> – програми, які користувач запускав</a:t>
            </a:r>
            <a:r>
              <a:rPr lang="ru-RU" dirty="0">
                <a:latin typeface="Arial Narrow" panose="020B0606020202030204" pitchFamily="34" charset="0"/>
              </a:rPr>
              <a:t>.</a:t>
            </a:r>
          </a:p>
          <a:p>
            <a:pPr marL="127000">
              <a:buClr>
                <a:schemeClr val="accent1"/>
              </a:buClr>
              <a:buSzPts val="1600"/>
            </a:pPr>
            <a:r>
              <a:rPr lang="uk-UA" dirty="0">
                <a:latin typeface="Arial Narrow" panose="020B0606020202030204" pitchFamily="34" charset="0"/>
              </a:rPr>
              <a:t>	Ключі зашифровані (</a:t>
            </a:r>
            <a:r>
              <a:rPr lang="en-US" dirty="0">
                <a:solidFill>
                  <a:schemeClr val="accent1"/>
                </a:solidFill>
                <a:latin typeface="Arial Narrow" panose="020B0606020202030204" pitchFamily="34" charset="0"/>
              </a:rPr>
              <a:t>ROT13</a:t>
            </a:r>
            <a:r>
              <a:rPr lang="en-US" dirty="0">
                <a:latin typeface="Arial Narrow" panose="020B0606020202030204" pitchFamily="34" charset="0"/>
              </a:rPr>
              <a:t>)</a:t>
            </a:r>
            <a:endParaRPr lang="uk-UA" dirty="0">
              <a:latin typeface="Arial Narrow" panose="020B0606020202030204" pitchFamily="34" charset="0"/>
            </a:endParaRPr>
          </a:p>
          <a:p>
            <a:pPr marL="127000">
              <a:buClr>
                <a:schemeClr val="accent1"/>
              </a:buClr>
              <a:buSzPts val="1600"/>
            </a:pPr>
            <a:r>
              <a:rPr lang="en-US" dirty="0">
                <a:solidFill>
                  <a:schemeClr val="accent1"/>
                </a:solidFill>
                <a:latin typeface="Arial Narrow" panose="020B0606020202030204" pitchFamily="34" charset="0"/>
              </a:rPr>
              <a:t>D:\DOC\DOC\</a:t>
            </a:r>
            <a:r>
              <a:rPr lang="uk-UA" dirty="0">
                <a:solidFill>
                  <a:schemeClr val="accent1"/>
                </a:solidFill>
                <a:latin typeface="Arial Narrow" panose="020B0606020202030204" pitchFamily="34" charset="0"/>
              </a:rPr>
              <a:t>Цифрова криміналістика\</a:t>
            </a:r>
            <a:r>
              <a:rPr lang="en-US" dirty="0">
                <a:solidFill>
                  <a:schemeClr val="accent1"/>
                </a:solidFill>
                <a:latin typeface="Arial Narrow" panose="020B0606020202030204" pitchFamily="34" charset="0"/>
              </a:rPr>
              <a:t>IFCI_CCIFC_Lab 6 - Recycle Bin Analysis\WFN\WFN.exe</a:t>
            </a:r>
          </a:p>
        </p:txBody>
      </p:sp>
      <p:pic>
        <p:nvPicPr>
          <p:cNvPr id="1026" name="Picture 2" descr="ROT13 — Википедия">
            <a:extLst>
              <a:ext uri="{FF2B5EF4-FFF2-40B4-BE49-F238E27FC236}">
                <a16:creationId xmlns:a16="http://schemas.microsoft.com/office/drawing/2014/main" id="{85C1C4A8-6C6E-48E2-B6EA-EB20FC1BC6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176" y="3148522"/>
            <a:ext cx="2809875"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8201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MuiCache</a:t>
            </a:r>
            <a:r>
              <a:rPr lang="uk-UA" dirty="0">
                <a:latin typeface="Bahnschrift SemiBold Condensed" panose="020B0502040204020203" pitchFamily="34" charset="0"/>
              </a:rPr>
              <a:t> в Реєстрі</a:t>
            </a:r>
            <a:endParaRPr dirty="0"/>
          </a:p>
        </p:txBody>
      </p:sp>
      <p:sp>
        <p:nvSpPr>
          <p:cNvPr id="4" name="Google Shape;3214;p57">
            <a:extLst>
              <a:ext uri="{FF2B5EF4-FFF2-40B4-BE49-F238E27FC236}">
                <a16:creationId xmlns:a16="http://schemas.microsoft.com/office/drawing/2014/main" id="{B6CA214E-05D4-4A34-9F3E-3573909D55B8}"/>
              </a:ext>
            </a:extLst>
          </p:cNvPr>
          <p:cNvSpPr txBox="1">
            <a:spLocks/>
          </p:cNvSpPr>
          <p:nvPr/>
        </p:nvSpPr>
        <p:spPr>
          <a:xfrm>
            <a:off x="2635915" y="730133"/>
            <a:ext cx="5050346" cy="5727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MuiCache</a:t>
            </a:r>
            <a:r>
              <a:rPr lang="uk-UA" dirty="0">
                <a:latin typeface="Arial Narrow" panose="020B0606020202030204" pitchFamily="34" charset="0"/>
              </a:rPr>
              <a:t> – імена додатків</a:t>
            </a:r>
            <a:r>
              <a:rPr lang="en-US" dirty="0">
                <a:latin typeface="Arial Narrow" panose="020B0606020202030204" pitchFamily="34" charset="0"/>
              </a:rPr>
              <a:t>,</a:t>
            </a:r>
            <a:r>
              <a:rPr lang="uk-UA" dirty="0">
                <a:latin typeface="Arial Narrow" panose="020B0606020202030204" pitchFamily="34" charset="0"/>
              </a:rPr>
              <a:t> наприклад, "</a:t>
            </a:r>
            <a:r>
              <a:rPr lang="en-US" dirty="0">
                <a:latin typeface="Arial Narrow" panose="020B0606020202030204" pitchFamily="34" charset="0"/>
              </a:rPr>
              <a:t>Google Chrome"</a:t>
            </a:r>
            <a:endParaRPr lang="en-US" dirty="0">
              <a:solidFill>
                <a:schemeClr val="accent1"/>
              </a:solidFill>
              <a:latin typeface="Arial Narrow" panose="020B0606020202030204" pitchFamily="34" charset="0"/>
            </a:endParaRPr>
          </a:p>
        </p:txBody>
      </p:sp>
      <p:pic>
        <p:nvPicPr>
          <p:cNvPr id="2" name="Рисунок 1">
            <a:extLst>
              <a:ext uri="{FF2B5EF4-FFF2-40B4-BE49-F238E27FC236}">
                <a16:creationId xmlns:a16="http://schemas.microsoft.com/office/drawing/2014/main" id="{FD2097DD-A60A-4AD5-AD43-ED79B93F018C}"/>
              </a:ext>
            </a:extLst>
          </p:cNvPr>
          <p:cNvPicPr>
            <a:picLocks noChangeAspect="1"/>
          </p:cNvPicPr>
          <p:nvPr/>
        </p:nvPicPr>
        <p:blipFill>
          <a:blip r:embed="rId3"/>
          <a:stretch>
            <a:fillRect/>
          </a:stretch>
        </p:blipFill>
        <p:spPr>
          <a:xfrm>
            <a:off x="371777" y="1649610"/>
            <a:ext cx="8353593" cy="2432059"/>
          </a:xfrm>
          <a:prstGeom prst="rect">
            <a:avLst/>
          </a:prstGeom>
        </p:spPr>
      </p:pic>
    </p:spTree>
    <p:extLst>
      <p:ext uri="{BB962C8B-B14F-4D97-AF65-F5344CB8AC3E}">
        <p14:creationId xmlns:p14="http://schemas.microsoft.com/office/powerpoint/2010/main" val="12994332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USBSTOR</a:t>
            </a:r>
            <a:r>
              <a:rPr lang="uk-UA" dirty="0">
                <a:latin typeface="Bahnschrift SemiBold Condensed" panose="020B0502040204020203" pitchFamily="34" charset="0"/>
              </a:rPr>
              <a:t> в Реєстрі</a:t>
            </a:r>
            <a:endParaRPr dirty="0"/>
          </a:p>
        </p:txBody>
      </p:sp>
      <p:pic>
        <p:nvPicPr>
          <p:cNvPr id="3" name="Рисунок 2">
            <a:extLst>
              <a:ext uri="{FF2B5EF4-FFF2-40B4-BE49-F238E27FC236}">
                <a16:creationId xmlns:a16="http://schemas.microsoft.com/office/drawing/2014/main" id="{8E95DA45-A2A1-4403-8811-D4DB5C757054}"/>
              </a:ext>
            </a:extLst>
          </p:cNvPr>
          <p:cNvPicPr>
            <a:picLocks noChangeAspect="1"/>
          </p:cNvPicPr>
          <p:nvPr/>
        </p:nvPicPr>
        <p:blipFill>
          <a:blip r:embed="rId3"/>
          <a:stretch>
            <a:fillRect/>
          </a:stretch>
        </p:blipFill>
        <p:spPr>
          <a:xfrm>
            <a:off x="210529" y="1619074"/>
            <a:ext cx="8722941" cy="2674630"/>
          </a:xfrm>
          <a:prstGeom prst="rect">
            <a:avLst/>
          </a:prstGeom>
        </p:spPr>
      </p:pic>
    </p:spTree>
    <p:extLst>
      <p:ext uri="{BB962C8B-B14F-4D97-AF65-F5344CB8AC3E}">
        <p14:creationId xmlns:p14="http://schemas.microsoft.com/office/powerpoint/2010/main" val="22410252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LogonUI</a:t>
            </a:r>
            <a:r>
              <a:rPr lang="uk-UA" dirty="0">
                <a:latin typeface="Bahnschrift SemiBold Condensed" panose="020B0502040204020203" pitchFamily="34" charset="0"/>
              </a:rPr>
              <a:t> в Реєстрі</a:t>
            </a:r>
            <a:endParaRPr dirty="0"/>
          </a:p>
        </p:txBody>
      </p:sp>
      <p:pic>
        <p:nvPicPr>
          <p:cNvPr id="2" name="Рисунок 1">
            <a:extLst>
              <a:ext uri="{FF2B5EF4-FFF2-40B4-BE49-F238E27FC236}">
                <a16:creationId xmlns:a16="http://schemas.microsoft.com/office/drawing/2014/main" id="{5E67C033-45C9-43FF-8B16-0B8397FFC290}"/>
              </a:ext>
            </a:extLst>
          </p:cNvPr>
          <p:cNvPicPr>
            <a:picLocks noChangeAspect="1"/>
          </p:cNvPicPr>
          <p:nvPr/>
        </p:nvPicPr>
        <p:blipFill>
          <a:blip r:embed="rId3"/>
          <a:stretch>
            <a:fillRect/>
          </a:stretch>
        </p:blipFill>
        <p:spPr>
          <a:xfrm>
            <a:off x="601955" y="1093940"/>
            <a:ext cx="7071054" cy="3411162"/>
          </a:xfrm>
          <a:prstGeom prst="rect">
            <a:avLst/>
          </a:prstGeom>
        </p:spPr>
      </p:pic>
    </p:spTree>
    <p:extLst>
      <p:ext uri="{BB962C8B-B14F-4D97-AF65-F5344CB8AC3E}">
        <p14:creationId xmlns:p14="http://schemas.microsoft.com/office/powerpoint/2010/main" val="36634988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graphicFrame>
        <p:nvGraphicFramePr>
          <p:cNvPr id="3493" name="Google Shape;3493;p60"/>
          <p:cNvGraphicFramePr/>
          <p:nvPr>
            <p:extLst>
              <p:ext uri="{D42A27DB-BD31-4B8C-83A1-F6EECF244321}">
                <p14:modId xmlns:p14="http://schemas.microsoft.com/office/powerpoint/2010/main" val="2458772355"/>
              </p:ext>
            </p:extLst>
          </p:nvPr>
        </p:nvGraphicFramePr>
        <p:xfrm>
          <a:off x="1042466" y="727367"/>
          <a:ext cx="7059068" cy="4327950"/>
        </p:xfrm>
        <a:graphic>
          <a:graphicData uri="http://schemas.openxmlformats.org/drawingml/2006/table">
            <a:tbl>
              <a:tblPr>
                <a:noFill/>
                <a:tableStyleId>{38E3BCCB-9313-457D-9F71-D81FAAE90DCB}</a:tableStyleId>
              </a:tblPr>
              <a:tblGrid>
                <a:gridCol w="3852042">
                  <a:extLst>
                    <a:ext uri="{9D8B030D-6E8A-4147-A177-3AD203B41FA5}">
                      <a16:colId xmlns:a16="http://schemas.microsoft.com/office/drawing/2014/main" val="20003"/>
                    </a:ext>
                  </a:extLst>
                </a:gridCol>
                <a:gridCol w="3207026">
                  <a:extLst>
                    <a:ext uri="{9D8B030D-6E8A-4147-A177-3AD203B41FA5}">
                      <a16:colId xmlns:a16="http://schemas.microsoft.com/office/drawing/2014/main" val="1490371305"/>
                    </a:ext>
                  </a:extLst>
                </a:gridCol>
              </a:tblGrid>
              <a:tr h="360454">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Гілка</a:t>
                      </a:r>
                      <a:r>
                        <a:rPr lang="en-US" sz="1800" dirty="0">
                          <a:solidFill>
                            <a:schemeClr val="dk2"/>
                          </a:solidFill>
                          <a:latin typeface="Arial Narrow" panose="020B0606020202030204" pitchFamily="34" charset="0"/>
                          <a:ea typeface="Barlow Semi Condensed Medium"/>
                          <a:cs typeface="Barlow Semi Condensed Medium"/>
                          <a:sym typeface="Barlow Semi Condensed Medium"/>
                        </a:rPr>
                        <a:t> / </a:t>
                      </a: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Призначення</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HKCU\Software\Microsoft\Windows\CurrentVersion\Run</a:t>
                      </a:r>
                    </a:p>
                    <a:p>
                      <a:pPr marL="0" lvl="0" indent="0" algn="ctr"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C:\Users\</a:t>
                      </a:r>
                      <a:r>
                        <a:rPr lang="en-US" dirty="0">
                          <a:solidFill>
                            <a:schemeClr val="accent1"/>
                          </a:solidFill>
                          <a:latin typeface="Arial Narrow" panose="020B0606020202030204" pitchFamily="34" charset="0"/>
                        </a:rPr>
                        <a:t>&lt;UserName</a:t>
                      </a:r>
                      <a:r>
                        <a:rPr lang="uk-UA" dirty="0">
                          <a:solidFill>
                            <a:schemeClr val="accent1"/>
                          </a:solidFill>
                          <a:latin typeface="Arial Narrow" panose="020B0606020202030204" pitchFamily="34" charset="0"/>
                        </a:rPr>
                        <a:t>&gt;</a:t>
                      </a:r>
                      <a:r>
                        <a:rPr lang="en-US" sz="1400" dirty="0">
                          <a:solidFill>
                            <a:schemeClr val="accent1"/>
                          </a:solidFill>
                          <a:latin typeface="Arial Narrow" panose="020B0606020202030204" pitchFamily="34" charset="0"/>
                          <a:ea typeface="Barlow Semi Condensed"/>
                          <a:cs typeface="Barlow Semi Condensed"/>
                          <a:sym typeface="Barlow Semi Condensed"/>
                        </a:rPr>
                        <a:t>\AppData\Roaming\</a:t>
                      </a:r>
                    </a:p>
                    <a:p>
                      <a:pPr marL="0" lvl="0" indent="0" algn="ctr"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Microsoft\Windows\Start Menu\Programs\Startup</a:t>
                      </a:r>
                      <a:endParaRPr sz="1400" dirty="0">
                        <a:solidFill>
                          <a:schemeClr val="accent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для поточного користувача</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HKLM\Software\Microsoft\Windows\CurrentVersion\Run</a:t>
                      </a:r>
                    </a:p>
                    <a:p>
                      <a:pPr marL="0" lvl="0" indent="0" algn="ctr"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C:\ProgramData\Microsoft\Windows\</a:t>
                      </a:r>
                    </a:p>
                    <a:p>
                      <a:pPr marL="0" lvl="0" indent="0" algn="ctr"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Start Menu\Programs\Startup</a:t>
                      </a:r>
                      <a:endParaRPr sz="1400" dirty="0">
                        <a:solidFill>
                          <a:schemeClr val="accent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для всіх користувачів</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0419">
                <a:tc>
                  <a:txBody>
                    <a:bodyPr/>
                    <a:lstStyle/>
                    <a:p>
                      <a:pPr marL="0" lvl="0" indent="0" algn="ctr"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HKLM\SYSTEM\CurrentControlSet\Services</a:t>
                      </a:r>
                      <a:endParaRPr sz="1400" dirty="0">
                        <a:solidFill>
                          <a:schemeClr val="accent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служби (</a:t>
                      </a:r>
                      <a:r>
                        <a:rPr lang="en-US" sz="1400" noProof="0" dirty="0">
                          <a:solidFill>
                            <a:schemeClr val="dk2"/>
                          </a:solidFill>
                          <a:latin typeface="Arial Narrow" panose="020B0606020202030204" pitchFamily="34" charset="0"/>
                          <a:ea typeface="Barlow Semi Condensed"/>
                          <a:cs typeface="Barlow Semi Condensed"/>
                          <a:sym typeface="Barlow Semi Condensed"/>
                        </a:rPr>
                        <a:t>services.exe)</a:t>
                      </a:r>
                      <a:endParaRPr lang="uk-UA" sz="1400" noProof="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HKLM\Software\Microsoft\Windows NT\</a:t>
                      </a:r>
                      <a:endParaRPr lang="uk-UA" sz="1400" dirty="0">
                        <a:solidFill>
                          <a:schemeClr val="accent1"/>
                        </a:solidFill>
                        <a:latin typeface="Arial Narrow" panose="020B0606020202030204" pitchFamily="34" charset="0"/>
                        <a:ea typeface="Barlow Semi Condensed"/>
                        <a:cs typeface="Barlow Semi Condensed"/>
                        <a:sym typeface="Barlow Semi Condensed"/>
                      </a:endParaRPr>
                    </a:p>
                    <a:p>
                      <a:pPr marL="0" lvl="0" indent="0" algn="ctr"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CurrentVersion\Image File Execution Options</a:t>
                      </a:r>
                      <a:endParaRPr sz="1400" dirty="0">
                        <a:solidFill>
                          <a:schemeClr val="accent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для перехоплення запуску програм </a:t>
                      </a:r>
                    </a:p>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(часто – ШПЗ)</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0">
                <a:tc>
                  <a:txBody>
                    <a:bodyPr/>
                    <a:lstStyle/>
                    <a:p>
                      <a:pPr marL="0" lvl="0" indent="0" algn="ctr"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HKLM\Software\Microsoft\Windows\</a:t>
                      </a:r>
                      <a:endParaRPr lang="uk-UA" sz="1400" dirty="0">
                        <a:solidFill>
                          <a:schemeClr val="accent1"/>
                        </a:solidFill>
                        <a:latin typeface="Arial Narrow" panose="020B0606020202030204" pitchFamily="34" charset="0"/>
                        <a:ea typeface="Barlow Semi Condensed"/>
                        <a:cs typeface="Barlow Semi Condensed"/>
                        <a:sym typeface="Barlow Semi Condensed"/>
                      </a:endParaRPr>
                    </a:p>
                    <a:p>
                      <a:pPr marL="0" lvl="0" indent="0" algn="ctr"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CurrentVersion\Policies\Explorer\Run</a:t>
                      </a:r>
                      <a:endParaRPr sz="1400" dirty="0">
                        <a:solidFill>
                          <a:schemeClr val="accent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з політик</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083062068"/>
                  </a:ext>
                </a:extLst>
              </a:tr>
              <a:tr h="395205">
                <a:tc>
                  <a:txBody>
                    <a:bodyPr/>
                    <a:lstStyle/>
                    <a:p>
                      <a:pPr marL="0" lvl="0" indent="0" algn="ctr"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HKCU\Software\Microsoft\Windows NT\</a:t>
                      </a:r>
                      <a:endParaRPr lang="uk-UA" sz="1400" dirty="0">
                        <a:solidFill>
                          <a:schemeClr val="accent1"/>
                        </a:solidFill>
                        <a:latin typeface="Arial Narrow" panose="020B0606020202030204" pitchFamily="34" charset="0"/>
                        <a:ea typeface="Barlow Semi Condensed"/>
                        <a:cs typeface="Barlow Semi Condensed"/>
                        <a:sym typeface="Barlow Semi Condensed"/>
                      </a:endParaRPr>
                    </a:p>
                    <a:p>
                      <a:pPr marL="0" lvl="0" indent="0" algn="ctr" rtl="0">
                        <a:spcBef>
                          <a:spcPts val="0"/>
                        </a:spcBef>
                        <a:spcAft>
                          <a:spcPts val="0"/>
                        </a:spcAft>
                        <a:buNone/>
                      </a:pPr>
                      <a:r>
                        <a:rPr lang="en-US" sz="1400" dirty="0">
                          <a:solidFill>
                            <a:schemeClr val="accent1"/>
                          </a:solidFill>
                          <a:latin typeface="Arial Narrow" panose="020B0606020202030204" pitchFamily="34" charset="0"/>
                          <a:ea typeface="Barlow Semi Condensed"/>
                          <a:cs typeface="Barlow Semi Condensed"/>
                          <a:sym typeface="Barlow Semi Condensed"/>
                        </a:rPr>
                        <a:t>CurrentVersion\Windows\Load</a:t>
                      </a:r>
                      <a:endParaRPr sz="1400" dirty="0">
                        <a:solidFill>
                          <a:schemeClr val="accent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старіший спосіб автозапуску</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499903381"/>
                  </a:ext>
                </a:extLst>
              </a:tr>
            </a:tbl>
          </a:graphicData>
        </a:graphic>
      </p:graphicFrame>
      <p:sp>
        <p:nvSpPr>
          <p:cNvPr id="7" name="Google Shape;3213;p57">
            <a:extLst>
              <a:ext uri="{FF2B5EF4-FFF2-40B4-BE49-F238E27FC236}">
                <a16:creationId xmlns:a16="http://schemas.microsoft.com/office/drawing/2014/main" id="{E28A1F98-988E-4C27-A323-B330F125E3F7}"/>
              </a:ext>
            </a:extLst>
          </p:cNvPr>
          <p:cNvSpPr txBox="1">
            <a:spLocks noGrp="1"/>
          </p:cNvSpPr>
          <p:nvPr>
            <p:ph type="title"/>
          </p:nvPr>
        </p:nvSpPr>
        <p:spPr>
          <a:xfrm>
            <a:off x="1253599" y="178667"/>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Автозапуск в Реєстрі</a:t>
            </a:r>
            <a:endParaRPr dirty="0"/>
          </a:p>
        </p:txBody>
      </p:sp>
    </p:spTree>
    <p:extLst>
      <p:ext uri="{BB962C8B-B14F-4D97-AF65-F5344CB8AC3E}">
        <p14:creationId xmlns:p14="http://schemas.microsoft.com/office/powerpoint/2010/main" val="20517181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uk-UA" dirty="0">
                <a:latin typeface="Bahnschrift SemiBold Condensed" panose="020B0502040204020203" pitchFamily="34" charset="0"/>
              </a:rPr>
              <a:t>Автозапуск в Реєстрі</a:t>
            </a:r>
            <a:endParaRPr dirty="0"/>
          </a:p>
        </p:txBody>
      </p:sp>
      <p:pic>
        <p:nvPicPr>
          <p:cNvPr id="3" name="Рисунок 2">
            <a:extLst>
              <a:ext uri="{FF2B5EF4-FFF2-40B4-BE49-F238E27FC236}">
                <a16:creationId xmlns:a16="http://schemas.microsoft.com/office/drawing/2014/main" id="{B7ED0FDF-3FB2-4244-A331-3F8ADFAF5724}"/>
              </a:ext>
            </a:extLst>
          </p:cNvPr>
          <p:cNvPicPr>
            <a:picLocks noChangeAspect="1"/>
          </p:cNvPicPr>
          <p:nvPr/>
        </p:nvPicPr>
        <p:blipFill>
          <a:blip r:embed="rId3"/>
          <a:stretch>
            <a:fillRect/>
          </a:stretch>
        </p:blipFill>
        <p:spPr>
          <a:xfrm>
            <a:off x="178325" y="1851432"/>
            <a:ext cx="8787350" cy="2283245"/>
          </a:xfrm>
          <a:prstGeom prst="rect">
            <a:avLst/>
          </a:prstGeom>
        </p:spPr>
      </p:pic>
    </p:spTree>
    <p:extLst>
      <p:ext uri="{BB962C8B-B14F-4D97-AF65-F5344CB8AC3E}">
        <p14:creationId xmlns:p14="http://schemas.microsoft.com/office/powerpoint/2010/main" val="2033579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5" name="Google Shape;2155;p38">
            <a:extLst>
              <a:ext uri="{FF2B5EF4-FFF2-40B4-BE49-F238E27FC236}">
                <a16:creationId xmlns:a16="http://schemas.microsoft.com/office/drawing/2014/main" id="{06236386-B57B-48F8-BAF4-E10AA8CDD82A}"/>
              </a:ext>
            </a:extLst>
          </p:cNvPr>
          <p:cNvSpPr txBox="1">
            <a:spLocks noGrp="1"/>
          </p:cNvSpPr>
          <p:nvPr>
            <p:ph type="title"/>
          </p:nvPr>
        </p:nvSpPr>
        <p:spPr>
          <a:xfrm>
            <a:off x="2971800" y="2000274"/>
            <a:ext cx="32004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uk-UA" sz="4700" dirty="0">
                <a:latin typeface="Bahnschrift SemiBold Condensed" panose="020B0502040204020203" pitchFamily="34" charset="0"/>
              </a:rPr>
              <a:t>ТЕМА</a:t>
            </a:r>
            <a:endParaRPr sz="4700" dirty="0">
              <a:latin typeface="Bahnschrift SemiBold Condensed" panose="020B0502040204020203" pitchFamily="34" charset="0"/>
            </a:endParaRPr>
          </a:p>
        </p:txBody>
      </p:sp>
      <p:sp>
        <p:nvSpPr>
          <p:cNvPr id="6" name="Google Shape;2156;p38">
            <a:extLst>
              <a:ext uri="{FF2B5EF4-FFF2-40B4-BE49-F238E27FC236}">
                <a16:creationId xmlns:a16="http://schemas.microsoft.com/office/drawing/2014/main" id="{23895C04-8FC0-4ECB-9249-7ADF6A57045A}"/>
              </a:ext>
            </a:extLst>
          </p:cNvPr>
          <p:cNvSpPr txBox="1">
            <a:spLocks/>
          </p:cNvSpPr>
          <p:nvPr/>
        </p:nvSpPr>
        <p:spPr>
          <a:xfrm>
            <a:off x="2971800" y="928140"/>
            <a:ext cx="2967600" cy="1069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9600" dirty="0">
                <a:latin typeface="Bahnschrift SemiBold Condensed" panose="020B0502040204020203" pitchFamily="34" charset="0"/>
              </a:rPr>
              <a:t>01</a:t>
            </a:r>
          </a:p>
        </p:txBody>
      </p:sp>
      <p:sp>
        <p:nvSpPr>
          <p:cNvPr id="7" name="Google Shape;2157;p38">
            <a:extLst>
              <a:ext uri="{FF2B5EF4-FFF2-40B4-BE49-F238E27FC236}">
                <a16:creationId xmlns:a16="http://schemas.microsoft.com/office/drawing/2014/main" id="{D4610D2C-DFED-419E-ACEC-911AED6D05FF}"/>
              </a:ext>
            </a:extLst>
          </p:cNvPr>
          <p:cNvSpPr txBox="1">
            <a:spLocks/>
          </p:cNvSpPr>
          <p:nvPr/>
        </p:nvSpPr>
        <p:spPr>
          <a:xfrm>
            <a:off x="1615440" y="2804874"/>
            <a:ext cx="5913119" cy="804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uk-UA" sz="2400" dirty="0">
                <a:latin typeface="Arial Narrow" panose="020B0606020202030204" pitchFamily="34" charset="0"/>
              </a:rPr>
              <a:t>Вступ до цифрової криміналістики та </a:t>
            </a:r>
          </a:p>
          <a:p>
            <a:pPr algn="ctr"/>
            <a:r>
              <a:rPr lang="uk-UA" sz="2400" dirty="0">
                <a:latin typeface="Arial Narrow" panose="020B0606020202030204" pitchFamily="34" charset="0"/>
              </a:rPr>
              <a:t>судово-експертної діяльності</a:t>
            </a:r>
            <a:endParaRPr lang="uk-UA" sz="2400" dirty="0">
              <a:latin typeface="Arial Narrow" panose="020B0606020202030204" pitchFamily="34" charset="0"/>
              <a:sym typeface="Barlow Semi Condensed"/>
            </a:endParaRPr>
          </a:p>
        </p:txBody>
      </p:sp>
    </p:spTree>
    <p:extLst>
      <p:ext uri="{BB962C8B-B14F-4D97-AF65-F5344CB8AC3E}">
        <p14:creationId xmlns:p14="http://schemas.microsoft.com/office/powerpoint/2010/main" val="12632410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6" name="Google Shape;3213;p57">
            <a:extLst>
              <a:ext uri="{FF2B5EF4-FFF2-40B4-BE49-F238E27FC236}">
                <a16:creationId xmlns:a16="http://schemas.microsoft.com/office/drawing/2014/main" id="{8CEA4C9E-2E4E-4A43-BD85-FF61D33CBD2B}"/>
              </a:ext>
            </a:extLst>
          </p:cNvPr>
          <p:cNvSpPr txBox="1">
            <a:spLocks noGrp="1"/>
          </p:cNvSpPr>
          <p:nvPr>
            <p:ph type="title"/>
          </p:nvPr>
        </p:nvSpPr>
        <p:spPr>
          <a:xfrm>
            <a:off x="1266450" y="200064"/>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Файлова структура </a:t>
            </a:r>
            <a:r>
              <a:rPr lang="en-US" dirty="0">
                <a:latin typeface="Bahnschrift SemiBold Condensed" panose="020B0502040204020203" pitchFamily="34" charset="0"/>
              </a:rPr>
              <a:t>Linux</a:t>
            </a:r>
            <a:endParaRPr dirty="0"/>
          </a:p>
        </p:txBody>
      </p:sp>
      <p:sp>
        <p:nvSpPr>
          <p:cNvPr id="7" name="Google Shape;3214;p57">
            <a:extLst>
              <a:ext uri="{FF2B5EF4-FFF2-40B4-BE49-F238E27FC236}">
                <a16:creationId xmlns:a16="http://schemas.microsoft.com/office/drawing/2014/main" id="{F24EA4B4-B3B8-4726-B996-16BDDAE17951}"/>
              </a:ext>
            </a:extLst>
          </p:cNvPr>
          <p:cNvSpPr txBox="1">
            <a:spLocks/>
          </p:cNvSpPr>
          <p:nvPr/>
        </p:nvSpPr>
        <p:spPr>
          <a:xfrm>
            <a:off x="902384" y="976029"/>
            <a:ext cx="7598229" cy="33411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/boot/</a:t>
            </a:r>
            <a:r>
              <a:rPr lang="uk-UA" dirty="0">
                <a:latin typeface="Arial Narrow" panose="020B0606020202030204" pitchFamily="34" charset="0"/>
              </a:rPr>
              <a:t> завантажувач ядра</a:t>
            </a:r>
            <a:r>
              <a:rPr lang="ru-RU" dirty="0">
                <a:latin typeface="Arial Narrow" panose="020B0606020202030204" pitchFamily="34" charset="0"/>
              </a:rPr>
              <a:t>.</a:t>
            </a:r>
            <a:endParaRPr lang="en-US" dirty="0">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/usr/</a:t>
            </a:r>
            <a:r>
              <a:rPr lang="uk-UA" dirty="0">
                <a:solidFill>
                  <a:schemeClr val="accent1"/>
                </a:solidFill>
                <a:latin typeface="Arial Narrow" panose="020B0606020202030204" pitchFamily="34" charset="0"/>
              </a:rPr>
              <a:t> </a:t>
            </a:r>
            <a:r>
              <a:rPr lang="uk-UA" dirty="0">
                <a:latin typeface="Arial Narrow" panose="020B0606020202030204" pitchFamily="34" charset="0"/>
              </a:rPr>
              <a:t>програми, бібліотеки та документація користувачів</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/var/</a:t>
            </a:r>
            <a:r>
              <a:rPr lang="uk-UA" dirty="0">
                <a:solidFill>
                  <a:schemeClr val="accent1"/>
                </a:solidFill>
                <a:latin typeface="Arial Narrow" panose="020B0606020202030204" pitchFamily="34" charset="0"/>
              </a:rPr>
              <a:t> </a:t>
            </a:r>
            <a:r>
              <a:rPr lang="uk-UA" dirty="0">
                <a:latin typeface="Arial Narrow" panose="020B0606020202030204" pitchFamily="34" charset="0"/>
              </a:rPr>
              <a:t>змінні дані (логі, кеш).</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/home/</a:t>
            </a:r>
            <a:r>
              <a:rPr lang="uk-UA" dirty="0">
                <a:solidFill>
                  <a:schemeClr val="accent1"/>
                </a:solidFill>
                <a:latin typeface="Arial Narrow" panose="020B0606020202030204" pitchFamily="34" charset="0"/>
              </a:rPr>
              <a:t> </a:t>
            </a:r>
            <a:r>
              <a:rPr lang="uk-UA" dirty="0">
                <a:latin typeface="Arial Narrow" panose="020B0606020202030204" pitchFamily="34" charset="0"/>
              </a:rPr>
              <a:t>домашні каталоги користувачів.</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/etc/</a:t>
            </a:r>
            <a:r>
              <a:rPr lang="uk-UA" dirty="0">
                <a:solidFill>
                  <a:schemeClr val="accent1"/>
                </a:solidFill>
                <a:latin typeface="Arial Narrow" panose="020B0606020202030204" pitchFamily="34" charset="0"/>
              </a:rPr>
              <a:t> </a:t>
            </a:r>
            <a:r>
              <a:rPr lang="uk-UA" dirty="0">
                <a:solidFill>
                  <a:schemeClr val="tx1"/>
                </a:solidFill>
                <a:latin typeface="Arial Narrow" panose="020B0606020202030204" pitchFamily="34" charset="0"/>
              </a:rPr>
              <a:t>конфігураційні файли всієї системи.</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bin/</a:t>
            </a:r>
            <a:r>
              <a:rPr lang="uk-UA" dirty="0">
                <a:solidFill>
                  <a:schemeClr val="accent1"/>
                </a:solidFill>
                <a:latin typeface="Arial Narrow" panose="020B0606020202030204" pitchFamily="34" charset="0"/>
              </a:rPr>
              <a:t> </a:t>
            </a:r>
            <a:r>
              <a:rPr lang="uk-UA" dirty="0">
                <a:solidFill>
                  <a:schemeClr val="tx1"/>
                </a:solidFill>
                <a:latin typeface="Arial Narrow" panose="020B0606020202030204" pitchFamily="34" charset="0"/>
              </a:rPr>
              <a:t>основні виконувані файли.(</a:t>
            </a:r>
            <a:r>
              <a:rPr lang="en-US" dirty="0">
                <a:solidFill>
                  <a:schemeClr val="accent1"/>
                </a:solidFill>
                <a:latin typeface="Arial Narrow" panose="020B0606020202030204" pitchFamily="34" charset="0"/>
              </a:rPr>
              <a:t>ls, cp, mv, bash</a:t>
            </a:r>
            <a:r>
              <a:rPr lang="uk-UA" dirty="0">
                <a:solidFill>
                  <a:schemeClr val="tx1"/>
                </a:solidFill>
                <a:latin typeface="Arial Narrow" panose="020B0606020202030204" pitchFamily="34" charset="0"/>
              </a:rPr>
              <a:t>)</a:t>
            </a:r>
            <a:r>
              <a:rPr lang="en-US" dirty="0">
                <a:solidFill>
                  <a:schemeClr val="tx1"/>
                </a:solidFill>
                <a:latin typeface="Arial Narrow" panose="020B0606020202030204" pitchFamily="34" charset="0"/>
              </a:rPr>
              <a:t>.</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/sbin/</a:t>
            </a:r>
            <a:r>
              <a:rPr lang="uk-UA" dirty="0">
                <a:solidFill>
                  <a:schemeClr val="accent1"/>
                </a:solidFill>
                <a:latin typeface="Arial Narrow" panose="020B0606020202030204" pitchFamily="34" charset="0"/>
              </a:rPr>
              <a:t> </a:t>
            </a:r>
            <a:r>
              <a:rPr lang="uk-UA" dirty="0">
                <a:solidFill>
                  <a:schemeClr val="tx1"/>
                </a:solidFill>
                <a:latin typeface="Arial Narrow" panose="020B0606020202030204" pitchFamily="34" charset="0"/>
              </a:rPr>
              <a:t>системні утиліти для адміністратора (</a:t>
            </a:r>
            <a:r>
              <a:rPr lang="en-US" dirty="0">
                <a:solidFill>
                  <a:schemeClr val="accent1"/>
                </a:solidFill>
                <a:latin typeface="Arial Narrow" panose="020B0606020202030204" pitchFamily="34" charset="0"/>
              </a:rPr>
              <a:t>root</a:t>
            </a:r>
            <a:r>
              <a:rPr lang="en-US" dirty="0">
                <a:solidFill>
                  <a:schemeClr val="tx1"/>
                </a:solidFill>
                <a:latin typeface="Arial Narrow" panose="020B0606020202030204" pitchFamily="34" charset="0"/>
              </a:rPr>
              <a:t>)</a:t>
            </a:r>
            <a:r>
              <a:rPr lang="uk-UA" dirty="0">
                <a:solidFill>
                  <a:schemeClr val="tx1"/>
                </a:solidFill>
                <a:latin typeface="Arial Narrow" panose="020B0606020202030204" pitchFamily="34" charset="0"/>
              </a:rPr>
              <a:t>(</a:t>
            </a:r>
            <a:r>
              <a:rPr lang="en-US" dirty="0">
                <a:solidFill>
                  <a:schemeClr val="accent1"/>
                </a:solidFill>
                <a:latin typeface="Arial Narrow" panose="020B0606020202030204" pitchFamily="34" charset="0"/>
              </a:rPr>
              <a:t>fsck, reboot, mount</a:t>
            </a:r>
            <a:r>
              <a:rPr lang="uk-UA" dirty="0">
                <a:solidFill>
                  <a:schemeClr val="tx1"/>
                </a:solidFill>
                <a:latin typeface="Arial Narrow" panose="020B0606020202030204" pitchFamily="34" charset="0"/>
              </a:rPr>
              <a:t>)</a:t>
            </a:r>
            <a:r>
              <a:rPr lang="en-US" dirty="0">
                <a:solidFill>
                  <a:schemeClr val="tx1"/>
                </a:solidFill>
                <a:latin typeface="Arial Narrow" panose="020B0606020202030204" pitchFamily="34" charset="0"/>
              </a:rPr>
              <a:t>.</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/root/</a:t>
            </a:r>
            <a:r>
              <a:rPr lang="uk-UA" dirty="0">
                <a:solidFill>
                  <a:schemeClr val="accent1"/>
                </a:solidFill>
                <a:latin typeface="Arial Narrow" panose="020B0606020202030204" pitchFamily="34" charset="0"/>
              </a:rPr>
              <a:t> </a:t>
            </a:r>
            <a:r>
              <a:rPr lang="uk-UA" dirty="0">
                <a:solidFill>
                  <a:schemeClr val="tx1"/>
                </a:solidFill>
                <a:latin typeface="Arial Narrow" panose="020B0606020202030204" pitchFamily="34" charset="0"/>
              </a:rPr>
              <a:t>домашня тека суперкористувача (</a:t>
            </a:r>
            <a:r>
              <a:rPr lang="en-US" dirty="0">
                <a:solidFill>
                  <a:schemeClr val="accent1"/>
                </a:solidFill>
                <a:latin typeface="Arial Narrow" panose="020B0606020202030204" pitchFamily="34" charset="0"/>
              </a:rPr>
              <a:t>root</a:t>
            </a:r>
            <a:r>
              <a:rPr lang="en-US" dirty="0">
                <a:solidFill>
                  <a:schemeClr val="tx1"/>
                </a:solidFill>
                <a:latin typeface="Arial Narrow" panose="020B0606020202030204" pitchFamily="34" charset="0"/>
              </a:rPr>
              <a:t>)</a:t>
            </a:r>
            <a:r>
              <a:rPr lang="uk-UA" dirty="0">
                <a:solidFill>
                  <a:schemeClr val="tx1"/>
                </a:solidFill>
                <a:latin typeface="Arial Narrow" panose="020B0606020202030204" pitchFamily="34" charset="0"/>
              </a:rPr>
              <a:t>.</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dev/</a:t>
            </a:r>
            <a:r>
              <a:rPr lang="uk-UA" dirty="0">
                <a:solidFill>
                  <a:schemeClr val="accent1"/>
                </a:solidFill>
                <a:latin typeface="Arial Narrow" panose="020B0606020202030204" pitchFamily="34" charset="0"/>
              </a:rPr>
              <a:t> </a:t>
            </a:r>
            <a:r>
              <a:rPr lang="uk-UA" dirty="0">
                <a:solidFill>
                  <a:schemeClr val="tx1"/>
                </a:solidFill>
                <a:latin typeface="Arial Narrow" panose="020B0606020202030204" pitchFamily="34" charset="0"/>
              </a:rPr>
              <a:t>файли пристроїв</a:t>
            </a:r>
            <a:r>
              <a:rPr lang="uk-UA" dirty="0">
                <a:solidFill>
                  <a:schemeClr val="accent1"/>
                </a:solidFill>
                <a:latin typeface="Arial Narrow" panose="020B0606020202030204" pitchFamily="34" charset="0"/>
              </a:rPr>
              <a:t> </a:t>
            </a:r>
            <a:r>
              <a:rPr lang="uk-UA" dirty="0">
                <a:solidFill>
                  <a:schemeClr val="tx1"/>
                </a:solidFill>
                <a:latin typeface="Arial Narrow" panose="020B0606020202030204" pitchFamily="34" charset="0"/>
              </a:rPr>
              <a:t>(</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dev/sda </a:t>
            </a: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жорсткий диск).</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proc/</a:t>
            </a:r>
            <a:r>
              <a:rPr lang="uk-UA" dirty="0">
                <a:solidFill>
                  <a:schemeClr val="accent1"/>
                </a:solidFill>
                <a:latin typeface="Arial Narrow" panose="020B0606020202030204" pitchFamily="34" charset="0"/>
              </a:rPr>
              <a:t> </a:t>
            </a:r>
            <a:r>
              <a:rPr lang="uk-UA" dirty="0">
                <a:solidFill>
                  <a:schemeClr val="tx1"/>
                </a:solidFill>
                <a:latin typeface="Arial Narrow" panose="020B0606020202030204" pitchFamily="34" charset="0"/>
              </a:rPr>
              <a:t>віртуальна файлова система, що містить інформацію про процеси та ядро в реальному часі.(</a:t>
            </a:r>
            <a:r>
              <a:rPr lang="en-US" dirty="0">
                <a:solidFill>
                  <a:schemeClr val="accent1"/>
                </a:solidFill>
                <a:latin typeface="Arial Narrow" panose="020B0606020202030204" pitchFamily="34" charset="0"/>
              </a:rPr>
              <a:t>/proc/meminfo</a:t>
            </a:r>
            <a:r>
              <a:rPr lang="uk-UA" dirty="0">
                <a:solidFill>
                  <a:schemeClr val="tx1"/>
                </a:solidFill>
                <a:latin typeface="Arial Narrow" panose="020B0606020202030204" pitchFamily="34" charset="0"/>
              </a:rPr>
              <a:t>)</a:t>
            </a:r>
            <a:r>
              <a:rPr lang="en-US" dirty="0">
                <a:solidFill>
                  <a:schemeClr val="tx1"/>
                </a:solidFill>
                <a:latin typeface="Arial Narrow" panose="020B0606020202030204" pitchFamily="34" charset="0"/>
              </a:rPr>
              <a:t>.</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/tmp/</a:t>
            </a:r>
            <a:r>
              <a:rPr lang="uk-UA" dirty="0">
                <a:solidFill>
                  <a:schemeClr val="accent1"/>
                </a:solidFill>
                <a:latin typeface="Arial Narrow" panose="020B0606020202030204" pitchFamily="34" charset="0"/>
              </a:rPr>
              <a:t> </a:t>
            </a:r>
            <a:r>
              <a:rPr lang="uk-UA" dirty="0">
                <a:solidFill>
                  <a:schemeClr val="tx1"/>
                </a:solidFill>
                <a:latin typeface="Arial Narrow" panose="020B0606020202030204" pitchFamily="34" charset="0"/>
              </a:rPr>
              <a:t>тимчасові файли.</a:t>
            </a:r>
          </a:p>
        </p:txBody>
      </p:sp>
    </p:spTree>
    <p:extLst>
      <p:ext uri="{BB962C8B-B14F-4D97-AF65-F5344CB8AC3E}">
        <p14:creationId xmlns:p14="http://schemas.microsoft.com/office/powerpoint/2010/main" val="29138014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6" name="Google Shape;3213;p57">
            <a:extLst>
              <a:ext uri="{FF2B5EF4-FFF2-40B4-BE49-F238E27FC236}">
                <a16:creationId xmlns:a16="http://schemas.microsoft.com/office/drawing/2014/main" id="{8CEA4C9E-2E4E-4A43-BD85-FF61D33CBD2B}"/>
              </a:ext>
            </a:extLst>
          </p:cNvPr>
          <p:cNvSpPr txBox="1">
            <a:spLocks noGrp="1"/>
          </p:cNvSpPr>
          <p:nvPr>
            <p:ph type="title"/>
          </p:nvPr>
        </p:nvSpPr>
        <p:spPr>
          <a:xfrm>
            <a:off x="1266450" y="200064"/>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Аналіз </a:t>
            </a:r>
            <a:r>
              <a:rPr lang="en-US" dirty="0">
                <a:latin typeface="Bahnschrift SemiBold Condensed" panose="020B0502040204020203" pitchFamily="34" charset="0"/>
              </a:rPr>
              <a:t>Linux</a:t>
            </a:r>
            <a:endParaRPr dirty="0"/>
          </a:p>
        </p:txBody>
      </p:sp>
      <p:sp>
        <p:nvSpPr>
          <p:cNvPr id="7" name="Google Shape;3214;p57">
            <a:extLst>
              <a:ext uri="{FF2B5EF4-FFF2-40B4-BE49-F238E27FC236}">
                <a16:creationId xmlns:a16="http://schemas.microsoft.com/office/drawing/2014/main" id="{F24EA4B4-B3B8-4726-B996-16BDDAE17951}"/>
              </a:ext>
            </a:extLst>
          </p:cNvPr>
          <p:cNvSpPr txBox="1">
            <a:spLocks/>
          </p:cNvSpPr>
          <p:nvPr/>
        </p:nvSpPr>
        <p:spPr>
          <a:xfrm>
            <a:off x="0" y="899410"/>
            <a:ext cx="8649325" cy="4244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tx1"/>
                </a:solidFill>
                <a:latin typeface="Arial Narrow" panose="020B0606020202030204" pitchFamily="34" charset="0"/>
              </a:rPr>
              <a:t>Команда </a:t>
            </a:r>
            <a:r>
              <a:rPr lang="en-US" dirty="0">
                <a:solidFill>
                  <a:schemeClr val="accent1"/>
                </a:solidFill>
                <a:latin typeface="Arial Narrow" panose="020B0606020202030204" pitchFamily="34" charset="0"/>
              </a:rPr>
              <a:t>dd</a:t>
            </a: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стала фактичним стандартом для створення криміналістичних дублікатів носіїв інформації та оперативної пам'яті, і була поширена на інші операційні системи.</a:t>
            </a:r>
          </a:p>
          <a:p>
            <a:pPr marL="127000">
              <a:buClr>
                <a:schemeClr val="accent1"/>
              </a:buClr>
              <a:buSzPts val="1600"/>
            </a:pPr>
            <a:endParaRPr lang="uk-UA" dirty="0">
              <a:solidFill>
                <a:schemeClr val="tx1"/>
              </a:solidFill>
              <a:latin typeface="Arial Narrow" panose="020B0606020202030204" pitchFamily="34" charset="0"/>
            </a:endParaRPr>
          </a:p>
          <a:p>
            <a:pPr marL="127000">
              <a:buClr>
                <a:schemeClr val="accent1"/>
              </a:buClr>
              <a:buSzPts val="1600"/>
            </a:pPr>
            <a:r>
              <a:rPr lang="uk-UA" dirty="0">
                <a:solidFill>
                  <a:schemeClr val="tx1"/>
                </a:solidFill>
                <a:latin typeface="Arial Narrow" panose="020B0606020202030204" pitchFamily="34" charset="0"/>
              </a:rPr>
              <a:t>Видалені файли можна переглянути використовуючи </a:t>
            </a:r>
            <a:r>
              <a:rPr lang="en-US" dirty="0">
                <a:solidFill>
                  <a:schemeClr val="accent1"/>
                </a:solidFill>
                <a:latin typeface="Arial Narrow" panose="020B0606020202030204" pitchFamily="34" charset="0"/>
              </a:rPr>
              <a:t>fls</a:t>
            </a: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з опцією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d</a:t>
            </a: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видалено):</a:t>
            </a:r>
          </a:p>
          <a:p>
            <a:pPr marL="127000">
              <a:buClr>
                <a:schemeClr val="accent1"/>
              </a:buClr>
              <a:buSzPts val="1600"/>
            </a:pPr>
            <a:endParaRPr lang="uk-UA" dirty="0">
              <a:solidFill>
                <a:schemeClr val="tx1"/>
              </a:solidFill>
              <a:latin typeface="Arial Narrow" panose="020B0606020202030204" pitchFamily="34" charset="0"/>
            </a:endParaRPr>
          </a:p>
          <a:p>
            <a:pPr marL="127000">
              <a:buClr>
                <a:schemeClr val="accent1"/>
              </a:buClr>
              <a:buSzPts val="1600"/>
            </a:pP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fls -f linux-ext2 -r -p -d ext2-floppy-021304.dd</a:t>
            </a:r>
          </a:p>
          <a:p>
            <a:pPr marL="127000">
              <a:buClr>
                <a:schemeClr val="accent1"/>
              </a:buClr>
              <a:buSzPts val="1600"/>
            </a:pPr>
            <a:r>
              <a:rPr lang="pt-BR" dirty="0">
                <a:solidFill>
                  <a:schemeClr val="accent1"/>
                </a:solidFill>
                <a:latin typeface="Arial Narrow" panose="020B0606020202030204" pitchFamily="34" charset="0"/>
              </a:rPr>
              <a:t>r/- * 0:file2</a:t>
            </a:r>
          </a:p>
          <a:p>
            <a:pPr marL="127000">
              <a:buClr>
                <a:schemeClr val="accent1"/>
              </a:buClr>
              <a:buSzPts val="1600"/>
            </a:pPr>
            <a:r>
              <a:rPr lang="pt-BR" dirty="0">
                <a:solidFill>
                  <a:schemeClr val="accent1"/>
                </a:solidFill>
                <a:latin typeface="Arial Narrow" panose="020B0606020202030204" pitchFamily="34" charset="0"/>
              </a:rPr>
              <a:t>r/- * 0:handle.pdf</a:t>
            </a:r>
          </a:p>
          <a:p>
            <a:pPr marL="127000">
              <a:buClr>
                <a:schemeClr val="accent1"/>
              </a:buClr>
              <a:buSzPts val="1600"/>
            </a:pPr>
            <a:r>
              <a:rPr lang="pt-BR" dirty="0">
                <a:solidFill>
                  <a:schemeClr val="accent1"/>
                </a:solidFill>
                <a:latin typeface="Arial Narrow" panose="020B0606020202030204" pitchFamily="34" charset="0"/>
              </a:rPr>
              <a:t>r/- * 0:.file3.swp</a:t>
            </a:r>
          </a:p>
          <a:p>
            <a:pPr marL="127000">
              <a:buClr>
                <a:schemeClr val="accent1"/>
              </a:buClr>
              <a:buSzPts val="1600"/>
            </a:pPr>
            <a:r>
              <a:rPr lang="pt-BR" dirty="0">
                <a:solidFill>
                  <a:schemeClr val="accent1"/>
                </a:solidFill>
                <a:latin typeface="Arial Narrow" panose="020B0606020202030204" pitchFamily="34" charset="0"/>
              </a:rPr>
              <a:t>r/- * 0:.file3.swpx</a:t>
            </a:r>
            <a:endParaRPr lang="uk-UA" dirty="0">
              <a:solidFill>
                <a:schemeClr val="accent1"/>
              </a:solidFill>
              <a:latin typeface="Arial Narrow" panose="020B0606020202030204" pitchFamily="34" charset="0"/>
            </a:endParaRPr>
          </a:p>
          <a:p>
            <a:pPr marL="127000">
              <a:buClr>
                <a:schemeClr val="accent1"/>
              </a:buClr>
              <a:buSzPts val="1600"/>
            </a:pPr>
            <a:endParaRPr lang="uk-UA" dirty="0">
              <a:solidFill>
                <a:schemeClr val="accent1"/>
              </a:solidFill>
              <a:latin typeface="Arial Narrow" panose="020B0606020202030204" pitchFamily="34" charset="0"/>
            </a:endParaRPr>
          </a:p>
          <a:p>
            <a:pPr marL="127000">
              <a:buClr>
                <a:schemeClr val="accent1"/>
              </a:buClr>
              <a:buSzPts val="1600"/>
            </a:pPr>
            <a:r>
              <a:rPr lang="uk-UA" dirty="0">
                <a:latin typeface="Arial Narrow" panose="020B0606020202030204" pitchFamily="34" charset="0"/>
              </a:rPr>
              <a:t>Облікові записи користувачів </a:t>
            </a:r>
            <a:r>
              <a:rPr lang="en-US" dirty="0">
                <a:solidFill>
                  <a:schemeClr val="accent1"/>
                </a:solidFill>
                <a:latin typeface="Arial Narrow" panose="020B0606020202030204" pitchFamily="34" charset="0"/>
              </a:rPr>
              <a:t>etc/passwd</a:t>
            </a:r>
            <a:r>
              <a:rPr lang="uk-UA" dirty="0">
                <a:solidFill>
                  <a:schemeClr val="accent1"/>
                </a:solidFill>
                <a:latin typeface="Arial Narrow" panose="020B0606020202030204" pitchFamily="34" charset="0"/>
              </a:rPr>
              <a:t> </a:t>
            </a:r>
          </a:p>
          <a:p>
            <a:pPr marL="127000">
              <a:buClr>
                <a:schemeClr val="accent1"/>
              </a:buClr>
              <a:buSzPts val="1600"/>
            </a:pPr>
            <a:endParaRPr lang="en-US" dirty="0">
              <a:solidFill>
                <a:schemeClr val="accent1"/>
              </a:solidFill>
              <a:latin typeface="Arial Narrow" panose="020B0606020202030204" pitchFamily="34" charset="0"/>
            </a:endParaRPr>
          </a:p>
          <a:p>
            <a:pPr marL="127000">
              <a:buClr>
                <a:schemeClr val="accent1"/>
              </a:buClr>
              <a:buSzPts val="1600"/>
            </a:pPr>
            <a:r>
              <a:rPr lang="de-DE" dirty="0">
                <a:solidFill>
                  <a:schemeClr val="accent1"/>
                </a:solidFill>
                <a:latin typeface="Arial Narrow" panose="020B0606020202030204" pitchFamily="34" charset="0"/>
              </a:rPr>
              <a:t>user:x:500:500::/home/user:/bin/bash</a:t>
            </a:r>
          </a:p>
          <a:p>
            <a:pPr marL="127000">
              <a:buClr>
                <a:schemeClr val="accent1"/>
              </a:buClr>
              <a:buSzPts val="1600"/>
            </a:pPr>
            <a:endParaRPr lang="uk-UA" dirty="0">
              <a:solidFill>
                <a:schemeClr val="accent1"/>
              </a:solidFill>
              <a:latin typeface="Arial Narrow" panose="020B0606020202030204" pitchFamily="34" charset="0"/>
            </a:endParaRPr>
          </a:p>
        </p:txBody>
      </p:sp>
      <p:sp>
        <p:nvSpPr>
          <p:cNvPr id="5" name="Google Shape;3214;p57">
            <a:extLst>
              <a:ext uri="{FF2B5EF4-FFF2-40B4-BE49-F238E27FC236}">
                <a16:creationId xmlns:a16="http://schemas.microsoft.com/office/drawing/2014/main" id="{F459BE4A-3D2C-48BE-8CA0-1BDA293BB542}"/>
              </a:ext>
            </a:extLst>
          </p:cNvPr>
          <p:cNvSpPr txBox="1">
            <a:spLocks/>
          </p:cNvSpPr>
          <p:nvPr/>
        </p:nvSpPr>
        <p:spPr>
          <a:xfrm>
            <a:off x="4572000" y="3465446"/>
            <a:ext cx="3976082" cy="16897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Ім'я користувача</a:t>
            </a:r>
            <a:endParaRPr lang="en-US" dirty="0">
              <a:solidFill>
                <a:schemeClr val="tx1"/>
              </a:solidFill>
              <a:latin typeface="Arial Narrow" panose="020B0606020202030204" pitchFamily="34" charset="0"/>
            </a:endParaRPr>
          </a:p>
          <a:p>
            <a:pPr marL="127000">
              <a:buClr>
                <a:schemeClr val="accent1"/>
              </a:buClr>
              <a:buSzPts val="1600"/>
            </a:pP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Хешований пароль (зараз в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etc/shadow</a:t>
            </a:r>
            <a:r>
              <a:rPr lang="en-US" dirty="0">
                <a:solidFill>
                  <a:schemeClr val="tx1"/>
                </a:solidFill>
                <a:latin typeface="Arial Narrow" panose="020B0606020202030204" pitchFamily="34" charset="0"/>
              </a:rPr>
              <a:t>)</a:t>
            </a:r>
          </a:p>
          <a:p>
            <a:pPr marL="127000">
              <a:buClr>
                <a:schemeClr val="accent1"/>
              </a:buClr>
              <a:buSzPts val="1600"/>
            </a:pPr>
            <a:r>
              <a:rPr lang="uk-UA" dirty="0">
                <a:solidFill>
                  <a:schemeClr val="tx1"/>
                </a:solidFill>
                <a:latin typeface="Arial Narrow" panose="020B0606020202030204" pitchFamily="34" charset="0"/>
              </a:rPr>
              <a:t>- </a:t>
            </a:r>
            <a:r>
              <a:rPr lang="en-US" dirty="0">
                <a:solidFill>
                  <a:schemeClr val="tx1"/>
                </a:solidFill>
                <a:latin typeface="Arial Narrow" panose="020B0606020202030204" pitchFamily="34" charset="0"/>
              </a:rPr>
              <a:t>UID</a:t>
            </a:r>
          </a:p>
          <a:p>
            <a:pPr marL="127000">
              <a:buClr>
                <a:schemeClr val="accent1"/>
              </a:buClr>
              <a:buSzPts val="1600"/>
            </a:pPr>
            <a:r>
              <a:rPr lang="uk-UA" dirty="0">
                <a:solidFill>
                  <a:schemeClr val="tx1"/>
                </a:solidFill>
                <a:latin typeface="Arial Narrow" panose="020B0606020202030204" pitchFamily="34" charset="0"/>
              </a:rPr>
              <a:t>- </a:t>
            </a:r>
            <a:r>
              <a:rPr lang="en-US" dirty="0">
                <a:solidFill>
                  <a:schemeClr val="tx1"/>
                </a:solidFill>
                <a:latin typeface="Arial Narrow" panose="020B0606020202030204" pitchFamily="34" charset="0"/>
              </a:rPr>
              <a:t>GID</a:t>
            </a:r>
          </a:p>
          <a:p>
            <a:pPr marL="127000">
              <a:buClr>
                <a:schemeClr val="accent1"/>
              </a:buClr>
              <a:buSzPts val="1600"/>
            </a:pPr>
            <a:r>
              <a:rPr lang="uk-UA" dirty="0">
                <a:solidFill>
                  <a:schemeClr val="tx1"/>
                </a:solidFill>
                <a:latin typeface="Arial Narrow" panose="020B0606020202030204" pitchFamily="34" charset="0"/>
              </a:rPr>
              <a:t>- Домашній каталог</a:t>
            </a:r>
            <a:endParaRPr lang="en-US" dirty="0">
              <a:solidFill>
                <a:schemeClr val="tx1"/>
              </a:solidFill>
              <a:latin typeface="Arial Narrow" panose="020B0606020202030204" pitchFamily="34" charset="0"/>
            </a:endParaRPr>
          </a:p>
          <a:p>
            <a:pPr marL="127000">
              <a:buClr>
                <a:schemeClr val="accent1"/>
              </a:buClr>
              <a:buSzPts val="1600"/>
            </a:pPr>
            <a:r>
              <a:rPr lang="uk-UA" dirty="0">
                <a:solidFill>
                  <a:schemeClr val="tx1"/>
                </a:solidFill>
                <a:latin typeface="Arial Narrow" panose="020B0606020202030204" pitchFamily="34" charset="0"/>
              </a:rPr>
              <a:t>- Оболонка</a:t>
            </a:r>
            <a:endParaRPr lang="en-US"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36771010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6" name="Google Shape;3213;p57">
            <a:extLst>
              <a:ext uri="{FF2B5EF4-FFF2-40B4-BE49-F238E27FC236}">
                <a16:creationId xmlns:a16="http://schemas.microsoft.com/office/drawing/2014/main" id="{8CEA4C9E-2E4E-4A43-BD85-FF61D33CBD2B}"/>
              </a:ext>
            </a:extLst>
          </p:cNvPr>
          <p:cNvSpPr txBox="1">
            <a:spLocks noGrp="1"/>
          </p:cNvSpPr>
          <p:nvPr>
            <p:ph type="title"/>
          </p:nvPr>
        </p:nvSpPr>
        <p:spPr>
          <a:xfrm>
            <a:off x="1266450" y="200064"/>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Артефакти </a:t>
            </a:r>
            <a:r>
              <a:rPr lang="en-US" dirty="0">
                <a:latin typeface="Bahnschrift SemiBold Condensed" panose="020B0502040204020203" pitchFamily="34" charset="0"/>
              </a:rPr>
              <a:t>Linux</a:t>
            </a:r>
            <a:endParaRPr dirty="0"/>
          </a:p>
        </p:txBody>
      </p:sp>
      <p:sp>
        <p:nvSpPr>
          <p:cNvPr id="7" name="Google Shape;3214;p57">
            <a:extLst>
              <a:ext uri="{FF2B5EF4-FFF2-40B4-BE49-F238E27FC236}">
                <a16:creationId xmlns:a16="http://schemas.microsoft.com/office/drawing/2014/main" id="{F24EA4B4-B3B8-4726-B996-16BDDAE17951}"/>
              </a:ext>
            </a:extLst>
          </p:cNvPr>
          <p:cNvSpPr txBox="1">
            <a:spLocks/>
          </p:cNvSpPr>
          <p:nvPr/>
        </p:nvSpPr>
        <p:spPr>
          <a:xfrm>
            <a:off x="902384" y="976029"/>
            <a:ext cx="7598229" cy="29064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Облікових записів користувачів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etc/shadow/</a:t>
            </a: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etc/passwd</a:t>
            </a:r>
            <a:r>
              <a:rPr lang="uk-UA" dirty="0">
                <a:solidFill>
                  <a:schemeClr val="accent1"/>
                </a:solidFill>
                <a:latin typeface="Arial Narrow" panose="020B0606020202030204" pitchFamily="34" charset="0"/>
              </a:rPr>
              <a:t> </a:t>
            </a:r>
          </a:p>
          <a:p>
            <a:pPr marL="457200" indent="-330200">
              <a:buClr>
                <a:schemeClr val="accent1"/>
              </a:buClr>
              <a:buSzPts val="1600"/>
              <a:buFont typeface="Barlow Semi Condensed"/>
              <a:buChar char="●"/>
            </a:pPr>
            <a:r>
              <a:rPr lang="uk-UA" dirty="0">
                <a:latin typeface="Arial Narrow" panose="020B0606020202030204" pitchFamily="34" charset="0"/>
              </a:rPr>
              <a:t>Системні події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var/log/syslog</a:t>
            </a:r>
          </a:p>
          <a:p>
            <a:pPr marL="457200" indent="-330200">
              <a:buClr>
                <a:schemeClr val="accent1"/>
              </a:buClr>
              <a:buSzPts val="1600"/>
              <a:buFont typeface="Barlow Semi Condensed"/>
              <a:buChar char="●"/>
            </a:pPr>
            <a:r>
              <a:rPr lang="uk-UA" dirty="0">
                <a:latin typeface="Arial Narrow" panose="020B0606020202030204" pitchFamily="34" charset="0"/>
              </a:rPr>
              <a:t>Журнали автентифікації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var/log/auth.log</a:t>
            </a:r>
          </a:p>
          <a:p>
            <a:pPr marL="457200" indent="-330200">
              <a:buClr>
                <a:schemeClr val="accent1"/>
              </a:buClr>
              <a:buSzPts val="1600"/>
              <a:buFont typeface="Barlow Semi Condensed"/>
              <a:buChar char="●"/>
            </a:pPr>
            <a:r>
              <a:rPr lang="uk-UA" dirty="0">
                <a:latin typeface="Arial Narrow" panose="020B0606020202030204" pitchFamily="34" charset="0"/>
              </a:rPr>
              <a:t>Логі входів </a:t>
            </a:r>
            <a:r>
              <a:rPr lang="en-US" dirty="0">
                <a:solidFill>
                  <a:schemeClr val="accent1"/>
                </a:solidFill>
                <a:latin typeface="Arial Narrow" panose="020B0606020202030204" pitchFamily="34" charset="0"/>
              </a:rPr>
              <a:t>/var/log/wtmp</a:t>
            </a:r>
            <a:r>
              <a:rPr lang="en-US" dirty="0">
                <a:latin typeface="Arial Narrow" panose="020B0606020202030204" pitchFamily="34" charset="0"/>
              </a:rPr>
              <a:t>, </a:t>
            </a:r>
            <a:r>
              <a:rPr lang="en-US" dirty="0">
                <a:solidFill>
                  <a:schemeClr val="accent1"/>
                </a:solidFill>
                <a:latin typeface="Arial Narrow" panose="020B0606020202030204" pitchFamily="34" charset="0"/>
              </a:rPr>
              <a:t>/var/log/lastlog</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Заплановані завдання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etc/crontab  /var/spool/cron/crontabs</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Автозапуск </a:t>
            </a:r>
            <a:r>
              <a:rPr lang="en-US" dirty="0">
                <a:solidFill>
                  <a:schemeClr val="accent1"/>
                </a:solidFill>
                <a:latin typeface="Arial Narrow" panose="020B0606020202030204" pitchFamily="34" charset="0"/>
              </a:rPr>
              <a:t>/etc/init.d/ /etc/systemd/ ~/.config/autostart/</a:t>
            </a:r>
          </a:p>
          <a:p>
            <a:pPr marL="457200" indent="-330200">
              <a:buClr>
                <a:schemeClr val="accent1"/>
              </a:buClr>
              <a:buSzPts val="1600"/>
              <a:buFont typeface="Barlow Semi Condensed"/>
              <a:buChar char="●"/>
            </a:pPr>
            <a:r>
              <a:rPr lang="uk-UA" dirty="0">
                <a:latin typeface="Arial Narrow" panose="020B0606020202030204" pitchFamily="34" charset="0"/>
              </a:rPr>
              <a:t>Підключені диски </a:t>
            </a:r>
            <a:r>
              <a:rPr lang="en-US" dirty="0">
                <a:solidFill>
                  <a:schemeClr val="accent1"/>
                </a:solidFill>
                <a:latin typeface="Arial Narrow" panose="020B0606020202030204" pitchFamily="34" charset="0"/>
              </a:rPr>
              <a:t>/etc/fstab</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Зовнішні пристрої (</a:t>
            </a:r>
            <a:r>
              <a:rPr lang="en-US" dirty="0">
                <a:latin typeface="Arial Narrow" panose="020B0606020202030204" pitchFamily="34" charset="0"/>
              </a:rPr>
              <a:t>USB) </a:t>
            </a:r>
            <a:r>
              <a:rPr lang="en-US" dirty="0">
                <a:solidFill>
                  <a:schemeClr val="accent1"/>
                </a:solidFill>
                <a:latin typeface="Arial Narrow" panose="020B0606020202030204" pitchFamily="34" charset="0"/>
              </a:rPr>
              <a:t>/var/log/messages</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en-US" dirty="0">
                <a:latin typeface="Arial Narrow" panose="020B0606020202030204" pitchFamily="34" charset="0"/>
              </a:rPr>
              <a:t>Google Chrome</a:t>
            </a:r>
            <a:r>
              <a:rPr lang="uk-UA" dirty="0">
                <a:latin typeface="Arial Narrow" panose="020B0606020202030204" pitchFamily="34" charset="0"/>
              </a:rPr>
              <a:t> – історія браузера, </a:t>
            </a:r>
            <a:r>
              <a:rPr lang="en-US" dirty="0">
                <a:latin typeface="Arial Narrow" panose="020B0606020202030204" pitchFamily="34" charset="0"/>
              </a:rPr>
              <a:t>cookies, </a:t>
            </a:r>
            <a:r>
              <a:rPr lang="uk-UA" dirty="0">
                <a:latin typeface="Arial Narrow" panose="020B0606020202030204" pitchFamily="34" charset="0"/>
              </a:rPr>
              <a:t>завантаження, тощо</a:t>
            </a:r>
            <a:r>
              <a:rPr lang="en-US" dirty="0">
                <a:latin typeface="Arial Narrow" panose="020B0606020202030204" pitchFamily="34" charset="0"/>
              </a:rPr>
              <a:t> </a:t>
            </a:r>
            <a:r>
              <a:rPr lang="en-US" dirty="0">
                <a:solidFill>
                  <a:schemeClr val="accent1"/>
                </a:solidFill>
                <a:latin typeface="Arial Narrow" panose="020B0606020202030204" pitchFamily="34" charset="0"/>
              </a:rPr>
              <a:t>~/.config/google-chrome/</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DHCP</a:t>
            </a:r>
            <a:r>
              <a:rPr lang="uk-UA" dirty="0">
                <a:solidFill>
                  <a:schemeClr val="tx1"/>
                </a:solidFill>
                <a:latin typeface="Arial Narrow" panose="020B0606020202030204" pitchFamily="34" charset="0"/>
              </a:rPr>
              <a:t> </a:t>
            </a:r>
            <a:r>
              <a:rPr lang="en-US" dirty="0">
                <a:solidFill>
                  <a:schemeClr val="accent1"/>
                </a:solidFill>
                <a:latin typeface="Arial Narrow" panose="020B0606020202030204" pitchFamily="34" charset="0"/>
              </a:rPr>
              <a:t>/var/lib/dhcp/</a:t>
            </a:r>
          </a:p>
        </p:txBody>
      </p:sp>
    </p:spTree>
    <p:extLst>
      <p:ext uri="{BB962C8B-B14F-4D97-AF65-F5344CB8AC3E}">
        <p14:creationId xmlns:p14="http://schemas.microsoft.com/office/powerpoint/2010/main" val="19581089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6" name="Google Shape;3213;p57">
            <a:extLst>
              <a:ext uri="{FF2B5EF4-FFF2-40B4-BE49-F238E27FC236}">
                <a16:creationId xmlns:a16="http://schemas.microsoft.com/office/drawing/2014/main" id="{8CEA4C9E-2E4E-4A43-BD85-FF61D33CBD2B}"/>
              </a:ext>
            </a:extLst>
          </p:cNvPr>
          <p:cNvSpPr txBox="1">
            <a:spLocks noGrp="1"/>
          </p:cNvSpPr>
          <p:nvPr>
            <p:ph type="title"/>
          </p:nvPr>
        </p:nvSpPr>
        <p:spPr>
          <a:xfrm>
            <a:off x="1266450" y="200064"/>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Інтерфейси </a:t>
            </a:r>
            <a:r>
              <a:rPr lang="en-US" dirty="0">
                <a:latin typeface="Bahnschrift SemiBold Condensed" panose="020B0502040204020203" pitchFamily="34" charset="0"/>
              </a:rPr>
              <a:t>Linux</a:t>
            </a:r>
            <a:endParaRPr dirty="0"/>
          </a:p>
        </p:txBody>
      </p:sp>
      <p:sp>
        <p:nvSpPr>
          <p:cNvPr id="7" name="Google Shape;3214;p57">
            <a:extLst>
              <a:ext uri="{FF2B5EF4-FFF2-40B4-BE49-F238E27FC236}">
                <a16:creationId xmlns:a16="http://schemas.microsoft.com/office/drawing/2014/main" id="{F24EA4B4-B3B8-4726-B996-16BDDAE17951}"/>
              </a:ext>
            </a:extLst>
          </p:cNvPr>
          <p:cNvSpPr txBox="1">
            <a:spLocks/>
          </p:cNvSpPr>
          <p:nvPr/>
        </p:nvSpPr>
        <p:spPr>
          <a:xfrm>
            <a:off x="902384" y="976029"/>
            <a:ext cx="7598229" cy="19920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eth0</a:t>
            </a:r>
            <a:r>
              <a:rPr lang="uk-UA" dirty="0">
                <a:latin typeface="Arial Narrow" panose="020B0606020202030204" pitchFamily="34" charset="0"/>
              </a:rPr>
              <a:t> </a:t>
            </a:r>
            <a:r>
              <a:rPr lang="en-US" dirty="0">
                <a:latin typeface="Arial Narrow" panose="020B0606020202030204" pitchFamily="34" charset="0"/>
              </a:rPr>
              <a:t>Ethernet</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wlan0</a:t>
            </a:r>
            <a:r>
              <a:rPr lang="en-US" dirty="0">
                <a:latin typeface="Arial Narrow" panose="020B0606020202030204" pitchFamily="34" charset="0"/>
              </a:rPr>
              <a:t>	</a:t>
            </a:r>
            <a:r>
              <a:rPr lang="uk-UA" dirty="0">
                <a:latin typeface="Arial Narrow" panose="020B0606020202030204" pitchFamily="34" charset="0"/>
              </a:rPr>
              <a:t> </a:t>
            </a:r>
            <a:r>
              <a:rPr lang="en-US" dirty="0">
                <a:latin typeface="Arial Narrow" panose="020B0606020202030204" pitchFamily="34" charset="0"/>
              </a:rPr>
              <a:t>Wi-Fi</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wwan0</a:t>
            </a:r>
            <a:r>
              <a:rPr lang="uk-UA" dirty="0">
                <a:latin typeface="Arial Narrow" panose="020B0606020202030204" pitchFamily="34" charset="0"/>
              </a:rPr>
              <a:t> Мобільний зв'язок</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ppp0</a:t>
            </a:r>
            <a:r>
              <a:rPr lang="uk-UA" dirty="0">
                <a:latin typeface="Arial Narrow" panose="020B0606020202030204" pitchFamily="34" charset="0"/>
              </a:rPr>
              <a:t> Протокол «точка-точка»</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br0</a:t>
            </a:r>
            <a:r>
              <a:rPr lang="uk-UA" dirty="0">
                <a:latin typeface="Arial Narrow" panose="020B0606020202030204" pitchFamily="34" charset="0"/>
              </a:rPr>
              <a:t> Міст</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vmnet0</a:t>
            </a:r>
            <a:r>
              <a:rPr lang="uk-UA" dirty="0">
                <a:latin typeface="Arial Narrow" panose="020B0606020202030204" pitchFamily="34" charset="0"/>
              </a:rPr>
              <a:t> Віртуальні машини</a:t>
            </a:r>
            <a:endParaRPr lang="en-US" dirty="0">
              <a:solidFill>
                <a:schemeClr val="accent1"/>
              </a:solidFill>
              <a:latin typeface="Arial Narrow" panose="020B0606020202030204" pitchFamily="34" charset="0"/>
            </a:endParaRPr>
          </a:p>
        </p:txBody>
      </p:sp>
    </p:spTree>
    <p:extLst>
      <p:ext uri="{BB962C8B-B14F-4D97-AF65-F5344CB8AC3E}">
        <p14:creationId xmlns:p14="http://schemas.microsoft.com/office/powerpoint/2010/main" val="6615751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6" name="Google Shape;3213;p57">
            <a:extLst>
              <a:ext uri="{FF2B5EF4-FFF2-40B4-BE49-F238E27FC236}">
                <a16:creationId xmlns:a16="http://schemas.microsoft.com/office/drawing/2014/main" id="{8CEA4C9E-2E4E-4A43-BD85-FF61D33CBD2B}"/>
              </a:ext>
            </a:extLst>
          </p:cNvPr>
          <p:cNvSpPr txBox="1">
            <a:spLocks noGrp="1"/>
          </p:cNvSpPr>
          <p:nvPr>
            <p:ph type="title"/>
          </p:nvPr>
        </p:nvSpPr>
        <p:spPr>
          <a:xfrm>
            <a:off x="1266450" y="200064"/>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Артефакти </a:t>
            </a:r>
            <a:r>
              <a:rPr lang="en-US" dirty="0">
                <a:latin typeface="Bahnschrift SemiBold Condensed" panose="020B0502040204020203" pitchFamily="34" charset="0"/>
              </a:rPr>
              <a:t>macOS</a:t>
            </a:r>
            <a:endParaRPr dirty="0"/>
          </a:p>
        </p:txBody>
      </p:sp>
      <p:sp>
        <p:nvSpPr>
          <p:cNvPr id="7" name="Google Shape;3214;p57">
            <a:extLst>
              <a:ext uri="{FF2B5EF4-FFF2-40B4-BE49-F238E27FC236}">
                <a16:creationId xmlns:a16="http://schemas.microsoft.com/office/drawing/2014/main" id="{F24EA4B4-B3B8-4726-B996-16BDDAE17951}"/>
              </a:ext>
            </a:extLst>
          </p:cNvPr>
          <p:cNvSpPr txBox="1">
            <a:spLocks/>
          </p:cNvSpPr>
          <p:nvPr/>
        </p:nvSpPr>
        <p:spPr>
          <a:xfrm>
            <a:off x="0" y="595086"/>
            <a:ext cx="9144000" cy="4548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Системний журнал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private/var/log/system.log</a:t>
            </a:r>
          </a:p>
          <a:p>
            <a:pPr marL="457200" indent="-330200">
              <a:buClr>
                <a:schemeClr val="accent1"/>
              </a:buClr>
              <a:buSzPts val="1600"/>
              <a:buFont typeface="Barlow Semi Condensed"/>
              <a:buChar char="●"/>
            </a:pPr>
            <a:r>
              <a:rPr lang="uk-UA" dirty="0">
                <a:latin typeface="Arial Narrow" panose="020B0606020202030204" pitchFamily="34" charset="0"/>
              </a:rPr>
              <a:t>Версія ОС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System/Library/CoreServices/SystemVersion.plist</a:t>
            </a:r>
          </a:p>
          <a:p>
            <a:pPr marL="457200" indent="-330200">
              <a:buClr>
                <a:schemeClr val="accent1"/>
              </a:buClr>
              <a:buSzPts val="1600"/>
              <a:buFont typeface="Barlow Semi Condensed"/>
              <a:buChar char="●"/>
            </a:pPr>
            <a:r>
              <a:rPr lang="uk-UA" dirty="0">
                <a:latin typeface="Arial Narrow" panose="020B0606020202030204" pitchFamily="34" charset="0"/>
              </a:rPr>
              <a:t>Часовий пояс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etc/localtime</a:t>
            </a:r>
          </a:p>
          <a:p>
            <a:pPr marL="457200" indent="-330200">
              <a:buClr>
                <a:schemeClr val="accent1"/>
              </a:buClr>
              <a:buSzPts val="1600"/>
              <a:buFont typeface="Barlow Semi Condensed"/>
              <a:buChar char="●"/>
            </a:pPr>
            <a:r>
              <a:rPr lang="uk-UA" dirty="0">
                <a:latin typeface="Arial Narrow" panose="020B0606020202030204" pitchFamily="34" charset="0"/>
              </a:rPr>
              <a:t>Завантаження, перезавантаження, вимкнення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private/var/log/system.log</a:t>
            </a:r>
          </a:p>
          <a:p>
            <a:pPr marL="457200" indent="-330200">
              <a:buClr>
                <a:schemeClr val="accent1"/>
              </a:buClr>
              <a:buSzPts val="1600"/>
              <a:buFont typeface="Barlow Semi Condensed"/>
              <a:buChar char="●"/>
            </a:pPr>
            <a:r>
              <a:rPr lang="uk-UA" dirty="0">
                <a:latin typeface="Arial Narrow" panose="020B0606020202030204" pitchFamily="34" charset="0"/>
              </a:rPr>
              <a:t>Облікові записи користувачів та паролі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private/var/db/dslocal/nodes/Default/users/&lt;user&gt;.plist</a:t>
            </a:r>
          </a:p>
          <a:p>
            <a:pPr marL="457200" indent="-330200">
              <a:buClr>
                <a:schemeClr val="accent1"/>
              </a:buClr>
              <a:buSzPts val="1600"/>
              <a:buFont typeface="Barlow Semi Condensed"/>
              <a:buChar char="●"/>
            </a:pPr>
            <a:r>
              <a:rPr lang="uk-UA" dirty="0">
                <a:latin typeface="Arial Narrow" panose="020B0606020202030204" pitchFamily="34" charset="0"/>
              </a:rPr>
              <a:t>Історія входу користувачів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Library/Preferences/com.apple.loginwindow.plist</a:t>
            </a:r>
          </a:p>
          <a:p>
            <a:pPr marL="457200" indent="-330200">
              <a:buClr>
                <a:schemeClr val="accent1"/>
              </a:buClr>
              <a:buSzPts val="1600"/>
              <a:buFont typeface="Barlow Semi Condensed"/>
              <a:buChar char="●"/>
            </a:pPr>
            <a:r>
              <a:rPr lang="uk-UA" dirty="0">
                <a:latin typeface="Arial Narrow" panose="020B0606020202030204" pitchFamily="34" charset="0"/>
              </a:rPr>
              <a:t>Привілейовані облікові записи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etc/sudoers</a:t>
            </a:r>
          </a:p>
          <a:p>
            <a:pPr marL="457200" indent="-330200">
              <a:buClr>
                <a:schemeClr val="accent1"/>
              </a:buClr>
              <a:buSzPts val="1600"/>
              <a:buFont typeface="Barlow Semi Condensed"/>
              <a:buChar char="●"/>
            </a:pPr>
            <a:r>
              <a:rPr lang="uk-UA" dirty="0">
                <a:latin typeface="Arial Narrow" panose="020B0606020202030204" pitchFamily="34" charset="0"/>
              </a:rPr>
              <a:t>Використання програм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private/var/db/CoreDuet/Knowledge/knowledgeC.db</a:t>
            </a:r>
          </a:p>
          <a:p>
            <a:pPr marL="457200" indent="-330200">
              <a:buClr>
                <a:schemeClr val="accent1"/>
              </a:buClr>
              <a:buSzPts val="1600"/>
              <a:buFont typeface="Barlow Semi Condensed"/>
              <a:buChar char="●"/>
            </a:pPr>
            <a:r>
              <a:rPr lang="uk-UA" dirty="0">
                <a:latin typeface="Arial Narrow" panose="020B0606020202030204" pitchFamily="34" charset="0"/>
              </a:rPr>
              <a:t>Створення, видалення, перейменування, монтування файлів/папок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System/Volumes/Data/.fseventsd</a:t>
            </a:r>
          </a:p>
          <a:p>
            <a:pPr marL="457200" indent="-330200">
              <a:buClr>
                <a:schemeClr val="accent1"/>
              </a:buClr>
              <a:buSzPts val="1600"/>
              <a:buFont typeface="Barlow Semi Condensed"/>
              <a:buChar char="●"/>
            </a:pPr>
            <a:r>
              <a:rPr lang="en-US" dirty="0">
                <a:latin typeface="Arial Narrow" panose="020B0606020202030204" pitchFamily="34" charset="0"/>
              </a:rPr>
              <a:t>USB-</a:t>
            </a:r>
            <a:r>
              <a:rPr lang="uk-UA" dirty="0">
                <a:latin typeface="Arial Narrow" panose="020B0606020202030204" pitchFamily="34" charset="0"/>
              </a:rPr>
              <a:t>накопичувачі та підключені образи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Users/&lt;user&gt;/Library/Preferences/com.apple.finder.plist</a:t>
            </a:r>
          </a:p>
          <a:p>
            <a:pPr marL="457200" indent="-330200">
              <a:buClr>
                <a:schemeClr val="accent1"/>
              </a:buClr>
              <a:buSzPts val="1600"/>
              <a:buFont typeface="Barlow Semi Condensed"/>
              <a:buChar char="●"/>
            </a:pPr>
            <a:r>
              <a:rPr lang="uk-UA" dirty="0">
                <a:latin typeface="Arial Narrow" panose="020B0606020202030204" pitchFamily="34" charset="0"/>
              </a:rPr>
              <a:t>Підключені пристрої </a:t>
            </a:r>
            <a:r>
              <a:rPr lang="en-US" dirty="0">
                <a:latin typeface="Arial Narrow" panose="020B0606020202030204" pitchFamily="34" charset="0"/>
              </a:rPr>
              <a:t>Apple </a:t>
            </a:r>
            <a:r>
              <a:rPr lang="en-US" dirty="0">
                <a:solidFill>
                  <a:schemeClr val="accent1"/>
                </a:solidFill>
                <a:latin typeface="Arial Narrow" panose="020B0606020202030204" pitchFamily="34" charset="0"/>
              </a:rPr>
              <a:t>/Users/&lt;user/Library/Preferences/com.apple.iPod.plist</a:t>
            </a:r>
          </a:p>
          <a:p>
            <a:pPr marL="457200" indent="-330200">
              <a:buClr>
                <a:schemeClr val="accent1"/>
              </a:buClr>
              <a:buSzPts val="1600"/>
              <a:buFont typeface="Barlow Semi Condensed"/>
              <a:buChar char="●"/>
            </a:pPr>
            <a:r>
              <a:rPr lang="uk-UA" dirty="0">
                <a:latin typeface="Arial Narrow" panose="020B0606020202030204" pitchFamily="34" charset="0"/>
              </a:rPr>
              <a:t>Автозапуск </a:t>
            </a:r>
            <a:r>
              <a:rPr lang="en-US" dirty="0">
                <a:solidFill>
                  <a:schemeClr val="accent1"/>
                </a:solidFill>
                <a:latin typeface="Arial Narrow" panose="020B0606020202030204" pitchFamily="34" charset="0"/>
              </a:rPr>
              <a:t>~/Library/LaunchAgents/</a:t>
            </a: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/Library/LaunchDaemons/</a:t>
            </a: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/Library/LaunchAgents/</a:t>
            </a: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~/Library/Preferences/com.apple.loginitems.plist</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Логи користувача </a:t>
            </a:r>
            <a:r>
              <a:rPr lang="en-US" dirty="0">
                <a:solidFill>
                  <a:schemeClr val="accent1"/>
                </a:solidFill>
                <a:latin typeface="Arial Narrow" panose="020B0606020202030204" pitchFamily="34" charset="0"/>
              </a:rPr>
              <a:t>~/Library/Logs/</a:t>
            </a: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~/Library/Logs/DiagnosticReports/</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en-US" dirty="0">
                <a:latin typeface="Arial Narrow" panose="020B0606020202030204" pitchFamily="34" charset="0"/>
              </a:rPr>
              <a:t>Chrome </a:t>
            </a:r>
            <a:r>
              <a:rPr lang="uk-UA" dirty="0">
                <a:latin typeface="Arial Narrow" panose="020B0606020202030204" pitchFamily="34" charset="0"/>
              </a:rPr>
              <a:t>історія </a:t>
            </a:r>
            <a:r>
              <a:rPr lang="en-US" dirty="0">
                <a:solidFill>
                  <a:schemeClr val="accent1"/>
                </a:solidFill>
                <a:latin typeface="Arial Narrow" panose="020B0606020202030204" pitchFamily="34" charset="0"/>
              </a:rPr>
              <a:t>~/Library/Application Support/Google/Chrome/Default/History</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Мережеві інтерфейси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Library/Preferences/SystemConfiguration/NetworkInterfaces.plist</a:t>
            </a:r>
          </a:p>
          <a:p>
            <a:pPr marL="457200" indent="-330200">
              <a:buClr>
                <a:schemeClr val="accent1"/>
              </a:buClr>
              <a:buSzPts val="1600"/>
              <a:buFont typeface="Barlow Semi Condensed"/>
              <a:buChar char="●"/>
            </a:pPr>
            <a:r>
              <a:rPr lang="uk-UA" dirty="0">
                <a:latin typeface="Arial Narrow" panose="020B0606020202030204" pitchFamily="34" charset="0"/>
              </a:rPr>
              <a:t>Налаштування </a:t>
            </a:r>
            <a:r>
              <a:rPr lang="en-US" dirty="0">
                <a:latin typeface="Arial Narrow" panose="020B0606020202030204" pitchFamily="34" charset="0"/>
              </a:rPr>
              <a:t>DHCP</a:t>
            </a:r>
            <a:r>
              <a:rPr lang="en-US" dirty="0">
                <a:solidFill>
                  <a:schemeClr val="accent1"/>
                </a:solidFill>
                <a:latin typeface="Arial Narrow" panose="020B0606020202030204" pitchFamily="34" charset="0"/>
              </a:rPr>
              <a:t> /private/var/db/dhcpclient/leases/en0.plist</a:t>
            </a:r>
          </a:p>
          <a:p>
            <a:pPr marL="457200" indent="-330200">
              <a:buClr>
                <a:schemeClr val="accent1"/>
              </a:buClr>
              <a:buSzPts val="1600"/>
              <a:buFont typeface="Barlow Semi Condensed"/>
              <a:buChar char="●"/>
            </a:pPr>
            <a:r>
              <a:rPr lang="uk-UA" dirty="0">
                <a:latin typeface="Arial Narrow" panose="020B0606020202030204" pitchFamily="34" charset="0"/>
              </a:rPr>
              <a:t>Бездротові з'єднання </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Library/Preferences/com.apple.wifi.known-networks.plist</a:t>
            </a:r>
          </a:p>
          <a:p>
            <a:pPr marL="127000">
              <a:buClr>
                <a:schemeClr val="accent1"/>
              </a:buClr>
              <a:buSzPts val="1600"/>
            </a:pPr>
            <a:endParaRPr lang="en-US"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endParaRPr lang="uk-UA" dirty="0">
              <a:latin typeface="Arial Narrow" panose="020B0606020202030204" pitchFamily="34" charset="0"/>
            </a:endParaRPr>
          </a:p>
        </p:txBody>
      </p:sp>
    </p:spTree>
    <p:extLst>
      <p:ext uri="{BB962C8B-B14F-4D97-AF65-F5344CB8AC3E}">
        <p14:creationId xmlns:p14="http://schemas.microsoft.com/office/powerpoint/2010/main" val="8833418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5" name="Google Shape;2155;p38">
            <a:extLst>
              <a:ext uri="{FF2B5EF4-FFF2-40B4-BE49-F238E27FC236}">
                <a16:creationId xmlns:a16="http://schemas.microsoft.com/office/drawing/2014/main" id="{06236386-B57B-48F8-BAF4-E10AA8CDD82A}"/>
              </a:ext>
            </a:extLst>
          </p:cNvPr>
          <p:cNvSpPr txBox="1">
            <a:spLocks noGrp="1"/>
          </p:cNvSpPr>
          <p:nvPr>
            <p:ph type="title"/>
          </p:nvPr>
        </p:nvSpPr>
        <p:spPr>
          <a:xfrm>
            <a:off x="2971800" y="2000274"/>
            <a:ext cx="32004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uk-UA" sz="4700" dirty="0">
                <a:latin typeface="Bahnschrift SemiBold Condensed" panose="020B0502040204020203" pitchFamily="34" charset="0"/>
              </a:rPr>
              <a:t>ТЕМА</a:t>
            </a:r>
            <a:endParaRPr sz="4700" dirty="0">
              <a:latin typeface="Bahnschrift SemiBold Condensed" panose="020B0502040204020203" pitchFamily="34" charset="0"/>
            </a:endParaRPr>
          </a:p>
        </p:txBody>
      </p:sp>
      <p:sp>
        <p:nvSpPr>
          <p:cNvPr id="6" name="Google Shape;2156;p38">
            <a:extLst>
              <a:ext uri="{FF2B5EF4-FFF2-40B4-BE49-F238E27FC236}">
                <a16:creationId xmlns:a16="http://schemas.microsoft.com/office/drawing/2014/main" id="{23895C04-8FC0-4ECB-9249-7ADF6A57045A}"/>
              </a:ext>
            </a:extLst>
          </p:cNvPr>
          <p:cNvSpPr txBox="1">
            <a:spLocks/>
          </p:cNvSpPr>
          <p:nvPr/>
        </p:nvSpPr>
        <p:spPr>
          <a:xfrm>
            <a:off x="2971800" y="928140"/>
            <a:ext cx="2967600" cy="1069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9600" dirty="0">
                <a:latin typeface="Bahnschrift SemiBold Condensed" panose="020B0502040204020203" pitchFamily="34" charset="0"/>
              </a:rPr>
              <a:t>0</a:t>
            </a:r>
            <a:r>
              <a:rPr lang="uk-UA" sz="9600" dirty="0">
                <a:latin typeface="Bahnschrift SemiBold Condensed" panose="020B0502040204020203" pitchFamily="34" charset="0"/>
              </a:rPr>
              <a:t>4</a:t>
            </a:r>
            <a:endParaRPr lang="en" sz="9600" dirty="0">
              <a:latin typeface="Bahnschrift SemiBold Condensed" panose="020B0502040204020203" pitchFamily="34" charset="0"/>
            </a:endParaRPr>
          </a:p>
        </p:txBody>
      </p:sp>
      <p:sp>
        <p:nvSpPr>
          <p:cNvPr id="7" name="Google Shape;2157;p38">
            <a:extLst>
              <a:ext uri="{FF2B5EF4-FFF2-40B4-BE49-F238E27FC236}">
                <a16:creationId xmlns:a16="http://schemas.microsoft.com/office/drawing/2014/main" id="{D4610D2C-DFED-419E-ACEC-911AED6D05FF}"/>
              </a:ext>
            </a:extLst>
          </p:cNvPr>
          <p:cNvSpPr txBox="1">
            <a:spLocks/>
          </p:cNvSpPr>
          <p:nvPr/>
        </p:nvSpPr>
        <p:spPr>
          <a:xfrm>
            <a:off x="1615440" y="2804874"/>
            <a:ext cx="5913119" cy="804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uk-UA" sz="2400" dirty="0">
                <a:latin typeface="Arial Narrow" panose="020B0606020202030204" pitchFamily="34" charset="0"/>
              </a:rPr>
              <a:t>Аналіз оперативної пам’яті</a:t>
            </a:r>
            <a:endParaRPr lang="uk-UA" sz="2400" dirty="0">
              <a:latin typeface="Arial Narrow" panose="020B0606020202030204" pitchFamily="34" charset="0"/>
              <a:sym typeface="Barlow Semi Condensed"/>
            </a:endParaRPr>
          </a:p>
        </p:txBody>
      </p:sp>
    </p:spTree>
    <p:extLst>
      <p:ext uri="{BB962C8B-B14F-4D97-AF65-F5344CB8AC3E}">
        <p14:creationId xmlns:p14="http://schemas.microsoft.com/office/powerpoint/2010/main" val="38590805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sp>
        <p:nvSpPr>
          <p:cNvPr id="7" name="Google Shape;3213;p57">
            <a:extLst>
              <a:ext uri="{FF2B5EF4-FFF2-40B4-BE49-F238E27FC236}">
                <a16:creationId xmlns:a16="http://schemas.microsoft.com/office/drawing/2014/main" id="{E28A1F98-988E-4C27-A323-B330F125E3F7}"/>
              </a:ext>
            </a:extLst>
          </p:cNvPr>
          <p:cNvSpPr txBox="1">
            <a:spLocks noGrp="1"/>
          </p:cNvSpPr>
          <p:nvPr>
            <p:ph type="title"/>
          </p:nvPr>
        </p:nvSpPr>
        <p:spPr>
          <a:xfrm>
            <a:off x="1253599" y="178667"/>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 Формати запису оперативної пам’яті</a:t>
            </a:r>
            <a:endParaRPr dirty="0"/>
          </a:p>
        </p:txBody>
      </p:sp>
      <p:graphicFrame>
        <p:nvGraphicFramePr>
          <p:cNvPr id="4" name="Google Shape;3493;p60">
            <a:extLst>
              <a:ext uri="{FF2B5EF4-FFF2-40B4-BE49-F238E27FC236}">
                <a16:creationId xmlns:a16="http://schemas.microsoft.com/office/drawing/2014/main" id="{29626053-050B-479C-B86C-0BE161225CA7}"/>
              </a:ext>
            </a:extLst>
          </p:cNvPr>
          <p:cNvGraphicFramePr/>
          <p:nvPr>
            <p:extLst>
              <p:ext uri="{D42A27DB-BD31-4B8C-83A1-F6EECF244321}">
                <p14:modId xmlns:p14="http://schemas.microsoft.com/office/powerpoint/2010/main" val="94468265"/>
              </p:ext>
            </p:extLst>
          </p:nvPr>
        </p:nvGraphicFramePr>
        <p:xfrm>
          <a:off x="997527" y="1662548"/>
          <a:ext cx="7148945" cy="3108810"/>
        </p:xfrm>
        <a:graphic>
          <a:graphicData uri="http://schemas.openxmlformats.org/drawingml/2006/table">
            <a:tbl>
              <a:tblPr>
                <a:noFill/>
                <a:tableStyleId>{38E3BCCB-9313-457D-9F71-D81FAAE90DCB}</a:tableStyleId>
              </a:tblPr>
              <a:tblGrid>
                <a:gridCol w="2324593">
                  <a:extLst>
                    <a:ext uri="{9D8B030D-6E8A-4147-A177-3AD203B41FA5}">
                      <a16:colId xmlns:a16="http://schemas.microsoft.com/office/drawing/2014/main" val="20003"/>
                    </a:ext>
                  </a:extLst>
                </a:gridCol>
                <a:gridCol w="1665516">
                  <a:extLst>
                    <a:ext uri="{9D8B030D-6E8A-4147-A177-3AD203B41FA5}">
                      <a16:colId xmlns:a16="http://schemas.microsoft.com/office/drawing/2014/main" val="1490371305"/>
                    </a:ext>
                  </a:extLst>
                </a:gridCol>
                <a:gridCol w="3158836">
                  <a:extLst>
                    <a:ext uri="{9D8B030D-6E8A-4147-A177-3AD203B41FA5}">
                      <a16:colId xmlns:a16="http://schemas.microsoft.com/office/drawing/2014/main" val="3492529509"/>
                    </a:ext>
                  </a:extLst>
                </a:gridCol>
              </a:tblGrid>
              <a:tr h="360454">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Формат</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Розширення</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Опис</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uk-UA" sz="1400" noProof="0">
                          <a:solidFill>
                            <a:schemeClr val="tx1"/>
                          </a:solidFill>
                          <a:latin typeface="Arial Narrow" panose="020B0606020202030204" pitchFamily="34" charset="0"/>
                          <a:ea typeface="Barlow Semi Condensed"/>
                          <a:cs typeface="Barlow Semi Condensed"/>
                          <a:sym typeface="Barlow Semi Condensed"/>
                        </a:rPr>
                        <a:t>Дамп оперативної памʼяті (RAM dump)</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a:solidFill>
                            <a:schemeClr val="dk2"/>
                          </a:solidFill>
                          <a:latin typeface="Arial Narrow" panose="020B0606020202030204" pitchFamily="34" charset="0"/>
                          <a:ea typeface="Barlow Semi Condensed"/>
                          <a:cs typeface="Barlow Semi Condensed"/>
                          <a:sym typeface="Barlow Semi Condensed"/>
                        </a:rPr>
                        <a:t>.raw, .bin, .mem</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Повна копія вмісту ОЗП, отримана спеціальними інструментами (</a:t>
                      </a:r>
                      <a:r>
                        <a:rPr lang="en-US" sz="1400" noProof="0" dirty="0">
                          <a:solidFill>
                            <a:schemeClr val="dk2"/>
                          </a:solidFill>
                          <a:latin typeface="Arial Narrow" panose="020B0606020202030204" pitchFamily="34" charset="0"/>
                          <a:ea typeface="Barlow Semi Condensed"/>
                          <a:cs typeface="Barlow Semi Condensed"/>
                          <a:sym typeface="Barlow Semi Condensed"/>
                        </a:rPr>
                        <a:t>FTK Imager</a:t>
                      </a:r>
                      <a:r>
                        <a:rPr lang="uk-UA" sz="1400" noProof="0" dirty="0">
                          <a:solidFill>
                            <a:schemeClr val="dk2"/>
                          </a:solidFill>
                          <a:latin typeface="Arial Narrow" panose="020B0606020202030204" pitchFamily="34" charset="0"/>
                          <a:ea typeface="Barlow Semi Condensed"/>
                          <a:cs typeface="Barlow Semi Condensed"/>
                          <a:sym typeface="Barlow Semi Condensed"/>
                        </a:rPr>
                        <a:t>)</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uk-UA" sz="1400" noProof="0" dirty="0">
                          <a:solidFill>
                            <a:schemeClr val="tx1"/>
                          </a:solidFill>
                          <a:latin typeface="Arial Narrow" panose="020B0606020202030204" pitchFamily="34" charset="0"/>
                          <a:ea typeface="Barlow Semi Condensed"/>
                          <a:cs typeface="Barlow Semi Condensed"/>
                          <a:sym typeface="Barlow Semi Condensed"/>
                        </a:rPr>
                        <a:t>Файл гібернації </a:t>
                      </a:r>
                    </a:p>
                    <a:p>
                      <a:pPr marL="0" lvl="0" indent="0" algn="ctr" rtl="0">
                        <a:spcBef>
                          <a:spcPts val="0"/>
                        </a:spcBef>
                        <a:spcAft>
                          <a:spcPts val="0"/>
                        </a:spcAft>
                        <a:buNone/>
                      </a:pPr>
                      <a:r>
                        <a:rPr lang="uk-UA" sz="1400" noProof="0" dirty="0">
                          <a:solidFill>
                            <a:schemeClr val="tx1"/>
                          </a:solidFill>
                          <a:latin typeface="Arial Narrow" panose="020B0606020202030204" pitchFamily="34" charset="0"/>
                          <a:ea typeface="Barlow Semi Condensed"/>
                          <a:cs typeface="Barlow Semi Condensed"/>
                          <a:sym typeface="Barlow Semi Condensed"/>
                        </a:rPr>
                        <a:t>(</a:t>
                      </a:r>
                      <a:r>
                        <a:rPr lang="en-US" sz="1400" noProof="0" dirty="0">
                          <a:solidFill>
                            <a:schemeClr val="tx1"/>
                          </a:solidFill>
                          <a:latin typeface="Arial Narrow" panose="020B0606020202030204" pitchFamily="34" charset="0"/>
                          <a:ea typeface="Barlow Semi Condensed"/>
                          <a:cs typeface="Barlow Semi Condensed"/>
                          <a:sym typeface="Barlow Semi Condensed"/>
                        </a:rPr>
                        <a:t>Hibernation file</a:t>
                      </a:r>
                      <a:r>
                        <a:rPr lang="uk-UA" sz="1400" noProof="0" dirty="0">
                          <a:solidFill>
                            <a:schemeClr val="tx1"/>
                          </a:solidFill>
                          <a:latin typeface="Arial Narrow" panose="020B0606020202030204" pitchFamily="34" charset="0"/>
                          <a:ea typeface="Barlow Semi Condensed"/>
                          <a:cs typeface="Barlow Semi Condensed"/>
                          <a:sym typeface="Barlow Semi Condensed"/>
                        </a:rPr>
                        <a:t>)</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noProof="0">
                          <a:solidFill>
                            <a:schemeClr val="dk2"/>
                          </a:solidFill>
                          <a:latin typeface="Arial Narrow" panose="020B0606020202030204" pitchFamily="34" charset="0"/>
                          <a:ea typeface="Barlow Semi Condensed"/>
                          <a:cs typeface="Barlow Semi Condensed"/>
                          <a:sym typeface="Barlow Semi Condensed"/>
                        </a:rPr>
                        <a:t>hiberfil.sys</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Створюється при переході в режим гібернації. Містить частину пам’яті.</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0419">
                <a:tc>
                  <a:txBody>
                    <a:bodyPr/>
                    <a:lstStyle/>
                    <a:p>
                      <a:pPr marL="0" lvl="0" indent="0" algn="ctr" rtl="0">
                        <a:spcBef>
                          <a:spcPts val="0"/>
                        </a:spcBef>
                        <a:spcAft>
                          <a:spcPts val="0"/>
                        </a:spcAft>
                        <a:buNone/>
                      </a:pPr>
                      <a:r>
                        <a:rPr lang="uk-UA" sz="1400" noProof="0" dirty="0">
                          <a:solidFill>
                            <a:schemeClr val="tx1"/>
                          </a:solidFill>
                          <a:latin typeface="Arial Narrow" panose="020B0606020202030204" pitchFamily="34" charset="0"/>
                          <a:ea typeface="Barlow Semi Condensed"/>
                          <a:cs typeface="Barlow Semi Condensed"/>
                          <a:sym typeface="Barlow Semi Condensed"/>
                        </a:rPr>
                        <a:t>Файл аварійного завершення (</a:t>
                      </a:r>
                      <a:r>
                        <a:rPr lang="en-US" sz="1400" noProof="0" dirty="0">
                          <a:solidFill>
                            <a:schemeClr val="tx1"/>
                          </a:solidFill>
                          <a:latin typeface="Arial Narrow" panose="020B0606020202030204" pitchFamily="34" charset="0"/>
                          <a:ea typeface="Barlow Semi Condensed"/>
                          <a:cs typeface="Barlow Semi Condensed"/>
                          <a:sym typeface="Barlow Semi Condensed"/>
                        </a:rPr>
                        <a:t>crash dump</a:t>
                      </a:r>
                      <a:r>
                        <a:rPr lang="uk-UA" sz="1400" noProof="0" dirty="0">
                          <a:solidFill>
                            <a:schemeClr val="tx1"/>
                          </a:solidFill>
                          <a:latin typeface="Arial Narrow" panose="020B0606020202030204" pitchFamily="34" charset="0"/>
                          <a:ea typeface="Barlow Semi Condensed"/>
                          <a:cs typeface="Barlow Semi Condensed"/>
                          <a:sym typeface="Barlow Semi Condensed"/>
                        </a:rPr>
                        <a:t>)</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memory.dmp, *.dmp</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Створюється при збоях (BSOD). </a:t>
                      </a:r>
                    </a:p>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Містить часткову або повну копію ОЗП.</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754741890"/>
                  </a:ext>
                </a:extLst>
              </a:tr>
              <a:tr h="280419">
                <a:tc>
                  <a:txBody>
                    <a:bodyPr/>
                    <a:lstStyle/>
                    <a:p>
                      <a:pPr marL="0" lvl="0" indent="0" algn="ctr" rtl="0">
                        <a:spcBef>
                          <a:spcPts val="0"/>
                        </a:spcBef>
                        <a:spcAft>
                          <a:spcPts val="0"/>
                        </a:spcAft>
                        <a:buNone/>
                      </a:pPr>
                      <a:r>
                        <a:rPr lang="en-US" sz="1400" noProof="0" dirty="0">
                          <a:solidFill>
                            <a:schemeClr val="tx1"/>
                          </a:solidFill>
                          <a:latin typeface="Arial Narrow" panose="020B0606020202030204" pitchFamily="34" charset="0"/>
                          <a:ea typeface="Barlow Semi Condensed"/>
                          <a:cs typeface="Barlow Semi Condensed"/>
                          <a:sym typeface="Barlow Semi Condensed"/>
                        </a:rPr>
                        <a:t>VMware Snapshot</a:t>
                      </a:r>
                      <a:endParaRPr lang="uk-UA" sz="1400" noProof="0" dirty="0">
                        <a:solidFill>
                          <a:schemeClr val="tx1"/>
                        </a:solidFill>
                        <a:latin typeface="Arial Narrow" panose="020B0606020202030204" pitchFamily="34" charset="0"/>
                        <a:ea typeface="Barlow Semi Condensed"/>
                        <a:cs typeface="Barlow Semi Condensed"/>
                        <a:sym typeface="Barlow Semi Condensed"/>
                      </a:endParaRPr>
                    </a:p>
                    <a:p>
                      <a:pPr marL="0" lvl="0" indent="0" algn="ctr" rtl="0">
                        <a:spcBef>
                          <a:spcPts val="0"/>
                        </a:spcBef>
                        <a:spcAft>
                          <a:spcPts val="0"/>
                        </a:spcAft>
                        <a:buNone/>
                      </a:pPr>
                      <a:r>
                        <a:rPr lang="en-US" sz="1400" noProof="0" dirty="0">
                          <a:solidFill>
                            <a:schemeClr val="tx1"/>
                          </a:solidFill>
                          <a:latin typeface="Arial Narrow" panose="020B0606020202030204" pitchFamily="34" charset="0"/>
                          <a:ea typeface="Barlow Semi Condensed"/>
                          <a:cs typeface="Barlow Semi Condensed"/>
                          <a:sym typeface="Barlow Semi Condensed"/>
                        </a:rPr>
                        <a:t>VirtualBox (Oracle)</a:t>
                      </a:r>
                      <a:endParaRPr lang="uk-UA" sz="1400" noProof="0" dirty="0">
                        <a:solidFill>
                          <a:schemeClr val="tx1"/>
                        </a:solidFill>
                        <a:latin typeface="Arial Narrow" panose="020B0606020202030204" pitchFamily="34" charset="0"/>
                        <a:ea typeface="Barlow Semi Condensed"/>
                        <a:cs typeface="Barlow Semi Condensed"/>
                        <a:sym typeface="Barlow Semi Condensed"/>
                      </a:endParaRPr>
                    </a:p>
                    <a:p>
                      <a:pPr marL="0" lvl="0" indent="0" algn="ctr" rtl="0">
                        <a:spcBef>
                          <a:spcPts val="0"/>
                        </a:spcBef>
                        <a:spcAft>
                          <a:spcPts val="0"/>
                        </a:spcAft>
                        <a:buNone/>
                      </a:pPr>
                      <a:r>
                        <a:rPr lang="en-US" sz="1400" noProof="0" dirty="0">
                          <a:solidFill>
                            <a:schemeClr val="tx1"/>
                          </a:solidFill>
                          <a:latin typeface="Arial Narrow" panose="020B0606020202030204" pitchFamily="34" charset="0"/>
                          <a:ea typeface="Barlow Semi Condensed"/>
                          <a:cs typeface="Barlow Semi Condensed"/>
                          <a:sym typeface="Barlow Semi Condensed"/>
                        </a:rPr>
                        <a:t>Hyper-V (Microsoft)</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.vmem,</a:t>
                      </a:r>
                    </a:p>
                    <a:p>
                      <a:pPr marL="0" lvl="0" indent="0" algn="ctr" rtl="0">
                        <a:spcBef>
                          <a:spcPts val="0"/>
                        </a:spcBef>
                        <a:spcAft>
                          <a:spcPts val="0"/>
                        </a:spcAft>
                        <a:buNone/>
                      </a:pPr>
                      <a:r>
                        <a:rPr lang="en-US" sz="1400" noProof="0" dirty="0">
                          <a:solidFill>
                            <a:schemeClr val="dk2"/>
                          </a:solidFill>
                          <a:latin typeface="Arial Narrow" panose="020B0606020202030204" pitchFamily="34" charset="0"/>
                          <a:ea typeface="Barlow Semi Condensed"/>
                          <a:cs typeface="Barlow Semi Condensed"/>
                          <a:sym typeface="Barlow Semi Condensed"/>
                        </a:rPr>
                        <a:t>.sav, .vbox-prev, .vdi</a:t>
                      </a:r>
                      <a:r>
                        <a:rPr lang="uk-UA" sz="1400" noProof="0" dirty="0">
                          <a:solidFill>
                            <a:schemeClr val="dk2"/>
                          </a:solidFill>
                          <a:latin typeface="Arial Narrow" panose="020B0606020202030204" pitchFamily="34" charset="0"/>
                          <a:ea typeface="Barlow Semi Condensed"/>
                          <a:cs typeface="Barlow Semi Condensed"/>
                          <a:sym typeface="Barlow Semi Condensed"/>
                        </a:rPr>
                        <a:t>, </a:t>
                      </a:r>
                      <a:r>
                        <a:rPr lang="en-US" sz="1400" noProof="0" dirty="0">
                          <a:solidFill>
                            <a:schemeClr val="dk2"/>
                          </a:solidFill>
                          <a:latin typeface="Arial Narrow" panose="020B0606020202030204" pitchFamily="34" charset="0"/>
                          <a:ea typeface="Barlow Semi Condensed"/>
                          <a:cs typeface="Barlow Semi Condensed"/>
                          <a:sym typeface="Barlow Semi Condensed"/>
                        </a:rPr>
                        <a:t>.bin + .vsv</a:t>
                      </a:r>
                      <a:endParaRPr lang="uk-UA" sz="1400" noProof="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Віртуальні машини (VM) можуть зберігати оперативну пам’ять як частину знімку.</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2772490698"/>
                  </a:ext>
                </a:extLst>
              </a:tr>
            </a:tbl>
          </a:graphicData>
        </a:graphic>
      </p:graphicFrame>
      <p:sp>
        <p:nvSpPr>
          <p:cNvPr id="5" name="Google Shape;3214;p57">
            <a:extLst>
              <a:ext uri="{FF2B5EF4-FFF2-40B4-BE49-F238E27FC236}">
                <a16:creationId xmlns:a16="http://schemas.microsoft.com/office/drawing/2014/main" id="{03B89631-D167-4D73-AB0D-E53235072A16}"/>
              </a:ext>
            </a:extLst>
          </p:cNvPr>
          <p:cNvSpPr txBox="1">
            <a:spLocks/>
          </p:cNvSpPr>
          <p:nvPr/>
        </p:nvSpPr>
        <p:spPr>
          <a:xfrm>
            <a:off x="1253599" y="724362"/>
            <a:ext cx="6948291" cy="9243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tx1"/>
                </a:solidFill>
                <a:latin typeface="Arial Narrow" panose="020B0606020202030204" pitchFamily="34" charset="0"/>
              </a:rPr>
              <a:t>Файли запису оперативної пам’яті (ОЗП, </a:t>
            </a:r>
            <a:r>
              <a:rPr lang="en-US" dirty="0">
                <a:solidFill>
                  <a:schemeClr val="tx1"/>
                </a:solidFill>
                <a:latin typeface="Arial Narrow" panose="020B0606020202030204" pitchFamily="34" charset="0"/>
              </a:rPr>
              <a:t>RAM), </a:t>
            </a:r>
            <a:r>
              <a:rPr lang="uk-UA" dirty="0">
                <a:solidFill>
                  <a:schemeClr val="tx1"/>
                </a:solidFill>
                <a:latin typeface="Arial Narrow" panose="020B0606020202030204" pitchFamily="34" charset="0"/>
              </a:rPr>
              <a:t>дозволяють аналізувати: </a:t>
            </a:r>
          </a:p>
          <a:p>
            <a:pPr marL="1344613" indent="-285750">
              <a:buClr>
                <a:schemeClr val="accent1"/>
              </a:buClr>
              <a:buSzPts val="1600"/>
              <a:buFont typeface="Arial" panose="020B0604020202020204" pitchFamily="34" charset="0"/>
              <a:buChar char="•"/>
            </a:pPr>
            <a:r>
              <a:rPr lang="uk-UA" dirty="0">
                <a:solidFill>
                  <a:schemeClr val="accent1"/>
                </a:solidFill>
                <a:latin typeface="Arial Narrow" panose="020B0606020202030204" pitchFamily="34" charset="0"/>
              </a:rPr>
              <a:t>процеси, сесії, ключі дешифрування</a:t>
            </a:r>
            <a:r>
              <a:rPr lang="uk-UA" dirty="0">
                <a:solidFill>
                  <a:schemeClr val="tx1"/>
                </a:solidFill>
                <a:latin typeface="Arial Narrow" panose="020B0606020202030204" pitchFamily="34" charset="0"/>
              </a:rPr>
              <a:t>, </a:t>
            </a:r>
          </a:p>
          <a:p>
            <a:pPr marL="1344613" indent="-285750">
              <a:buClr>
                <a:schemeClr val="accent1"/>
              </a:buClr>
              <a:buSzPts val="1600"/>
              <a:buFont typeface="Arial" panose="020B0604020202020204" pitchFamily="34" charset="0"/>
              <a:buChar char="•"/>
            </a:pPr>
            <a:r>
              <a:rPr lang="uk-UA" dirty="0">
                <a:solidFill>
                  <a:schemeClr val="tx1"/>
                </a:solidFill>
                <a:latin typeface="Arial Narrow" panose="020B0606020202030204" pitchFamily="34" charset="0"/>
              </a:rPr>
              <a:t>виявляти </a:t>
            </a:r>
            <a:r>
              <a:rPr lang="uk-UA" dirty="0">
                <a:solidFill>
                  <a:schemeClr val="accent1"/>
                </a:solidFill>
                <a:latin typeface="Arial Narrow" panose="020B0606020202030204" pitchFamily="34" charset="0"/>
              </a:rPr>
              <a:t>шкідливе ПЗ</a:t>
            </a:r>
            <a:r>
              <a:rPr lang="uk-UA" dirty="0">
                <a:solidFill>
                  <a:schemeClr val="tx1"/>
                </a:solidFill>
                <a:latin typeface="Arial Narrow" panose="020B0606020202030204" pitchFamily="34" charset="0"/>
              </a:rPr>
              <a:t>.</a:t>
            </a:r>
          </a:p>
        </p:txBody>
      </p:sp>
    </p:spTree>
    <p:extLst>
      <p:ext uri="{BB962C8B-B14F-4D97-AF65-F5344CB8AC3E}">
        <p14:creationId xmlns:p14="http://schemas.microsoft.com/office/powerpoint/2010/main" val="14979017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Що можна знайти в дампі ОЗП</a:t>
            </a:r>
            <a:endParaRPr lang="uk-UA"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221673" y="887029"/>
            <a:ext cx="8465127" cy="3615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Активні драйвери пристроїв </a:t>
            </a:r>
            <a:r>
              <a:rPr lang="uk-UA" dirty="0">
                <a:latin typeface="Arial Narrow" panose="020B0606020202030204" pitchFamily="34" charset="0"/>
              </a:rPr>
              <a:t>- можуть вказувати на легітимні або шкідливі модулі.</a:t>
            </a:r>
            <a:endParaRPr lang="en-US"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Потенційні </a:t>
            </a:r>
            <a:r>
              <a:rPr lang="uk-UA" dirty="0">
                <a:solidFill>
                  <a:schemeClr val="accent1"/>
                </a:solidFill>
                <a:latin typeface="Arial Narrow" panose="020B0606020202030204" pitchFamily="34" charset="0"/>
              </a:rPr>
              <a:t>руткіти (</a:t>
            </a:r>
            <a:r>
              <a:rPr lang="en-US" dirty="0">
                <a:solidFill>
                  <a:schemeClr val="accent1"/>
                </a:solidFill>
                <a:latin typeface="Arial Narrow" panose="020B0606020202030204" pitchFamily="34" charset="0"/>
              </a:rPr>
              <a:t>rootkits</a:t>
            </a:r>
            <a:r>
              <a:rPr lang="uk-UA" dirty="0">
                <a:solidFill>
                  <a:schemeClr val="accent1"/>
                </a:solidFill>
                <a:latin typeface="Arial Narrow" panose="020B0606020202030204" pitchFamily="34" charset="0"/>
              </a:rPr>
              <a:t>) </a:t>
            </a:r>
            <a:r>
              <a:rPr lang="uk-UA" dirty="0">
                <a:latin typeface="Arial Narrow" panose="020B0606020202030204" pitchFamily="34" charset="0"/>
              </a:rPr>
              <a:t>- підозрілі модулі, що маскуються під системні.</a:t>
            </a:r>
          </a:p>
          <a:p>
            <a:pPr marL="457200" indent="-330200">
              <a:buClr>
                <a:schemeClr val="accent1"/>
              </a:buClr>
              <a:buSzPts val="1600"/>
              <a:buFont typeface="Barlow Semi Condensed"/>
              <a:buChar char="●"/>
            </a:pPr>
            <a:r>
              <a:rPr lang="uk-UA" dirty="0">
                <a:latin typeface="Arial Narrow" panose="020B0606020202030204" pitchFamily="34" charset="0"/>
              </a:rPr>
              <a:t>Мережеві з'єднання: </a:t>
            </a:r>
            <a:r>
              <a:rPr lang="uk-UA" dirty="0">
                <a:solidFill>
                  <a:schemeClr val="accent1"/>
                </a:solidFill>
                <a:latin typeface="Arial Narrow" panose="020B0606020202030204" pitchFamily="34" charset="0"/>
              </a:rPr>
              <a:t>IP-адреси, порти, активні сесії</a:t>
            </a:r>
            <a:r>
              <a:rPr lang="uk-UA" dirty="0">
                <a:latin typeface="Arial Narrow" panose="020B0606020202030204" pitchFamily="34" charset="0"/>
              </a:rPr>
              <a:t>, встановлені </a:t>
            </a:r>
            <a:r>
              <a:rPr lang="uk-UA" dirty="0">
                <a:solidFill>
                  <a:schemeClr val="accent1"/>
                </a:solidFill>
                <a:latin typeface="Arial Narrow" panose="020B0606020202030204" pitchFamily="34" charset="0"/>
              </a:rPr>
              <a:t>з'єднання</a:t>
            </a:r>
            <a:r>
              <a:rPr lang="uk-UA" dirty="0">
                <a:latin typeface="Arial Narrow" panose="020B0606020202030204" pitchFamily="34" charset="0"/>
              </a:rPr>
              <a:t> TCP/UDP.</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Процеси</a:t>
            </a:r>
            <a:r>
              <a:rPr lang="uk-UA" dirty="0">
                <a:latin typeface="Arial Narrow" panose="020B0606020202030204" pitchFamily="34" charset="0"/>
              </a:rPr>
              <a:t> (поточні і завершені) (</a:t>
            </a:r>
            <a:r>
              <a:rPr lang="en-US" dirty="0">
                <a:latin typeface="Arial Narrow" panose="020B0606020202030204" pitchFamily="34" charset="0"/>
              </a:rPr>
              <a:t>processes</a:t>
            </a:r>
            <a:r>
              <a:rPr lang="uk-UA" dirty="0">
                <a:latin typeface="Arial Narrow" panose="020B0606020202030204" pitchFamily="34" charset="0"/>
              </a:rPr>
              <a:t>). </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Імена користувачів, паролі </a:t>
            </a:r>
            <a:r>
              <a:rPr lang="uk-UA" dirty="0">
                <a:latin typeface="Arial Narrow" panose="020B0606020202030204" pitchFamily="34" charset="0"/>
              </a:rPr>
              <a:t>(</a:t>
            </a:r>
            <a:r>
              <a:rPr lang="en-US" dirty="0">
                <a:latin typeface="Arial Narrow" panose="020B0606020202030204" pitchFamily="34" charset="0"/>
              </a:rPr>
              <a:t>Usernames, passwords</a:t>
            </a:r>
            <a:r>
              <a:rPr lang="uk-UA" dirty="0">
                <a:latin typeface="Arial Narrow" panose="020B0606020202030204" pitchFamily="34" charset="0"/>
              </a:rPr>
              <a:t>) - у незашифрованому вигляді (в буферах, сесіях, браузерах)</a:t>
            </a:r>
          </a:p>
          <a:p>
            <a:pPr marL="457200" indent="-330200">
              <a:buClr>
                <a:schemeClr val="accent1"/>
              </a:buClr>
              <a:buSzPts val="1600"/>
              <a:buFont typeface="Barlow Semi Condensed"/>
              <a:buChar char="●"/>
            </a:pPr>
            <a:r>
              <a:rPr lang="uk-UA" dirty="0">
                <a:latin typeface="Arial Narrow" panose="020B0606020202030204" pitchFamily="34" charset="0"/>
              </a:rPr>
              <a:t>Завантажені </a:t>
            </a:r>
            <a:r>
              <a:rPr lang="uk-UA" dirty="0">
                <a:solidFill>
                  <a:schemeClr val="accent1"/>
                </a:solidFill>
                <a:latin typeface="Arial Narrow" panose="020B0606020202030204" pitchFamily="34" charset="0"/>
              </a:rPr>
              <a:t>DLL бібліотеки</a:t>
            </a:r>
            <a:r>
              <a:rPr lang="uk-UA" dirty="0">
                <a:latin typeface="Arial Narrow" panose="020B0606020202030204" pitchFamily="34" charset="0"/>
              </a:rPr>
              <a:t>, часто вказують на шкідливу активність.</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Буфер клавіатури </a:t>
            </a:r>
            <a:r>
              <a:rPr lang="uk-UA" dirty="0">
                <a:latin typeface="Arial Narrow" panose="020B0606020202030204" pitchFamily="34" charset="0"/>
              </a:rPr>
              <a:t>(</a:t>
            </a:r>
            <a:r>
              <a:rPr lang="en-US" dirty="0">
                <a:latin typeface="Arial Narrow" panose="020B0606020202030204" pitchFamily="34" charset="0"/>
              </a:rPr>
              <a:t>Keyboard buffer</a:t>
            </a:r>
            <a:r>
              <a:rPr lang="uk-UA" dirty="0">
                <a:latin typeface="Arial Narrow" panose="020B0606020202030204" pitchFamily="34" charset="0"/>
              </a:rPr>
              <a:t>) - останні натискання клавіш, можуть містити паролі.</a:t>
            </a:r>
            <a:endParaRPr lang="en-US" dirty="0">
              <a:latin typeface="Arial Narrow" panose="020B0606020202030204" pitchFamily="34" charset="0"/>
            </a:endParaRP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Буфера обміну </a:t>
            </a:r>
            <a:r>
              <a:rPr lang="uk-UA" dirty="0">
                <a:solidFill>
                  <a:schemeClr val="tx1"/>
                </a:solidFill>
                <a:latin typeface="Arial Narrow" panose="020B0606020202030204" pitchFamily="34" charset="0"/>
              </a:rPr>
              <a:t>(</a:t>
            </a:r>
            <a:r>
              <a:rPr lang="en-US" dirty="0">
                <a:solidFill>
                  <a:schemeClr val="tx1"/>
                </a:solidFill>
                <a:latin typeface="Arial Narrow" panose="020B0606020202030204" pitchFamily="34" charset="0"/>
              </a:rPr>
              <a:t>Clipboard</a:t>
            </a:r>
            <a:r>
              <a:rPr lang="uk-UA" dirty="0">
                <a:solidFill>
                  <a:schemeClr val="tx1"/>
                </a:solidFill>
                <a:latin typeface="Arial Narrow" panose="020B0606020202030204" pitchFamily="34" charset="0"/>
              </a:rPr>
              <a:t>)</a:t>
            </a:r>
            <a:r>
              <a:rPr lang="en-US" dirty="0">
                <a:solidFill>
                  <a:schemeClr val="tx1"/>
                </a:solidFill>
                <a:latin typeface="Arial Narrow" panose="020B0606020202030204" pitchFamily="34" charset="0"/>
              </a:rPr>
              <a:t>.</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Ключі шифрування </a:t>
            </a:r>
            <a:r>
              <a:rPr lang="uk-UA" dirty="0">
                <a:latin typeface="Arial Narrow" panose="020B0606020202030204" pitchFamily="34" charset="0"/>
              </a:rPr>
              <a:t>(</a:t>
            </a:r>
            <a:r>
              <a:rPr lang="en-US" dirty="0">
                <a:latin typeface="Arial Narrow" panose="020B0606020202030204" pitchFamily="34" charset="0"/>
              </a:rPr>
              <a:t>Keys for encrypted drives/files</a:t>
            </a:r>
            <a:r>
              <a:rPr lang="uk-UA" dirty="0">
                <a:latin typeface="Arial Narrow" panose="020B0606020202030204" pitchFamily="34" charset="0"/>
              </a:rPr>
              <a:t>) - </a:t>
            </a:r>
            <a:r>
              <a:rPr lang="en-US" dirty="0">
                <a:latin typeface="Arial Narrow" panose="020B0606020202030204" pitchFamily="34" charset="0"/>
              </a:rPr>
              <a:t>BitLocker</a:t>
            </a:r>
            <a:r>
              <a:rPr lang="uk-UA" dirty="0">
                <a:latin typeface="Arial Narrow" panose="020B0606020202030204" pitchFamily="34" charset="0"/>
              </a:rPr>
              <a:t> ключі.</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Сесії (</a:t>
            </a:r>
            <a:r>
              <a:rPr lang="en-US" dirty="0">
                <a:solidFill>
                  <a:schemeClr val="accent1"/>
                </a:solidFill>
                <a:latin typeface="Arial Narrow" panose="020B0606020202030204" pitchFamily="34" charset="0"/>
              </a:rPr>
              <a:t>sessions</a:t>
            </a:r>
            <a:r>
              <a:rPr lang="uk-UA" dirty="0">
                <a:solidFill>
                  <a:schemeClr val="accent1"/>
                </a:solidFill>
                <a:latin typeface="Arial Narrow" panose="020B0606020202030204" pitchFamily="34" charset="0"/>
              </a:rPr>
              <a:t>) </a:t>
            </a:r>
            <a:r>
              <a:rPr lang="uk-UA" dirty="0">
                <a:latin typeface="Arial Narrow" panose="020B0606020202030204" pitchFamily="34" charset="0"/>
              </a:rPr>
              <a:t>- вміст месенджерів (</a:t>
            </a:r>
            <a:r>
              <a:rPr lang="en-US" dirty="0">
                <a:latin typeface="Arial Narrow" panose="020B0606020202030204" pitchFamily="34" charset="0"/>
              </a:rPr>
              <a:t>Telegram, Discord</a:t>
            </a:r>
            <a:r>
              <a:rPr lang="uk-UA" dirty="0">
                <a:latin typeface="Arial Narrow" panose="020B0606020202030204" pitchFamily="34" charset="0"/>
              </a:rPr>
              <a:t>) - активні діалоги. </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Відкриті файли </a:t>
            </a:r>
            <a:r>
              <a:rPr lang="uk-UA" dirty="0">
                <a:latin typeface="Arial Narrow" panose="020B0606020202030204" pitchFamily="34" charset="0"/>
              </a:rPr>
              <a:t>- повний шлях.</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Розпаковані файли </a:t>
            </a:r>
            <a:r>
              <a:rPr lang="uk-UA" dirty="0">
                <a:latin typeface="Arial Narrow" panose="020B0606020202030204" pitchFamily="34" charset="0"/>
              </a:rPr>
              <a:t>- шкідливі файли, які завантажені в пам’ять у розпакованому вигляді </a:t>
            </a:r>
          </a:p>
          <a:p>
            <a:pPr marL="127000">
              <a:buClr>
                <a:schemeClr val="accent1"/>
              </a:buClr>
              <a:buSzPts val="1600"/>
            </a:pPr>
            <a:r>
              <a:rPr lang="uk-UA" dirty="0">
                <a:latin typeface="Arial Narrow" panose="020B0606020202030204" pitchFamily="34" charset="0"/>
              </a:rPr>
              <a:t>       (обхід антивірусу).</a:t>
            </a:r>
          </a:p>
        </p:txBody>
      </p:sp>
    </p:spTree>
    <p:extLst>
      <p:ext uri="{BB962C8B-B14F-4D97-AF65-F5344CB8AC3E}">
        <p14:creationId xmlns:p14="http://schemas.microsoft.com/office/powerpoint/2010/main" val="38801243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1953490" y="398877"/>
            <a:ext cx="6480613"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Volatility</a:t>
            </a:r>
            <a:endParaRPr dirty="0"/>
          </a:p>
        </p:txBody>
      </p:sp>
      <p:pic>
        <p:nvPicPr>
          <p:cNvPr id="2" name="Рисунок 1">
            <a:extLst>
              <a:ext uri="{FF2B5EF4-FFF2-40B4-BE49-F238E27FC236}">
                <a16:creationId xmlns:a16="http://schemas.microsoft.com/office/drawing/2014/main" id="{E3C5CC85-486B-4C7C-AAAC-AE9DAE4463B7}"/>
              </a:ext>
            </a:extLst>
          </p:cNvPr>
          <p:cNvPicPr>
            <a:picLocks noChangeAspect="1"/>
          </p:cNvPicPr>
          <p:nvPr/>
        </p:nvPicPr>
        <p:blipFill>
          <a:blip r:embed="rId3"/>
          <a:stretch>
            <a:fillRect/>
          </a:stretch>
        </p:blipFill>
        <p:spPr>
          <a:xfrm>
            <a:off x="162305" y="1325384"/>
            <a:ext cx="8437987" cy="3419239"/>
          </a:xfrm>
          <a:prstGeom prst="rect">
            <a:avLst/>
          </a:prstGeom>
        </p:spPr>
      </p:pic>
      <p:pic>
        <p:nvPicPr>
          <p:cNvPr id="3" name="Рисунок 2">
            <a:extLst>
              <a:ext uri="{FF2B5EF4-FFF2-40B4-BE49-F238E27FC236}">
                <a16:creationId xmlns:a16="http://schemas.microsoft.com/office/drawing/2014/main" id="{CD88B8D7-96C2-4BF5-8895-D81CAD58B069}"/>
              </a:ext>
            </a:extLst>
          </p:cNvPr>
          <p:cNvPicPr>
            <a:picLocks noChangeAspect="1"/>
          </p:cNvPicPr>
          <p:nvPr/>
        </p:nvPicPr>
        <p:blipFill>
          <a:blip r:embed="rId4"/>
          <a:stretch>
            <a:fillRect/>
          </a:stretch>
        </p:blipFill>
        <p:spPr>
          <a:xfrm>
            <a:off x="3323876" y="142226"/>
            <a:ext cx="1057423" cy="1086002"/>
          </a:xfrm>
          <a:prstGeom prst="rect">
            <a:avLst/>
          </a:prstGeom>
        </p:spPr>
      </p:pic>
    </p:spTree>
    <p:extLst>
      <p:ext uri="{BB962C8B-B14F-4D97-AF65-F5344CB8AC3E}">
        <p14:creationId xmlns:p14="http://schemas.microsoft.com/office/powerpoint/2010/main" val="16405975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Volatility</a:t>
            </a:r>
            <a:endParaRPr dirty="0"/>
          </a:p>
        </p:txBody>
      </p:sp>
      <p:pic>
        <p:nvPicPr>
          <p:cNvPr id="3" name="Рисунок 2">
            <a:extLst>
              <a:ext uri="{FF2B5EF4-FFF2-40B4-BE49-F238E27FC236}">
                <a16:creationId xmlns:a16="http://schemas.microsoft.com/office/drawing/2014/main" id="{A0986F4F-2376-43B8-9036-206F4CC409E9}"/>
              </a:ext>
            </a:extLst>
          </p:cNvPr>
          <p:cNvPicPr>
            <a:picLocks noChangeAspect="1"/>
          </p:cNvPicPr>
          <p:nvPr/>
        </p:nvPicPr>
        <p:blipFill>
          <a:blip r:embed="rId3"/>
          <a:stretch>
            <a:fillRect/>
          </a:stretch>
        </p:blipFill>
        <p:spPr>
          <a:xfrm>
            <a:off x="2481569" y="1127082"/>
            <a:ext cx="6055860" cy="3858985"/>
          </a:xfrm>
          <a:prstGeom prst="rect">
            <a:avLst/>
          </a:prstGeom>
        </p:spPr>
      </p:pic>
      <p:pic>
        <p:nvPicPr>
          <p:cNvPr id="5" name="Рисунок 4">
            <a:extLst>
              <a:ext uri="{FF2B5EF4-FFF2-40B4-BE49-F238E27FC236}">
                <a16:creationId xmlns:a16="http://schemas.microsoft.com/office/drawing/2014/main" id="{6D30CF66-8AEF-4F93-A0F6-C05301AA0521}"/>
              </a:ext>
            </a:extLst>
          </p:cNvPr>
          <p:cNvPicPr>
            <a:picLocks noChangeAspect="1"/>
          </p:cNvPicPr>
          <p:nvPr/>
        </p:nvPicPr>
        <p:blipFill rotWithShape="1">
          <a:blip r:embed="rId3"/>
          <a:srcRect r="17844" b="96042"/>
          <a:stretch/>
        </p:blipFill>
        <p:spPr>
          <a:xfrm>
            <a:off x="110836" y="967243"/>
            <a:ext cx="8426593" cy="258683"/>
          </a:xfrm>
          <a:prstGeom prst="rect">
            <a:avLst/>
          </a:prstGeom>
        </p:spPr>
      </p:pic>
      <p:pic>
        <p:nvPicPr>
          <p:cNvPr id="6" name="Рисунок 5">
            <a:extLst>
              <a:ext uri="{FF2B5EF4-FFF2-40B4-BE49-F238E27FC236}">
                <a16:creationId xmlns:a16="http://schemas.microsoft.com/office/drawing/2014/main" id="{52E2A959-2CB8-431A-A1A8-ED62123A6EE5}"/>
              </a:ext>
            </a:extLst>
          </p:cNvPr>
          <p:cNvPicPr>
            <a:picLocks noChangeAspect="1"/>
          </p:cNvPicPr>
          <p:nvPr/>
        </p:nvPicPr>
        <p:blipFill rotWithShape="1">
          <a:blip r:embed="rId3"/>
          <a:srcRect t="91284" r="62647" b="2557"/>
          <a:stretch/>
        </p:blipFill>
        <p:spPr>
          <a:xfrm>
            <a:off x="1034086" y="4592919"/>
            <a:ext cx="3741961" cy="393148"/>
          </a:xfrm>
          <a:prstGeom prst="rect">
            <a:avLst/>
          </a:prstGeom>
        </p:spPr>
      </p:pic>
    </p:spTree>
    <p:extLst>
      <p:ext uri="{BB962C8B-B14F-4D97-AF65-F5344CB8AC3E}">
        <p14:creationId xmlns:p14="http://schemas.microsoft.com/office/powerpoint/2010/main" val="106830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49" y="181434"/>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Кіберзлочини</a:t>
            </a:r>
            <a:endParaRPr lang="uk-UA" dirty="0"/>
          </a:p>
        </p:txBody>
      </p:sp>
      <p:sp>
        <p:nvSpPr>
          <p:cNvPr id="7" name="Google Shape;3214;p57">
            <a:extLst>
              <a:ext uri="{FF2B5EF4-FFF2-40B4-BE49-F238E27FC236}">
                <a16:creationId xmlns:a16="http://schemas.microsoft.com/office/drawing/2014/main" id="{81CCDE03-4974-4DDE-96EC-9700CB8F61CA}"/>
              </a:ext>
            </a:extLst>
          </p:cNvPr>
          <p:cNvSpPr txBox="1">
            <a:spLocks/>
          </p:cNvSpPr>
          <p:nvPr/>
        </p:nvSpPr>
        <p:spPr>
          <a:xfrm>
            <a:off x="376038" y="1236353"/>
            <a:ext cx="4677225" cy="2670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Спам</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Ботнет</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Крадіжка акаунтів</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DDoS </a:t>
            </a:r>
            <a:r>
              <a:rPr lang="ru-RU" dirty="0">
                <a:solidFill>
                  <a:schemeClr val="tx1"/>
                </a:solidFill>
                <a:latin typeface="Arial Narrow" panose="020B0606020202030204" pitchFamily="34" charset="0"/>
              </a:rPr>
              <a:t>атаки</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ШПЗ (шкідливе програмне забезпечення)</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Експлойти</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Дитяча порнографія</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Кардінг (крадіжка даних платіжних карток)</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Крадіжка грошей</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Вимагання грошей з допомогою шифрувальників</a:t>
            </a:r>
          </a:p>
          <a:p>
            <a:pPr marL="457200" indent="-330200">
              <a:buClr>
                <a:schemeClr val="accent1"/>
              </a:buClr>
              <a:buSzPts val="1600"/>
              <a:buFont typeface="Barlow Semi Condensed"/>
              <a:buChar char="●"/>
            </a:pPr>
            <a:endParaRPr lang="uk-UA" dirty="0">
              <a:solidFill>
                <a:schemeClr val="tx1"/>
              </a:solidFill>
              <a:latin typeface="Arial Narrow" panose="020B0606020202030204" pitchFamily="34" charset="0"/>
            </a:endParaRPr>
          </a:p>
        </p:txBody>
      </p:sp>
      <p:sp>
        <p:nvSpPr>
          <p:cNvPr id="6" name="Google Shape;3214;p57">
            <a:extLst>
              <a:ext uri="{FF2B5EF4-FFF2-40B4-BE49-F238E27FC236}">
                <a16:creationId xmlns:a16="http://schemas.microsoft.com/office/drawing/2014/main" id="{2F70DA35-CE01-4A5E-820A-87ED7D7E72B4}"/>
              </a:ext>
            </a:extLst>
          </p:cNvPr>
          <p:cNvSpPr txBox="1">
            <a:spLocks/>
          </p:cNvSpPr>
          <p:nvPr/>
        </p:nvSpPr>
        <p:spPr>
          <a:xfrm>
            <a:off x="4801694" y="1236353"/>
            <a:ext cx="4342306" cy="2426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Фішинг, соціальна інженерія</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Несанкціонований доступ (хакінг)</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Скам (криптовалютні шахрайства)</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Кібербулінг</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Harassment</a:t>
            </a:r>
            <a:r>
              <a:rPr lang="uk-UA" dirty="0">
                <a:solidFill>
                  <a:schemeClr val="tx1"/>
                </a:solidFill>
                <a:latin typeface="Arial Narrow" panose="020B0606020202030204" pitchFamily="34" charset="0"/>
              </a:rPr>
              <a:t>, </a:t>
            </a:r>
            <a:r>
              <a:rPr lang="en-US" dirty="0">
                <a:solidFill>
                  <a:schemeClr val="tx1"/>
                </a:solidFill>
                <a:latin typeface="Arial Narrow" panose="020B0606020202030204" pitchFamily="34" charset="0"/>
              </a:rPr>
              <a:t>stalking</a:t>
            </a:r>
            <a:r>
              <a:rPr lang="uk-UA" dirty="0">
                <a:solidFill>
                  <a:schemeClr val="tx1"/>
                </a:solidFill>
                <a:latin typeface="Arial Narrow" panose="020B0606020202030204" pitchFamily="34" charset="0"/>
              </a:rPr>
              <a:t> – онлайн переслідування</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Кібертороризм</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Кібервійна</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Кіберрозвідка</a:t>
            </a:r>
          </a:p>
          <a:p>
            <a:pPr marL="457200" indent="-330200">
              <a:buClr>
                <a:schemeClr val="accent1"/>
              </a:buClr>
              <a:buSzPts val="1600"/>
              <a:buFont typeface="Barlow Semi Condensed"/>
              <a:buChar char="●"/>
            </a:pPr>
            <a:endParaRPr lang="uk-UA"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26393369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Volatility</a:t>
            </a:r>
            <a:endParaRPr dirty="0"/>
          </a:p>
        </p:txBody>
      </p:sp>
      <p:pic>
        <p:nvPicPr>
          <p:cNvPr id="5" name="Рисунок 4">
            <a:extLst>
              <a:ext uri="{FF2B5EF4-FFF2-40B4-BE49-F238E27FC236}">
                <a16:creationId xmlns:a16="http://schemas.microsoft.com/office/drawing/2014/main" id="{2208662A-72C8-4EBB-88F8-F5402FC84979}"/>
              </a:ext>
            </a:extLst>
          </p:cNvPr>
          <p:cNvPicPr>
            <a:picLocks noChangeAspect="1"/>
          </p:cNvPicPr>
          <p:nvPr/>
        </p:nvPicPr>
        <p:blipFill>
          <a:blip r:embed="rId3"/>
          <a:stretch>
            <a:fillRect/>
          </a:stretch>
        </p:blipFill>
        <p:spPr>
          <a:xfrm>
            <a:off x="0" y="2197299"/>
            <a:ext cx="9144000" cy="748902"/>
          </a:xfrm>
          <a:prstGeom prst="rect">
            <a:avLst/>
          </a:prstGeom>
        </p:spPr>
      </p:pic>
      <p:pic>
        <p:nvPicPr>
          <p:cNvPr id="7" name="Рисунок 6">
            <a:extLst>
              <a:ext uri="{FF2B5EF4-FFF2-40B4-BE49-F238E27FC236}">
                <a16:creationId xmlns:a16="http://schemas.microsoft.com/office/drawing/2014/main" id="{28C98C9A-A132-4209-B284-554EEE330869}"/>
              </a:ext>
            </a:extLst>
          </p:cNvPr>
          <p:cNvPicPr>
            <a:picLocks noChangeAspect="1"/>
          </p:cNvPicPr>
          <p:nvPr/>
        </p:nvPicPr>
        <p:blipFill rotWithShape="1">
          <a:blip r:embed="rId3"/>
          <a:srcRect l="41970" r="47727" b="65956"/>
          <a:stretch/>
        </p:blipFill>
        <p:spPr>
          <a:xfrm>
            <a:off x="3394363" y="1344501"/>
            <a:ext cx="1753619" cy="474567"/>
          </a:xfrm>
          <a:prstGeom prst="rect">
            <a:avLst/>
          </a:prstGeom>
        </p:spPr>
      </p:pic>
      <p:pic>
        <p:nvPicPr>
          <p:cNvPr id="8" name="Рисунок 7">
            <a:extLst>
              <a:ext uri="{FF2B5EF4-FFF2-40B4-BE49-F238E27FC236}">
                <a16:creationId xmlns:a16="http://schemas.microsoft.com/office/drawing/2014/main" id="{1E372FB4-50E2-4245-9CA4-B63A88676671}"/>
              </a:ext>
            </a:extLst>
          </p:cNvPr>
          <p:cNvPicPr>
            <a:picLocks noChangeAspect="1"/>
          </p:cNvPicPr>
          <p:nvPr/>
        </p:nvPicPr>
        <p:blipFill rotWithShape="1">
          <a:blip r:embed="rId3"/>
          <a:srcRect l="34091" t="35894" r="45000"/>
          <a:stretch/>
        </p:blipFill>
        <p:spPr>
          <a:xfrm>
            <a:off x="3033308" y="3337907"/>
            <a:ext cx="3369788" cy="846166"/>
          </a:xfrm>
          <a:prstGeom prst="rect">
            <a:avLst/>
          </a:prstGeom>
        </p:spPr>
      </p:pic>
      <p:pic>
        <p:nvPicPr>
          <p:cNvPr id="9" name="Рисунок 8">
            <a:extLst>
              <a:ext uri="{FF2B5EF4-FFF2-40B4-BE49-F238E27FC236}">
                <a16:creationId xmlns:a16="http://schemas.microsoft.com/office/drawing/2014/main" id="{83CA333F-3D27-4A1E-9F98-EDA4E3AD3E5A}"/>
              </a:ext>
            </a:extLst>
          </p:cNvPr>
          <p:cNvPicPr>
            <a:picLocks noChangeAspect="1"/>
          </p:cNvPicPr>
          <p:nvPr/>
        </p:nvPicPr>
        <p:blipFill rotWithShape="1">
          <a:blip r:embed="rId3"/>
          <a:srcRect l="73637" r="20000" b="70350"/>
          <a:stretch/>
        </p:blipFill>
        <p:spPr>
          <a:xfrm>
            <a:off x="6470073" y="1344501"/>
            <a:ext cx="1208305" cy="461092"/>
          </a:xfrm>
          <a:prstGeom prst="rect">
            <a:avLst/>
          </a:prstGeom>
        </p:spPr>
      </p:pic>
    </p:spTree>
    <p:extLst>
      <p:ext uri="{BB962C8B-B14F-4D97-AF65-F5344CB8AC3E}">
        <p14:creationId xmlns:p14="http://schemas.microsoft.com/office/powerpoint/2010/main" val="675903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5" name="Google Shape;2155;p38">
            <a:extLst>
              <a:ext uri="{FF2B5EF4-FFF2-40B4-BE49-F238E27FC236}">
                <a16:creationId xmlns:a16="http://schemas.microsoft.com/office/drawing/2014/main" id="{06236386-B57B-48F8-BAF4-E10AA8CDD82A}"/>
              </a:ext>
            </a:extLst>
          </p:cNvPr>
          <p:cNvSpPr txBox="1">
            <a:spLocks noGrp="1"/>
          </p:cNvSpPr>
          <p:nvPr>
            <p:ph type="title"/>
          </p:nvPr>
        </p:nvSpPr>
        <p:spPr>
          <a:xfrm>
            <a:off x="2971800" y="2000274"/>
            <a:ext cx="32004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uk-UA" sz="4700" dirty="0">
                <a:latin typeface="Bahnschrift SemiBold Condensed" panose="020B0502040204020203" pitchFamily="34" charset="0"/>
              </a:rPr>
              <a:t>ТЕМА</a:t>
            </a:r>
            <a:endParaRPr sz="4700" dirty="0">
              <a:latin typeface="Bahnschrift SemiBold Condensed" panose="020B0502040204020203" pitchFamily="34" charset="0"/>
            </a:endParaRPr>
          </a:p>
        </p:txBody>
      </p:sp>
      <p:sp>
        <p:nvSpPr>
          <p:cNvPr id="6" name="Google Shape;2156;p38">
            <a:extLst>
              <a:ext uri="{FF2B5EF4-FFF2-40B4-BE49-F238E27FC236}">
                <a16:creationId xmlns:a16="http://schemas.microsoft.com/office/drawing/2014/main" id="{23895C04-8FC0-4ECB-9249-7ADF6A57045A}"/>
              </a:ext>
            </a:extLst>
          </p:cNvPr>
          <p:cNvSpPr txBox="1">
            <a:spLocks/>
          </p:cNvSpPr>
          <p:nvPr/>
        </p:nvSpPr>
        <p:spPr>
          <a:xfrm>
            <a:off x="2971800" y="928140"/>
            <a:ext cx="2967600" cy="1069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9600" dirty="0">
                <a:latin typeface="Bahnschrift SemiBold Condensed" panose="020B0502040204020203" pitchFamily="34" charset="0"/>
              </a:rPr>
              <a:t>0</a:t>
            </a:r>
            <a:r>
              <a:rPr lang="uk-UA" sz="9600" dirty="0">
                <a:latin typeface="Bahnschrift SemiBold Condensed" panose="020B0502040204020203" pitchFamily="34" charset="0"/>
              </a:rPr>
              <a:t>5</a:t>
            </a:r>
            <a:endParaRPr lang="en" sz="9600" dirty="0">
              <a:latin typeface="Bahnschrift SemiBold Condensed" panose="020B0502040204020203" pitchFamily="34" charset="0"/>
            </a:endParaRPr>
          </a:p>
        </p:txBody>
      </p:sp>
      <p:sp>
        <p:nvSpPr>
          <p:cNvPr id="7" name="Google Shape;2157;p38">
            <a:extLst>
              <a:ext uri="{FF2B5EF4-FFF2-40B4-BE49-F238E27FC236}">
                <a16:creationId xmlns:a16="http://schemas.microsoft.com/office/drawing/2014/main" id="{D4610D2C-DFED-419E-ACEC-911AED6D05FF}"/>
              </a:ext>
            </a:extLst>
          </p:cNvPr>
          <p:cNvSpPr txBox="1">
            <a:spLocks/>
          </p:cNvSpPr>
          <p:nvPr/>
        </p:nvSpPr>
        <p:spPr>
          <a:xfrm>
            <a:off x="1615440" y="2804874"/>
            <a:ext cx="5913119" cy="804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uk-UA" sz="2400" dirty="0">
                <a:latin typeface="Arial Narrow" panose="020B0606020202030204" pitchFamily="34" charset="0"/>
              </a:rPr>
              <a:t>Інструменти цифрової криміналістики</a:t>
            </a:r>
            <a:endParaRPr lang="uk-UA" sz="2400" dirty="0">
              <a:latin typeface="Arial Narrow" panose="020B0606020202030204" pitchFamily="34" charset="0"/>
              <a:sym typeface="Barlow Semi Condensed"/>
            </a:endParaRPr>
          </a:p>
        </p:txBody>
      </p:sp>
    </p:spTree>
    <p:extLst>
      <p:ext uri="{BB962C8B-B14F-4D97-AF65-F5344CB8AC3E}">
        <p14:creationId xmlns:p14="http://schemas.microsoft.com/office/powerpoint/2010/main" val="20647854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Віртуальна машина для аналізу</a:t>
            </a:r>
            <a:endParaRPr lang="uk-UA"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339436" y="1067138"/>
            <a:ext cx="8465127" cy="21332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Платформа: </a:t>
            </a:r>
            <a:r>
              <a:rPr lang="en-US" dirty="0">
                <a:solidFill>
                  <a:schemeClr val="tx1"/>
                </a:solidFill>
                <a:latin typeface="Arial Narrow" panose="020B0606020202030204" pitchFamily="34" charset="0"/>
              </a:rPr>
              <a:t>VMware Workstation, VirtualBox, Hyper-V</a:t>
            </a:r>
            <a:r>
              <a:rPr lang="uk-UA" dirty="0">
                <a:solidFill>
                  <a:schemeClr val="tx1"/>
                </a:solidFill>
                <a:latin typeface="Arial Narrow" panose="020B0606020202030204" pitchFamily="34" charset="0"/>
              </a:rPr>
              <a:t>.</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ОС для аналізу: </a:t>
            </a:r>
            <a:r>
              <a:rPr lang="en-US" dirty="0">
                <a:solidFill>
                  <a:schemeClr val="tx1"/>
                </a:solidFill>
                <a:latin typeface="Arial Narrow" panose="020B0606020202030204" pitchFamily="34" charset="0"/>
              </a:rPr>
              <a:t>Windows 10</a:t>
            </a:r>
            <a:r>
              <a:rPr lang="uk-UA" dirty="0">
                <a:solidFill>
                  <a:schemeClr val="tx1"/>
                </a:solidFill>
                <a:latin typeface="Arial Narrow" panose="020B0606020202030204" pitchFamily="34" charset="0"/>
              </a:rPr>
              <a:t>, </a:t>
            </a:r>
            <a:r>
              <a:rPr lang="en-US" dirty="0">
                <a:solidFill>
                  <a:schemeClr val="tx1"/>
                </a:solidFill>
                <a:latin typeface="Arial Narrow" panose="020B0606020202030204" pitchFamily="34" charset="0"/>
              </a:rPr>
              <a:t>Kali Linux</a:t>
            </a:r>
            <a:r>
              <a:rPr lang="uk-UA" dirty="0">
                <a:solidFill>
                  <a:schemeClr val="tx1"/>
                </a:solidFill>
                <a:latin typeface="Arial Narrow" panose="020B0606020202030204" pitchFamily="34" charset="0"/>
              </a:rPr>
              <a:t>.</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Образ жорсткого диска.</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Мережа: </a:t>
            </a:r>
            <a:r>
              <a:rPr lang="en-US" dirty="0">
                <a:solidFill>
                  <a:schemeClr val="tx1"/>
                </a:solidFill>
                <a:latin typeface="Arial Narrow" panose="020B0606020202030204" pitchFamily="34" charset="0"/>
              </a:rPr>
              <a:t>Host-only </a:t>
            </a:r>
            <a:r>
              <a:rPr lang="uk-UA" dirty="0">
                <a:solidFill>
                  <a:schemeClr val="tx1"/>
                </a:solidFill>
                <a:latin typeface="Arial Narrow" panose="020B0606020202030204" pitchFamily="34" charset="0"/>
              </a:rPr>
              <a:t>або </a:t>
            </a:r>
            <a:r>
              <a:rPr lang="en-US" dirty="0">
                <a:solidFill>
                  <a:schemeClr val="tx1"/>
                </a:solidFill>
                <a:latin typeface="Arial Narrow" panose="020B0606020202030204" pitchFamily="34" charset="0"/>
              </a:rPr>
              <a:t>Internal Network (</a:t>
            </a:r>
            <a:r>
              <a:rPr lang="uk-UA" dirty="0">
                <a:solidFill>
                  <a:schemeClr val="tx1"/>
                </a:solidFill>
                <a:latin typeface="Arial Narrow" panose="020B0606020202030204" pitchFamily="34" charset="0"/>
              </a:rPr>
              <a:t>запобігає витоку даних).</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USB / Drag&amp;Drop</a:t>
            </a:r>
            <a:r>
              <a:rPr lang="uk-UA" dirty="0">
                <a:solidFill>
                  <a:schemeClr val="tx1"/>
                </a:solidFill>
                <a:latin typeface="Arial Narrow" panose="020B0606020202030204" pitchFamily="34" charset="0"/>
              </a:rPr>
              <a:t>:</a:t>
            </a: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Вимкнені, щоб уникнути несанкціонованої передачі.</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Інструменти: </a:t>
            </a:r>
            <a:r>
              <a:rPr lang="en-US" dirty="0">
                <a:solidFill>
                  <a:schemeClr val="tx1"/>
                </a:solidFill>
                <a:latin typeface="Arial Narrow" panose="020B0606020202030204" pitchFamily="34" charset="0"/>
              </a:rPr>
              <a:t>Volatility, Autopsy, FTK Imager, Wireshark</a:t>
            </a:r>
            <a:r>
              <a:rPr lang="uk-UA" dirty="0">
                <a:solidFill>
                  <a:schemeClr val="tx1"/>
                </a:solidFill>
                <a:latin typeface="Arial Narrow" panose="020B0606020202030204" pitchFamily="34" charset="0"/>
              </a:rPr>
              <a:t>…</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Часова зона: Синхронізована або змінена відповідно до артефактів, які аналізуються.</a:t>
            </a:r>
          </a:p>
        </p:txBody>
      </p:sp>
    </p:spTree>
    <p:extLst>
      <p:ext uri="{BB962C8B-B14F-4D97-AF65-F5344CB8AC3E}">
        <p14:creationId xmlns:p14="http://schemas.microsoft.com/office/powerpoint/2010/main" val="13014626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Криміналістичні інструменти</a:t>
            </a:r>
            <a:endParaRPr lang="uk-UA" dirty="0"/>
          </a:p>
        </p:txBody>
      </p:sp>
      <p:pic>
        <p:nvPicPr>
          <p:cNvPr id="6" name="Рисунок 5">
            <a:extLst>
              <a:ext uri="{FF2B5EF4-FFF2-40B4-BE49-F238E27FC236}">
                <a16:creationId xmlns:a16="http://schemas.microsoft.com/office/drawing/2014/main" id="{62E6487A-9902-473C-8C12-9F8416143010}"/>
              </a:ext>
            </a:extLst>
          </p:cNvPr>
          <p:cNvPicPr>
            <a:picLocks noChangeAspect="1"/>
          </p:cNvPicPr>
          <p:nvPr/>
        </p:nvPicPr>
        <p:blipFill>
          <a:blip r:embed="rId3"/>
          <a:stretch>
            <a:fillRect/>
          </a:stretch>
        </p:blipFill>
        <p:spPr>
          <a:xfrm>
            <a:off x="3042868" y="1169048"/>
            <a:ext cx="2676119" cy="834752"/>
          </a:xfrm>
          <a:prstGeom prst="rect">
            <a:avLst/>
          </a:prstGeom>
        </p:spPr>
      </p:pic>
      <p:pic>
        <p:nvPicPr>
          <p:cNvPr id="5" name="Рисунок 4">
            <a:extLst>
              <a:ext uri="{FF2B5EF4-FFF2-40B4-BE49-F238E27FC236}">
                <a16:creationId xmlns:a16="http://schemas.microsoft.com/office/drawing/2014/main" id="{C747FC5C-3BCD-4D41-9840-8F33284985D0}"/>
              </a:ext>
            </a:extLst>
          </p:cNvPr>
          <p:cNvPicPr>
            <a:picLocks noChangeAspect="1"/>
          </p:cNvPicPr>
          <p:nvPr/>
        </p:nvPicPr>
        <p:blipFill>
          <a:blip r:embed="rId4"/>
          <a:stretch>
            <a:fillRect/>
          </a:stretch>
        </p:blipFill>
        <p:spPr>
          <a:xfrm>
            <a:off x="433604" y="3562764"/>
            <a:ext cx="2550233" cy="1128141"/>
          </a:xfrm>
          <a:prstGeom prst="rect">
            <a:avLst/>
          </a:prstGeom>
        </p:spPr>
      </p:pic>
      <p:grpSp>
        <p:nvGrpSpPr>
          <p:cNvPr id="15" name="Группа 14">
            <a:extLst>
              <a:ext uri="{FF2B5EF4-FFF2-40B4-BE49-F238E27FC236}">
                <a16:creationId xmlns:a16="http://schemas.microsoft.com/office/drawing/2014/main" id="{CEC305C3-8593-4F6F-9595-735FC504CCBF}"/>
              </a:ext>
            </a:extLst>
          </p:cNvPr>
          <p:cNvGrpSpPr/>
          <p:nvPr/>
        </p:nvGrpSpPr>
        <p:grpSpPr>
          <a:xfrm>
            <a:off x="6703509" y="874188"/>
            <a:ext cx="826436" cy="985293"/>
            <a:chOff x="6703509" y="874188"/>
            <a:chExt cx="826436" cy="985293"/>
          </a:xfrm>
        </p:grpSpPr>
        <p:grpSp>
          <p:nvGrpSpPr>
            <p:cNvPr id="11" name="Группа 10">
              <a:extLst>
                <a:ext uri="{FF2B5EF4-FFF2-40B4-BE49-F238E27FC236}">
                  <a16:creationId xmlns:a16="http://schemas.microsoft.com/office/drawing/2014/main" id="{3B1CB8C6-9CEE-4368-96AC-CBF3014B3D4D}"/>
                </a:ext>
              </a:extLst>
            </p:cNvPr>
            <p:cNvGrpSpPr/>
            <p:nvPr/>
          </p:nvGrpSpPr>
          <p:grpSpPr>
            <a:xfrm>
              <a:off x="6703509" y="1221009"/>
              <a:ext cx="826436" cy="638472"/>
              <a:chOff x="6242213" y="3007019"/>
              <a:chExt cx="1867161" cy="1514686"/>
            </a:xfrm>
          </p:grpSpPr>
          <p:pic>
            <p:nvPicPr>
              <p:cNvPr id="2" name="Рисунок 1">
                <a:extLst>
                  <a:ext uri="{FF2B5EF4-FFF2-40B4-BE49-F238E27FC236}">
                    <a16:creationId xmlns:a16="http://schemas.microsoft.com/office/drawing/2014/main" id="{AE262881-948D-4335-99B2-D734FAD51AC1}"/>
                  </a:ext>
                </a:extLst>
              </p:cNvPr>
              <p:cNvPicPr>
                <a:picLocks noChangeAspect="1"/>
              </p:cNvPicPr>
              <p:nvPr/>
            </p:nvPicPr>
            <p:blipFill>
              <a:blip r:embed="rId5"/>
              <a:stretch>
                <a:fillRect/>
              </a:stretch>
            </p:blipFill>
            <p:spPr>
              <a:xfrm>
                <a:off x="6242213" y="3054651"/>
                <a:ext cx="952633" cy="819264"/>
              </a:xfrm>
              <a:prstGeom prst="rect">
                <a:avLst/>
              </a:prstGeom>
            </p:spPr>
          </p:pic>
          <p:pic>
            <p:nvPicPr>
              <p:cNvPr id="9" name="Рисунок 8">
                <a:extLst>
                  <a:ext uri="{FF2B5EF4-FFF2-40B4-BE49-F238E27FC236}">
                    <a16:creationId xmlns:a16="http://schemas.microsoft.com/office/drawing/2014/main" id="{0BB3D088-D267-4C8B-874E-87213A7C78A6}"/>
                  </a:ext>
                </a:extLst>
              </p:cNvPr>
              <p:cNvPicPr>
                <a:picLocks noChangeAspect="1"/>
              </p:cNvPicPr>
              <p:nvPr/>
            </p:nvPicPr>
            <p:blipFill>
              <a:blip r:embed="rId6"/>
              <a:stretch>
                <a:fillRect/>
              </a:stretch>
            </p:blipFill>
            <p:spPr>
              <a:xfrm>
                <a:off x="7190083" y="3007019"/>
                <a:ext cx="895475" cy="866896"/>
              </a:xfrm>
              <a:prstGeom prst="rect">
                <a:avLst/>
              </a:prstGeom>
            </p:spPr>
          </p:pic>
          <p:pic>
            <p:nvPicPr>
              <p:cNvPr id="10" name="Рисунок 9">
                <a:extLst>
                  <a:ext uri="{FF2B5EF4-FFF2-40B4-BE49-F238E27FC236}">
                    <a16:creationId xmlns:a16="http://schemas.microsoft.com/office/drawing/2014/main" id="{EBEB82AA-45C6-4453-BDEE-8A59B5788E75}"/>
                  </a:ext>
                </a:extLst>
              </p:cNvPr>
              <p:cNvPicPr>
                <a:picLocks noChangeAspect="1"/>
              </p:cNvPicPr>
              <p:nvPr/>
            </p:nvPicPr>
            <p:blipFill>
              <a:blip r:embed="rId7"/>
              <a:stretch>
                <a:fillRect/>
              </a:stretch>
            </p:blipFill>
            <p:spPr>
              <a:xfrm>
                <a:off x="6270792" y="3873915"/>
                <a:ext cx="1838582" cy="647790"/>
              </a:xfrm>
              <a:prstGeom prst="rect">
                <a:avLst/>
              </a:prstGeom>
            </p:spPr>
          </p:pic>
        </p:grpSp>
        <p:pic>
          <p:nvPicPr>
            <p:cNvPr id="14" name="Рисунок 13">
              <a:extLst>
                <a:ext uri="{FF2B5EF4-FFF2-40B4-BE49-F238E27FC236}">
                  <a16:creationId xmlns:a16="http://schemas.microsoft.com/office/drawing/2014/main" id="{7D3CA5EA-E281-4516-8A43-23F770124A06}"/>
                </a:ext>
              </a:extLst>
            </p:cNvPr>
            <p:cNvPicPr>
              <a:picLocks noChangeAspect="1"/>
            </p:cNvPicPr>
            <p:nvPr/>
          </p:nvPicPr>
          <p:blipFill>
            <a:blip r:embed="rId8"/>
            <a:stretch>
              <a:fillRect/>
            </a:stretch>
          </p:blipFill>
          <p:spPr>
            <a:xfrm>
              <a:off x="6716159" y="874188"/>
              <a:ext cx="803245" cy="309990"/>
            </a:xfrm>
            <a:prstGeom prst="rect">
              <a:avLst/>
            </a:prstGeom>
          </p:spPr>
        </p:pic>
      </p:grpSp>
      <p:pic>
        <p:nvPicPr>
          <p:cNvPr id="1026" name="Picture 2" descr="FTK Imager">
            <a:extLst>
              <a:ext uri="{FF2B5EF4-FFF2-40B4-BE49-F238E27FC236}">
                <a16:creationId xmlns:a16="http://schemas.microsoft.com/office/drawing/2014/main" id="{A94F0D29-3C5E-4C12-9F25-FB935AD4135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0905" t="25470" r="30818" b="23611"/>
          <a:stretch/>
        </p:blipFill>
        <p:spPr bwMode="auto">
          <a:xfrm>
            <a:off x="643553" y="1293414"/>
            <a:ext cx="1750542" cy="18629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iro.medium.com/v2/resize:fit:700/1*gS1sM2qYOwS4Nr52FRoiFA.png">
            <a:extLst>
              <a:ext uri="{FF2B5EF4-FFF2-40B4-BE49-F238E27FC236}">
                <a16:creationId xmlns:a16="http://schemas.microsoft.com/office/drawing/2014/main" id="{9D9D575F-1AEA-477F-8C7B-A735D7C4868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265" r="23281" b="4651"/>
          <a:stretch/>
        </p:blipFill>
        <p:spPr bwMode="auto">
          <a:xfrm>
            <a:off x="3573580" y="2901466"/>
            <a:ext cx="1614698" cy="1617056"/>
          </a:xfrm>
          <a:prstGeom prst="rect">
            <a:avLst/>
          </a:prstGeom>
          <a:noFill/>
          <a:extLst>
            <a:ext uri="{909E8E84-426E-40DD-AFC4-6F175D3DCCD1}">
              <a14:hiddenFill xmlns:a14="http://schemas.microsoft.com/office/drawing/2010/main">
                <a:solidFill>
                  <a:srgbClr val="FFFFFF"/>
                </a:solidFill>
              </a14:hiddenFill>
            </a:ext>
          </a:extLst>
        </p:spPr>
      </p:pic>
      <p:pic>
        <p:nvPicPr>
          <p:cNvPr id="19" name="Рисунок 18">
            <a:extLst>
              <a:ext uri="{FF2B5EF4-FFF2-40B4-BE49-F238E27FC236}">
                <a16:creationId xmlns:a16="http://schemas.microsoft.com/office/drawing/2014/main" id="{69B33B05-C86A-4E7E-BAE8-0736263EB345}"/>
              </a:ext>
            </a:extLst>
          </p:cNvPr>
          <p:cNvPicPr>
            <a:picLocks noChangeAspect="1"/>
          </p:cNvPicPr>
          <p:nvPr/>
        </p:nvPicPr>
        <p:blipFill>
          <a:blip r:embed="rId11"/>
          <a:stretch>
            <a:fillRect/>
          </a:stretch>
        </p:blipFill>
        <p:spPr>
          <a:xfrm>
            <a:off x="6080527" y="3183425"/>
            <a:ext cx="2074508" cy="620638"/>
          </a:xfrm>
          <a:prstGeom prst="rect">
            <a:avLst/>
          </a:prstGeom>
        </p:spPr>
      </p:pic>
      <p:pic>
        <p:nvPicPr>
          <p:cNvPr id="1032" name="Picture 8" descr="Немає опису світлини.">
            <a:extLst>
              <a:ext uri="{FF2B5EF4-FFF2-40B4-BE49-F238E27FC236}">
                <a16:creationId xmlns:a16="http://schemas.microsoft.com/office/drawing/2014/main" id="{909D24F1-E55B-4C1E-A105-41652CE647F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5108" b="35199"/>
          <a:stretch/>
        </p:blipFill>
        <p:spPr bwMode="auto">
          <a:xfrm>
            <a:off x="6306507" y="2224896"/>
            <a:ext cx="1876269" cy="557132"/>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E489DD5C-E9CA-4819-B681-9779A73E2562}"/>
              </a:ext>
            </a:extLst>
          </p:cNvPr>
          <p:cNvPicPr>
            <a:picLocks noChangeAspect="1"/>
          </p:cNvPicPr>
          <p:nvPr/>
        </p:nvPicPr>
        <p:blipFill>
          <a:blip r:embed="rId13"/>
          <a:stretch>
            <a:fillRect/>
          </a:stretch>
        </p:blipFill>
        <p:spPr>
          <a:xfrm>
            <a:off x="3618822" y="2298646"/>
            <a:ext cx="1524213" cy="409632"/>
          </a:xfrm>
          <a:prstGeom prst="rect">
            <a:avLst/>
          </a:prstGeom>
        </p:spPr>
      </p:pic>
    </p:spTree>
    <p:extLst>
      <p:ext uri="{BB962C8B-B14F-4D97-AF65-F5344CB8AC3E}">
        <p14:creationId xmlns:p14="http://schemas.microsoft.com/office/powerpoint/2010/main" val="34625957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PALADIN</a:t>
            </a:r>
            <a:endParaRPr lang="uk-UA"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6810659" y="2101033"/>
            <a:ext cx="2410691" cy="13626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PALADIN</a:t>
            </a: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 спеціалізований </a:t>
            </a:r>
            <a:r>
              <a:rPr lang="en-US" dirty="0">
                <a:solidFill>
                  <a:schemeClr val="tx1"/>
                </a:solidFill>
                <a:latin typeface="Arial Narrow" panose="020B0606020202030204" pitchFamily="34" charset="0"/>
              </a:rPr>
              <a:t>Linux-</a:t>
            </a:r>
            <a:r>
              <a:rPr lang="uk-UA" dirty="0">
                <a:solidFill>
                  <a:schemeClr val="tx1"/>
                </a:solidFill>
                <a:latin typeface="Arial Narrow" panose="020B0606020202030204" pitchFamily="34" charset="0"/>
              </a:rPr>
              <a:t>дистрибутив</a:t>
            </a: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для потреб цифрової криміналістики.</a:t>
            </a:r>
          </a:p>
        </p:txBody>
      </p:sp>
      <p:pic>
        <p:nvPicPr>
          <p:cNvPr id="2" name="Рисунок 1">
            <a:extLst>
              <a:ext uri="{FF2B5EF4-FFF2-40B4-BE49-F238E27FC236}">
                <a16:creationId xmlns:a16="http://schemas.microsoft.com/office/drawing/2014/main" id="{CBC780EF-6234-473E-BBAE-BEEA5515899D}"/>
              </a:ext>
            </a:extLst>
          </p:cNvPr>
          <p:cNvPicPr>
            <a:picLocks noChangeAspect="1"/>
          </p:cNvPicPr>
          <p:nvPr/>
        </p:nvPicPr>
        <p:blipFill>
          <a:blip r:embed="rId3"/>
          <a:stretch>
            <a:fillRect/>
          </a:stretch>
        </p:blipFill>
        <p:spPr>
          <a:xfrm>
            <a:off x="0" y="1177636"/>
            <a:ext cx="6810659" cy="3965864"/>
          </a:xfrm>
          <a:prstGeom prst="rect">
            <a:avLst/>
          </a:prstGeom>
        </p:spPr>
      </p:pic>
    </p:spTree>
    <p:extLst>
      <p:ext uri="{BB962C8B-B14F-4D97-AF65-F5344CB8AC3E}">
        <p14:creationId xmlns:p14="http://schemas.microsoft.com/office/powerpoint/2010/main" val="246331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Основні можливості </a:t>
            </a:r>
            <a:r>
              <a:rPr lang="en-US" dirty="0">
                <a:latin typeface="Bahnschrift SemiBold Condensed" panose="020B0502040204020203" pitchFamily="34" charset="0"/>
              </a:rPr>
              <a:t>PALADIN</a:t>
            </a:r>
            <a:endParaRPr lang="uk-UA"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404735" y="1304145"/>
            <a:ext cx="7944786" cy="2743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Працює без встановлення на диск – завантажується з USB/DVD.</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Безкоштовний та відкритий.</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Не змінює дані на досліджуваному носії.</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Підтримка широкого спектру файлових систем (NTFS, FAT, EXT, HFS+ тощо).</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Вилучення, клонування та створення образів носіїв.</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Збір артефактів з операційних систем Windows, </a:t>
            </a:r>
            <a:r>
              <a:rPr lang="uk-UA" dirty="0" err="1">
                <a:solidFill>
                  <a:schemeClr val="tx1"/>
                </a:solidFill>
                <a:latin typeface="Arial Narrow" panose="020B0606020202030204" pitchFamily="34" charset="0"/>
              </a:rPr>
              <a:t>macOS</a:t>
            </a:r>
            <a:r>
              <a:rPr lang="uk-UA" dirty="0">
                <a:solidFill>
                  <a:schemeClr val="tx1"/>
                </a:solidFill>
                <a:latin typeface="Arial Narrow" panose="020B0606020202030204" pitchFamily="34" charset="0"/>
              </a:rPr>
              <a:t> та </a:t>
            </a:r>
            <a:r>
              <a:rPr lang="uk-UA" dirty="0" err="1">
                <a:solidFill>
                  <a:schemeClr val="tx1"/>
                </a:solidFill>
                <a:latin typeface="Arial Narrow" panose="020B0606020202030204" pitchFamily="34" charset="0"/>
              </a:rPr>
              <a:t>Linux</a:t>
            </a:r>
            <a:r>
              <a:rPr lang="uk-UA" dirty="0">
                <a:solidFill>
                  <a:schemeClr val="tx1"/>
                </a:solidFill>
                <a:latin typeface="Arial Narrow" panose="020B0606020202030204" pitchFamily="34" charset="0"/>
              </a:rPr>
              <a:t>.</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Пошук видалених файлів, журналів подій, історії браузера тощо.</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Можливість роботи з </a:t>
            </a:r>
            <a:r>
              <a:rPr lang="uk-UA" dirty="0" err="1">
                <a:solidFill>
                  <a:schemeClr val="tx1"/>
                </a:solidFill>
                <a:latin typeface="Arial Narrow" panose="020B0606020202030204" pitchFamily="34" charset="0"/>
              </a:rPr>
              <a:t>BitLocker</a:t>
            </a:r>
            <a:r>
              <a:rPr lang="uk-UA" dirty="0">
                <a:solidFill>
                  <a:schemeClr val="tx1"/>
                </a:solidFill>
                <a:latin typeface="Arial Narrow" panose="020B0606020202030204" pitchFamily="34" charset="0"/>
              </a:rPr>
              <a:t>-зашифрованими дисками.</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Підтримка RAID-масивів.</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Аналіз артефактів користувача (логіни, історія браузера, листування).</a:t>
            </a:r>
          </a:p>
        </p:txBody>
      </p:sp>
    </p:spTree>
    <p:extLst>
      <p:ext uri="{BB962C8B-B14F-4D97-AF65-F5344CB8AC3E}">
        <p14:creationId xmlns:p14="http://schemas.microsoft.com/office/powerpoint/2010/main" val="18265374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4572000" y="202682"/>
            <a:ext cx="3310116"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PALADIN</a:t>
            </a:r>
            <a:endParaRPr lang="uk-UA"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4664550" y="751382"/>
            <a:ext cx="4047344" cy="35050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err="1">
                <a:solidFill>
                  <a:schemeClr val="tx1"/>
                </a:solidFill>
                <a:latin typeface="Arial Narrow" panose="020B0606020202030204" pitchFamily="34" charset="0"/>
              </a:rPr>
              <a:t>Guymager</a:t>
            </a:r>
            <a:r>
              <a:rPr lang="en-US" dirty="0">
                <a:solidFill>
                  <a:schemeClr val="tx1"/>
                </a:solidFill>
                <a:latin typeface="Arial Narrow" panose="020B0606020202030204" pitchFamily="34" charset="0"/>
              </a:rPr>
              <a:t> – </a:t>
            </a:r>
            <a:r>
              <a:rPr lang="uk-UA" dirty="0">
                <a:solidFill>
                  <a:schemeClr val="tx1"/>
                </a:solidFill>
                <a:latin typeface="Arial Narrow" panose="020B0606020202030204" pitchFamily="34" charset="0"/>
              </a:rPr>
              <a:t>для створення криміналістичних образів дисків.</a:t>
            </a:r>
          </a:p>
          <a:p>
            <a:pPr marL="457200" indent="-330200">
              <a:buClr>
                <a:schemeClr val="accent1"/>
              </a:buClr>
              <a:buSzPts val="1600"/>
              <a:buFont typeface="Barlow Semi Condensed"/>
              <a:buChar char="●"/>
            </a:pPr>
            <a:r>
              <a:rPr lang="en-US" dirty="0" err="1">
                <a:solidFill>
                  <a:schemeClr val="tx1"/>
                </a:solidFill>
                <a:latin typeface="Arial Narrow" panose="020B0606020202030204" pitchFamily="34" charset="0"/>
              </a:rPr>
              <a:t>Photorec</a:t>
            </a:r>
            <a:r>
              <a:rPr lang="en-US" dirty="0">
                <a:solidFill>
                  <a:schemeClr val="tx1"/>
                </a:solidFill>
                <a:latin typeface="Arial Narrow" panose="020B0606020202030204" pitchFamily="34" charset="0"/>
              </a:rPr>
              <a:t> &amp; </a:t>
            </a:r>
            <a:r>
              <a:rPr lang="en-US" dirty="0" err="1">
                <a:solidFill>
                  <a:schemeClr val="tx1"/>
                </a:solidFill>
                <a:latin typeface="Arial Narrow" panose="020B0606020202030204" pitchFamily="34" charset="0"/>
              </a:rPr>
              <a:t>TestDisk</a:t>
            </a:r>
            <a:r>
              <a:rPr lang="en-US" dirty="0">
                <a:solidFill>
                  <a:schemeClr val="tx1"/>
                </a:solidFill>
                <a:latin typeface="Arial Narrow" panose="020B0606020202030204" pitchFamily="34" charset="0"/>
              </a:rPr>
              <a:t> – </a:t>
            </a:r>
            <a:r>
              <a:rPr lang="uk-UA" dirty="0">
                <a:solidFill>
                  <a:schemeClr val="tx1"/>
                </a:solidFill>
                <a:latin typeface="Arial Narrow" panose="020B0606020202030204" pitchFamily="34" charset="0"/>
              </a:rPr>
              <a:t>для відновлення файлів.</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Autopsy – </a:t>
            </a:r>
            <a:r>
              <a:rPr lang="uk-UA" dirty="0">
                <a:solidFill>
                  <a:schemeClr val="tx1"/>
                </a:solidFill>
                <a:latin typeface="Arial Narrow" panose="020B0606020202030204" pitchFamily="34" charset="0"/>
              </a:rPr>
              <a:t>інтерфейс до інструменту </a:t>
            </a:r>
            <a:r>
              <a:rPr lang="en-US" dirty="0">
                <a:solidFill>
                  <a:schemeClr val="tx1"/>
                </a:solidFill>
                <a:latin typeface="Arial Narrow" panose="020B0606020202030204" pitchFamily="34" charset="0"/>
              </a:rPr>
              <a:t>The Sleuth Kit.</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dd, dc3dd, </a:t>
            </a:r>
            <a:r>
              <a:rPr lang="en-US" dirty="0" err="1">
                <a:solidFill>
                  <a:schemeClr val="tx1"/>
                </a:solidFill>
                <a:latin typeface="Arial Narrow" panose="020B0606020202030204" pitchFamily="34" charset="0"/>
              </a:rPr>
              <a:t>dcfldd</a:t>
            </a:r>
            <a:r>
              <a:rPr lang="en-US" dirty="0">
                <a:solidFill>
                  <a:schemeClr val="tx1"/>
                </a:solidFill>
                <a:latin typeface="Arial Narrow" panose="020B0606020202030204" pitchFamily="34" charset="0"/>
              </a:rPr>
              <a:t> – </a:t>
            </a:r>
            <a:r>
              <a:rPr lang="uk-UA" dirty="0">
                <a:solidFill>
                  <a:schemeClr val="tx1"/>
                </a:solidFill>
                <a:latin typeface="Arial Narrow" panose="020B0606020202030204" pitchFamily="34" charset="0"/>
              </a:rPr>
              <a:t>для копіювання та хешування.</a:t>
            </a:r>
          </a:p>
          <a:p>
            <a:pPr marL="457200" indent="-330200">
              <a:buClr>
                <a:schemeClr val="accent1"/>
              </a:buClr>
              <a:buSzPts val="1600"/>
              <a:buFont typeface="Barlow Semi Condensed"/>
              <a:buChar char="●"/>
            </a:pPr>
            <a:r>
              <a:rPr lang="en-US" dirty="0" err="1">
                <a:solidFill>
                  <a:schemeClr val="tx1"/>
                </a:solidFill>
                <a:latin typeface="Arial Narrow" panose="020B0606020202030204" pitchFamily="34" charset="0"/>
              </a:rPr>
              <a:t>Exiftags</a:t>
            </a:r>
            <a:r>
              <a:rPr lang="en-US" dirty="0">
                <a:solidFill>
                  <a:schemeClr val="tx1"/>
                </a:solidFill>
                <a:latin typeface="Arial Narrow" panose="020B0606020202030204" pitchFamily="34" charset="0"/>
              </a:rPr>
              <a:t>, Bulk Extractor, </a:t>
            </a:r>
            <a:r>
              <a:rPr lang="en-US" dirty="0" err="1">
                <a:solidFill>
                  <a:schemeClr val="tx1"/>
                </a:solidFill>
                <a:latin typeface="Arial Narrow" panose="020B0606020202030204" pitchFamily="34" charset="0"/>
              </a:rPr>
              <a:t>Plaso</a:t>
            </a:r>
            <a:r>
              <a:rPr lang="en-US" dirty="0">
                <a:solidFill>
                  <a:schemeClr val="tx1"/>
                </a:solidFill>
                <a:latin typeface="Arial Narrow" panose="020B0606020202030204" pitchFamily="34" charset="0"/>
              </a:rPr>
              <a:t> – </a:t>
            </a:r>
            <a:r>
              <a:rPr lang="uk-UA" dirty="0">
                <a:solidFill>
                  <a:schemeClr val="tx1"/>
                </a:solidFill>
                <a:latin typeface="Arial Narrow" panose="020B0606020202030204" pitchFamily="34" charset="0"/>
              </a:rPr>
              <a:t>аналіз метаданих, тимчасових даних, </a:t>
            </a:r>
            <a:r>
              <a:rPr lang="uk-UA" dirty="0" err="1">
                <a:solidFill>
                  <a:schemeClr val="tx1"/>
                </a:solidFill>
                <a:latin typeface="Arial Narrow" panose="020B0606020202030204" pitchFamily="34" charset="0"/>
              </a:rPr>
              <a:t>таймлайнів</a:t>
            </a:r>
            <a:r>
              <a:rPr lang="uk-UA" dirty="0">
                <a:solidFill>
                  <a:schemeClr val="tx1"/>
                </a:solidFill>
                <a:latin typeface="Arial Narrow" panose="020B0606020202030204" pitchFamily="34" charset="0"/>
              </a:rPr>
              <a:t>.</a:t>
            </a:r>
          </a:p>
        </p:txBody>
      </p:sp>
      <p:pic>
        <p:nvPicPr>
          <p:cNvPr id="3" name="Рисунок 2">
            <a:extLst>
              <a:ext uri="{FF2B5EF4-FFF2-40B4-BE49-F238E27FC236}">
                <a16:creationId xmlns:a16="http://schemas.microsoft.com/office/drawing/2014/main" id="{960ECB7D-2482-4EF9-B064-ADB85F1257CE}"/>
              </a:ext>
            </a:extLst>
          </p:cNvPr>
          <p:cNvPicPr>
            <a:picLocks noChangeAspect="1"/>
          </p:cNvPicPr>
          <p:nvPr/>
        </p:nvPicPr>
        <p:blipFill>
          <a:blip r:embed="rId3"/>
          <a:stretch>
            <a:fillRect/>
          </a:stretch>
        </p:blipFill>
        <p:spPr>
          <a:xfrm>
            <a:off x="0" y="0"/>
            <a:ext cx="4664550" cy="5143500"/>
          </a:xfrm>
          <a:prstGeom prst="rect">
            <a:avLst/>
          </a:prstGeom>
        </p:spPr>
      </p:pic>
    </p:spTree>
    <p:extLst>
      <p:ext uri="{BB962C8B-B14F-4D97-AF65-F5344CB8AC3E}">
        <p14:creationId xmlns:p14="http://schemas.microsoft.com/office/powerpoint/2010/main" val="21504485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3787059" y="143184"/>
            <a:ext cx="4095057"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Kali Linux</a:t>
            </a:r>
            <a:endParaRPr lang="uk-UA"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6209197" y="925878"/>
            <a:ext cx="2872671" cy="14462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Kali Linux</a:t>
            </a: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 спеціалізований дистрибутив</a:t>
            </a: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для тестування </a:t>
            </a:r>
          </a:p>
          <a:p>
            <a:pPr marL="127000">
              <a:buClr>
                <a:schemeClr val="accent1"/>
              </a:buClr>
              <a:buSzPts val="1600"/>
            </a:pPr>
            <a:r>
              <a:rPr lang="uk-UA" dirty="0">
                <a:solidFill>
                  <a:schemeClr val="tx1"/>
                </a:solidFill>
                <a:latin typeface="Arial Narrow" panose="020B0606020202030204" pitchFamily="34" charset="0"/>
              </a:rPr>
              <a:t>на проникнення.</a:t>
            </a:r>
            <a:endParaRPr lang="en-US" dirty="0">
              <a:solidFill>
                <a:schemeClr val="tx1"/>
              </a:solidFill>
              <a:latin typeface="Arial Narrow" panose="020B0606020202030204" pitchFamily="34" charset="0"/>
            </a:endParaRPr>
          </a:p>
          <a:p>
            <a:pPr marL="127000">
              <a:buClr>
                <a:schemeClr val="accent1"/>
              </a:buClr>
              <a:buSzPts val="1600"/>
            </a:pPr>
            <a:r>
              <a:rPr lang="uk-UA" dirty="0">
                <a:solidFill>
                  <a:schemeClr val="tx1"/>
                </a:solidFill>
                <a:latin typeface="Arial Narrow" panose="020B0606020202030204" pitchFamily="34" charset="0"/>
              </a:rPr>
              <a:t>Він також має меню інструментів </a:t>
            </a:r>
            <a:r>
              <a:rPr lang="en-US" dirty="0">
                <a:solidFill>
                  <a:schemeClr val="accent1"/>
                </a:solidFill>
                <a:latin typeface="Arial Narrow" panose="020B0606020202030204" pitchFamily="34" charset="0"/>
              </a:rPr>
              <a:t>Kali Linux Forensics</a:t>
            </a:r>
            <a:endParaRPr lang="uk-UA" dirty="0">
              <a:solidFill>
                <a:schemeClr val="accent1"/>
              </a:solidFill>
              <a:latin typeface="Arial Narrow" panose="020B0606020202030204" pitchFamily="34" charset="0"/>
            </a:endParaRPr>
          </a:p>
        </p:txBody>
      </p:sp>
      <p:pic>
        <p:nvPicPr>
          <p:cNvPr id="5" name="Рисунок 4">
            <a:extLst>
              <a:ext uri="{FF2B5EF4-FFF2-40B4-BE49-F238E27FC236}">
                <a16:creationId xmlns:a16="http://schemas.microsoft.com/office/drawing/2014/main" id="{9C99587D-C416-4244-A395-9FA21AFEB729}"/>
              </a:ext>
            </a:extLst>
          </p:cNvPr>
          <p:cNvPicPr>
            <a:picLocks noChangeAspect="1"/>
          </p:cNvPicPr>
          <p:nvPr/>
        </p:nvPicPr>
        <p:blipFill>
          <a:blip r:embed="rId3"/>
          <a:stretch>
            <a:fillRect/>
          </a:stretch>
        </p:blipFill>
        <p:spPr>
          <a:xfrm>
            <a:off x="3991662" y="887028"/>
            <a:ext cx="1943643" cy="1446255"/>
          </a:xfrm>
          <a:prstGeom prst="rect">
            <a:avLst/>
          </a:prstGeom>
        </p:spPr>
      </p:pic>
      <p:pic>
        <p:nvPicPr>
          <p:cNvPr id="6" name="Рисунок 5">
            <a:extLst>
              <a:ext uri="{FF2B5EF4-FFF2-40B4-BE49-F238E27FC236}">
                <a16:creationId xmlns:a16="http://schemas.microsoft.com/office/drawing/2014/main" id="{5CE379A3-B47C-4430-BDAA-79F30A6F6B14}"/>
              </a:ext>
            </a:extLst>
          </p:cNvPr>
          <p:cNvPicPr>
            <a:picLocks noChangeAspect="1"/>
          </p:cNvPicPr>
          <p:nvPr/>
        </p:nvPicPr>
        <p:blipFill>
          <a:blip r:embed="rId4"/>
          <a:stretch>
            <a:fillRect/>
          </a:stretch>
        </p:blipFill>
        <p:spPr>
          <a:xfrm>
            <a:off x="0" y="0"/>
            <a:ext cx="3787059" cy="5143500"/>
          </a:xfrm>
          <a:prstGeom prst="rect">
            <a:avLst/>
          </a:prstGeom>
        </p:spPr>
      </p:pic>
      <p:sp>
        <p:nvSpPr>
          <p:cNvPr id="9" name="Google Shape;3214;p57">
            <a:extLst>
              <a:ext uri="{FF2B5EF4-FFF2-40B4-BE49-F238E27FC236}">
                <a16:creationId xmlns:a16="http://schemas.microsoft.com/office/drawing/2014/main" id="{8921C5F1-1FD9-4F89-AAEC-BA64D69F9A0F}"/>
              </a:ext>
            </a:extLst>
          </p:cNvPr>
          <p:cNvSpPr txBox="1">
            <a:spLocks/>
          </p:cNvSpPr>
          <p:nvPr/>
        </p:nvSpPr>
        <p:spPr>
          <a:xfrm>
            <a:off x="3787059" y="2381079"/>
            <a:ext cx="5294809" cy="1836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Magicrescue </a:t>
            </a:r>
            <a:r>
              <a:rPr lang="uk-UA" dirty="0">
                <a:solidFill>
                  <a:schemeClr val="tx1"/>
                </a:solidFill>
                <a:latin typeface="Arial Narrow" panose="020B0606020202030204" pitchFamily="34" charset="0"/>
              </a:rPr>
              <a:t>–</a:t>
            </a: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це утиліта для відновлення видалених файлів.</a:t>
            </a:r>
          </a:p>
          <a:p>
            <a:pPr marL="127000">
              <a:buClr>
                <a:schemeClr val="accent1"/>
              </a:buClr>
              <a:buSzPts val="1600"/>
            </a:pPr>
            <a:r>
              <a:rPr lang="en-US" dirty="0">
                <a:solidFill>
                  <a:schemeClr val="accent1"/>
                </a:solidFill>
                <a:latin typeface="Arial Narrow" panose="020B0606020202030204" pitchFamily="34" charset="0"/>
              </a:rPr>
              <a:t>Scalpel</a:t>
            </a: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a:t>
            </a: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це  утиліта для карвінгу файлів (</a:t>
            </a:r>
            <a:r>
              <a:rPr lang="en-US" dirty="0">
                <a:solidFill>
                  <a:schemeClr val="tx1"/>
                </a:solidFill>
                <a:latin typeface="Arial Narrow" panose="020B0606020202030204" pitchFamily="34" charset="0"/>
              </a:rPr>
              <a:t>file carving)</a:t>
            </a:r>
            <a:r>
              <a:rPr lang="uk-UA" dirty="0">
                <a:solidFill>
                  <a:schemeClr val="tx1"/>
                </a:solidFill>
                <a:latin typeface="Arial Narrow" panose="020B0606020202030204" pitchFamily="34" charset="0"/>
              </a:rPr>
              <a:t> та відновлення даних.</a:t>
            </a:r>
          </a:p>
          <a:p>
            <a:pPr marL="127000">
              <a:buClr>
                <a:schemeClr val="accent1"/>
              </a:buClr>
              <a:buSzPts val="1600"/>
            </a:pPr>
            <a:r>
              <a:rPr lang="en-US" dirty="0">
                <a:solidFill>
                  <a:schemeClr val="accent1"/>
                </a:solidFill>
                <a:latin typeface="Arial Narrow" panose="020B0606020202030204" pitchFamily="34" charset="0"/>
              </a:rPr>
              <a:t>Bulk Extractor </a:t>
            </a:r>
            <a:r>
              <a:rPr lang="uk-UA" dirty="0">
                <a:solidFill>
                  <a:schemeClr val="tx1"/>
                </a:solidFill>
                <a:latin typeface="Arial Narrow" panose="020B0606020202030204" pitchFamily="34" charset="0"/>
              </a:rPr>
              <a:t>–</a:t>
            </a: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це інструмент для відновлення артефактів з образів дисків, файлів, дампів.</a:t>
            </a:r>
          </a:p>
          <a:p>
            <a:pPr marL="127000">
              <a:buClr>
                <a:schemeClr val="accent1"/>
              </a:buClr>
              <a:buSzPts val="1600"/>
            </a:pPr>
            <a:r>
              <a:rPr lang="ru-RU" dirty="0">
                <a:solidFill>
                  <a:schemeClr val="accent1"/>
                </a:solidFill>
                <a:latin typeface="Arial Narrow" panose="020B0606020202030204" pitchFamily="34" charset="0"/>
              </a:rPr>
              <a:t>Scrounge‑NTFS </a:t>
            </a:r>
            <a:r>
              <a:rPr lang="ru-RU"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це інструмент для відновлення даних з NTFS.</a:t>
            </a:r>
          </a:p>
        </p:txBody>
      </p:sp>
    </p:spTree>
    <p:extLst>
      <p:ext uri="{BB962C8B-B14F-4D97-AF65-F5344CB8AC3E}">
        <p14:creationId xmlns:p14="http://schemas.microsoft.com/office/powerpoint/2010/main" val="16347969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5" name="Google Shape;2155;p38">
            <a:extLst>
              <a:ext uri="{FF2B5EF4-FFF2-40B4-BE49-F238E27FC236}">
                <a16:creationId xmlns:a16="http://schemas.microsoft.com/office/drawing/2014/main" id="{06236386-B57B-48F8-BAF4-E10AA8CDD82A}"/>
              </a:ext>
            </a:extLst>
          </p:cNvPr>
          <p:cNvSpPr txBox="1">
            <a:spLocks noGrp="1"/>
          </p:cNvSpPr>
          <p:nvPr>
            <p:ph type="title"/>
          </p:nvPr>
        </p:nvSpPr>
        <p:spPr>
          <a:xfrm>
            <a:off x="2971800" y="2000274"/>
            <a:ext cx="32004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uk-UA" sz="4700" dirty="0">
                <a:latin typeface="Bahnschrift SemiBold Condensed" panose="020B0502040204020203" pitchFamily="34" charset="0"/>
              </a:rPr>
              <a:t>ТЕМА</a:t>
            </a:r>
            <a:endParaRPr sz="4700" dirty="0">
              <a:latin typeface="Bahnschrift SemiBold Condensed" panose="020B0502040204020203" pitchFamily="34" charset="0"/>
            </a:endParaRPr>
          </a:p>
        </p:txBody>
      </p:sp>
      <p:sp>
        <p:nvSpPr>
          <p:cNvPr id="6" name="Google Shape;2156;p38">
            <a:extLst>
              <a:ext uri="{FF2B5EF4-FFF2-40B4-BE49-F238E27FC236}">
                <a16:creationId xmlns:a16="http://schemas.microsoft.com/office/drawing/2014/main" id="{23895C04-8FC0-4ECB-9249-7ADF6A57045A}"/>
              </a:ext>
            </a:extLst>
          </p:cNvPr>
          <p:cNvSpPr txBox="1">
            <a:spLocks/>
          </p:cNvSpPr>
          <p:nvPr/>
        </p:nvSpPr>
        <p:spPr>
          <a:xfrm>
            <a:off x="2971800" y="928140"/>
            <a:ext cx="2967600" cy="1069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9600" dirty="0">
                <a:latin typeface="Bahnschrift SemiBold Condensed" panose="020B0502040204020203" pitchFamily="34" charset="0"/>
              </a:rPr>
              <a:t>0</a:t>
            </a:r>
            <a:r>
              <a:rPr lang="uk-UA" sz="9600" dirty="0">
                <a:latin typeface="Bahnschrift SemiBold Condensed" panose="020B0502040204020203" pitchFamily="34" charset="0"/>
              </a:rPr>
              <a:t>6</a:t>
            </a:r>
            <a:endParaRPr lang="en" sz="9600" dirty="0">
              <a:latin typeface="Bahnschrift SemiBold Condensed" panose="020B0502040204020203" pitchFamily="34" charset="0"/>
            </a:endParaRPr>
          </a:p>
        </p:txBody>
      </p:sp>
      <p:sp>
        <p:nvSpPr>
          <p:cNvPr id="7" name="Google Shape;2157;p38">
            <a:extLst>
              <a:ext uri="{FF2B5EF4-FFF2-40B4-BE49-F238E27FC236}">
                <a16:creationId xmlns:a16="http://schemas.microsoft.com/office/drawing/2014/main" id="{D4610D2C-DFED-419E-ACEC-911AED6D05FF}"/>
              </a:ext>
            </a:extLst>
          </p:cNvPr>
          <p:cNvSpPr txBox="1">
            <a:spLocks/>
          </p:cNvSpPr>
          <p:nvPr/>
        </p:nvSpPr>
        <p:spPr>
          <a:xfrm>
            <a:off x="1615440" y="2804874"/>
            <a:ext cx="5913119" cy="804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uk-UA" sz="2400" dirty="0">
                <a:latin typeface="Arial Narrow" panose="020B0606020202030204" pitchFamily="34" charset="0"/>
              </a:rPr>
              <a:t>Аналіз мобільних пристроїв</a:t>
            </a:r>
            <a:endParaRPr lang="uk-UA" sz="2400" dirty="0">
              <a:latin typeface="Arial Narrow" panose="020B0606020202030204" pitchFamily="34" charset="0"/>
              <a:sym typeface="Barlow Semi Condensed"/>
            </a:endParaRPr>
          </a:p>
        </p:txBody>
      </p:sp>
    </p:spTree>
    <p:extLst>
      <p:ext uri="{BB962C8B-B14F-4D97-AF65-F5344CB8AC3E}">
        <p14:creationId xmlns:p14="http://schemas.microsoft.com/office/powerpoint/2010/main" val="16813012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7"/>
            <a:ext cx="6611100" cy="1060981"/>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Труднощі отримання доказів </a:t>
            </a:r>
            <a:br>
              <a:rPr lang="uk-UA" dirty="0">
                <a:latin typeface="Bahnschrift SemiBold Condensed" panose="020B0502040204020203" pitchFamily="34" charset="0"/>
              </a:rPr>
            </a:br>
            <a:r>
              <a:rPr lang="uk-UA" dirty="0">
                <a:latin typeface="Bahnschrift SemiBold Condensed" panose="020B0502040204020203" pitchFamily="34" charset="0"/>
              </a:rPr>
              <a:t>з мобільних пристроїв</a:t>
            </a:r>
            <a:endParaRPr lang="uk-UA"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339436" y="1538193"/>
            <a:ext cx="8465127" cy="2922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Різниця в апаратному забезпеченні: (різні типи мобільних пристроїв),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Мобільні операційні системи (</a:t>
            </a:r>
            <a:r>
              <a:rPr lang="en-US" dirty="0">
                <a:solidFill>
                  <a:schemeClr val="tx1"/>
                </a:solidFill>
                <a:latin typeface="Arial Narrow" panose="020B0606020202030204" pitchFamily="34" charset="0"/>
              </a:rPr>
              <a:t>iOS, Android, BlackBerry OS, Windows Phone OS, webOS </a:t>
            </a:r>
            <a:r>
              <a:rPr lang="uk-UA" dirty="0">
                <a:solidFill>
                  <a:schemeClr val="tx1"/>
                </a:solidFill>
                <a:latin typeface="Arial Narrow" panose="020B0606020202030204" pitchFamily="34" charset="0"/>
              </a:rPr>
              <a:t>(</a:t>
            </a:r>
            <a:r>
              <a:rPr lang="en-US" dirty="0">
                <a:solidFill>
                  <a:schemeClr val="tx1"/>
                </a:solidFill>
                <a:latin typeface="Arial Narrow" panose="020B0606020202030204" pitchFamily="34" charset="0"/>
              </a:rPr>
              <a:t>HP</a:t>
            </a:r>
            <a:r>
              <a:rPr lang="uk-UA" dirty="0">
                <a:solidFill>
                  <a:schemeClr val="tx1"/>
                </a:solidFill>
                <a:latin typeface="Arial Narrow" panose="020B0606020202030204" pitchFamily="34" charset="0"/>
              </a:rPr>
              <a:t>)),</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Функції безпеки мобільних платформ (шифрування),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Запобігання модифікації даних (практично неможливо з мобільними телефонами),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Протидія криміналістичним методам (приховування, обфускація, стирання даних),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Блокування пристрою,</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Кількість інструментів дослідження (ПЗ, кабелі, акумулятори, зарядні пристрої),</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Випадкове скидання налаштувань,</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Захист зв'язку (стільникові мережі, </a:t>
            </a:r>
            <a:r>
              <a:rPr lang="en-US" dirty="0">
                <a:solidFill>
                  <a:schemeClr val="tx1"/>
                </a:solidFill>
                <a:latin typeface="Arial Narrow" panose="020B0606020202030204" pitchFamily="34" charset="0"/>
              </a:rPr>
              <a:t>Wi-Fi, Bluetooth </a:t>
            </a:r>
            <a:r>
              <a:rPr lang="uk-UA" dirty="0">
                <a:solidFill>
                  <a:schemeClr val="tx1"/>
                </a:solidFill>
                <a:latin typeface="Arial Narrow" panose="020B0606020202030204" pitchFamily="34" charset="0"/>
              </a:rPr>
              <a:t>та інфрачервоний порт),</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Шкідливі програми.</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Правові питання (юрисдикція).</a:t>
            </a:r>
          </a:p>
        </p:txBody>
      </p:sp>
    </p:spTree>
    <p:extLst>
      <p:ext uri="{BB962C8B-B14F-4D97-AF65-F5344CB8AC3E}">
        <p14:creationId xmlns:p14="http://schemas.microsoft.com/office/powerpoint/2010/main" val="1590079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1"/>
        <p:cNvGrpSpPr/>
        <p:nvPr/>
      </p:nvGrpSpPr>
      <p:grpSpPr>
        <a:xfrm>
          <a:off x="0" y="0"/>
          <a:ext cx="0" cy="0"/>
          <a:chOff x="0" y="0"/>
          <a:chExt cx="0" cy="0"/>
        </a:xfrm>
      </p:grpSpPr>
      <p:sp>
        <p:nvSpPr>
          <p:cNvPr id="3462" name="Google Shape;3462;p59"/>
          <p:cNvSpPr txBox="1">
            <a:spLocks noGrp="1"/>
          </p:cNvSpPr>
          <p:nvPr>
            <p:ph type="title"/>
          </p:nvPr>
        </p:nvSpPr>
        <p:spPr>
          <a:xfrm>
            <a:off x="577736" y="446137"/>
            <a:ext cx="683382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UA" dirty="0">
                <a:latin typeface="Bahnschrift Condensed" panose="020B0502040204020203" pitchFamily="34" charset="0"/>
              </a:rPr>
              <a:t>Базові навички потрібні криміналісту-досліднику</a:t>
            </a:r>
            <a:endParaRPr dirty="0">
              <a:latin typeface="Bahnschrift Condensed" panose="020B0502040204020203" pitchFamily="34" charset="0"/>
            </a:endParaRPr>
          </a:p>
          <a:p>
            <a:pPr marL="0" lvl="0" indent="0" algn="ctr" rtl="0">
              <a:spcBef>
                <a:spcPts val="0"/>
              </a:spcBef>
              <a:spcAft>
                <a:spcPts val="0"/>
              </a:spcAft>
              <a:buNone/>
            </a:pPr>
            <a:endParaRPr dirty="0"/>
          </a:p>
        </p:txBody>
      </p:sp>
      <p:grpSp>
        <p:nvGrpSpPr>
          <p:cNvPr id="3" name="Группа 2">
            <a:extLst>
              <a:ext uri="{FF2B5EF4-FFF2-40B4-BE49-F238E27FC236}">
                <a16:creationId xmlns:a16="http://schemas.microsoft.com/office/drawing/2014/main" id="{4A749480-7570-470F-9194-A66C252BBA99}"/>
              </a:ext>
            </a:extLst>
          </p:cNvPr>
          <p:cNvGrpSpPr/>
          <p:nvPr/>
        </p:nvGrpSpPr>
        <p:grpSpPr>
          <a:xfrm>
            <a:off x="2201611" y="1107255"/>
            <a:ext cx="3957343" cy="3580080"/>
            <a:chOff x="2588600" y="1195120"/>
            <a:chExt cx="3188305" cy="2873763"/>
          </a:xfrm>
        </p:grpSpPr>
        <p:sp>
          <p:nvSpPr>
            <p:cNvPr id="2" name="Овал 1">
              <a:extLst>
                <a:ext uri="{FF2B5EF4-FFF2-40B4-BE49-F238E27FC236}">
                  <a16:creationId xmlns:a16="http://schemas.microsoft.com/office/drawing/2014/main" id="{00F45275-F7E6-484A-BB1F-F2135266FE26}"/>
                </a:ext>
              </a:extLst>
            </p:cNvPr>
            <p:cNvSpPr/>
            <p:nvPr/>
          </p:nvSpPr>
          <p:spPr>
            <a:xfrm>
              <a:off x="3282207" y="1195120"/>
              <a:ext cx="1801091" cy="1759527"/>
            </a:xfrm>
            <a:prstGeom prst="ellipse">
              <a:avLst/>
            </a:prstGeom>
            <a:solidFill>
              <a:schemeClr val="accent4">
                <a:alpha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14" name="Овал 13">
              <a:extLst>
                <a:ext uri="{FF2B5EF4-FFF2-40B4-BE49-F238E27FC236}">
                  <a16:creationId xmlns:a16="http://schemas.microsoft.com/office/drawing/2014/main" id="{B206737D-8AF1-450B-A505-5552949B9ABF}"/>
                </a:ext>
              </a:extLst>
            </p:cNvPr>
            <p:cNvSpPr/>
            <p:nvPr/>
          </p:nvSpPr>
          <p:spPr>
            <a:xfrm>
              <a:off x="2588600" y="2309356"/>
              <a:ext cx="1801091" cy="1759527"/>
            </a:xfrm>
            <a:prstGeom prst="ellipse">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Овал 14">
              <a:extLst>
                <a:ext uri="{FF2B5EF4-FFF2-40B4-BE49-F238E27FC236}">
                  <a16:creationId xmlns:a16="http://schemas.microsoft.com/office/drawing/2014/main" id="{9B19FE19-C9BE-495A-86DD-986D140ECFBD}"/>
                </a:ext>
              </a:extLst>
            </p:cNvPr>
            <p:cNvSpPr/>
            <p:nvPr/>
          </p:nvSpPr>
          <p:spPr>
            <a:xfrm>
              <a:off x="3975814" y="2304820"/>
              <a:ext cx="1801091" cy="1759527"/>
            </a:xfrm>
            <a:prstGeom prst="ellipse">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uk-UA"/>
            </a:p>
          </p:txBody>
        </p:sp>
      </p:grpSp>
      <p:sp>
        <p:nvSpPr>
          <p:cNvPr id="3472" name="Google Shape;3472;p59"/>
          <p:cNvSpPr txBox="1">
            <a:spLocks noGrp="1"/>
          </p:cNvSpPr>
          <p:nvPr>
            <p:ph type="subTitle" idx="4"/>
          </p:nvPr>
        </p:nvSpPr>
        <p:spPr>
          <a:xfrm>
            <a:off x="2342443" y="3485856"/>
            <a:ext cx="1440153" cy="365700"/>
          </a:xfrm>
          <a:prstGeom prst="rect">
            <a:avLst/>
          </a:prstGeom>
          <a:noFill/>
          <a:ln>
            <a:noFill/>
          </a:ln>
        </p:spPr>
        <p:txBody>
          <a:bodyPr spcFirstLastPara="1" wrap="square" lIns="91425" tIns="91425" rIns="91425" bIns="91425" anchor="ctr" anchorCtr="0">
            <a:noAutofit/>
          </a:bodyPr>
          <a:lstStyle/>
          <a:p>
            <a:pPr algn="ctr"/>
            <a:r>
              <a:rPr lang="uk-UA" dirty="0">
                <a:solidFill>
                  <a:schemeClr val="lt1"/>
                </a:solidFill>
                <a:sym typeface="Barlow Semi Condensed Medium"/>
              </a:rPr>
              <a:t>Комунікативні</a:t>
            </a:r>
            <a:endParaRPr dirty="0">
              <a:solidFill>
                <a:schemeClr val="lt1"/>
              </a:solidFill>
              <a:latin typeface="Barlow Semi Condensed Medium"/>
              <a:sym typeface="Barlow Semi Condensed Medium"/>
            </a:endParaRPr>
          </a:p>
        </p:txBody>
      </p:sp>
      <p:sp>
        <p:nvSpPr>
          <p:cNvPr id="3470" name="Google Shape;3470;p59"/>
          <p:cNvSpPr txBox="1">
            <a:spLocks noGrp="1"/>
          </p:cNvSpPr>
          <p:nvPr>
            <p:ph type="subTitle" idx="4294967295"/>
          </p:nvPr>
        </p:nvSpPr>
        <p:spPr>
          <a:xfrm>
            <a:off x="3499816" y="1789116"/>
            <a:ext cx="1360931" cy="3731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uk-UA" dirty="0">
                <a:solidFill>
                  <a:schemeClr val="lt1"/>
                </a:solidFill>
                <a:sym typeface="Barlow Semi Condensed Medium"/>
              </a:rPr>
              <a:t>Дослідницькі</a:t>
            </a:r>
            <a:endParaRPr dirty="0">
              <a:solidFill>
                <a:schemeClr val="lt1"/>
              </a:solidFill>
              <a:sym typeface="Barlow Semi Condensed Medium"/>
            </a:endParaRPr>
          </a:p>
        </p:txBody>
      </p:sp>
      <p:sp>
        <p:nvSpPr>
          <p:cNvPr id="3468" name="Google Shape;3468;p59"/>
          <p:cNvSpPr txBox="1">
            <a:spLocks noGrp="1"/>
          </p:cNvSpPr>
          <p:nvPr>
            <p:ph type="subTitle" idx="1"/>
          </p:nvPr>
        </p:nvSpPr>
        <p:spPr>
          <a:xfrm>
            <a:off x="4795859" y="3481317"/>
            <a:ext cx="1009092"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uk-UA" dirty="0">
                <a:solidFill>
                  <a:schemeClr val="lt1"/>
                </a:solidFill>
                <a:sym typeface="Barlow Semi Condensed Medium"/>
              </a:rPr>
              <a:t>Технічні</a:t>
            </a:r>
            <a:endParaRPr dirty="0">
              <a:solidFill>
                <a:schemeClr val="lt1"/>
              </a:solidFill>
              <a:sym typeface="Barlow Semi Condensed Medium"/>
            </a:endParaRPr>
          </a:p>
        </p:txBody>
      </p:sp>
    </p:spTree>
    <p:extLst>
      <p:ext uri="{BB962C8B-B14F-4D97-AF65-F5344CB8AC3E}">
        <p14:creationId xmlns:p14="http://schemas.microsoft.com/office/powerpoint/2010/main" val="15055029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50" y="377536"/>
            <a:ext cx="6611100" cy="64154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Методи дослідження мобільних пристроїв</a:t>
            </a:r>
            <a:endParaRPr lang="uk-UA"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138546" y="1195291"/>
            <a:ext cx="4932218" cy="35706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Ручне вилучення </a:t>
            </a:r>
            <a:r>
              <a:rPr lang="uk-UA" dirty="0">
                <a:solidFill>
                  <a:schemeClr val="tx1"/>
                </a:solidFill>
                <a:latin typeface="Arial Narrow" panose="020B0606020202030204" pitchFamily="34" charset="0"/>
              </a:rPr>
              <a:t>– перегляд даних безпосередньо на телефоні. </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виявлена ​​інформація фотографується,</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працюватиме майже на кожному телефоні,</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метод схильний до людських помилок,</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неможливо відновити видалену інформацію.</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Логічний аналіз </a:t>
            </a:r>
            <a:r>
              <a:rPr lang="uk-UA" dirty="0">
                <a:solidFill>
                  <a:schemeClr val="tx1"/>
                </a:solidFill>
                <a:latin typeface="Arial Narrow" panose="020B0606020202030204" pitchFamily="34" charset="0"/>
              </a:rPr>
              <a:t>– підключення  мобільного пристрою до апаратного забезпечення для аналізу через </a:t>
            </a:r>
            <a:r>
              <a:rPr lang="en-US" dirty="0">
                <a:solidFill>
                  <a:schemeClr val="tx1"/>
                </a:solidFill>
                <a:latin typeface="Arial Narrow" panose="020B0606020202030204" pitchFamily="34" charset="0"/>
              </a:rPr>
              <a:t>USB-</a:t>
            </a:r>
            <a:r>
              <a:rPr lang="uk-UA" dirty="0">
                <a:solidFill>
                  <a:schemeClr val="tx1"/>
                </a:solidFill>
                <a:latin typeface="Arial Narrow" panose="020B0606020202030204" pitchFamily="34" charset="0"/>
              </a:rPr>
              <a:t>кабель, кабель </a:t>
            </a:r>
            <a:r>
              <a:rPr lang="en-US" dirty="0">
                <a:solidFill>
                  <a:schemeClr val="tx1"/>
                </a:solidFill>
                <a:latin typeface="Arial Narrow" panose="020B0606020202030204" pitchFamily="34" charset="0"/>
              </a:rPr>
              <a:t>RJ-45, </a:t>
            </a:r>
            <a:r>
              <a:rPr lang="uk-UA" dirty="0">
                <a:solidFill>
                  <a:schemeClr val="tx1"/>
                </a:solidFill>
                <a:latin typeface="Arial Narrow" panose="020B0606020202030204" pitchFamily="34" charset="0"/>
              </a:rPr>
              <a:t>інфрачервоний порт, </a:t>
            </a:r>
            <a:r>
              <a:rPr lang="en-US" dirty="0">
                <a:solidFill>
                  <a:schemeClr val="tx1"/>
                </a:solidFill>
                <a:latin typeface="Arial Narrow" panose="020B0606020202030204" pitchFamily="34" charset="0"/>
              </a:rPr>
              <a:t>Bluetooth. </a:t>
            </a:r>
            <a:endParaRPr lang="uk-UA" dirty="0">
              <a:solidFill>
                <a:schemeClr val="tx1"/>
              </a:solidFill>
              <a:latin typeface="Arial Narrow" panose="020B0606020202030204" pitchFamily="34" charset="0"/>
            </a:endParaRP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дані отримуються з пам'яті пристрою,</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більшість інструментів працюють так, </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швидко і просто,</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може записувати і змінювати дані, </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видалені дані зазвичай недоступні.</a:t>
            </a:r>
          </a:p>
        </p:txBody>
      </p:sp>
      <p:sp>
        <p:nvSpPr>
          <p:cNvPr id="4" name="Google Shape;3214;p57">
            <a:extLst>
              <a:ext uri="{FF2B5EF4-FFF2-40B4-BE49-F238E27FC236}">
                <a16:creationId xmlns:a16="http://schemas.microsoft.com/office/drawing/2014/main" id="{9D520229-08C6-4027-9F8C-AB72D57DBD7B}"/>
              </a:ext>
            </a:extLst>
          </p:cNvPr>
          <p:cNvSpPr txBox="1">
            <a:spLocks/>
          </p:cNvSpPr>
          <p:nvPr/>
        </p:nvSpPr>
        <p:spPr>
          <a:xfrm>
            <a:off x="4572000" y="1195291"/>
            <a:ext cx="4724400" cy="29749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Дамп пам’яті </a:t>
            </a:r>
            <a:r>
              <a:rPr lang="uk-UA" dirty="0">
                <a:solidFill>
                  <a:schemeClr val="tx1"/>
                </a:solidFill>
                <a:latin typeface="Arial Narrow" panose="020B0606020202030204" pitchFamily="34" charset="0"/>
              </a:rPr>
              <a:t>– фізичне вилучення. </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потрібні технічні знання,</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більше даних,</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дозволяє відновлювати видалені дані.</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Отримання даних безпосередньо з мікросхеми. </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мікросхема фізично видаляється з пристрою,</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використовується зчитувач мікросхем або інший телефон,</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більш технічно складно і дорого,</a:t>
            </a:r>
          </a:p>
          <a:p>
            <a:pPr marL="900113" indent="-330200">
              <a:buClr>
                <a:schemeClr val="accent1"/>
              </a:buClr>
              <a:buSzPts val="1600"/>
              <a:buFont typeface="Barlow Semi Condensed"/>
              <a:buChar char="●"/>
            </a:pPr>
            <a:r>
              <a:rPr lang="uk-UA" dirty="0">
                <a:solidFill>
                  <a:schemeClr val="tx1"/>
                </a:solidFill>
                <a:latin typeface="Arial Narrow" panose="020B0606020202030204" pitchFamily="34" charset="0"/>
              </a:rPr>
              <a:t>можна пошкодити мікросхему.</a:t>
            </a:r>
          </a:p>
          <a:p>
            <a:pPr marL="442913" indent="-330200" defTabSz="900113">
              <a:buClr>
                <a:schemeClr val="accent1"/>
              </a:buClr>
              <a:buSzPts val="1600"/>
              <a:buFont typeface="Barlow Semi Condensed"/>
              <a:buChar char="●"/>
            </a:pPr>
            <a:r>
              <a:rPr lang="uk-UA" dirty="0">
                <a:solidFill>
                  <a:schemeClr val="accent1"/>
                </a:solidFill>
                <a:latin typeface="Arial Narrow" panose="020B0606020202030204" pitchFamily="34" charset="0"/>
              </a:rPr>
              <a:t>Перегляд даних на мікросхемі з мікроскопом.</a:t>
            </a:r>
          </a:p>
        </p:txBody>
      </p:sp>
    </p:spTree>
    <p:extLst>
      <p:ext uri="{BB962C8B-B14F-4D97-AF65-F5344CB8AC3E}">
        <p14:creationId xmlns:p14="http://schemas.microsoft.com/office/powerpoint/2010/main" val="13295319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50" y="377536"/>
            <a:ext cx="6611100" cy="64154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Докази на мобільних пристроях</a:t>
            </a:r>
            <a:endParaRPr lang="uk-UA"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1652154" y="1195291"/>
            <a:ext cx="5839691" cy="28779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Адресна книга: (контакти, номери телефонів, адреси ел.пошти).</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Історія дзвінків (набрані, отримані, пропущені, їх тривалість).</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Фотографії, відео, аудіо.</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Електронні листи.</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Історія браузера.</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Документи.</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Календар.</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Місцезнаходження (</a:t>
            </a:r>
            <a:r>
              <a:rPr lang="en-US" dirty="0">
                <a:solidFill>
                  <a:schemeClr val="tx1"/>
                </a:solidFill>
                <a:latin typeface="Arial Narrow" panose="020B0606020202030204" pitchFamily="34" charset="0"/>
              </a:rPr>
              <a:t>GPS</a:t>
            </a:r>
            <a:r>
              <a:rPr lang="uk-UA" dirty="0">
                <a:solidFill>
                  <a:schemeClr val="tx1"/>
                </a:solidFill>
                <a:latin typeface="Arial Narrow" panose="020B0606020202030204" pitchFamily="34" charset="0"/>
              </a:rPr>
              <a:t>)</a:t>
            </a:r>
            <a:r>
              <a:rPr lang="en-US" dirty="0">
                <a:solidFill>
                  <a:schemeClr val="tx1"/>
                </a:solidFill>
                <a:latin typeface="Arial Narrow" panose="020B0606020202030204" pitchFamily="34" charset="0"/>
              </a:rPr>
              <a:t>.</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Завантажені карти.</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Дані соціальних мереж (</a:t>
            </a:r>
            <a:r>
              <a:rPr lang="en-US" dirty="0">
                <a:solidFill>
                  <a:schemeClr val="tx1"/>
                </a:solidFill>
                <a:latin typeface="Arial Narrow" panose="020B0606020202030204" pitchFamily="34" charset="0"/>
              </a:rPr>
              <a:t>Facebook, Twitter, LinkedIn, WhatsApp</a:t>
            </a:r>
            <a:r>
              <a:rPr lang="uk-UA" dirty="0">
                <a:solidFill>
                  <a:schemeClr val="tx1"/>
                </a:solidFill>
                <a:latin typeface="Arial Narrow" panose="020B0606020202030204" pitchFamily="34" charset="0"/>
              </a:rPr>
              <a:t>)</a:t>
            </a:r>
            <a:r>
              <a:rPr lang="en-US" dirty="0">
                <a:solidFill>
                  <a:schemeClr val="tx1"/>
                </a:solidFill>
                <a:latin typeface="Arial Narrow" panose="020B0606020202030204" pitchFamily="34" charset="0"/>
              </a:rPr>
              <a:t>.</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Видалені дані.</a:t>
            </a:r>
          </a:p>
        </p:txBody>
      </p:sp>
    </p:spTree>
    <p:extLst>
      <p:ext uri="{BB962C8B-B14F-4D97-AF65-F5344CB8AC3E}">
        <p14:creationId xmlns:p14="http://schemas.microsoft.com/office/powerpoint/2010/main" val="7692885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50" y="377536"/>
            <a:ext cx="6611100" cy="64154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Визначення моделі</a:t>
            </a:r>
            <a:endParaRPr lang="uk-UA"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4267200" y="2151086"/>
            <a:ext cx="4568537" cy="8413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tx1"/>
                </a:solidFill>
                <a:latin typeface="Arial Narrow" panose="020B0606020202030204" pitchFamily="34" charset="0"/>
              </a:rPr>
              <a:t>Версію прошивки iPhone можна знайти, перейшовши:</a:t>
            </a:r>
          </a:p>
          <a:p>
            <a:pPr marL="127000">
              <a:buClr>
                <a:schemeClr val="accent1"/>
              </a:buClr>
              <a:buSzPts val="1600"/>
            </a:pPr>
            <a:r>
              <a:rPr lang="uk-UA" dirty="0">
                <a:solidFill>
                  <a:schemeClr val="tx1"/>
                </a:solidFill>
                <a:latin typeface="Arial Narrow" panose="020B0606020202030204" pitchFamily="34" charset="0"/>
              </a:rPr>
              <a:t>Налаштування – Загальні – Про пристрій – Версія ПЗ</a:t>
            </a:r>
          </a:p>
        </p:txBody>
      </p:sp>
      <p:pic>
        <p:nvPicPr>
          <p:cNvPr id="1026" name="bc3b21fd-b272-4a8a-8982-08baade4747f.png" descr="bc3b21fd-b272-4a8a-8982-08baade4747f.png">
            <a:extLst>
              <a:ext uri="{FF2B5EF4-FFF2-40B4-BE49-F238E27FC236}">
                <a16:creationId xmlns:a16="http://schemas.microsoft.com/office/drawing/2014/main" id="{EBEC0A3E-64F1-4961-A5BD-0119E73DB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496" y="1653453"/>
            <a:ext cx="32258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0917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50" y="377536"/>
            <a:ext cx="6611100" cy="64154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Доступ до </a:t>
            </a:r>
            <a:r>
              <a:rPr lang="en-US" dirty="0">
                <a:latin typeface="Bahnschrift SemiBold Condensed" panose="020B0502040204020203" pitchFamily="34" charset="0"/>
              </a:rPr>
              <a:t>iPhone</a:t>
            </a:r>
            <a:endParaRPr lang="uk-UA"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779318" y="1312577"/>
            <a:ext cx="3543301" cy="10075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Коди доступу </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Touch ID </a:t>
            </a:r>
            <a:r>
              <a:rPr lang="uk-UA" dirty="0">
                <a:solidFill>
                  <a:schemeClr val="tx1"/>
                </a:solidFill>
                <a:latin typeface="Arial Narrow" panose="020B0606020202030204" pitchFamily="34" charset="0"/>
              </a:rPr>
              <a:t>– відбитки  пальців.</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Face ID </a:t>
            </a:r>
            <a:r>
              <a:rPr lang="uk-UA" dirty="0">
                <a:solidFill>
                  <a:schemeClr val="tx1"/>
                </a:solidFill>
                <a:latin typeface="Arial Narrow" panose="020B0606020202030204" pitchFamily="34" charset="0"/>
              </a:rPr>
              <a:t>– обличчя як код доступу.</a:t>
            </a:r>
          </a:p>
        </p:txBody>
      </p:sp>
      <p:pic>
        <p:nvPicPr>
          <p:cNvPr id="3074" name="Picture 2" descr="iPhone просить ввести код допуску замість Face ID. Що робити">
            <a:extLst>
              <a:ext uri="{FF2B5EF4-FFF2-40B4-BE49-F238E27FC236}">
                <a16:creationId xmlns:a16="http://schemas.microsoft.com/office/drawing/2014/main" id="{6C45A32D-C416-462C-90C2-4BFC84BDF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382" y="1019081"/>
            <a:ext cx="2978727" cy="16258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ouch ID that spans the entire iPhone display in the works at Apple |  AppleInsider">
            <a:extLst>
              <a:ext uri="{FF2B5EF4-FFF2-40B4-BE49-F238E27FC236}">
                <a16:creationId xmlns:a16="http://schemas.microsoft.com/office/drawing/2014/main" id="{DB8302A9-4AED-492A-948D-E8F43EBBC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32" y="2785555"/>
            <a:ext cx="3143251" cy="21193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w to Use Face ID With a Face Mask on iPhone in iOS 15.4 - Tech Advisor">
            <a:extLst>
              <a:ext uri="{FF2B5EF4-FFF2-40B4-BE49-F238E27FC236}">
                <a16:creationId xmlns:a16="http://schemas.microsoft.com/office/drawing/2014/main" id="{AAB12A9E-F2CE-469C-A27E-E5A8E4900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382" y="2785555"/>
            <a:ext cx="4322618" cy="2431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8762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50" y="377536"/>
            <a:ext cx="6611100" cy="64154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Захист даних в </a:t>
            </a:r>
            <a:r>
              <a:rPr lang="en-US" dirty="0">
                <a:latin typeface="Bahnschrift SemiBold Condensed" panose="020B0502040204020203" pitchFamily="34" charset="0"/>
              </a:rPr>
              <a:t>iPhone</a:t>
            </a:r>
            <a:r>
              <a:rPr lang="uk-UA" dirty="0">
                <a:latin typeface="Bahnschrift SemiBold Condensed" panose="020B0502040204020203" pitchFamily="34" charset="0"/>
              </a:rPr>
              <a:t> та </a:t>
            </a:r>
            <a:r>
              <a:rPr lang="en-US" dirty="0">
                <a:latin typeface="Bahnschrift SemiBold Condensed" panose="020B0502040204020203" pitchFamily="34" charset="0"/>
              </a:rPr>
              <a:t>Android</a:t>
            </a:r>
            <a:endParaRPr lang="uk-UA"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1266450" y="1157628"/>
            <a:ext cx="6611100" cy="25553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Програми запускаються у пісочниці.</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Файлова система шифрується.</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Принцип найменших привілеїв (</a:t>
            </a:r>
            <a:r>
              <a:rPr lang="en-US" dirty="0">
                <a:solidFill>
                  <a:schemeClr val="tx1"/>
                </a:solidFill>
                <a:latin typeface="Arial Narrow" panose="020B0606020202030204" pitchFamily="34" charset="0"/>
              </a:rPr>
              <a:t>root</a:t>
            </a:r>
            <a:r>
              <a:rPr lang="uk-UA" dirty="0">
                <a:solidFill>
                  <a:schemeClr val="tx1"/>
                </a:solidFill>
                <a:latin typeface="Arial Narrow" panose="020B0606020202030204" pitchFamily="34" charset="0"/>
              </a:rPr>
              <a:t>, </a:t>
            </a:r>
            <a:r>
              <a:rPr lang="en-US" dirty="0">
                <a:solidFill>
                  <a:schemeClr val="tx1"/>
                </a:solidFill>
                <a:latin typeface="Arial Narrow" panose="020B0606020202030204" pitchFamily="34" charset="0"/>
              </a:rPr>
              <a:t>mobile</a:t>
            </a:r>
            <a:r>
              <a:rPr lang="uk-UA" dirty="0">
                <a:solidFill>
                  <a:schemeClr val="tx1"/>
                </a:solidFill>
                <a:latin typeface="Arial Narrow" panose="020B0606020202030204" pitchFamily="34" charset="0"/>
              </a:rPr>
              <a:t>).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Опція – стерти весь вміст і налаштування, </a:t>
            </a:r>
          </a:p>
          <a:p>
            <a:pPr marL="127000">
              <a:buClr>
                <a:schemeClr val="accent1"/>
              </a:buClr>
              <a:buSzPts val="1600"/>
            </a:pPr>
            <a:r>
              <a:rPr lang="uk-UA" dirty="0">
                <a:solidFill>
                  <a:schemeClr val="tx1"/>
                </a:solidFill>
                <a:latin typeface="Arial Narrow" panose="020B0606020202030204" pitchFamily="34" charset="0"/>
              </a:rPr>
              <a:t>       ключі шифрування стираються – відновити дані неможливо</a:t>
            </a:r>
            <a:r>
              <a:rPr lang="en-US" dirty="0">
                <a:solidFill>
                  <a:schemeClr val="tx1"/>
                </a:solidFill>
                <a:latin typeface="Arial Narrow" panose="020B0606020202030204" pitchFamily="34" charset="0"/>
              </a:rPr>
              <a:t>.</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До </a:t>
            </a:r>
            <a:r>
              <a:rPr lang="en-US" dirty="0">
                <a:solidFill>
                  <a:schemeClr val="tx1"/>
                </a:solidFill>
                <a:latin typeface="Arial Narrow" panose="020B0606020202030204" pitchFamily="34" charset="0"/>
              </a:rPr>
              <a:t>Android</a:t>
            </a:r>
            <a:r>
              <a:rPr lang="uk-UA" dirty="0">
                <a:solidFill>
                  <a:schemeClr val="tx1"/>
                </a:solidFill>
                <a:latin typeface="Arial Narrow" panose="020B0606020202030204" pitchFamily="34" charset="0"/>
              </a:rPr>
              <a:t> можна підключитися по </a:t>
            </a:r>
            <a:r>
              <a:rPr lang="en-US" dirty="0">
                <a:solidFill>
                  <a:schemeClr val="tx1"/>
                </a:solidFill>
                <a:latin typeface="Arial Narrow" panose="020B0606020202030204" pitchFamily="34" charset="0"/>
              </a:rPr>
              <a:t>USB</a:t>
            </a:r>
            <a:r>
              <a:rPr lang="uk-UA" dirty="0">
                <a:solidFill>
                  <a:schemeClr val="tx1"/>
                </a:solidFill>
                <a:latin typeface="Arial Narrow" panose="020B0606020202030204" pitchFamily="34" charset="0"/>
              </a:rPr>
              <a:t> </a:t>
            </a:r>
          </a:p>
          <a:p>
            <a:pPr marL="127000">
              <a:buClr>
                <a:schemeClr val="accent1"/>
              </a:buClr>
              <a:buSzPts val="1600"/>
            </a:pPr>
            <a:r>
              <a:rPr lang="uk-UA" dirty="0">
                <a:solidFill>
                  <a:schemeClr val="tx1"/>
                </a:solidFill>
                <a:latin typeface="Arial Narrow" panose="020B0606020202030204" pitchFamily="34" charset="0"/>
              </a:rPr>
              <a:t>      (для отримання повного доступу потрібно увімкнути режим налагодження).</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Якщо ви знаєте ім’я користувача та пароль основної адреси </a:t>
            </a:r>
            <a:r>
              <a:rPr lang="en-US" dirty="0">
                <a:solidFill>
                  <a:schemeClr val="tx1"/>
                </a:solidFill>
                <a:latin typeface="Arial Narrow" panose="020B0606020202030204" pitchFamily="34" charset="0"/>
              </a:rPr>
              <a:t>Gmail, </a:t>
            </a:r>
            <a:r>
              <a:rPr lang="uk-UA" dirty="0">
                <a:solidFill>
                  <a:schemeClr val="tx1"/>
                </a:solidFill>
                <a:latin typeface="Arial Narrow" panose="020B0606020202030204" pitchFamily="34" charset="0"/>
              </a:rPr>
              <a:t>налаштованої на пристрої, ви можете змінити </a:t>
            </a:r>
            <a:r>
              <a:rPr lang="en-US" dirty="0">
                <a:solidFill>
                  <a:schemeClr val="tx1"/>
                </a:solidFill>
                <a:latin typeface="Arial Narrow" panose="020B0606020202030204" pitchFamily="34" charset="0"/>
              </a:rPr>
              <a:t>PIN-</a:t>
            </a:r>
            <a:r>
              <a:rPr lang="uk-UA" dirty="0">
                <a:solidFill>
                  <a:schemeClr val="tx1"/>
                </a:solidFill>
                <a:latin typeface="Arial Narrow" panose="020B0606020202030204" pitchFamily="34" charset="0"/>
              </a:rPr>
              <a:t>код, пароль.</a:t>
            </a:r>
          </a:p>
        </p:txBody>
      </p:sp>
    </p:spTree>
    <p:extLst>
      <p:ext uri="{BB962C8B-B14F-4D97-AF65-F5344CB8AC3E}">
        <p14:creationId xmlns:p14="http://schemas.microsoft.com/office/powerpoint/2010/main" val="9115273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5" name="Google Shape;3213;p57">
            <a:extLst>
              <a:ext uri="{FF2B5EF4-FFF2-40B4-BE49-F238E27FC236}">
                <a16:creationId xmlns:a16="http://schemas.microsoft.com/office/drawing/2014/main" id="{E4C48A54-8DF4-416A-9796-49BF5E56FC90}"/>
              </a:ext>
            </a:extLst>
          </p:cNvPr>
          <p:cNvSpPr txBox="1">
            <a:spLocks/>
          </p:cNvSpPr>
          <p:nvPr/>
        </p:nvSpPr>
        <p:spPr>
          <a:xfrm>
            <a:off x="1585105" y="356087"/>
            <a:ext cx="6611100" cy="6415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1pPr>
            <a:lvl2pPr marR="0" lvl="1"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2pPr>
            <a:lvl3pPr marR="0" lvl="2"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3pPr>
            <a:lvl4pPr marR="0" lvl="3"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4pPr>
            <a:lvl5pPr marR="0" lvl="4"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5pPr>
            <a:lvl6pPr marR="0" lvl="5"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6pPr>
            <a:lvl7pPr marR="0" lvl="6"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7pPr>
            <a:lvl8pPr marR="0" lvl="7"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8pPr>
            <a:lvl9pPr marR="0" lvl="8"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9pPr>
          </a:lstStyle>
          <a:p>
            <a:pPr>
              <a:buClr>
                <a:schemeClr val="dk1"/>
              </a:buClr>
              <a:buSzPts val="1100"/>
            </a:pPr>
            <a:r>
              <a:rPr lang="uk-UA" dirty="0">
                <a:latin typeface="Bahnschrift SemiBold Condensed" panose="020B0502040204020203" pitchFamily="34" charset="0"/>
              </a:rPr>
              <a:t>Отримання даних з резервних копій </a:t>
            </a:r>
            <a:r>
              <a:rPr lang="en-US" dirty="0">
                <a:latin typeface="Bahnschrift SemiBold Condensed" panose="020B0502040204020203" pitchFamily="34" charset="0"/>
              </a:rPr>
              <a:t>iOS</a:t>
            </a:r>
            <a:endParaRPr lang="en-US" dirty="0"/>
          </a:p>
        </p:txBody>
      </p:sp>
      <p:sp>
        <p:nvSpPr>
          <p:cNvPr id="6" name="Google Shape;3214;p57">
            <a:extLst>
              <a:ext uri="{FF2B5EF4-FFF2-40B4-BE49-F238E27FC236}">
                <a16:creationId xmlns:a16="http://schemas.microsoft.com/office/drawing/2014/main" id="{8D05E002-0690-4DC5-8AB7-5FB84206BCF7}"/>
              </a:ext>
            </a:extLst>
          </p:cNvPr>
          <p:cNvSpPr txBox="1">
            <a:spLocks/>
          </p:cNvSpPr>
          <p:nvPr/>
        </p:nvSpPr>
        <p:spPr>
          <a:xfrm>
            <a:off x="1705840" y="1274724"/>
            <a:ext cx="5732320" cy="18461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tx1"/>
                </a:solidFill>
                <a:latin typeface="Arial Narrow" panose="020B0606020202030204" pitchFamily="34" charset="0"/>
              </a:rPr>
              <a:t>Варіантів резервного копіювання даних:</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iTunes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iCloud. </a:t>
            </a:r>
            <a:endParaRPr lang="uk-UA" dirty="0">
              <a:solidFill>
                <a:schemeClr val="tx1"/>
              </a:solidFill>
              <a:latin typeface="Arial Narrow" panose="020B0606020202030204" pitchFamily="34" charset="0"/>
            </a:endParaRPr>
          </a:p>
          <a:p>
            <a:pPr marL="127000">
              <a:buClr>
                <a:schemeClr val="accent1"/>
              </a:buClr>
              <a:buSzPts val="1600"/>
            </a:pPr>
            <a:r>
              <a:rPr lang="uk-UA" dirty="0">
                <a:solidFill>
                  <a:schemeClr val="tx1"/>
                </a:solidFill>
                <a:latin typeface="Arial Narrow" panose="020B0606020202030204" pitchFamily="34" charset="0"/>
              </a:rPr>
              <a:t>Користувач може визначити, що міститься в резервній копії.</a:t>
            </a:r>
          </a:p>
          <a:p>
            <a:pPr marL="127000">
              <a:buClr>
                <a:schemeClr val="accent1"/>
              </a:buClr>
              <a:buSzPts val="1600"/>
            </a:pPr>
            <a:r>
              <a:rPr lang="uk-UA" dirty="0">
                <a:solidFill>
                  <a:schemeClr val="tx1"/>
                </a:solidFill>
                <a:latin typeface="Arial Narrow" panose="020B0606020202030204" pitchFamily="34" charset="0"/>
              </a:rPr>
              <a:t>Щоб вилучити резервну копію з </a:t>
            </a:r>
            <a:r>
              <a:rPr lang="en-US" dirty="0">
                <a:solidFill>
                  <a:schemeClr val="tx1"/>
                </a:solidFill>
                <a:latin typeface="Arial Narrow" panose="020B0606020202030204" pitchFamily="34" charset="0"/>
              </a:rPr>
              <a:t>iCloud, </a:t>
            </a:r>
            <a:r>
              <a:rPr lang="uk-UA" dirty="0">
                <a:solidFill>
                  <a:schemeClr val="tx1"/>
                </a:solidFill>
                <a:latin typeface="Arial Narrow" panose="020B0606020202030204" pitchFamily="34" charset="0"/>
              </a:rPr>
              <a:t>ви повинні знати:</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Apple ID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Пароль користувача.</a:t>
            </a:r>
          </a:p>
        </p:txBody>
      </p:sp>
    </p:spTree>
    <p:extLst>
      <p:ext uri="{BB962C8B-B14F-4D97-AF65-F5344CB8AC3E}">
        <p14:creationId xmlns:p14="http://schemas.microsoft.com/office/powerpoint/2010/main" val="357843431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50" y="377536"/>
            <a:ext cx="6611100" cy="64154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Криміналістичні інструменти</a:t>
            </a:r>
            <a:endParaRPr lang="en-US" dirty="0"/>
          </a:p>
        </p:txBody>
      </p:sp>
      <p:pic>
        <p:nvPicPr>
          <p:cNvPr id="2" name="Рисунок 1">
            <a:extLst>
              <a:ext uri="{FF2B5EF4-FFF2-40B4-BE49-F238E27FC236}">
                <a16:creationId xmlns:a16="http://schemas.microsoft.com/office/drawing/2014/main" id="{42D82DD8-49E0-4B0C-997F-D9F91A244F21}"/>
              </a:ext>
            </a:extLst>
          </p:cNvPr>
          <p:cNvPicPr>
            <a:picLocks noChangeAspect="1"/>
          </p:cNvPicPr>
          <p:nvPr/>
        </p:nvPicPr>
        <p:blipFill>
          <a:blip r:embed="rId3"/>
          <a:stretch>
            <a:fillRect/>
          </a:stretch>
        </p:blipFill>
        <p:spPr>
          <a:xfrm>
            <a:off x="584582" y="1260692"/>
            <a:ext cx="2118288" cy="1339021"/>
          </a:xfrm>
          <a:prstGeom prst="rect">
            <a:avLst/>
          </a:prstGeom>
        </p:spPr>
      </p:pic>
      <p:pic>
        <p:nvPicPr>
          <p:cNvPr id="3" name="Рисунок 2">
            <a:extLst>
              <a:ext uri="{FF2B5EF4-FFF2-40B4-BE49-F238E27FC236}">
                <a16:creationId xmlns:a16="http://schemas.microsoft.com/office/drawing/2014/main" id="{4F12C31A-0089-4F25-851E-C61216EE9A6F}"/>
              </a:ext>
            </a:extLst>
          </p:cNvPr>
          <p:cNvPicPr>
            <a:picLocks noChangeAspect="1"/>
          </p:cNvPicPr>
          <p:nvPr/>
        </p:nvPicPr>
        <p:blipFill>
          <a:blip r:embed="rId4"/>
          <a:stretch>
            <a:fillRect/>
          </a:stretch>
        </p:blipFill>
        <p:spPr>
          <a:xfrm>
            <a:off x="4392180" y="1499754"/>
            <a:ext cx="2615450" cy="919291"/>
          </a:xfrm>
          <a:prstGeom prst="rect">
            <a:avLst/>
          </a:prstGeom>
        </p:spPr>
      </p:pic>
      <p:pic>
        <p:nvPicPr>
          <p:cNvPr id="4" name="Рисунок 3">
            <a:extLst>
              <a:ext uri="{FF2B5EF4-FFF2-40B4-BE49-F238E27FC236}">
                <a16:creationId xmlns:a16="http://schemas.microsoft.com/office/drawing/2014/main" id="{AC9802C2-4431-4250-9B57-0B216BB688B2}"/>
              </a:ext>
            </a:extLst>
          </p:cNvPr>
          <p:cNvPicPr>
            <a:picLocks noChangeAspect="1"/>
          </p:cNvPicPr>
          <p:nvPr/>
        </p:nvPicPr>
        <p:blipFill>
          <a:blip r:embed="rId5"/>
          <a:stretch>
            <a:fillRect/>
          </a:stretch>
        </p:blipFill>
        <p:spPr>
          <a:xfrm>
            <a:off x="5935745" y="2974532"/>
            <a:ext cx="2615450" cy="998403"/>
          </a:xfrm>
          <a:prstGeom prst="rect">
            <a:avLst/>
          </a:prstGeom>
        </p:spPr>
      </p:pic>
      <p:pic>
        <p:nvPicPr>
          <p:cNvPr id="5" name="Рисунок 4">
            <a:extLst>
              <a:ext uri="{FF2B5EF4-FFF2-40B4-BE49-F238E27FC236}">
                <a16:creationId xmlns:a16="http://schemas.microsoft.com/office/drawing/2014/main" id="{2A697346-ACA0-4D4E-BF43-BDEC58DA475F}"/>
              </a:ext>
            </a:extLst>
          </p:cNvPr>
          <p:cNvPicPr>
            <a:picLocks noChangeAspect="1"/>
          </p:cNvPicPr>
          <p:nvPr/>
        </p:nvPicPr>
        <p:blipFill>
          <a:blip r:embed="rId6"/>
          <a:stretch>
            <a:fillRect/>
          </a:stretch>
        </p:blipFill>
        <p:spPr>
          <a:xfrm>
            <a:off x="276341" y="3762969"/>
            <a:ext cx="3622230" cy="834752"/>
          </a:xfrm>
          <a:prstGeom prst="rect">
            <a:avLst/>
          </a:prstGeom>
        </p:spPr>
      </p:pic>
      <p:pic>
        <p:nvPicPr>
          <p:cNvPr id="7" name="Рисунок 6">
            <a:extLst>
              <a:ext uri="{FF2B5EF4-FFF2-40B4-BE49-F238E27FC236}">
                <a16:creationId xmlns:a16="http://schemas.microsoft.com/office/drawing/2014/main" id="{B9853237-D8F1-448B-85EC-35FB94ABEDAF}"/>
              </a:ext>
            </a:extLst>
          </p:cNvPr>
          <p:cNvPicPr>
            <a:picLocks noChangeAspect="1"/>
          </p:cNvPicPr>
          <p:nvPr/>
        </p:nvPicPr>
        <p:blipFill>
          <a:blip r:embed="rId7"/>
          <a:stretch>
            <a:fillRect/>
          </a:stretch>
        </p:blipFill>
        <p:spPr>
          <a:xfrm>
            <a:off x="2807507" y="2707400"/>
            <a:ext cx="2676119" cy="834752"/>
          </a:xfrm>
          <a:prstGeom prst="rect">
            <a:avLst/>
          </a:prstGeom>
        </p:spPr>
      </p:pic>
    </p:spTree>
    <p:extLst>
      <p:ext uri="{BB962C8B-B14F-4D97-AF65-F5344CB8AC3E}">
        <p14:creationId xmlns:p14="http://schemas.microsoft.com/office/powerpoint/2010/main" val="26317347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5" name="Google Shape;2155;p38">
            <a:extLst>
              <a:ext uri="{FF2B5EF4-FFF2-40B4-BE49-F238E27FC236}">
                <a16:creationId xmlns:a16="http://schemas.microsoft.com/office/drawing/2014/main" id="{06236386-B57B-48F8-BAF4-E10AA8CDD82A}"/>
              </a:ext>
            </a:extLst>
          </p:cNvPr>
          <p:cNvSpPr txBox="1">
            <a:spLocks noGrp="1"/>
          </p:cNvSpPr>
          <p:nvPr>
            <p:ph type="title"/>
          </p:nvPr>
        </p:nvSpPr>
        <p:spPr>
          <a:xfrm>
            <a:off x="2971800" y="2000274"/>
            <a:ext cx="32004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uk-UA" sz="4700" dirty="0">
                <a:latin typeface="Bahnschrift SemiBold Condensed" panose="020B0502040204020203" pitchFamily="34" charset="0"/>
              </a:rPr>
              <a:t>ТЕМА</a:t>
            </a:r>
            <a:endParaRPr sz="4700" dirty="0">
              <a:latin typeface="Bahnschrift SemiBold Condensed" panose="020B0502040204020203" pitchFamily="34" charset="0"/>
            </a:endParaRPr>
          </a:p>
        </p:txBody>
      </p:sp>
      <p:sp>
        <p:nvSpPr>
          <p:cNvPr id="6" name="Google Shape;2156;p38">
            <a:extLst>
              <a:ext uri="{FF2B5EF4-FFF2-40B4-BE49-F238E27FC236}">
                <a16:creationId xmlns:a16="http://schemas.microsoft.com/office/drawing/2014/main" id="{23895C04-8FC0-4ECB-9249-7ADF6A57045A}"/>
              </a:ext>
            </a:extLst>
          </p:cNvPr>
          <p:cNvSpPr txBox="1">
            <a:spLocks/>
          </p:cNvSpPr>
          <p:nvPr/>
        </p:nvSpPr>
        <p:spPr>
          <a:xfrm>
            <a:off x="2971800" y="928140"/>
            <a:ext cx="2967600" cy="1069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9600" dirty="0">
                <a:latin typeface="Bahnschrift SemiBold Condensed" panose="020B0502040204020203" pitchFamily="34" charset="0"/>
              </a:rPr>
              <a:t>0</a:t>
            </a:r>
            <a:r>
              <a:rPr lang="uk-UA" sz="9600" dirty="0">
                <a:latin typeface="Bahnschrift SemiBold Condensed" panose="020B0502040204020203" pitchFamily="34" charset="0"/>
              </a:rPr>
              <a:t>7</a:t>
            </a:r>
            <a:endParaRPr lang="en" sz="9600" dirty="0">
              <a:latin typeface="Bahnschrift SemiBold Condensed" panose="020B0502040204020203" pitchFamily="34" charset="0"/>
            </a:endParaRPr>
          </a:p>
        </p:txBody>
      </p:sp>
      <p:sp>
        <p:nvSpPr>
          <p:cNvPr id="7" name="Google Shape;2157;p38">
            <a:extLst>
              <a:ext uri="{FF2B5EF4-FFF2-40B4-BE49-F238E27FC236}">
                <a16:creationId xmlns:a16="http://schemas.microsoft.com/office/drawing/2014/main" id="{D4610D2C-DFED-419E-ACEC-911AED6D05FF}"/>
              </a:ext>
            </a:extLst>
          </p:cNvPr>
          <p:cNvSpPr txBox="1">
            <a:spLocks/>
          </p:cNvSpPr>
          <p:nvPr/>
        </p:nvSpPr>
        <p:spPr>
          <a:xfrm>
            <a:off x="1615440" y="2804874"/>
            <a:ext cx="5913119" cy="804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uk-UA" sz="2400" dirty="0">
                <a:latin typeface="Arial Narrow" panose="020B0606020202030204" pitchFamily="34" charset="0"/>
              </a:rPr>
              <a:t>Мережева криміналістика </a:t>
            </a:r>
          </a:p>
          <a:p>
            <a:pPr algn="ctr"/>
            <a:r>
              <a:rPr lang="uk-UA" sz="2400" dirty="0">
                <a:latin typeface="Arial Narrow" panose="020B0606020202030204" pitchFamily="34" charset="0"/>
              </a:rPr>
              <a:t>та аналіз інтернет-активності</a:t>
            </a:r>
            <a:endParaRPr lang="uk-UA" sz="2400" dirty="0">
              <a:latin typeface="Arial Narrow" panose="020B0606020202030204" pitchFamily="34" charset="0"/>
              <a:sym typeface="Barlow Semi Condensed"/>
            </a:endParaRPr>
          </a:p>
        </p:txBody>
      </p:sp>
    </p:spTree>
    <p:extLst>
      <p:ext uri="{BB962C8B-B14F-4D97-AF65-F5344CB8AC3E}">
        <p14:creationId xmlns:p14="http://schemas.microsoft.com/office/powerpoint/2010/main" val="7688075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sp>
        <p:nvSpPr>
          <p:cNvPr id="7" name="Google Shape;3213;p57">
            <a:extLst>
              <a:ext uri="{FF2B5EF4-FFF2-40B4-BE49-F238E27FC236}">
                <a16:creationId xmlns:a16="http://schemas.microsoft.com/office/drawing/2014/main" id="{E28A1F98-988E-4C27-A323-B330F125E3F7}"/>
              </a:ext>
            </a:extLst>
          </p:cNvPr>
          <p:cNvSpPr txBox="1">
            <a:spLocks noGrp="1"/>
          </p:cNvSpPr>
          <p:nvPr>
            <p:ph type="title"/>
          </p:nvPr>
        </p:nvSpPr>
        <p:spPr>
          <a:xfrm>
            <a:off x="1253599" y="0"/>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Модель </a:t>
            </a:r>
            <a:r>
              <a:rPr lang="en-US" dirty="0">
                <a:latin typeface="Bahnschrift SemiBold Condensed" panose="020B0502040204020203" pitchFamily="34" charset="0"/>
              </a:rPr>
              <a:t>OSI</a:t>
            </a:r>
          </a:p>
        </p:txBody>
      </p:sp>
      <p:graphicFrame>
        <p:nvGraphicFramePr>
          <p:cNvPr id="4" name="Google Shape;3493;p60">
            <a:extLst>
              <a:ext uri="{FF2B5EF4-FFF2-40B4-BE49-F238E27FC236}">
                <a16:creationId xmlns:a16="http://schemas.microsoft.com/office/drawing/2014/main" id="{29626053-050B-479C-B86C-0BE161225CA7}"/>
              </a:ext>
            </a:extLst>
          </p:cNvPr>
          <p:cNvGraphicFramePr/>
          <p:nvPr>
            <p:extLst>
              <p:ext uri="{D42A27DB-BD31-4B8C-83A1-F6EECF244321}">
                <p14:modId xmlns:p14="http://schemas.microsoft.com/office/powerpoint/2010/main" val="3745940004"/>
              </p:ext>
            </p:extLst>
          </p:nvPr>
        </p:nvGraphicFramePr>
        <p:xfrm>
          <a:off x="1102535" y="548700"/>
          <a:ext cx="7148792" cy="3444000"/>
        </p:xfrm>
        <a:graphic>
          <a:graphicData uri="http://schemas.openxmlformats.org/drawingml/2006/table">
            <a:tbl>
              <a:tblPr>
                <a:noFill/>
                <a:tableStyleId>{38E3BCCB-9313-457D-9F71-D81FAAE90DCB}</a:tableStyleId>
              </a:tblPr>
              <a:tblGrid>
                <a:gridCol w="2350908">
                  <a:extLst>
                    <a:ext uri="{9D8B030D-6E8A-4147-A177-3AD203B41FA5}">
                      <a16:colId xmlns:a16="http://schemas.microsoft.com/office/drawing/2014/main" val="20003"/>
                    </a:ext>
                  </a:extLst>
                </a:gridCol>
                <a:gridCol w="1843827">
                  <a:extLst>
                    <a:ext uri="{9D8B030D-6E8A-4147-A177-3AD203B41FA5}">
                      <a16:colId xmlns:a16="http://schemas.microsoft.com/office/drawing/2014/main" val="1490371305"/>
                    </a:ext>
                  </a:extLst>
                </a:gridCol>
                <a:gridCol w="2954057">
                  <a:extLst>
                    <a:ext uri="{9D8B030D-6E8A-4147-A177-3AD203B41FA5}">
                      <a16:colId xmlns:a16="http://schemas.microsoft.com/office/drawing/2014/main" val="3492529509"/>
                    </a:ext>
                  </a:extLst>
                </a:gridCol>
              </a:tblGrid>
              <a:tr h="360454">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Рівень</a:t>
                      </a: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b="0" i="0" u="none" strike="noStrike" cap="none" dirty="0">
                          <a:solidFill>
                            <a:schemeClr val="dk2"/>
                          </a:solidFill>
                          <a:latin typeface="Arial Narrow" panose="020B0606020202030204" pitchFamily="34" charset="0"/>
                          <a:ea typeface="Barlow Semi Condensed Medium"/>
                          <a:cs typeface="Barlow Semi Condensed Medium"/>
                          <a:sym typeface="Barlow Semi Condensed Medium"/>
                        </a:rPr>
                        <a:t>Тип даних (</a:t>
                      </a:r>
                      <a:r>
                        <a:rPr lang="en-US" sz="1800" b="0" i="0" u="none" strike="noStrike" cap="none" dirty="0">
                          <a:solidFill>
                            <a:schemeClr val="dk2"/>
                          </a:solidFill>
                          <a:latin typeface="Arial Narrow" panose="020B0606020202030204" pitchFamily="34" charset="0"/>
                          <a:ea typeface="Barlow Semi Condensed Medium"/>
                          <a:cs typeface="Barlow Semi Condensed Medium"/>
                          <a:sym typeface="Barlow Semi Condensed Medium"/>
                        </a:rPr>
                        <a:t>PDU)</a:t>
                      </a: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b="0" i="0" u="none" strike="noStrike" cap="none" dirty="0">
                          <a:solidFill>
                            <a:schemeClr val="dk2"/>
                          </a:solidFill>
                          <a:latin typeface="Arial Narrow" panose="020B0606020202030204" pitchFamily="34" charset="0"/>
                          <a:ea typeface="Barlow Semi Condensed Medium"/>
                          <a:cs typeface="Barlow Semi Condensed Medium"/>
                          <a:sym typeface="Barlow Semi Condensed Medium"/>
                        </a:rPr>
                        <a:t>Приклади</a:t>
                      </a: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uk-UA" sz="1400" dirty="0">
                          <a:solidFill>
                            <a:schemeClr val="tx1"/>
                          </a:solidFill>
                          <a:latin typeface="Arial Narrow" panose="020B0606020202030204" pitchFamily="34" charset="0"/>
                          <a:ea typeface="Barlow Semi Condensed"/>
                          <a:cs typeface="Barlow Semi Condensed"/>
                          <a:sym typeface="Barlow Semi Condensed"/>
                        </a:rPr>
                        <a:t>7. Прикладний (</a:t>
                      </a:r>
                      <a:r>
                        <a:rPr lang="en-US" sz="1400" dirty="0">
                          <a:solidFill>
                            <a:schemeClr val="tx1"/>
                          </a:solidFill>
                          <a:latin typeface="Arial Narrow" panose="020B0606020202030204" pitchFamily="34" charset="0"/>
                          <a:ea typeface="Barlow Semi Condensed"/>
                          <a:cs typeface="Barlow Semi Condensed"/>
                          <a:sym typeface="Barlow Semi Condensed"/>
                        </a:rPr>
                        <a:t>application)</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Дані</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400" noProof="0" dirty="0">
                          <a:solidFill>
                            <a:schemeClr val="dk2"/>
                          </a:solidFill>
                          <a:latin typeface="Arial Narrow" panose="020B0606020202030204" pitchFamily="34" charset="0"/>
                          <a:ea typeface="Barlow Semi Condensed"/>
                          <a:cs typeface="Barlow Semi Condensed"/>
                          <a:sym typeface="Barlow Semi Condensed"/>
                        </a:rPr>
                        <a:t>HTTP, FTP, POP3, SMTP</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uk-UA" sz="1400" dirty="0">
                          <a:solidFill>
                            <a:schemeClr val="tx1"/>
                          </a:solidFill>
                          <a:latin typeface="Arial Narrow" panose="020B0606020202030204" pitchFamily="34" charset="0"/>
                          <a:ea typeface="Barlow Semi Condensed"/>
                          <a:cs typeface="Barlow Semi Condensed"/>
                          <a:sym typeface="Barlow Semi Condensed"/>
                        </a:rPr>
                        <a:t>6. Представлення (</a:t>
                      </a:r>
                      <a:r>
                        <a:rPr lang="en-US" sz="1400" dirty="0">
                          <a:solidFill>
                            <a:schemeClr val="tx1"/>
                          </a:solidFill>
                          <a:latin typeface="Arial Narrow" panose="020B0606020202030204" pitchFamily="34" charset="0"/>
                          <a:ea typeface="Barlow Semi Condensed"/>
                          <a:cs typeface="Barlow Semi Condensed"/>
                          <a:sym typeface="Barlow Semi Condensed"/>
                        </a:rPr>
                        <a:t>presentation)</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lang="uk-UA" sz="1400" noProof="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400" noProof="0" dirty="0">
                          <a:solidFill>
                            <a:schemeClr val="dk2"/>
                          </a:solidFill>
                          <a:latin typeface="Arial Narrow" panose="020B0606020202030204" pitchFamily="34" charset="0"/>
                          <a:ea typeface="Barlow Semi Condensed"/>
                          <a:cs typeface="Barlow Semi Condensed"/>
                          <a:sym typeface="Barlow Semi Condensed"/>
                        </a:rPr>
                        <a:t>ASCII, SSL/TLS, gzip</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0419">
                <a:tc>
                  <a:txBody>
                    <a:bodyPr/>
                    <a:lstStyle/>
                    <a:p>
                      <a:pPr marL="0" lvl="0" indent="0" algn="l" rtl="0">
                        <a:spcBef>
                          <a:spcPts val="0"/>
                        </a:spcBef>
                        <a:spcAft>
                          <a:spcPts val="0"/>
                        </a:spcAft>
                        <a:buNone/>
                      </a:pPr>
                      <a:r>
                        <a:rPr lang="uk-UA" sz="1400" dirty="0">
                          <a:solidFill>
                            <a:schemeClr val="tx1"/>
                          </a:solidFill>
                          <a:latin typeface="Arial Narrow" panose="020B0606020202030204" pitchFamily="34" charset="0"/>
                          <a:ea typeface="Barlow Semi Condensed"/>
                          <a:cs typeface="Barlow Semi Condensed"/>
                          <a:sym typeface="Barlow Semi Condensed"/>
                        </a:rPr>
                        <a:t>5. Сеансовий (</a:t>
                      </a:r>
                      <a:r>
                        <a:rPr lang="en-US" sz="1400" dirty="0">
                          <a:solidFill>
                            <a:schemeClr val="tx1"/>
                          </a:solidFill>
                          <a:latin typeface="Arial Narrow" panose="020B0606020202030204" pitchFamily="34" charset="0"/>
                          <a:ea typeface="Barlow Semi Condensed"/>
                          <a:cs typeface="Barlow Semi Condensed"/>
                          <a:sym typeface="Barlow Semi Condensed"/>
                        </a:rPr>
                        <a:t>session)</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lang="uk-UA" sz="1400" noProof="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400" noProof="0" dirty="0">
                          <a:solidFill>
                            <a:schemeClr val="dk2"/>
                          </a:solidFill>
                          <a:latin typeface="Arial Narrow" panose="020B0606020202030204" pitchFamily="34" charset="0"/>
                          <a:ea typeface="Barlow Semi Condensed"/>
                          <a:cs typeface="Barlow Semi Condensed"/>
                          <a:sym typeface="Barlow Semi Condensed"/>
                        </a:rPr>
                        <a:t>RPC (remote procedure call)</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754741890"/>
                  </a:ext>
                </a:extLst>
              </a:tr>
              <a:tr h="280419">
                <a:tc>
                  <a:txBody>
                    <a:bodyPr/>
                    <a:lstStyle/>
                    <a:p>
                      <a:pPr marL="0" lvl="0" indent="0" algn="l" rtl="0">
                        <a:spcBef>
                          <a:spcPts val="0"/>
                        </a:spcBef>
                        <a:spcAft>
                          <a:spcPts val="0"/>
                        </a:spcAft>
                        <a:buNone/>
                      </a:pPr>
                      <a:r>
                        <a:rPr lang="uk-UA" sz="1400" dirty="0">
                          <a:solidFill>
                            <a:schemeClr val="tx1"/>
                          </a:solidFill>
                          <a:latin typeface="Arial Narrow" panose="020B0606020202030204" pitchFamily="34" charset="0"/>
                          <a:ea typeface="Barlow Semi Condensed"/>
                          <a:cs typeface="Barlow Semi Condensed"/>
                          <a:sym typeface="Barlow Semi Condensed"/>
                        </a:rPr>
                        <a:t>4. Транспортний (</a:t>
                      </a:r>
                      <a:r>
                        <a:rPr lang="en-US" sz="1400" dirty="0">
                          <a:solidFill>
                            <a:schemeClr val="tx1"/>
                          </a:solidFill>
                          <a:latin typeface="Arial Narrow" panose="020B0606020202030204" pitchFamily="34" charset="0"/>
                          <a:ea typeface="Barlow Semi Condensed"/>
                          <a:cs typeface="Barlow Semi Condensed"/>
                          <a:sym typeface="Barlow Semi Condensed"/>
                        </a:rPr>
                        <a:t>transport)</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Сегменти (</a:t>
                      </a:r>
                      <a:r>
                        <a:rPr lang="en-US" sz="1400" noProof="0" dirty="0">
                          <a:solidFill>
                            <a:schemeClr val="dk2"/>
                          </a:solidFill>
                          <a:latin typeface="Arial Narrow" panose="020B0606020202030204" pitchFamily="34" charset="0"/>
                          <a:ea typeface="Barlow Semi Condensed"/>
                          <a:cs typeface="Barlow Semi Condensed"/>
                          <a:sym typeface="Barlow Semi Condensed"/>
                        </a:rPr>
                        <a:t>segment)</a:t>
                      </a:r>
                    </a:p>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Датаграми (</a:t>
                      </a:r>
                      <a:r>
                        <a:rPr lang="en-US" sz="1400" noProof="0" dirty="0">
                          <a:solidFill>
                            <a:schemeClr val="dk2"/>
                          </a:solidFill>
                          <a:latin typeface="Arial Narrow" panose="020B0606020202030204" pitchFamily="34" charset="0"/>
                          <a:ea typeface="Barlow Semi Condensed"/>
                          <a:cs typeface="Barlow Semi Condensed"/>
                          <a:sym typeface="Barlow Semi Condensed"/>
                        </a:rPr>
                        <a:t>datagram)</a:t>
                      </a:r>
                      <a:endParaRPr lang="uk-UA" sz="1400" noProof="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400" noProof="0" dirty="0">
                          <a:solidFill>
                            <a:schemeClr val="dk2"/>
                          </a:solidFill>
                          <a:latin typeface="Arial Narrow" panose="020B0606020202030204" pitchFamily="34" charset="0"/>
                          <a:ea typeface="Barlow Semi Condensed"/>
                          <a:cs typeface="Barlow Semi Condensed"/>
                          <a:sym typeface="Barlow Semi Condensed"/>
                        </a:rPr>
                        <a:t>TCP, UDP, ports</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2772490698"/>
                  </a:ext>
                </a:extLst>
              </a:tr>
              <a:tr h="280419">
                <a:tc>
                  <a:txBody>
                    <a:bodyPr/>
                    <a:lstStyle/>
                    <a:p>
                      <a:pPr marL="0" lvl="0" indent="0" algn="l" rtl="0">
                        <a:spcBef>
                          <a:spcPts val="0"/>
                        </a:spcBef>
                        <a:spcAft>
                          <a:spcPts val="0"/>
                        </a:spcAft>
                        <a:buNone/>
                      </a:pPr>
                      <a:r>
                        <a:rPr lang="uk-UA" sz="1400" dirty="0">
                          <a:solidFill>
                            <a:schemeClr val="tx1"/>
                          </a:solidFill>
                          <a:latin typeface="Arial Narrow" panose="020B0606020202030204" pitchFamily="34" charset="0"/>
                          <a:ea typeface="Barlow Semi Condensed"/>
                          <a:cs typeface="Barlow Semi Condensed"/>
                          <a:sym typeface="Barlow Semi Condensed"/>
                        </a:rPr>
                        <a:t>3. Мережевий (</a:t>
                      </a:r>
                      <a:r>
                        <a:rPr lang="en-US" sz="1400" dirty="0">
                          <a:solidFill>
                            <a:schemeClr val="tx1"/>
                          </a:solidFill>
                          <a:latin typeface="Arial Narrow" panose="020B0606020202030204" pitchFamily="34" charset="0"/>
                          <a:ea typeface="Barlow Semi Condensed"/>
                          <a:cs typeface="Barlow Semi Condensed"/>
                          <a:sym typeface="Barlow Semi Condensed"/>
                        </a:rPr>
                        <a:t>network)</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Пакети (</a:t>
                      </a:r>
                      <a:r>
                        <a:rPr lang="en-US" sz="1400" noProof="0" dirty="0">
                          <a:solidFill>
                            <a:schemeClr val="dk2"/>
                          </a:solidFill>
                          <a:latin typeface="Arial Narrow" panose="020B0606020202030204" pitchFamily="34" charset="0"/>
                          <a:ea typeface="Barlow Semi Condensed"/>
                          <a:cs typeface="Barlow Semi Condensed"/>
                          <a:sym typeface="Barlow Semi Condensed"/>
                        </a:rPr>
                        <a:t>packet)</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400" noProof="0" dirty="0">
                          <a:solidFill>
                            <a:schemeClr val="dk2"/>
                          </a:solidFill>
                          <a:latin typeface="Arial Narrow" panose="020B0606020202030204" pitchFamily="34" charset="0"/>
                          <a:ea typeface="Barlow Semi Condensed"/>
                          <a:cs typeface="Barlow Semi Condensed"/>
                          <a:sym typeface="Barlow Semi Condensed"/>
                        </a:rPr>
                        <a:t>IPv4, IPv6, IPsec, ICMP, hosts</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79180705"/>
                  </a:ext>
                </a:extLst>
              </a:tr>
              <a:tr h="280419">
                <a:tc>
                  <a:txBody>
                    <a:bodyPr/>
                    <a:lstStyle/>
                    <a:p>
                      <a:pPr marL="0" lvl="0" indent="0" algn="l" rtl="0">
                        <a:spcBef>
                          <a:spcPts val="0"/>
                        </a:spcBef>
                        <a:spcAft>
                          <a:spcPts val="0"/>
                        </a:spcAft>
                        <a:buNone/>
                      </a:pPr>
                      <a:r>
                        <a:rPr lang="uk-UA" sz="1400" dirty="0">
                          <a:solidFill>
                            <a:schemeClr val="tx1"/>
                          </a:solidFill>
                          <a:latin typeface="Arial Narrow" panose="020B0606020202030204" pitchFamily="34" charset="0"/>
                          <a:ea typeface="Barlow Semi Condensed"/>
                          <a:cs typeface="Barlow Semi Condensed"/>
                          <a:sym typeface="Barlow Semi Condensed"/>
                        </a:rPr>
                        <a:t>2. Канальний</a:t>
                      </a:r>
                      <a:r>
                        <a:rPr lang="en-US" sz="1400" dirty="0">
                          <a:solidFill>
                            <a:schemeClr val="tx1"/>
                          </a:solidFill>
                          <a:latin typeface="Arial Narrow" panose="020B0606020202030204" pitchFamily="34" charset="0"/>
                          <a:ea typeface="Barlow Semi Condensed"/>
                          <a:cs typeface="Barlow Semi Condensed"/>
                          <a:sym typeface="Barlow Semi Condensed"/>
                        </a:rPr>
                        <a:t> </a:t>
                      </a:r>
                      <a:r>
                        <a:rPr lang="uk-UA" sz="1400" dirty="0">
                          <a:solidFill>
                            <a:schemeClr val="tx1"/>
                          </a:solidFill>
                          <a:latin typeface="Arial Narrow" panose="020B0606020202030204" pitchFamily="34" charset="0"/>
                          <a:ea typeface="Barlow Semi Condensed"/>
                          <a:cs typeface="Barlow Semi Condensed"/>
                          <a:sym typeface="Barlow Semi Condensed"/>
                        </a:rPr>
                        <a:t>(</a:t>
                      </a:r>
                      <a:r>
                        <a:rPr lang="en-US" sz="1400" dirty="0">
                          <a:solidFill>
                            <a:schemeClr val="tx1"/>
                          </a:solidFill>
                          <a:latin typeface="Arial Narrow" panose="020B0606020202030204" pitchFamily="34" charset="0"/>
                          <a:ea typeface="Barlow Semi Condensed"/>
                          <a:cs typeface="Barlow Semi Condensed"/>
                          <a:sym typeface="Barlow Semi Condensed"/>
                        </a:rPr>
                        <a:t>data link)</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Кадри (</a:t>
                      </a:r>
                      <a:r>
                        <a:rPr lang="en-US" sz="1400" noProof="0" dirty="0">
                          <a:solidFill>
                            <a:schemeClr val="dk2"/>
                          </a:solidFill>
                          <a:latin typeface="Arial Narrow" panose="020B0606020202030204" pitchFamily="34" charset="0"/>
                          <a:ea typeface="Barlow Semi Condensed"/>
                          <a:cs typeface="Barlow Semi Condensed"/>
                          <a:sym typeface="Barlow Semi Condensed"/>
                        </a:rPr>
                        <a:t>frame)</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400" noProof="0" dirty="0">
                          <a:solidFill>
                            <a:schemeClr val="dk2"/>
                          </a:solidFill>
                          <a:latin typeface="Arial Narrow" panose="020B0606020202030204" pitchFamily="34" charset="0"/>
                          <a:ea typeface="Barlow Semi Condensed"/>
                          <a:cs typeface="Barlow Semi Condensed"/>
                          <a:sym typeface="Barlow Semi Condensed"/>
                        </a:rPr>
                        <a:t>Ethernet, Wi-Fi</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2098988044"/>
                  </a:ext>
                </a:extLst>
              </a:tr>
              <a:tr h="280419">
                <a:tc>
                  <a:txBody>
                    <a:bodyPr/>
                    <a:lstStyle/>
                    <a:p>
                      <a:pPr marL="0" lvl="0" indent="0" algn="l" rtl="0">
                        <a:spcBef>
                          <a:spcPts val="0"/>
                        </a:spcBef>
                        <a:spcAft>
                          <a:spcPts val="0"/>
                        </a:spcAft>
                        <a:buNone/>
                      </a:pPr>
                      <a:r>
                        <a:rPr lang="uk-UA" sz="1400" dirty="0">
                          <a:solidFill>
                            <a:schemeClr val="tx1"/>
                          </a:solidFill>
                          <a:latin typeface="Arial Narrow" panose="020B0606020202030204" pitchFamily="34" charset="0"/>
                          <a:ea typeface="Barlow Semi Condensed"/>
                          <a:cs typeface="Barlow Semi Condensed"/>
                          <a:sym typeface="Barlow Semi Condensed"/>
                        </a:rPr>
                        <a:t>1. Фізичний (</a:t>
                      </a:r>
                      <a:r>
                        <a:rPr lang="en-US" sz="1400" dirty="0">
                          <a:solidFill>
                            <a:schemeClr val="tx1"/>
                          </a:solidFill>
                          <a:latin typeface="Arial Narrow" panose="020B0606020202030204" pitchFamily="34" charset="0"/>
                          <a:ea typeface="Barlow Semi Condensed"/>
                          <a:cs typeface="Barlow Semi Condensed"/>
                          <a:sym typeface="Barlow Semi Condensed"/>
                        </a:rPr>
                        <a:t>physical)</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Біти (</a:t>
                      </a:r>
                      <a:r>
                        <a:rPr lang="en-US" sz="1400" noProof="0" dirty="0">
                          <a:solidFill>
                            <a:schemeClr val="dk2"/>
                          </a:solidFill>
                          <a:latin typeface="Arial Narrow" panose="020B0606020202030204" pitchFamily="34" charset="0"/>
                          <a:ea typeface="Barlow Semi Condensed"/>
                          <a:cs typeface="Barlow Semi Condensed"/>
                          <a:sym typeface="Barlow Semi Condensed"/>
                        </a:rPr>
                        <a:t>bit)</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400" noProof="0" dirty="0">
                          <a:solidFill>
                            <a:schemeClr val="dk2"/>
                          </a:solidFill>
                          <a:latin typeface="Arial Narrow" panose="020B0606020202030204" pitchFamily="34" charset="0"/>
                          <a:ea typeface="Barlow Semi Condensed"/>
                          <a:cs typeface="Barlow Semi Condensed"/>
                          <a:sym typeface="Barlow Semi Condensed"/>
                        </a:rPr>
                        <a:t>USB,  RJ, </a:t>
                      </a:r>
                      <a:r>
                        <a:rPr lang="uk-UA" sz="1400" noProof="0" dirty="0">
                          <a:solidFill>
                            <a:schemeClr val="dk2"/>
                          </a:solidFill>
                          <a:latin typeface="Arial Narrow" panose="020B0606020202030204" pitchFamily="34" charset="0"/>
                          <a:ea typeface="Barlow Semi Condensed"/>
                          <a:cs typeface="Barlow Semi Condensed"/>
                          <a:sym typeface="Barlow Semi Condensed"/>
                        </a:rPr>
                        <a:t>радіоканал</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4016062498"/>
                  </a:ext>
                </a:extLst>
              </a:tr>
            </a:tbl>
          </a:graphicData>
        </a:graphic>
      </p:graphicFrame>
      <p:pic>
        <p:nvPicPr>
          <p:cNvPr id="2" name="Рисунок 1">
            <a:extLst>
              <a:ext uri="{FF2B5EF4-FFF2-40B4-BE49-F238E27FC236}">
                <a16:creationId xmlns:a16="http://schemas.microsoft.com/office/drawing/2014/main" id="{FBE35599-7D8F-40B3-AEE3-24B57A786ED8}"/>
              </a:ext>
            </a:extLst>
          </p:cNvPr>
          <p:cNvPicPr>
            <a:picLocks noChangeAspect="1"/>
          </p:cNvPicPr>
          <p:nvPr/>
        </p:nvPicPr>
        <p:blipFill>
          <a:blip r:embed="rId3"/>
          <a:stretch>
            <a:fillRect/>
          </a:stretch>
        </p:blipFill>
        <p:spPr>
          <a:xfrm>
            <a:off x="1676097" y="4055332"/>
            <a:ext cx="5191866" cy="1078935"/>
          </a:xfrm>
          <a:prstGeom prst="rect">
            <a:avLst/>
          </a:prstGeom>
        </p:spPr>
      </p:pic>
    </p:spTree>
    <p:extLst>
      <p:ext uri="{BB962C8B-B14F-4D97-AF65-F5344CB8AC3E}">
        <p14:creationId xmlns:p14="http://schemas.microsoft.com/office/powerpoint/2010/main" val="9505992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5021704" y="170828"/>
            <a:ext cx="2860411"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MAC-</a:t>
            </a:r>
            <a:r>
              <a:rPr lang="uk-UA" dirty="0">
                <a:latin typeface="Bahnschrift SemiBold Condensed" panose="020B0502040204020203" pitchFamily="34" charset="0"/>
              </a:rPr>
              <a:t>адреса</a:t>
            </a:r>
            <a:endParaRPr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104932" y="719528"/>
            <a:ext cx="8738028" cy="44239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MAC-</a:t>
            </a:r>
            <a:r>
              <a:rPr lang="uk-UA" dirty="0">
                <a:solidFill>
                  <a:schemeClr val="accent1"/>
                </a:solidFill>
                <a:latin typeface="Arial Narrow" panose="020B0606020202030204" pitchFamily="34" charset="0"/>
              </a:rPr>
              <a:t>адреса </a:t>
            </a:r>
            <a:r>
              <a:rPr lang="uk-UA" dirty="0">
                <a:latin typeface="Arial Narrow" panose="020B0606020202030204" pitchFamily="34" charset="0"/>
              </a:rPr>
              <a:t>– унікальний</a:t>
            </a:r>
          </a:p>
          <a:p>
            <a:pPr marL="127000">
              <a:buClr>
                <a:schemeClr val="accent1"/>
              </a:buClr>
              <a:buSzPts val="1600"/>
            </a:pPr>
            <a:r>
              <a:rPr lang="uk-UA" dirty="0">
                <a:latin typeface="Arial Narrow" panose="020B0606020202030204" pitchFamily="34" charset="0"/>
              </a:rPr>
              <a:t>                                                                                                                 ідентифікатор мережевого інтерфейсу.</a:t>
            </a:r>
          </a:p>
          <a:p>
            <a:pPr marL="127000">
              <a:buClr>
                <a:schemeClr val="accent1"/>
              </a:buClr>
              <a:buSzPts val="1600"/>
            </a:pPr>
            <a:endParaRPr lang="uk-UA" dirty="0">
              <a:latin typeface="Arial Narrow" panose="020B0606020202030204" pitchFamily="34" charset="0"/>
            </a:endParaRPr>
          </a:p>
          <a:p>
            <a:pPr marL="127000">
              <a:buClr>
                <a:schemeClr val="accent1"/>
              </a:buClr>
              <a:buSzPts val="1600"/>
            </a:pPr>
            <a:endParaRPr lang="uk-UA" dirty="0">
              <a:latin typeface="Arial Narrow" panose="020B0606020202030204" pitchFamily="34" charset="0"/>
            </a:endParaRPr>
          </a:p>
          <a:p>
            <a:pPr marL="127000">
              <a:buClr>
                <a:schemeClr val="accent1"/>
              </a:buClr>
              <a:buSzPts val="1600"/>
            </a:pPr>
            <a:endParaRPr lang="uk-UA" dirty="0">
              <a:latin typeface="Arial Narrow" panose="020B0606020202030204" pitchFamily="34" charset="0"/>
            </a:endParaRPr>
          </a:p>
          <a:p>
            <a:pPr marL="127000">
              <a:buClr>
                <a:schemeClr val="accent1"/>
              </a:buClr>
              <a:buSzPts val="1600"/>
            </a:pPr>
            <a:endParaRPr lang="uk-UA" dirty="0">
              <a:latin typeface="Arial Narrow" panose="020B0606020202030204" pitchFamily="34" charset="0"/>
            </a:endParaRPr>
          </a:p>
          <a:p>
            <a:pPr marL="127000">
              <a:buClr>
                <a:schemeClr val="accent1"/>
              </a:buClr>
              <a:buSzPts val="1600"/>
            </a:pPr>
            <a:endParaRPr lang="uk-UA"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Формат: </a:t>
            </a:r>
            <a:r>
              <a:rPr lang="ru-RU" dirty="0">
                <a:latin typeface="Arial Narrow" panose="020B0606020202030204" pitchFamily="34" charset="0"/>
              </a:rPr>
              <a:t>6 байт (</a:t>
            </a:r>
            <a:r>
              <a:rPr lang="uk-UA" dirty="0">
                <a:latin typeface="Arial Narrow" panose="020B0606020202030204" pitchFamily="34" charset="0"/>
              </a:rPr>
              <a:t>наприклад</a:t>
            </a:r>
            <a:r>
              <a:rPr lang="ru-RU" dirty="0">
                <a:latin typeface="Arial Narrow" panose="020B0606020202030204" pitchFamily="34" charset="0"/>
              </a:rPr>
              <a:t>, </a:t>
            </a:r>
            <a:r>
              <a:rPr lang="ru-RU" dirty="0">
                <a:solidFill>
                  <a:schemeClr val="accent1"/>
                </a:solidFill>
                <a:latin typeface="Arial Narrow" panose="020B0606020202030204" pitchFamily="34" charset="0"/>
              </a:rPr>
              <a:t>00:1A:2B:3C:4D:5E</a:t>
            </a:r>
            <a:r>
              <a:rPr lang="ru-RU" dirty="0">
                <a:latin typeface="Arial Narrow" panose="020B0606020202030204" pitchFamily="34" charset="0"/>
              </a:rPr>
              <a:t>).</a:t>
            </a:r>
          </a:p>
          <a:p>
            <a:pPr marL="901700" indent="-330200">
              <a:buClr>
                <a:schemeClr val="accent1"/>
              </a:buClr>
              <a:buSzPts val="1600"/>
              <a:buFont typeface="Barlow Semi Condensed"/>
              <a:buChar char="●"/>
            </a:pPr>
            <a:r>
              <a:rPr lang="uk-UA" dirty="0">
                <a:latin typeface="Arial Narrow" panose="020B0606020202030204" pitchFamily="34" charset="0"/>
              </a:rPr>
              <a:t>Перші 3 байти - ідентифікатор виробника (</a:t>
            </a:r>
            <a:r>
              <a:rPr lang="en-US" dirty="0">
                <a:latin typeface="Arial Narrow" panose="020B0606020202030204" pitchFamily="34" charset="0"/>
              </a:rPr>
              <a:t>OUI).</a:t>
            </a:r>
            <a:endParaRPr lang="uk-UA" dirty="0">
              <a:latin typeface="Arial Narrow" panose="020B0606020202030204" pitchFamily="34" charset="0"/>
            </a:endParaRPr>
          </a:p>
          <a:p>
            <a:pPr marL="901700" indent="-330200">
              <a:buClr>
                <a:schemeClr val="accent1"/>
              </a:buClr>
              <a:buSzPts val="1600"/>
              <a:buFont typeface="Barlow Semi Condensed"/>
              <a:buChar char="●"/>
            </a:pPr>
            <a:r>
              <a:rPr lang="uk-UA" dirty="0">
                <a:latin typeface="Arial Narrow" panose="020B0606020202030204" pitchFamily="34" charset="0"/>
              </a:rPr>
              <a:t>Останні 3 байти - унікальний ідентифікатор пристрою.</a:t>
            </a:r>
          </a:p>
          <a:p>
            <a:pPr marL="457200" indent="-330200">
              <a:buClr>
                <a:schemeClr val="accent1"/>
              </a:buClr>
              <a:buSzPts val="1600"/>
              <a:buFont typeface="Barlow Semi Condensed"/>
              <a:buChar char="●"/>
            </a:pPr>
            <a:r>
              <a:rPr lang="uk-UA" dirty="0">
                <a:latin typeface="Arial Narrow" panose="020B0606020202030204" pitchFamily="34" charset="0"/>
              </a:rPr>
              <a:t>Вшита в мережеву карту на заводі (може бути змінена програмно).</a:t>
            </a:r>
          </a:p>
          <a:p>
            <a:pPr marL="457200" indent="-330200">
              <a:buClr>
                <a:schemeClr val="accent1"/>
              </a:buClr>
              <a:buSzPts val="1600"/>
              <a:buFont typeface="Barlow Semi Condensed"/>
              <a:buChar char="●"/>
            </a:pPr>
            <a:r>
              <a:rPr lang="uk-UA" dirty="0">
                <a:latin typeface="Arial Narrow" panose="020B0606020202030204" pitchFamily="34" charset="0"/>
              </a:rPr>
              <a:t>MAC-адреса не передається через Інтернет, лише в локальній мережі.</a:t>
            </a:r>
          </a:p>
          <a:p>
            <a:pPr marL="457200" indent="-330200">
              <a:buClr>
                <a:schemeClr val="accent1"/>
              </a:buClr>
              <a:buSzPts val="1600"/>
              <a:buFont typeface="Barlow Semi Condensed"/>
              <a:buChar char="●"/>
            </a:pPr>
            <a:r>
              <a:rPr lang="uk-UA" dirty="0">
                <a:latin typeface="Arial Narrow" panose="020B0606020202030204" pitchFamily="34" charset="0"/>
              </a:rPr>
              <a:t>Джерела фіксації:</a:t>
            </a:r>
          </a:p>
          <a:p>
            <a:pPr marL="901700" indent="-330200">
              <a:buClr>
                <a:schemeClr val="accent1"/>
              </a:buClr>
              <a:buSzPts val="1600"/>
              <a:buFont typeface="Barlow Semi Condensed"/>
              <a:buChar char="●"/>
            </a:pPr>
            <a:r>
              <a:rPr lang="uk-UA" dirty="0">
                <a:latin typeface="Arial Narrow" panose="020B0606020202030204" pitchFamily="34" charset="0"/>
              </a:rPr>
              <a:t>DHCP-сервери</a:t>
            </a:r>
          </a:p>
          <a:p>
            <a:pPr marL="901700" indent="-330200">
              <a:buClr>
                <a:schemeClr val="accent1"/>
              </a:buClr>
              <a:buSzPts val="1600"/>
              <a:buFont typeface="Barlow Semi Condensed"/>
              <a:buChar char="●"/>
            </a:pPr>
            <a:r>
              <a:rPr lang="uk-UA" dirty="0">
                <a:latin typeface="Arial Narrow" panose="020B0606020202030204" pitchFamily="34" charset="0"/>
              </a:rPr>
              <a:t>Wi-Fi контролери</a:t>
            </a:r>
          </a:p>
          <a:p>
            <a:pPr marL="901700" indent="-330200">
              <a:buClr>
                <a:schemeClr val="accent1"/>
              </a:buClr>
              <a:buSzPts val="1600"/>
              <a:buFont typeface="Barlow Semi Condensed"/>
              <a:buChar char="●"/>
            </a:pPr>
            <a:r>
              <a:rPr lang="uk-UA" dirty="0">
                <a:latin typeface="Arial Narrow" panose="020B0606020202030204" pitchFamily="34" charset="0"/>
              </a:rPr>
              <a:t>Журнали маршрутизаторів / комутаторів</a:t>
            </a:r>
          </a:p>
          <a:p>
            <a:pPr marL="901700" indent="-330200">
              <a:buClr>
                <a:schemeClr val="accent1"/>
              </a:buClr>
              <a:buSzPts val="1600"/>
              <a:buFont typeface="Barlow Semi Condensed"/>
              <a:buChar char="●"/>
            </a:pPr>
            <a:r>
              <a:rPr lang="uk-UA" dirty="0">
                <a:latin typeface="Arial Narrow" panose="020B0606020202030204" pitchFamily="34" charset="0"/>
              </a:rPr>
              <a:t>Пам’ять системи (наприклад, </a:t>
            </a:r>
            <a:r>
              <a:rPr lang="en-US" dirty="0">
                <a:solidFill>
                  <a:schemeClr val="accent1"/>
                </a:solidFill>
                <a:latin typeface="Arial Narrow" panose="020B0606020202030204" pitchFamily="34" charset="0"/>
              </a:rPr>
              <a:t>arp -a, ipconfig /all</a:t>
            </a:r>
            <a:r>
              <a:rPr lang="en-US" dirty="0">
                <a:latin typeface="Arial Narrow" panose="020B0606020202030204" pitchFamily="34" charset="0"/>
              </a:rPr>
              <a:t>)</a:t>
            </a:r>
            <a:endParaRPr lang="uk-UA" dirty="0">
              <a:latin typeface="Arial Narrow" panose="020B0606020202030204" pitchFamily="34" charset="0"/>
            </a:endParaRPr>
          </a:p>
        </p:txBody>
      </p:sp>
      <p:pic>
        <p:nvPicPr>
          <p:cNvPr id="1026" name="Picture 2" descr="What is MAC Address">
            <a:extLst>
              <a:ext uri="{FF2B5EF4-FFF2-40B4-BE49-F238E27FC236}">
                <a16:creationId xmlns:a16="http://schemas.microsoft.com/office/drawing/2014/main" id="{09E65C61-7C07-4777-B3F2-6A8A24AC7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441431" cy="245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939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61"/>
        <p:cNvGrpSpPr/>
        <p:nvPr/>
      </p:nvGrpSpPr>
      <p:grpSpPr>
        <a:xfrm>
          <a:off x="0" y="0"/>
          <a:ext cx="0" cy="0"/>
          <a:chOff x="0" y="0"/>
          <a:chExt cx="0" cy="0"/>
        </a:xfrm>
      </p:grpSpPr>
      <p:sp>
        <p:nvSpPr>
          <p:cNvPr id="3462" name="Google Shape;3462;p59"/>
          <p:cNvSpPr txBox="1">
            <a:spLocks noGrp="1"/>
          </p:cNvSpPr>
          <p:nvPr>
            <p:ph type="title"/>
          </p:nvPr>
        </p:nvSpPr>
        <p:spPr>
          <a:xfrm>
            <a:off x="577736" y="446137"/>
            <a:ext cx="683382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UA" dirty="0">
                <a:latin typeface="Bahnschrift Condensed" panose="020B0502040204020203" pitchFamily="34" charset="0"/>
              </a:rPr>
              <a:t>Базові навички потрібні криміналісту-досліднику</a:t>
            </a:r>
            <a:endParaRPr dirty="0">
              <a:latin typeface="Bahnschrift Condensed" panose="020B0502040204020203" pitchFamily="34" charset="0"/>
            </a:endParaRPr>
          </a:p>
          <a:p>
            <a:pPr marL="0" lvl="0" indent="0" algn="ctr" rtl="0">
              <a:spcBef>
                <a:spcPts val="0"/>
              </a:spcBef>
              <a:spcAft>
                <a:spcPts val="0"/>
              </a:spcAft>
              <a:buNone/>
            </a:pPr>
            <a:endParaRPr dirty="0"/>
          </a:p>
        </p:txBody>
      </p:sp>
      <p:sp>
        <p:nvSpPr>
          <p:cNvPr id="3468" name="Google Shape;3468;p59"/>
          <p:cNvSpPr txBox="1">
            <a:spLocks noGrp="1"/>
          </p:cNvSpPr>
          <p:nvPr>
            <p:ph type="subTitle" idx="1"/>
          </p:nvPr>
        </p:nvSpPr>
        <p:spPr>
          <a:xfrm>
            <a:off x="5612173" y="3519685"/>
            <a:ext cx="1009092"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uk-UA" sz="1800" dirty="0">
                <a:solidFill>
                  <a:schemeClr val="accent1"/>
                </a:solidFill>
                <a:latin typeface="Arial Narrow" panose="020B0606020202030204" pitchFamily="34" charset="0"/>
                <a:ea typeface="Barlow Semi Condensed Medium"/>
                <a:cs typeface="Barlow Semi Condensed Medium"/>
                <a:sym typeface="Barlow Semi Condensed Medium"/>
              </a:rPr>
              <a:t>Технічні</a:t>
            </a:r>
            <a:endParaRPr sz="1800" dirty="0">
              <a:solidFill>
                <a:schemeClr val="accent1"/>
              </a:solidFill>
              <a:latin typeface="Arial Narrow" panose="020B0606020202030204" pitchFamily="34" charset="0"/>
              <a:ea typeface="Barlow Semi Condensed Medium"/>
              <a:cs typeface="Barlow Semi Condensed Medium"/>
              <a:sym typeface="Barlow Semi Condensed Medium"/>
            </a:endParaRPr>
          </a:p>
        </p:txBody>
      </p:sp>
      <p:sp>
        <p:nvSpPr>
          <p:cNvPr id="3470" name="Google Shape;3470;p59"/>
          <p:cNvSpPr txBox="1">
            <a:spLocks noGrp="1"/>
          </p:cNvSpPr>
          <p:nvPr>
            <p:ph type="subTitle" idx="4294967295"/>
          </p:nvPr>
        </p:nvSpPr>
        <p:spPr>
          <a:xfrm>
            <a:off x="2717125" y="3479567"/>
            <a:ext cx="1345401" cy="3041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uk-UA" sz="1800" dirty="0">
                <a:solidFill>
                  <a:schemeClr val="accent1"/>
                </a:solidFill>
                <a:latin typeface="Arial Narrow" panose="020B0606020202030204" pitchFamily="34" charset="0"/>
                <a:ea typeface="Barlow Semi Condensed Medium"/>
                <a:cs typeface="Barlow Semi Condensed Medium"/>
                <a:sym typeface="Barlow Semi Condensed Medium"/>
              </a:rPr>
              <a:t>Дослідницькі</a:t>
            </a:r>
            <a:endParaRPr sz="1800" dirty="0">
              <a:solidFill>
                <a:schemeClr val="accent1"/>
              </a:solidFill>
              <a:latin typeface="Arial Narrow" panose="020B0606020202030204" pitchFamily="34" charset="0"/>
              <a:ea typeface="Barlow Semi Condensed Medium"/>
              <a:cs typeface="Barlow Semi Condensed Medium"/>
              <a:sym typeface="Barlow Semi Condensed Medium"/>
            </a:endParaRPr>
          </a:p>
        </p:txBody>
      </p:sp>
      <p:sp>
        <p:nvSpPr>
          <p:cNvPr id="12" name="Google Shape;5084;p69" descr="Timeline background shape">
            <a:extLst>
              <a:ext uri="{FF2B5EF4-FFF2-40B4-BE49-F238E27FC236}">
                <a16:creationId xmlns:a16="http://schemas.microsoft.com/office/drawing/2014/main" id="{CEFD414C-D368-47C6-A525-C58E2FA6C11A}"/>
              </a:ext>
            </a:extLst>
          </p:cNvPr>
          <p:cNvSpPr/>
          <p:nvPr/>
        </p:nvSpPr>
        <p:spPr>
          <a:xfrm>
            <a:off x="4837234" y="3519686"/>
            <a:ext cx="2879747" cy="365699"/>
          </a:xfrm>
          <a:prstGeom prst="homePlate">
            <a:avLst>
              <a:gd name="adj" fmla="val 50000"/>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84;p69" descr="Timeline background shape">
            <a:extLst>
              <a:ext uri="{FF2B5EF4-FFF2-40B4-BE49-F238E27FC236}">
                <a16:creationId xmlns:a16="http://schemas.microsoft.com/office/drawing/2014/main" id="{3853CE9D-8565-4188-B893-C3659D73B85E}"/>
              </a:ext>
            </a:extLst>
          </p:cNvPr>
          <p:cNvSpPr/>
          <p:nvPr/>
        </p:nvSpPr>
        <p:spPr>
          <a:xfrm rot="10800000">
            <a:off x="1957718" y="3519686"/>
            <a:ext cx="2879747" cy="365699"/>
          </a:xfrm>
          <a:prstGeom prst="homePlate">
            <a:avLst>
              <a:gd name="adj" fmla="val 50000"/>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Группа 13">
            <a:extLst>
              <a:ext uri="{FF2B5EF4-FFF2-40B4-BE49-F238E27FC236}">
                <a16:creationId xmlns:a16="http://schemas.microsoft.com/office/drawing/2014/main" id="{7767D93F-8C65-49F0-A68A-2991099DA1FD}"/>
              </a:ext>
            </a:extLst>
          </p:cNvPr>
          <p:cNvGrpSpPr/>
          <p:nvPr/>
        </p:nvGrpSpPr>
        <p:grpSpPr>
          <a:xfrm>
            <a:off x="812564" y="1907794"/>
            <a:ext cx="1245900" cy="1245900"/>
            <a:chOff x="6188127" y="1004706"/>
            <a:chExt cx="1245900" cy="1245900"/>
          </a:xfrm>
        </p:grpSpPr>
        <p:sp>
          <p:nvSpPr>
            <p:cNvPr id="15" name="Google Shape;2315;p43">
              <a:extLst>
                <a:ext uri="{FF2B5EF4-FFF2-40B4-BE49-F238E27FC236}">
                  <a16:creationId xmlns:a16="http://schemas.microsoft.com/office/drawing/2014/main" id="{CC99CD16-2DDA-4471-8827-989B707154B4}"/>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16;p43">
              <a:extLst>
                <a:ext uri="{FF2B5EF4-FFF2-40B4-BE49-F238E27FC236}">
                  <a16:creationId xmlns:a16="http://schemas.microsoft.com/office/drawing/2014/main" id="{BF8F0BA7-ADCD-44F6-AA11-3B156C760F26}"/>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17;p43">
              <a:extLst>
                <a:ext uri="{FF2B5EF4-FFF2-40B4-BE49-F238E27FC236}">
                  <a16:creationId xmlns:a16="http://schemas.microsoft.com/office/drawing/2014/main" id="{F5D534CD-70BF-43B6-BD79-54D0039BDA07}"/>
                </a:ext>
              </a:extLst>
            </p:cNvPr>
            <p:cNvSpPr txBox="1"/>
            <p:nvPr/>
          </p:nvSpPr>
          <p:spPr>
            <a:xfrm>
              <a:off x="6295977" y="1362456"/>
              <a:ext cx="103020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Контр-розвідка</a:t>
              </a:r>
              <a:endParaRPr dirty="0">
                <a:solidFill>
                  <a:schemeClr val="lt1"/>
                </a:solidFill>
                <a:latin typeface="Barlow Semi Condensed Medium"/>
                <a:ea typeface="Barlow Semi Condensed Medium"/>
                <a:cs typeface="Barlow Semi Condensed Medium"/>
                <a:sym typeface="Barlow Semi Condensed Medium"/>
              </a:endParaRPr>
            </a:p>
          </p:txBody>
        </p:sp>
      </p:grpSp>
      <p:grpSp>
        <p:nvGrpSpPr>
          <p:cNvPr id="18" name="Группа 17">
            <a:extLst>
              <a:ext uri="{FF2B5EF4-FFF2-40B4-BE49-F238E27FC236}">
                <a16:creationId xmlns:a16="http://schemas.microsoft.com/office/drawing/2014/main" id="{E6C3D771-D8BF-4CE2-BEA7-432E500E798D}"/>
              </a:ext>
            </a:extLst>
          </p:cNvPr>
          <p:cNvGrpSpPr/>
          <p:nvPr/>
        </p:nvGrpSpPr>
        <p:grpSpPr>
          <a:xfrm>
            <a:off x="2166314" y="1907794"/>
            <a:ext cx="1245900" cy="1245900"/>
            <a:chOff x="6188127" y="1004706"/>
            <a:chExt cx="1245900" cy="1245900"/>
          </a:xfrm>
        </p:grpSpPr>
        <p:sp>
          <p:nvSpPr>
            <p:cNvPr id="19" name="Google Shape;2315;p43">
              <a:extLst>
                <a:ext uri="{FF2B5EF4-FFF2-40B4-BE49-F238E27FC236}">
                  <a16:creationId xmlns:a16="http://schemas.microsoft.com/office/drawing/2014/main" id="{8FE3F60D-9966-43D0-AB43-E29AA221BB17}"/>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16;p43">
              <a:extLst>
                <a:ext uri="{FF2B5EF4-FFF2-40B4-BE49-F238E27FC236}">
                  <a16:creationId xmlns:a16="http://schemas.microsoft.com/office/drawing/2014/main" id="{8E12B2CB-980F-4594-8844-5E0C0D725B09}"/>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17;p43">
              <a:extLst>
                <a:ext uri="{FF2B5EF4-FFF2-40B4-BE49-F238E27FC236}">
                  <a16:creationId xmlns:a16="http://schemas.microsoft.com/office/drawing/2014/main" id="{9458C956-90D8-4461-8BC8-078300AEE64A}"/>
                </a:ext>
              </a:extLst>
            </p:cNvPr>
            <p:cNvSpPr txBox="1"/>
            <p:nvPr/>
          </p:nvSpPr>
          <p:spPr>
            <a:xfrm>
              <a:off x="6244457" y="1362456"/>
              <a:ext cx="1133239"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Анти-тероризм</a:t>
              </a:r>
              <a:endParaRPr dirty="0">
                <a:solidFill>
                  <a:schemeClr val="lt1"/>
                </a:solidFill>
                <a:latin typeface="Barlow Semi Condensed Medium"/>
                <a:ea typeface="Barlow Semi Condensed Medium"/>
                <a:cs typeface="Barlow Semi Condensed Medium"/>
                <a:sym typeface="Barlow Semi Condensed Medium"/>
              </a:endParaRPr>
            </a:p>
          </p:txBody>
        </p:sp>
      </p:grpSp>
      <p:grpSp>
        <p:nvGrpSpPr>
          <p:cNvPr id="22" name="Группа 21">
            <a:extLst>
              <a:ext uri="{FF2B5EF4-FFF2-40B4-BE49-F238E27FC236}">
                <a16:creationId xmlns:a16="http://schemas.microsoft.com/office/drawing/2014/main" id="{B0E027DB-97CB-4F7A-8519-D6A5954E41E3}"/>
              </a:ext>
            </a:extLst>
          </p:cNvPr>
          <p:cNvGrpSpPr/>
          <p:nvPr/>
        </p:nvGrpSpPr>
        <p:grpSpPr>
          <a:xfrm>
            <a:off x="3520064" y="1907794"/>
            <a:ext cx="1245900" cy="1245900"/>
            <a:chOff x="6188127" y="1004706"/>
            <a:chExt cx="1245900" cy="1245900"/>
          </a:xfrm>
        </p:grpSpPr>
        <p:sp>
          <p:nvSpPr>
            <p:cNvPr id="23" name="Google Shape;2315;p43">
              <a:extLst>
                <a:ext uri="{FF2B5EF4-FFF2-40B4-BE49-F238E27FC236}">
                  <a16:creationId xmlns:a16="http://schemas.microsoft.com/office/drawing/2014/main" id="{1B9C63C5-B2F0-4743-B5D1-8A7974EEE660}"/>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16;p43">
              <a:extLst>
                <a:ext uri="{FF2B5EF4-FFF2-40B4-BE49-F238E27FC236}">
                  <a16:creationId xmlns:a16="http://schemas.microsoft.com/office/drawing/2014/main" id="{321C506C-F7F6-4298-835A-8B1006C620FA}"/>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17;p43">
              <a:extLst>
                <a:ext uri="{FF2B5EF4-FFF2-40B4-BE49-F238E27FC236}">
                  <a16:creationId xmlns:a16="http://schemas.microsoft.com/office/drawing/2014/main" id="{3943104B-FC9C-4013-A556-3D0130BD7BA2}"/>
                </a:ext>
              </a:extLst>
            </p:cNvPr>
            <p:cNvSpPr txBox="1"/>
            <p:nvPr/>
          </p:nvSpPr>
          <p:spPr>
            <a:xfrm>
              <a:off x="6215837" y="1362456"/>
              <a:ext cx="1185669"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Цифрова</a:t>
              </a:r>
            </a:p>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криміна-лістика</a:t>
              </a:r>
              <a:endParaRPr dirty="0">
                <a:solidFill>
                  <a:schemeClr val="lt1"/>
                </a:solidFill>
                <a:latin typeface="Barlow Semi Condensed Medium"/>
                <a:ea typeface="Barlow Semi Condensed Medium"/>
                <a:cs typeface="Barlow Semi Condensed Medium"/>
                <a:sym typeface="Barlow Semi Condensed Medium"/>
              </a:endParaRPr>
            </a:p>
          </p:txBody>
        </p:sp>
      </p:grpSp>
      <p:grpSp>
        <p:nvGrpSpPr>
          <p:cNvPr id="26" name="Группа 25">
            <a:extLst>
              <a:ext uri="{FF2B5EF4-FFF2-40B4-BE49-F238E27FC236}">
                <a16:creationId xmlns:a16="http://schemas.microsoft.com/office/drawing/2014/main" id="{ADBD581D-B985-4DE7-BDAC-C73903435C59}"/>
              </a:ext>
            </a:extLst>
          </p:cNvPr>
          <p:cNvGrpSpPr/>
          <p:nvPr/>
        </p:nvGrpSpPr>
        <p:grpSpPr>
          <a:xfrm>
            <a:off x="4873814" y="1912523"/>
            <a:ext cx="1245900" cy="1245900"/>
            <a:chOff x="6188127" y="1004706"/>
            <a:chExt cx="1245900" cy="1245900"/>
          </a:xfrm>
        </p:grpSpPr>
        <p:sp>
          <p:nvSpPr>
            <p:cNvPr id="27" name="Google Shape;2315;p43">
              <a:extLst>
                <a:ext uri="{FF2B5EF4-FFF2-40B4-BE49-F238E27FC236}">
                  <a16:creationId xmlns:a16="http://schemas.microsoft.com/office/drawing/2014/main" id="{9D55EF3F-DD1F-4BD2-BE3C-5D6B08D96040}"/>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16;p43">
              <a:extLst>
                <a:ext uri="{FF2B5EF4-FFF2-40B4-BE49-F238E27FC236}">
                  <a16:creationId xmlns:a16="http://schemas.microsoft.com/office/drawing/2014/main" id="{9961C080-1C60-4AA1-BD48-0B51BE4D68CC}"/>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17;p43">
              <a:extLst>
                <a:ext uri="{FF2B5EF4-FFF2-40B4-BE49-F238E27FC236}">
                  <a16:creationId xmlns:a16="http://schemas.microsoft.com/office/drawing/2014/main" id="{58FF7DE4-DB3E-44BC-9C07-CAB24D23C4A1}"/>
                </a:ext>
              </a:extLst>
            </p:cNvPr>
            <p:cNvSpPr txBox="1"/>
            <p:nvPr/>
          </p:nvSpPr>
          <p:spPr>
            <a:xfrm>
              <a:off x="6238612" y="1347245"/>
              <a:ext cx="1128428"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Пошук цифрових доказів</a:t>
              </a:r>
              <a:endParaRPr dirty="0">
                <a:solidFill>
                  <a:schemeClr val="lt1"/>
                </a:solidFill>
                <a:latin typeface="Barlow Semi Condensed Medium"/>
                <a:ea typeface="Barlow Semi Condensed Medium"/>
                <a:cs typeface="Barlow Semi Condensed Medium"/>
                <a:sym typeface="Barlow Semi Condensed Medium"/>
              </a:endParaRPr>
            </a:p>
          </p:txBody>
        </p:sp>
      </p:grpSp>
      <p:grpSp>
        <p:nvGrpSpPr>
          <p:cNvPr id="36" name="Группа 35">
            <a:extLst>
              <a:ext uri="{FF2B5EF4-FFF2-40B4-BE49-F238E27FC236}">
                <a16:creationId xmlns:a16="http://schemas.microsoft.com/office/drawing/2014/main" id="{E34AD23A-80CE-4FD8-A99E-923009858364}"/>
              </a:ext>
            </a:extLst>
          </p:cNvPr>
          <p:cNvGrpSpPr/>
          <p:nvPr/>
        </p:nvGrpSpPr>
        <p:grpSpPr>
          <a:xfrm>
            <a:off x="6222753" y="1907794"/>
            <a:ext cx="1245900" cy="1245900"/>
            <a:chOff x="6188127" y="1004706"/>
            <a:chExt cx="1245900" cy="1245900"/>
          </a:xfrm>
        </p:grpSpPr>
        <p:sp>
          <p:nvSpPr>
            <p:cNvPr id="37" name="Google Shape;2315;p43">
              <a:extLst>
                <a:ext uri="{FF2B5EF4-FFF2-40B4-BE49-F238E27FC236}">
                  <a16:creationId xmlns:a16="http://schemas.microsoft.com/office/drawing/2014/main" id="{C9EBE778-963A-4326-9CEC-CC74584B4AA6}"/>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16;p43">
              <a:extLst>
                <a:ext uri="{FF2B5EF4-FFF2-40B4-BE49-F238E27FC236}">
                  <a16:creationId xmlns:a16="http://schemas.microsoft.com/office/drawing/2014/main" id="{F9D40458-74D8-42BC-AA8B-1EE594C474C1}"/>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17;p43">
              <a:extLst>
                <a:ext uri="{FF2B5EF4-FFF2-40B4-BE49-F238E27FC236}">
                  <a16:creationId xmlns:a16="http://schemas.microsoft.com/office/drawing/2014/main" id="{48C00EA2-41CC-4DC2-98A7-BA509288E711}"/>
                </a:ext>
              </a:extLst>
            </p:cNvPr>
            <p:cNvSpPr txBox="1"/>
            <p:nvPr/>
          </p:nvSpPr>
          <p:spPr>
            <a:xfrm>
              <a:off x="6197749" y="1347245"/>
              <a:ext cx="121819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Аналіз кіберінци-дентів</a:t>
              </a:r>
              <a:endParaRPr dirty="0">
                <a:solidFill>
                  <a:schemeClr val="lt1"/>
                </a:solidFill>
                <a:latin typeface="Barlow Semi Condensed Medium"/>
                <a:ea typeface="Barlow Semi Condensed Medium"/>
                <a:cs typeface="Barlow Semi Condensed Medium"/>
                <a:sym typeface="Barlow Semi Condensed Medium"/>
              </a:endParaRPr>
            </a:p>
          </p:txBody>
        </p:sp>
      </p:grpSp>
      <p:grpSp>
        <p:nvGrpSpPr>
          <p:cNvPr id="40" name="Группа 39">
            <a:extLst>
              <a:ext uri="{FF2B5EF4-FFF2-40B4-BE49-F238E27FC236}">
                <a16:creationId xmlns:a16="http://schemas.microsoft.com/office/drawing/2014/main" id="{8C1DEB03-AC63-4D3D-918A-14193749E9DF}"/>
              </a:ext>
            </a:extLst>
          </p:cNvPr>
          <p:cNvGrpSpPr/>
          <p:nvPr/>
        </p:nvGrpSpPr>
        <p:grpSpPr>
          <a:xfrm>
            <a:off x="7581314" y="1907794"/>
            <a:ext cx="1245900" cy="1245900"/>
            <a:chOff x="6188127" y="1004706"/>
            <a:chExt cx="1245900" cy="1245900"/>
          </a:xfrm>
        </p:grpSpPr>
        <p:sp>
          <p:nvSpPr>
            <p:cNvPr id="41" name="Google Shape;2315;p43">
              <a:extLst>
                <a:ext uri="{FF2B5EF4-FFF2-40B4-BE49-F238E27FC236}">
                  <a16:creationId xmlns:a16="http://schemas.microsoft.com/office/drawing/2014/main" id="{867B06CD-5462-4B1D-8123-7BA4412DAA72}"/>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16;p43">
              <a:extLst>
                <a:ext uri="{FF2B5EF4-FFF2-40B4-BE49-F238E27FC236}">
                  <a16:creationId xmlns:a16="http://schemas.microsoft.com/office/drawing/2014/main" id="{96166866-159F-412E-B7FE-ECAE9D3427D5}"/>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17;p43">
              <a:extLst>
                <a:ext uri="{FF2B5EF4-FFF2-40B4-BE49-F238E27FC236}">
                  <a16:creationId xmlns:a16="http://schemas.microsoft.com/office/drawing/2014/main" id="{BA3B043E-453E-4E6F-9BD4-54645A5F8A6B}"/>
                </a:ext>
              </a:extLst>
            </p:cNvPr>
            <p:cNvSpPr txBox="1"/>
            <p:nvPr/>
          </p:nvSpPr>
          <p:spPr>
            <a:xfrm>
              <a:off x="6295977" y="1346214"/>
              <a:ext cx="103020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Аналіз ШПЗ</a:t>
              </a:r>
              <a:endParaRPr dirty="0">
                <a:solidFill>
                  <a:schemeClr val="lt1"/>
                </a:solidFill>
                <a:latin typeface="Barlow Semi Condensed Medium"/>
                <a:ea typeface="Barlow Semi Condensed Medium"/>
                <a:cs typeface="Barlow Semi Condensed Medium"/>
                <a:sym typeface="Barlow Semi Condensed Medium"/>
              </a:endParaRPr>
            </a:p>
          </p:txBody>
        </p:sp>
      </p:grpSp>
    </p:spTree>
    <p:extLst>
      <p:ext uri="{BB962C8B-B14F-4D97-AF65-F5344CB8AC3E}">
        <p14:creationId xmlns:p14="http://schemas.microsoft.com/office/powerpoint/2010/main" val="16370882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86006" y="147937"/>
            <a:ext cx="4725050"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IP-</a:t>
            </a:r>
            <a:r>
              <a:rPr lang="uk-UA" dirty="0">
                <a:latin typeface="Bahnschrift SemiBold Condensed" panose="020B0502040204020203" pitchFamily="34" charset="0"/>
              </a:rPr>
              <a:t>адреса</a:t>
            </a:r>
            <a:endParaRPr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0" y="796636"/>
            <a:ext cx="8842959" cy="42524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IP-</a:t>
            </a:r>
            <a:r>
              <a:rPr lang="uk-UA" dirty="0">
                <a:solidFill>
                  <a:schemeClr val="accent1"/>
                </a:solidFill>
                <a:latin typeface="Arial Narrow" panose="020B0606020202030204" pitchFamily="34" charset="0"/>
              </a:rPr>
              <a:t>адреса </a:t>
            </a:r>
            <a:r>
              <a:rPr lang="uk-UA" dirty="0">
                <a:latin typeface="Arial Narrow" panose="020B0606020202030204" pitchFamily="34" charset="0"/>
              </a:rPr>
              <a:t>– унікальний ідентифікатор пристрою в мережі.</a:t>
            </a:r>
          </a:p>
          <a:p>
            <a:pPr marL="127000">
              <a:buClr>
                <a:schemeClr val="accent1"/>
              </a:buClr>
              <a:buSzPts val="1600"/>
            </a:pPr>
            <a:endParaRPr lang="uk-UA" dirty="0">
              <a:latin typeface="Arial Narrow" panose="020B0606020202030204" pitchFamily="34" charset="0"/>
            </a:endParaRPr>
          </a:p>
          <a:p>
            <a:pPr marL="127000">
              <a:buClr>
                <a:schemeClr val="accent1"/>
              </a:buClr>
              <a:buSzPts val="1600"/>
            </a:pPr>
            <a:r>
              <a:rPr lang="en-US" dirty="0">
                <a:solidFill>
                  <a:schemeClr val="accent1"/>
                </a:solidFill>
                <a:latin typeface="Arial Narrow" panose="020B0606020202030204" pitchFamily="34" charset="0"/>
              </a:rPr>
              <a:t>IPv4</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Формат: 32 біти, (приклад: 192.168.0.1).</a:t>
            </a:r>
          </a:p>
          <a:p>
            <a:pPr marL="457200" indent="-330200">
              <a:buClr>
                <a:schemeClr val="accent1"/>
              </a:buClr>
              <a:buSzPts val="1600"/>
              <a:buFont typeface="Barlow Semi Condensed"/>
              <a:buChar char="●"/>
            </a:pPr>
            <a:r>
              <a:rPr lang="uk-UA" dirty="0">
                <a:latin typeface="Arial Narrow" panose="020B0606020202030204" pitchFamily="34" charset="0"/>
              </a:rPr>
              <a:t>Кількість адрес: ≈ 4,3 мільярда.</a:t>
            </a:r>
          </a:p>
          <a:p>
            <a:pPr marL="457200" indent="-330200">
              <a:buClr>
                <a:schemeClr val="accent1"/>
              </a:buClr>
              <a:buSzPts val="1600"/>
              <a:buFont typeface="Barlow Semi Condensed"/>
              <a:buChar char="●"/>
            </a:pPr>
            <a:r>
              <a:rPr lang="uk-UA" dirty="0">
                <a:latin typeface="Arial Narrow" panose="020B0606020202030204" pitchFamily="34" charset="0"/>
              </a:rPr>
              <a:t>Типи:</a:t>
            </a:r>
          </a:p>
          <a:p>
            <a:pPr marL="901700" indent="-330200">
              <a:buClr>
                <a:schemeClr val="accent1"/>
              </a:buClr>
              <a:buSzPts val="1600"/>
              <a:buFont typeface="Barlow Semi Condensed"/>
              <a:buChar char="●"/>
            </a:pPr>
            <a:r>
              <a:rPr lang="uk-UA" dirty="0">
                <a:latin typeface="Arial Narrow" panose="020B0606020202030204" pitchFamily="34" charset="0"/>
              </a:rPr>
              <a:t>Публічні – доступні з Інтернету.</a:t>
            </a:r>
          </a:p>
          <a:p>
            <a:pPr marL="901700" indent="-330200">
              <a:buClr>
                <a:schemeClr val="accent1"/>
              </a:buClr>
              <a:buSzPts val="1600"/>
              <a:buFont typeface="Barlow Semi Condensed"/>
              <a:buChar char="●"/>
            </a:pPr>
            <a:r>
              <a:rPr lang="uk-UA" dirty="0">
                <a:latin typeface="Arial Narrow" panose="020B0606020202030204" pitchFamily="34" charset="0"/>
              </a:rPr>
              <a:t>Приватні – внутрішні  мережі (</a:t>
            </a:r>
            <a:r>
              <a:rPr lang="uk-UA" dirty="0">
                <a:solidFill>
                  <a:schemeClr val="accent1"/>
                </a:solidFill>
                <a:latin typeface="Arial Narrow" panose="020B0606020202030204" pitchFamily="34" charset="0"/>
              </a:rPr>
              <a:t>192.168.x.x, 10.x.x.x, 172.16.x.x–172.31.x.x</a:t>
            </a:r>
            <a:r>
              <a:rPr lang="uk-UA" dirty="0">
                <a:latin typeface="Arial Narrow" panose="020B0606020202030204" pitchFamily="34" charset="0"/>
              </a:rPr>
              <a:t>).</a:t>
            </a:r>
          </a:p>
          <a:p>
            <a:pPr marL="901700" indent="-330200">
              <a:buClr>
                <a:schemeClr val="accent1"/>
              </a:buClr>
              <a:buSzPts val="1600"/>
              <a:buFont typeface="Barlow Semi Condensed"/>
              <a:buChar char="●"/>
            </a:pPr>
            <a:r>
              <a:rPr lang="en-US" dirty="0">
                <a:latin typeface="Arial Narrow" panose="020B0606020202030204" pitchFamily="34" charset="0"/>
              </a:rPr>
              <a:t>Loopback-</a:t>
            </a:r>
            <a:r>
              <a:rPr lang="uk-UA" dirty="0">
                <a:latin typeface="Arial Narrow" panose="020B0606020202030204" pitchFamily="34" charset="0"/>
              </a:rPr>
              <a:t>адреса – самотестування мережевого інтерфейсу (</a:t>
            </a:r>
            <a:r>
              <a:rPr lang="uk-UA" dirty="0">
                <a:solidFill>
                  <a:schemeClr val="accent1"/>
                </a:solidFill>
                <a:latin typeface="Arial Narrow" panose="020B0606020202030204" pitchFamily="34" charset="0"/>
              </a:rPr>
              <a:t>127.0.0.1</a:t>
            </a:r>
            <a:r>
              <a:rPr lang="uk-UA" dirty="0">
                <a:latin typeface="Arial Narrow" panose="020B0606020202030204" pitchFamily="34" charset="0"/>
              </a:rPr>
              <a:t>).</a:t>
            </a:r>
          </a:p>
          <a:p>
            <a:pPr marL="571500">
              <a:buClr>
                <a:schemeClr val="accent1"/>
              </a:buClr>
              <a:buSzPts val="1600"/>
            </a:pPr>
            <a:endParaRPr lang="uk-UA" dirty="0">
              <a:latin typeface="Arial Narrow" panose="020B0606020202030204" pitchFamily="34" charset="0"/>
            </a:endParaRPr>
          </a:p>
          <a:p>
            <a:pPr marL="127000">
              <a:buClr>
                <a:schemeClr val="accent1"/>
              </a:buClr>
              <a:buSzPts val="1600"/>
            </a:pPr>
            <a:r>
              <a:rPr lang="en-US" dirty="0">
                <a:solidFill>
                  <a:schemeClr val="accent1"/>
                </a:solidFill>
                <a:latin typeface="Arial Narrow" panose="020B0606020202030204" pitchFamily="34" charset="0"/>
              </a:rPr>
              <a:t>IPv</a:t>
            </a:r>
            <a:r>
              <a:rPr lang="uk-UA" dirty="0">
                <a:solidFill>
                  <a:schemeClr val="accent1"/>
                </a:solidFill>
                <a:latin typeface="Arial Narrow" panose="020B0606020202030204" pitchFamily="34" charset="0"/>
              </a:rPr>
              <a:t>6</a:t>
            </a:r>
          </a:p>
          <a:p>
            <a:pPr marL="457200" indent="-330200">
              <a:buClr>
                <a:schemeClr val="accent1"/>
              </a:buClr>
              <a:buSzPts val="1600"/>
              <a:buFont typeface="Barlow Semi Condensed"/>
              <a:buChar char="●"/>
            </a:pPr>
            <a:r>
              <a:rPr lang="uk-UA" dirty="0">
                <a:latin typeface="Arial Narrow" panose="020B0606020202030204" pitchFamily="34" charset="0"/>
              </a:rPr>
              <a:t>Формат: 128 бітів, </a:t>
            </a:r>
          </a:p>
          <a:p>
            <a:pPr marL="127000">
              <a:buClr>
                <a:schemeClr val="accent1"/>
              </a:buClr>
              <a:buSzPts val="1600"/>
            </a:pPr>
            <a:r>
              <a:rPr lang="uk-UA" dirty="0">
                <a:latin typeface="Arial Narrow" panose="020B0606020202030204" pitchFamily="34" charset="0"/>
              </a:rPr>
              <a:t>       (приклад: </a:t>
            </a:r>
            <a:r>
              <a:rPr lang="en-US" dirty="0">
                <a:solidFill>
                  <a:schemeClr val="accent1"/>
                </a:solidFill>
                <a:latin typeface="Arial Narrow" panose="020B0606020202030204" pitchFamily="34" charset="0"/>
              </a:rPr>
              <a:t>2001:0db8:85a3::8a2e:0370:7334</a:t>
            </a:r>
            <a:r>
              <a:rPr lang="uk-UA" dirty="0">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Кількість адрес: величезна.</a:t>
            </a:r>
          </a:p>
          <a:p>
            <a:pPr marL="571500">
              <a:buClr>
                <a:schemeClr val="accent1"/>
              </a:buClr>
              <a:buSzPts val="1600"/>
            </a:pPr>
            <a:endParaRPr lang="uk-UA" dirty="0">
              <a:latin typeface="Arial Narrow" panose="020B0606020202030204" pitchFamily="34" charset="0"/>
            </a:endParaRPr>
          </a:p>
          <a:p>
            <a:pPr marL="127000">
              <a:buClr>
                <a:schemeClr val="accent1"/>
              </a:buClr>
              <a:buSzPts val="1600"/>
            </a:pPr>
            <a:r>
              <a:rPr lang="uk-UA" dirty="0">
                <a:latin typeface="Arial Narrow" panose="020B0606020202030204" pitchFamily="34" charset="0"/>
              </a:rPr>
              <a:t>Ускладнюють визначення справжнього джерела:</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NAT, DHCP, VPN, TOR.</a:t>
            </a:r>
            <a:endParaRPr lang="uk-UA" dirty="0">
              <a:solidFill>
                <a:schemeClr val="accent1"/>
              </a:solidFill>
              <a:latin typeface="Arial Narrow" panose="020B0606020202030204" pitchFamily="34" charset="0"/>
            </a:endParaRPr>
          </a:p>
        </p:txBody>
      </p:sp>
      <p:pic>
        <p:nvPicPr>
          <p:cNvPr id="2050" name="Picture 2" descr="Как понять правильно IP- адреса и подсети маски? | FS сообщество">
            <a:extLst>
              <a:ext uri="{FF2B5EF4-FFF2-40B4-BE49-F238E27FC236}">
                <a16:creationId xmlns:a16="http://schemas.microsoft.com/office/drawing/2014/main" id="{AFD72CF2-CE1F-48ED-873F-1CEE537B32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113000"/>
                    </a14:imgEffect>
                  </a14:imgLayer>
                </a14:imgProps>
              </a:ext>
              <a:ext uri="{28A0092B-C50C-407E-A947-70E740481C1C}">
                <a14:useLocalDpi xmlns:a14="http://schemas.microsoft.com/office/drawing/2010/main" val="0"/>
              </a:ext>
            </a:extLst>
          </a:blip>
          <a:srcRect/>
          <a:stretch>
            <a:fillRect/>
          </a:stretch>
        </p:blipFill>
        <p:spPr bwMode="auto">
          <a:xfrm>
            <a:off x="4946753" y="0"/>
            <a:ext cx="4197247" cy="2308486"/>
          </a:xfrm>
          <a:prstGeom prst="rect">
            <a:avLst/>
          </a:prstGeom>
          <a:solidFill>
            <a:schemeClr val="bg1"/>
          </a:solidFill>
          <a:extLst/>
        </p:spPr>
      </p:pic>
      <p:pic>
        <p:nvPicPr>
          <p:cNvPr id="2" name="Рисунок 1">
            <a:extLst>
              <a:ext uri="{FF2B5EF4-FFF2-40B4-BE49-F238E27FC236}">
                <a16:creationId xmlns:a16="http://schemas.microsoft.com/office/drawing/2014/main" id="{A868E45E-B61B-407D-848F-506BF6994A3A}"/>
              </a:ext>
            </a:extLst>
          </p:cNvPr>
          <p:cNvPicPr>
            <a:picLocks noChangeAspect="1"/>
          </p:cNvPicPr>
          <p:nvPr/>
        </p:nvPicPr>
        <p:blipFill rotWithShape="1">
          <a:blip r:embed="rId5"/>
          <a:srcRect t="4720"/>
          <a:stretch/>
        </p:blipFill>
        <p:spPr>
          <a:xfrm>
            <a:off x="4946753" y="3088507"/>
            <a:ext cx="4197247" cy="2054993"/>
          </a:xfrm>
          <a:prstGeom prst="rect">
            <a:avLst/>
          </a:prstGeom>
        </p:spPr>
      </p:pic>
    </p:spTree>
    <p:extLst>
      <p:ext uri="{BB962C8B-B14F-4D97-AF65-F5344CB8AC3E}">
        <p14:creationId xmlns:p14="http://schemas.microsoft.com/office/powerpoint/2010/main" val="37055363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graphicFrame>
        <p:nvGraphicFramePr>
          <p:cNvPr id="3493" name="Google Shape;3493;p60"/>
          <p:cNvGraphicFramePr/>
          <p:nvPr>
            <p:extLst/>
          </p:nvPr>
        </p:nvGraphicFramePr>
        <p:xfrm>
          <a:off x="3441109" y="838822"/>
          <a:ext cx="4828247" cy="1645800"/>
        </p:xfrm>
        <a:graphic>
          <a:graphicData uri="http://schemas.openxmlformats.org/drawingml/2006/table">
            <a:tbl>
              <a:tblPr>
                <a:noFill/>
                <a:tableStyleId>{38E3BCCB-9313-457D-9F71-D81FAAE90DCB}</a:tableStyleId>
              </a:tblPr>
              <a:tblGrid>
                <a:gridCol w="1700734">
                  <a:extLst>
                    <a:ext uri="{9D8B030D-6E8A-4147-A177-3AD203B41FA5}">
                      <a16:colId xmlns:a16="http://schemas.microsoft.com/office/drawing/2014/main" val="20003"/>
                    </a:ext>
                  </a:extLst>
                </a:gridCol>
                <a:gridCol w="3127513">
                  <a:extLst>
                    <a:ext uri="{9D8B030D-6E8A-4147-A177-3AD203B41FA5}">
                      <a16:colId xmlns:a16="http://schemas.microsoft.com/office/drawing/2014/main" val="1490371305"/>
                    </a:ext>
                  </a:extLst>
                </a:gridCol>
              </a:tblGrid>
              <a:tr h="360454">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Діапазон</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Тип порту</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US" sz="1400" dirty="0">
                          <a:solidFill>
                            <a:schemeClr val="tx1"/>
                          </a:solidFill>
                          <a:latin typeface="Arial Narrow" panose="020B0606020202030204" pitchFamily="34" charset="0"/>
                          <a:ea typeface="Barlow Semi Condensed"/>
                          <a:cs typeface="Barlow Semi Condensed"/>
                          <a:sym typeface="Barlow Semi Condensed"/>
                        </a:rPr>
                        <a:t>0 – 1023</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Загальновідомі</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US" sz="1400" dirty="0">
                          <a:solidFill>
                            <a:schemeClr val="tx1"/>
                          </a:solidFill>
                          <a:latin typeface="Arial Narrow" panose="020B0606020202030204" pitchFamily="34" charset="0"/>
                          <a:ea typeface="Barlow Semi Condensed"/>
                          <a:cs typeface="Barlow Semi Condensed"/>
                          <a:sym typeface="Barlow Semi Condensed"/>
                        </a:rPr>
                        <a:t>1024 – 49151</a:t>
                      </a:r>
                      <a:endParaRPr sz="1400" dirty="0">
                        <a:solidFill>
                          <a:schemeClr val="tx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Зареєстровані</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0419">
                <a:tc>
                  <a:txBody>
                    <a:bodyPr/>
                    <a:lstStyle/>
                    <a:p>
                      <a:pPr marL="0" lvl="0" indent="0" algn="ctr" rtl="0">
                        <a:spcBef>
                          <a:spcPts val="0"/>
                        </a:spcBef>
                        <a:spcAft>
                          <a:spcPts val="0"/>
                        </a:spcAft>
                        <a:buNone/>
                      </a:pPr>
                      <a:r>
                        <a:rPr lang="en-US" sz="1400" dirty="0">
                          <a:solidFill>
                            <a:schemeClr val="tx1"/>
                          </a:solidFill>
                          <a:latin typeface="Arial Narrow" panose="020B0606020202030204" pitchFamily="34" charset="0"/>
                          <a:ea typeface="Barlow Semi Condensed"/>
                          <a:cs typeface="Barlow Semi Condensed"/>
                          <a:sym typeface="Barlow Semi Condensed"/>
                        </a:rPr>
                        <a:t>49152 – 65535</a:t>
                      </a:r>
                      <a:endParaRPr sz="1400" dirty="0">
                        <a:solidFill>
                          <a:schemeClr val="tx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Динамічні / приватні</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 name="Google Shape;3213;p57">
            <a:extLst>
              <a:ext uri="{FF2B5EF4-FFF2-40B4-BE49-F238E27FC236}">
                <a16:creationId xmlns:a16="http://schemas.microsoft.com/office/drawing/2014/main" id="{E28A1F98-988E-4C27-A323-B330F125E3F7}"/>
              </a:ext>
            </a:extLst>
          </p:cNvPr>
          <p:cNvSpPr txBox="1">
            <a:spLocks noGrp="1"/>
          </p:cNvSpPr>
          <p:nvPr>
            <p:ph type="title"/>
          </p:nvPr>
        </p:nvSpPr>
        <p:spPr>
          <a:xfrm>
            <a:off x="1253599" y="178667"/>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Порти</a:t>
            </a:r>
            <a:endParaRPr dirty="0"/>
          </a:p>
        </p:txBody>
      </p:sp>
      <p:graphicFrame>
        <p:nvGraphicFramePr>
          <p:cNvPr id="4" name="Google Shape;3493;p60">
            <a:extLst>
              <a:ext uri="{FF2B5EF4-FFF2-40B4-BE49-F238E27FC236}">
                <a16:creationId xmlns:a16="http://schemas.microsoft.com/office/drawing/2014/main" id="{29626053-050B-479C-B86C-0BE161225CA7}"/>
              </a:ext>
            </a:extLst>
          </p:cNvPr>
          <p:cNvGraphicFramePr/>
          <p:nvPr>
            <p:extLst/>
          </p:nvPr>
        </p:nvGraphicFramePr>
        <p:xfrm>
          <a:off x="1236399" y="2599083"/>
          <a:ext cx="6671201" cy="2438220"/>
        </p:xfrm>
        <a:graphic>
          <a:graphicData uri="http://schemas.openxmlformats.org/drawingml/2006/table">
            <a:tbl>
              <a:tblPr>
                <a:noFill/>
                <a:tableStyleId>{38E3BCCB-9313-457D-9F71-D81FAAE90DCB}</a:tableStyleId>
              </a:tblPr>
              <a:tblGrid>
                <a:gridCol w="747479">
                  <a:extLst>
                    <a:ext uri="{9D8B030D-6E8A-4147-A177-3AD203B41FA5}">
                      <a16:colId xmlns:a16="http://schemas.microsoft.com/office/drawing/2014/main" val="20003"/>
                    </a:ext>
                  </a:extLst>
                </a:gridCol>
                <a:gridCol w="1630018">
                  <a:extLst>
                    <a:ext uri="{9D8B030D-6E8A-4147-A177-3AD203B41FA5}">
                      <a16:colId xmlns:a16="http://schemas.microsoft.com/office/drawing/2014/main" val="1490371305"/>
                    </a:ext>
                  </a:extLst>
                </a:gridCol>
                <a:gridCol w="4293704">
                  <a:extLst>
                    <a:ext uri="{9D8B030D-6E8A-4147-A177-3AD203B41FA5}">
                      <a16:colId xmlns:a16="http://schemas.microsoft.com/office/drawing/2014/main" val="3492529509"/>
                    </a:ext>
                  </a:extLst>
                </a:gridCol>
              </a:tblGrid>
              <a:tr h="360454">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Порт</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Протокол</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Опис</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uk-UA" sz="1400" dirty="0">
                          <a:solidFill>
                            <a:schemeClr val="tx1"/>
                          </a:solidFill>
                          <a:latin typeface="Arial Narrow" panose="020B0606020202030204" pitchFamily="34" charset="0"/>
                          <a:ea typeface="Barlow Semi Condensed"/>
                          <a:cs typeface="Barlow Semi Condensed"/>
                          <a:sym typeface="Barlow Semi Condensed"/>
                        </a:rPr>
                        <a:t>21</a:t>
                      </a:r>
                      <a:endParaRPr lang="en-US" sz="1400" dirty="0">
                        <a:solidFill>
                          <a:schemeClr val="tx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noProof="0" dirty="0">
                          <a:solidFill>
                            <a:schemeClr val="dk2"/>
                          </a:solidFill>
                          <a:latin typeface="Arial Narrow" panose="020B0606020202030204" pitchFamily="34" charset="0"/>
                          <a:ea typeface="Barlow Semi Condensed"/>
                          <a:cs typeface="Barlow Semi Condensed"/>
                          <a:sym typeface="Barlow Semi Condensed"/>
                        </a:rPr>
                        <a:t>FTP</a:t>
                      </a:r>
                      <a:endParaRPr lang="uk-UA" sz="1400" noProof="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                         Передача файлів</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uk-UA" sz="1400" dirty="0">
                          <a:solidFill>
                            <a:schemeClr val="tx1"/>
                          </a:solidFill>
                          <a:latin typeface="Arial Narrow" panose="020B0606020202030204" pitchFamily="34" charset="0"/>
                          <a:ea typeface="Barlow Semi Condensed"/>
                          <a:cs typeface="Barlow Semi Condensed"/>
                          <a:sym typeface="Barlow Semi Condensed"/>
                        </a:rPr>
                        <a:t>22</a:t>
                      </a:r>
                      <a:endParaRPr sz="1400" dirty="0">
                        <a:solidFill>
                          <a:schemeClr val="tx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400" noProof="0" dirty="0">
                          <a:solidFill>
                            <a:schemeClr val="dk2"/>
                          </a:solidFill>
                          <a:latin typeface="Arial Narrow" panose="020B0606020202030204" pitchFamily="34" charset="0"/>
                          <a:ea typeface="Barlow Semi Condensed"/>
                          <a:cs typeface="Barlow Semi Condensed"/>
                          <a:sym typeface="Barlow Semi Condensed"/>
                        </a:rPr>
                        <a:t>SSH</a:t>
                      </a:r>
                      <a:endParaRPr lang="uk-UA" sz="1400" noProof="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                         Віддалене управління</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0419">
                <a:tc>
                  <a:txBody>
                    <a:bodyPr/>
                    <a:lstStyle/>
                    <a:p>
                      <a:pPr marL="0" lvl="0" indent="0" algn="ctr" rtl="0">
                        <a:spcBef>
                          <a:spcPts val="0"/>
                        </a:spcBef>
                        <a:spcAft>
                          <a:spcPts val="0"/>
                        </a:spcAft>
                        <a:buNone/>
                      </a:pPr>
                      <a:r>
                        <a:rPr lang="uk-UA" sz="1400" dirty="0">
                          <a:solidFill>
                            <a:schemeClr val="tx1"/>
                          </a:solidFill>
                          <a:latin typeface="Arial Narrow" panose="020B0606020202030204" pitchFamily="34" charset="0"/>
                          <a:ea typeface="Barlow Semi Condensed"/>
                          <a:cs typeface="Barlow Semi Condensed"/>
                          <a:sym typeface="Barlow Semi Condensed"/>
                        </a:rPr>
                        <a:t>80</a:t>
                      </a:r>
                      <a:endParaRPr sz="1400" dirty="0">
                        <a:solidFill>
                          <a:schemeClr val="tx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noProof="0" dirty="0">
                          <a:solidFill>
                            <a:schemeClr val="dk2"/>
                          </a:solidFill>
                          <a:latin typeface="Arial Narrow" panose="020B0606020202030204" pitchFamily="34" charset="0"/>
                          <a:ea typeface="Barlow Semi Condensed"/>
                          <a:cs typeface="Barlow Semi Condensed"/>
                          <a:sym typeface="Barlow Semi Condensed"/>
                        </a:rPr>
                        <a:t>HTTP</a:t>
                      </a:r>
                      <a:endParaRPr lang="uk-UA" sz="1400" noProof="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                         Вебтрафік без шифрування</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754741890"/>
                  </a:ext>
                </a:extLst>
              </a:tr>
              <a:tr h="280419">
                <a:tc>
                  <a:txBody>
                    <a:bodyPr/>
                    <a:lstStyle/>
                    <a:p>
                      <a:pPr marL="0" lvl="0" indent="0" algn="ctr" rtl="0">
                        <a:spcBef>
                          <a:spcPts val="0"/>
                        </a:spcBef>
                        <a:spcAft>
                          <a:spcPts val="0"/>
                        </a:spcAft>
                        <a:buNone/>
                      </a:pPr>
                      <a:r>
                        <a:rPr lang="uk-UA" sz="1400" dirty="0">
                          <a:solidFill>
                            <a:schemeClr val="tx1"/>
                          </a:solidFill>
                          <a:latin typeface="Arial Narrow" panose="020B0606020202030204" pitchFamily="34" charset="0"/>
                          <a:ea typeface="Barlow Semi Condensed"/>
                          <a:cs typeface="Barlow Semi Condensed"/>
                          <a:sym typeface="Barlow Semi Condensed"/>
                        </a:rPr>
                        <a:t>443</a:t>
                      </a:r>
                      <a:endParaRPr sz="1400" dirty="0">
                        <a:solidFill>
                          <a:schemeClr val="tx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noProof="0" dirty="0">
                          <a:solidFill>
                            <a:schemeClr val="dk2"/>
                          </a:solidFill>
                          <a:latin typeface="Arial Narrow" panose="020B0606020202030204" pitchFamily="34" charset="0"/>
                          <a:ea typeface="Barlow Semi Condensed"/>
                          <a:cs typeface="Barlow Semi Condensed"/>
                          <a:sym typeface="Barlow Semi Condensed"/>
                        </a:rPr>
                        <a:t>HTTPS</a:t>
                      </a:r>
                      <a:endParaRPr lang="uk-UA" sz="1400" noProof="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                         Захищений веб-трафік</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2772490698"/>
                  </a:ext>
                </a:extLst>
              </a:tr>
              <a:tr h="280419">
                <a:tc>
                  <a:txBody>
                    <a:bodyPr/>
                    <a:lstStyle/>
                    <a:p>
                      <a:pPr marL="0" lvl="0" indent="0" algn="ctr" rtl="0">
                        <a:spcBef>
                          <a:spcPts val="0"/>
                        </a:spcBef>
                        <a:spcAft>
                          <a:spcPts val="0"/>
                        </a:spcAft>
                        <a:buNone/>
                      </a:pPr>
                      <a:r>
                        <a:rPr lang="uk-UA" sz="1400" dirty="0">
                          <a:solidFill>
                            <a:schemeClr val="tx1"/>
                          </a:solidFill>
                          <a:latin typeface="Arial Narrow" panose="020B0606020202030204" pitchFamily="34" charset="0"/>
                          <a:ea typeface="Barlow Semi Condensed"/>
                          <a:cs typeface="Barlow Semi Condensed"/>
                          <a:sym typeface="Barlow Semi Condensed"/>
                        </a:rPr>
                        <a:t>3389</a:t>
                      </a:r>
                      <a:endParaRPr sz="1400" dirty="0">
                        <a:solidFill>
                          <a:schemeClr val="tx1"/>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noProof="0" dirty="0">
                          <a:solidFill>
                            <a:schemeClr val="dk2"/>
                          </a:solidFill>
                          <a:latin typeface="Arial Narrow" panose="020B0606020202030204" pitchFamily="34" charset="0"/>
                          <a:ea typeface="Barlow Semi Condensed"/>
                          <a:cs typeface="Barlow Semi Condensed"/>
                          <a:sym typeface="Barlow Semi Condensed"/>
                        </a:rPr>
                        <a:t>RDP</a:t>
                      </a:r>
                      <a:endParaRPr lang="uk-UA" sz="1400" noProof="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                         Віддалений робочий стіл</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79180705"/>
                  </a:ext>
                </a:extLst>
              </a:tr>
            </a:tbl>
          </a:graphicData>
        </a:graphic>
      </p:graphicFrame>
      <p:sp>
        <p:nvSpPr>
          <p:cNvPr id="5" name="Google Shape;3214;p57">
            <a:extLst>
              <a:ext uri="{FF2B5EF4-FFF2-40B4-BE49-F238E27FC236}">
                <a16:creationId xmlns:a16="http://schemas.microsoft.com/office/drawing/2014/main" id="{03B89631-D167-4D73-AB0D-E53235072A16}"/>
              </a:ext>
            </a:extLst>
          </p:cNvPr>
          <p:cNvSpPr txBox="1">
            <a:spLocks/>
          </p:cNvSpPr>
          <p:nvPr/>
        </p:nvSpPr>
        <p:spPr>
          <a:xfrm>
            <a:off x="874644" y="724361"/>
            <a:ext cx="2566464" cy="16457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Порт </a:t>
            </a:r>
            <a:r>
              <a:rPr lang="uk-UA" dirty="0">
                <a:latin typeface="Arial Narrow" panose="020B0606020202030204" pitchFamily="34" charset="0"/>
              </a:rPr>
              <a:t>– кінцева точка зв’язку в комп’ютерній мережі, дозволяє одній </a:t>
            </a:r>
            <a:r>
              <a:rPr lang="en-US" dirty="0">
                <a:latin typeface="Arial Narrow" panose="020B0606020202030204" pitchFamily="34" charset="0"/>
              </a:rPr>
              <a:t>IP-</a:t>
            </a:r>
            <a:r>
              <a:rPr lang="uk-UA" dirty="0">
                <a:latin typeface="Arial Narrow" panose="020B0606020202030204" pitchFamily="34" charset="0"/>
              </a:rPr>
              <a:t>адресі обслуговувати кілька мережевих служб одночасно.</a:t>
            </a:r>
          </a:p>
        </p:txBody>
      </p:sp>
    </p:spTree>
    <p:extLst>
      <p:ext uri="{BB962C8B-B14F-4D97-AF65-F5344CB8AC3E}">
        <p14:creationId xmlns:p14="http://schemas.microsoft.com/office/powerpoint/2010/main" val="3791270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DNS</a:t>
            </a:r>
            <a:endParaRPr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602081" y="1113577"/>
            <a:ext cx="7378137" cy="29163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DNS</a:t>
            </a:r>
            <a:r>
              <a:rPr lang="uk-UA" dirty="0">
                <a:solidFill>
                  <a:schemeClr val="accent1"/>
                </a:solidFill>
                <a:latin typeface="Arial Narrow" panose="020B0606020202030204" pitchFamily="34" charset="0"/>
              </a:rPr>
              <a:t> </a:t>
            </a:r>
            <a:r>
              <a:rPr lang="en-US" dirty="0">
                <a:solidFill>
                  <a:schemeClr val="tx1"/>
                </a:solidFill>
                <a:latin typeface="Arial Narrow" panose="020B0606020202030204" pitchFamily="34" charset="0"/>
              </a:rPr>
              <a:t>(Domain Name System) </a:t>
            </a:r>
            <a:r>
              <a:rPr lang="uk-UA" dirty="0">
                <a:latin typeface="Arial Narrow" panose="020B0606020202030204" pitchFamily="34" charset="0"/>
              </a:rPr>
              <a:t>– "телефонна книга Інтернету".</a:t>
            </a:r>
            <a:endParaRPr lang="en-US" dirty="0">
              <a:latin typeface="Arial Narrow" panose="020B0606020202030204" pitchFamily="34" charset="0"/>
            </a:endParaRPr>
          </a:p>
          <a:p>
            <a:pPr marL="127000">
              <a:buClr>
                <a:schemeClr val="accent1"/>
              </a:buClr>
              <a:buSzPts val="1600"/>
            </a:pPr>
            <a:r>
              <a:rPr lang="uk-UA" dirty="0">
                <a:latin typeface="Arial Narrow" panose="020B0606020202030204" pitchFamily="34" charset="0"/>
              </a:rPr>
              <a:t>Перетворює доменні імена (</a:t>
            </a:r>
            <a:r>
              <a:rPr lang="uk-UA" dirty="0">
                <a:solidFill>
                  <a:schemeClr val="accent1"/>
                </a:solidFill>
                <a:latin typeface="Arial Narrow" panose="020B0606020202030204" pitchFamily="34" charset="0"/>
              </a:rPr>
              <a:t>example.com</a:t>
            </a:r>
            <a:r>
              <a:rPr lang="uk-UA" dirty="0">
                <a:latin typeface="Arial Narrow" panose="020B0606020202030204" pitchFamily="34" charset="0"/>
              </a:rPr>
              <a:t>) на IP-адреси (</a:t>
            </a:r>
            <a:r>
              <a:rPr lang="uk-UA" dirty="0">
                <a:solidFill>
                  <a:schemeClr val="accent1"/>
                </a:solidFill>
                <a:latin typeface="Arial Narrow" panose="020B0606020202030204" pitchFamily="34" charset="0"/>
              </a:rPr>
              <a:t>93.184.216.34</a:t>
            </a:r>
            <a:r>
              <a:rPr lang="uk-UA" dirty="0">
                <a:latin typeface="Arial Narrow" panose="020B0606020202030204" pitchFamily="34" charset="0"/>
              </a:rPr>
              <a:t>).</a:t>
            </a:r>
          </a:p>
          <a:p>
            <a:pPr marL="127000">
              <a:buClr>
                <a:schemeClr val="accent1"/>
              </a:buClr>
              <a:buSzPts val="1600"/>
            </a:pPr>
            <a:endParaRPr lang="uk-UA" dirty="0">
              <a:latin typeface="Arial Narrow" panose="020B0606020202030204" pitchFamily="34" charset="0"/>
            </a:endParaRPr>
          </a:p>
          <a:p>
            <a:pPr marL="127000">
              <a:buClr>
                <a:schemeClr val="accent1"/>
              </a:buClr>
              <a:buSzPts val="1600"/>
            </a:pPr>
            <a:r>
              <a:rPr lang="uk-UA" dirty="0">
                <a:solidFill>
                  <a:schemeClr val="tx1"/>
                </a:solidFill>
                <a:latin typeface="Arial Narrow" panose="020B0606020202030204" pitchFamily="34" charset="0"/>
              </a:rPr>
              <a:t>Джерела </a:t>
            </a:r>
            <a:r>
              <a:rPr lang="en-US" dirty="0">
                <a:solidFill>
                  <a:schemeClr val="tx1"/>
                </a:solidFill>
                <a:latin typeface="Arial Narrow" panose="020B0606020202030204" pitchFamily="34" charset="0"/>
              </a:rPr>
              <a:t>DNS-</a:t>
            </a:r>
            <a:r>
              <a:rPr lang="uk-UA" dirty="0">
                <a:solidFill>
                  <a:schemeClr val="tx1"/>
                </a:solidFill>
                <a:latin typeface="Arial Narrow" panose="020B0606020202030204" pitchFamily="34" charset="0"/>
              </a:rPr>
              <a:t>логів:</a:t>
            </a:r>
          </a:p>
          <a:p>
            <a:pPr marL="457200" indent="-330200">
              <a:buClr>
                <a:schemeClr val="accent1"/>
              </a:buClr>
              <a:buSzPts val="1600"/>
              <a:buFont typeface="Barlow Semi Condensed"/>
              <a:buChar char="●"/>
            </a:pPr>
            <a:r>
              <a:rPr lang="en-US" dirty="0">
                <a:latin typeface="Arial Narrow" panose="020B0606020202030204" pitchFamily="34" charset="0"/>
              </a:rPr>
              <a:t>DNS-</a:t>
            </a:r>
            <a:r>
              <a:rPr lang="uk-UA" dirty="0">
                <a:latin typeface="Arial Narrow" panose="020B0606020202030204" pitchFamily="34" charset="0"/>
              </a:rPr>
              <a:t>сервери (внутрішні або провайдера).</a:t>
            </a:r>
          </a:p>
          <a:p>
            <a:pPr marL="457200" indent="-330200">
              <a:buClr>
                <a:schemeClr val="accent1"/>
              </a:buClr>
              <a:buSzPts val="1600"/>
              <a:buFont typeface="Barlow Semi Condensed"/>
              <a:buChar char="●"/>
            </a:pPr>
            <a:r>
              <a:rPr lang="uk-UA" dirty="0">
                <a:latin typeface="Arial Narrow" panose="020B0606020202030204" pitchFamily="34" charset="0"/>
              </a:rPr>
              <a:t>Кеш </a:t>
            </a:r>
            <a:r>
              <a:rPr lang="en-US" dirty="0">
                <a:latin typeface="Arial Narrow" panose="020B0606020202030204" pitchFamily="34" charset="0"/>
              </a:rPr>
              <a:t>DNS </a:t>
            </a:r>
            <a:r>
              <a:rPr lang="uk-UA" dirty="0">
                <a:latin typeface="Arial Narrow" panose="020B0606020202030204" pitchFamily="34" charset="0"/>
              </a:rPr>
              <a:t>на клієнті (</a:t>
            </a:r>
            <a:r>
              <a:rPr lang="en-US" dirty="0">
                <a:solidFill>
                  <a:schemeClr val="accent1"/>
                </a:solidFill>
                <a:latin typeface="Arial Narrow" panose="020B0606020202030204" pitchFamily="34" charset="0"/>
              </a:rPr>
              <a:t>ipconfig /displaydns</a:t>
            </a:r>
            <a:r>
              <a:rPr lang="uk-UA" dirty="0">
                <a:latin typeface="Arial Narrow" panose="020B0606020202030204" pitchFamily="34" charset="0"/>
              </a:rPr>
              <a:t>).</a:t>
            </a:r>
          </a:p>
          <a:p>
            <a:pPr marL="457200" indent="-330200">
              <a:buClr>
                <a:schemeClr val="accent1"/>
              </a:buClr>
              <a:buSzPts val="1600"/>
              <a:buFont typeface="Barlow Semi Condensed"/>
              <a:buChar char="●"/>
            </a:pPr>
            <a:r>
              <a:rPr lang="en-US" dirty="0">
                <a:latin typeface="Arial Narrow" panose="020B0606020202030204" pitchFamily="34" charset="0"/>
              </a:rPr>
              <a:t>PCAP-</a:t>
            </a:r>
            <a:r>
              <a:rPr lang="uk-UA" dirty="0">
                <a:latin typeface="Arial Narrow" panose="020B0606020202030204" pitchFamily="34" charset="0"/>
              </a:rPr>
              <a:t>записи (мережевий трафік, </a:t>
            </a:r>
            <a:r>
              <a:rPr lang="en-US" dirty="0">
                <a:latin typeface="Arial Narrow" panose="020B0606020202030204" pitchFamily="34" charset="0"/>
              </a:rPr>
              <a:t>Wireshark</a:t>
            </a:r>
            <a:r>
              <a:rPr lang="uk-UA" dirty="0">
                <a:latin typeface="Arial Narrow" panose="020B0606020202030204" pitchFamily="34" charset="0"/>
              </a:rPr>
              <a:t>).</a:t>
            </a:r>
          </a:p>
          <a:p>
            <a:pPr marL="457200" indent="-330200">
              <a:buClr>
                <a:schemeClr val="accent1"/>
              </a:buClr>
              <a:buSzPts val="1600"/>
              <a:buFont typeface="Barlow Semi Condensed"/>
              <a:buChar char="●"/>
            </a:pPr>
            <a:r>
              <a:rPr lang="en-US" dirty="0">
                <a:latin typeface="Arial Narrow" panose="020B0606020202030204" pitchFamily="34" charset="0"/>
              </a:rPr>
              <a:t>IDS/IPS </a:t>
            </a:r>
            <a:r>
              <a:rPr lang="uk-UA" dirty="0">
                <a:latin typeface="Arial Narrow" panose="020B0606020202030204" pitchFamily="34" charset="0"/>
              </a:rPr>
              <a:t>системи (</a:t>
            </a:r>
            <a:r>
              <a:rPr lang="en-US" dirty="0">
                <a:latin typeface="Arial Narrow" panose="020B0606020202030204" pitchFamily="34" charset="0"/>
              </a:rPr>
              <a:t>Suricata)</a:t>
            </a:r>
            <a:r>
              <a:rPr lang="uk-UA" dirty="0">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Журнали DNS від зовнішніх сервісів (</a:t>
            </a:r>
            <a:r>
              <a:rPr lang="en-US" dirty="0">
                <a:latin typeface="Arial Narrow" panose="020B0606020202030204" pitchFamily="34" charset="0"/>
              </a:rPr>
              <a:t>Google Public DNS, Cloudflare</a:t>
            </a:r>
            <a:r>
              <a:rPr lang="uk-UA" dirty="0">
                <a:latin typeface="Arial Narrow" panose="020B0606020202030204" pitchFamily="34" charset="0"/>
              </a:rPr>
              <a:t>).</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en-US" dirty="0">
                <a:latin typeface="Arial Narrow" panose="020B0606020202030204" pitchFamily="34" charset="0"/>
              </a:rPr>
              <a:t>EDR</a:t>
            </a:r>
            <a:r>
              <a:rPr lang="uk-UA" dirty="0">
                <a:latin typeface="Arial Narrow" panose="020B0606020202030204" pitchFamily="34" charset="0"/>
              </a:rPr>
              <a:t> </a:t>
            </a:r>
            <a:r>
              <a:rPr lang="en-US" dirty="0">
                <a:latin typeface="Arial Narrow" panose="020B0606020202030204" pitchFamily="34" charset="0"/>
              </a:rPr>
              <a:t>/</a:t>
            </a:r>
            <a:r>
              <a:rPr lang="uk-UA" dirty="0">
                <a:latin typeface="Arial Narrow" panose="020B0606020202030204" pitchFamily="34" charset="0"/>
              </a:rPr>
              <a:t> </a:t>
            </a:r>
            <a:r>
              <a:rPr lang="en-US" dirty="0">
                <a:latin typeface="Arial Narrow" panose="020B0606020202030204" pitchFamily="34" charset="0"/>
              </a:rPr>
              <a:t>SIEM </a:t>
            </a:r>
            <a:r>
              <a:rPr lang="uk-UA" dirty="0">
                <a:latin typeface="Arial Narrow" panose="020B0606020202030204" pitchFamily="34" charset="0"/>
              </a:rPr>
              <a:t>системи (</a:t>
            </a:r>
            <a:r>
              <a:rPr lang="en-US" dirty="0">
                <a:latin typeface="Arial Narrow" panose="020B0606020202030204" pitchFamily="34" charset="0"/>
              </a:rPr>
              <a:t>ESET, CrowdStrike, Defender</a:t>
            </a:r>
            <a:r>
              <a:rPr lang="uk-UA" dirty="0">
                <a:latin typeface="Arial Narrow" panose="020B0606020202030204" pitchFamily="34" charset="0"/>
              </a:rPr>
              <a:t>).</a:t>
            </a:r>
          </a:p>
        </p:txBody>
      </p:sp>
    </p:spTree>
    <p:extLst>
      <p:ext uri="{BB962C8B-B14F-4D97-AF65-F5344CB8AC3E}">
        <p14:creationId xmlns:p14="http://schemas.microsoft.com/office/powerpoint/2010/main" val="13331543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6" name="Google Shape;3213;p57">
            <a:extLst>
              <a:ext uri="{FF2B5EF4-FFF2-40B4-BE49-F238E27FC236}">
                <a16:creationId xmlns:a16="http://schemas.microsoft.com/office/drawing/2014/main" id="{74139EB3-DABB-42BD-96FE-DF8EA96B3D9F}"/>
              </a:ext>
            </a:extLst>
          </p:cNvPr>
          <p:cNvSpPr txBox="1">
            <a:spLocks noGrp="1"/>
          </p:cNvSpPr>
          <p:nvPr>
            <p:ph type="title"/>
          </p:nvPr>
        </p:nvSpPr>
        <p:spPr>
          <a:xfrm>
            <a:off x="1266450" y="180170"/>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URL</a:t>
            </a:r>
            <a:endParaRPr dirty="0"/>
          </a:p>
        </p:txBody>
      </p:sp>
      <p:sp>
        <p:nvSpPr>
          <p:cNvPr id="7" name="Google Shape;3214;p57">
            <a:extLst>
              <a:ext uri="{FF2B5EF4-FFF2-40B4-BE49-F238E27FC236}">
                <a16:creationId xmlns:a16="http://schemas.microsoft.com/office/drawing/2014/main" id="{C5807FFD-E6A4-469B-904F-78A062867B1D}"/>
              </a:ext>
            </a:extLst>
          </p:cNvPr>
          <p:cNvSpPr txBox="1">
            <a:spLocks/>
          </p:cNvSpPr>
          <p:nvPr/>
        </p:nvSpPr>
        <p:spPr>
          <a:xfrm>
            <a:off x="0" y="728871"/>
            <a:ext cx="9024729" cy="44146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URL</a:t>
            </a:r>
            <a:r>
              <a:rPr lang="uk-UA" dirty="0">
                <a:solidFill>
                  <a:schemeClr val="accent1"/>
                </a:solidFill>
                <a:latin typeface="Arial Narrow" panose="020B0606020202030204" pitchFamily="34" charset="0"/>
              </a:rPr>
              <a:t> </a:t>
            </a:r>
            <a:r>
              <a:rPr lang="en-US" dirty="0">
                <a:solidFill>
                  <a:schemeClr val="tx1"/>
                </a:solidFill>
                <a:latin typeface="Arial Narrow" panose="020B0606020202030204" pitchFamily="34" charset="0"/>
              </a:rPr>
              <a:t>(Uniform Resource Locator) </a:t>
            </a:r>
            <a:r>
              <a:rPr lang="uk-UA" dirty="0">
                <a:latin typeface="Arial Narrow" panose="020B0606020202030204" pitchFamily="34" charset="0"/>
              </a:rPr>
              <a:t>– унікальний адресний рядок, який використовується для ідентифікації та доступу до ресурсів в Інтернеті або в локальній мережі.</a:t>
            </a:r>
          </a:p>
          <a:p>
            <a:pPr marL="127000">
              <a:buClr>
                <a:schemeClr val="accent1"/>
              </a:buClr>
              <a:buSzPts val="1600"/>
            </a:pPr>
            <a:endParaRPr lang="uk-UA" dirty="0">
              <a:latin typeface="Arial Narrow" panose="020B0606020202030204" pitchFamily="34" charset="0"/>
            </a:endParaRPr>
          </a:p>
          <a:p>
            <a:pPr marL="127000">
              <a:buClr>
                <a:schemeClr val="accent1"/>
              </a:buClr>
              <a:buSzPts val="1600"/>
            </a:pPr>
            <a:endParaRPr lang="uk-UA" dirty="0">
              <a:latin typeface="Arial Narrow" panose="020B0606020202030204" pitchFamily="34" charset="0"/>
            </a:endParaRPr>
          </a:p>
          <a:p>
            <a:pPr marL="127000">
              <a:buClr>
                <a:schemeClr val="accent1"/>
              </a:buClr>
              <a:buSzPts val="1600"/>
            </a:pPr>
            <a:endParaRPr lang="uk-UA" dirty="0">
              <a:latin typeface="Arial Narrow" panose="020B0606020202030204" pitchFamily="34" charset="0"/>
            </a:endParaRPr>
          </a:p>
          <a:p>
            <a:pPr marL="127000">
              <a:buClr>
                <a:schemeClr val="accent1"/>
              </a:buClr>
              <a:buSzPts val="1600"/>
            </a:pPr>
            <a:endParaRPr lang="uk-UA" dirty="0">
              <a:latin typeface="Arial Narrow" panose="020B0606020202030204" pitchFamily="34" charset="0"/>
            </a:endParaRPr>
          </a:p>
          <a:p>
            <a:pPr marL="127000">
              <a:buClr>
                <a:schemeClr val="accent1"/>
              </a:buClr>
              <a:buSzPts val="1600"/>
            </a:pPr>
            <a:endParaRPr lang="uk-UA" sz="2400" dirty="0">
              <a:latin typeface="Arial Narrow" panose="020B0606020202030204" pitchFamily="34" charset="0"/>
            </a:endParaRPr>
          </a:p>
          <a:p>
            <a:pPr marL="127000">
              <a:buClr>
                <a:schemeClr val="accent1"/>
              </a:buClr>
              <a:buSzPts val="1600"/>
            </a:pPr>
            <a:r>
              <a:rPr lang="uk-UA" dirty="0">
                <a:latin typeface="Arial Narrow" panose="020B0606020202030204" pitchFamily="34" charset="0"/>
              </a:rPr>
              <a:t>Основні складові </a:t>
            </a:r>
            <a:r>
              <a:rPr lang="en-US" dirty="0">
                <a:latin typeface="Arial Narrow" panose="020B0606020202030204" pitchFamily="34" charset="0"/>
              </a:rPr>
              <a:t>URL:</a:t>
            </a:r>
          </a:p>
          <a:p>
            <a:pPr marL="457200" indent="-330200">
              <a:buClr>
                <a:schemeClr val="accent1"/>
              </a:buClr>
              <a:buSzPts val="1600"/>
              <a:buFont typeface="Barlow Semi Condensed"/>
              <a:buChar char="●"/>
            </a:pPr>
            <a:r>
              <a:rPr lang="uk-UA" dirty="0">
                <a:latin typeface="Arial Narrow" panose="020B0606020202030204" pitchFamily="34" charset="0"/>
              </a:rPr>
              <a:t>Протокол (</a:t>
            </a:r>
            <a:r>
              <a:rPr lang="en-US" dirty="0">
                <a:latin typeface="Arial Narrow" panose="020B0606020202030204" pitchFamily="34" charset="0"/>
              </a:rPr>
              <a:t>Scheme) –</a:t>
            </a:r>
            <a:r>
              <a:rPr lang="uk-UA" dirty="0">
                <a:latin typeface="Arial Narrow" panose="020B0606020202030204" pitchFamily="34" charset="0"/>
              </a:rPr>
              <a:t> </a:t>
            </a:r>
            <a:r>
              <a:rPr lang="en-US" dirty="0">
                <a:solidFill>
                  <a:schemeClr val="accent1"/>
                </a:solidFill>
                <a:latin typeface="Arial Narrow" panose="020B0606020202030204" pitchFamily="34" charset="0"/>
              </a:rPr>
              <a:t>http://, https://, ftp://</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Користувач (</a:t>
            </a:r>
            <a:r>
              <a:rPr lang="en-US" dirty="0">
                <a:latin typeface="Arial Narrow" panose="020B0606020202030204" pitchFamily="34" charset="0"/>
              </a:rPr>
              <a:t>User) – </a:t>
            </a:r>
            <a:r>
              <a:rPr lang="uk-UA" dirty="0">
                <a:latin typeface="Arial Narrow" panose="020B0606020202030204" pitchFamily="34" charset="0"/>
              </a:rPr>
              <a:t> у деяких протоколах (</a:t>
            </a:r>
            <a:r>
              <a:rPr lang="en-US" dirty="0">
                <a:latin typeface="Arial Narrow" panose="020B0606020202030204" pitchFamily="34" charset="0"/>
              </a:rPr>
              <a:t>FTP </a:t>
            </a:r>
            <a:r>
              <a:rPr lang="uk-UA" dirty="0">
                <a:latin typeface="Arial Narrow" panose="020B0606020202030204" pitchFamily="34" charset="0"/>
              </a:rPr>
              <a:t>або </a:t>
            </a:r>
            <a:r>
              <a:rPr lang="en-US" dirty="0">
                <a:latin typeface="Arial Narrow" panose="020B0606020202030204" pitchFamily="34" charset="0"/>
              </a:rPr>
              <a:t>HTTP</a:t>
            </a:r>
            <a:r>
              <a:rPr lang="uk-UA" dirty="0">
                <a:latin typeface="Arial Narrow" panose="020B0606020202030204" pitchFamily="34" charset="0"/>
              </a:rPr>
              <a:t>)</a:t>
            </a:r>
            <a:r>
              <a:rPr lang="en-US" dirty="0">
                <a:latin typeface="Arial Narrow" panose="020B0606020202030204" pitchFamily="34" charset="0"/>
              </a:rPr>
              <a:t> </a:t>
            </a:r>
            <a:r>
              <a:rPr lang="uk-UA" dirty="0">
                <a:latin typeface="Arial Narrow" panose="020B0606020202030204" pitchFamily="34" charset="0"/>
              </a:rPr>
              <a:t>може включати ім'я користувача та пароль для аутентифікації. </a:t>
            </a:r>
            <a:r>
              <a:rPr lang="en-US" dirty="0">
                <a:solidFill>
                  <a:schemeClr val="accent1"/>
                </a:solidFill>
                <a:latin typeface="Arial Narrow" panose="020B0606020202030204" pitchFamily="34" charset="0"/>
              </a:rPr>
              <a:t>ftp://user:password@ftp.example.com/ </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Доменне ім'я (</a:t>
            </a:r>
            <a:r>
              <a:rPr lang="en-US" dirty="0">
                <a:latin typeface="Arial Narrow" panose="020B0606020202030204" pitchFamily="34" charset="0"/>
              </a:rPr>
              <a:t>Host/Domain) –</a:t>
            </a:r>
            <a:r>
              <a:rPr lang="uk-UA" dirty="0">
                <a:latin typeface="Arial Narrow" panose="020B0606020202030204" pitchFamily="34" charset="0"/>
              </a:rPr>
              <a:t> визначає адресу сервера, на якому розміщений ресурс, </a:t>
            </a:r>
            <a:r>
              <a:rPr lang="en-US" dirty="0">
                <a:solidFill>
                  <a:schemeClr val="accent1"/>
                </a:solidFill>
                <a:latin typeface="Arial Narrow" panose="020B0606020202030204" pitchFamily="34" charset="0"/>
              </a:rPr>
              <a:t>example.com </a:t>
            </a:r>
            <a:r>
              <a:rPr lang="uk-UA" dirty="0">
                <a:latin typeface="Arial Narrow" panose="020B0606020202030204" pitchFamily="34" charset="0"/>
              </a:rPr>
              <a:t>може включати субдомени, </a:t>
            </a:r>
            <a:r>
              <a:rPr lang="en-US" dirty="0">
                <a:solidFill>
                  <a:schemeClr val="accent1"/>
                </a:solidFill>
                <a:latin typeface="Arial Narrow" panose="020B0606020202030204" pitchFamily="34" charset="0"/>
              </a:rPr>
              <a:t>blog.example.com.</a:t>
            </a:r>
          </a:p>
          <a:p>
            <a:pPr marL="457200" indent="-330200">
              <a:buClr>
                <a:schemeClr val="accent1"/>
              </a:buClr>
              <a:buSzPts val="1600"/>
              <a:buFont typeface="Barlow Semi Condensed"/>
              <a:buChar char="●"/>
            </a:pPr>
            <a:r>
              <a:rPr lang="uk-UA" dirty="0">
                <a:latin typeface="Arial Narrow" panose="020B0606020202030204" pitchFamily="34" charset="0"/>
              </a:rPr>
              <a:t>Порт (</a:t>
            </a:r>
            <a:r>
              <a:rPr lang="en-US" dirty="0">
                <a:latin typeface="Arial Narrow" panose="020B0606020202030204" pitchFamily="34" charset="0"/>
              </a:rPr>
              <a:t>Port) – </a:t>
            </a:r>
            <a:r>
              <a:rPr lang="uk-UA" dirty="0">
                <a:latin typeface="Arial Narrow" panose="020B0606020202030204" pitchFamily="34" charset="0"/>
              </a:rPr>
              <a:t>необов'язковий, за замовчуванням: </a:t>
            </a:r>
            <a:r>
              <a:rPr lang="en-US" dirty="0">
                <a:latin typeface="Arial Narrow" panose="020B0606020202030204" pitchFamily="34" charset="0"/>
              </a:rPr>
              <a:t>HTTP </a:t>
            </a:r>
            <a:r>
              <a:rPr lang="uk-UA" dirty="0">
                <a:latin typeface="Arial Narrow" panose="020B0606020202030204" pitchFamily="34" charset="0"/>
              </a:rPr>
              <a:t>– порт 80, а </a:t>
            </a:r>
            <a:r>
              <a:rPr lang="en-US" dirty="0">
                <a:latin typeface="Arial Narrow" panose="020B0606020202030204" pitchFamily="34" charset="0"/>
              </a:rPr>
              <a:t>HTTPS – </a:t>
            </a:r>
            <a:r>
              <a:rPr lang="uk-UA" dirty="0">
                <a:latin typeface="Arial Narrow" panose="020B0606020202030204" pitchFamily="34" charset="0"/>
              </a:rPr>
              <a:t>порт 443</a:t>
            </a:r>
            <a:r>
              <a:rPr lang="en-US" dirty="0">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Шлях до ресурсу (</a:t>
            </a:r>
            <a:r>
              <a:rPr lang="en-US" dirty="0">
                <a:latin typeface="Arial Narrow" panose="020B0606020202030204" pitchFamily="34" charset="0"/>
              </a:rPr>
              <a:t>Path) –</a:t>
            </a:r>
            <a:r>
              <a:rPr lang="uk-UA" dirty="0">
                <a:latin typeface="Arial Narrow" panose="020B0606020202030204" pitchFamily="34" charset="0"/>
              </a:rPr>
              <a:t> місцезнаходження файлу на сервері. </a:t>
            </a:r>
            <a:r>
              <a:rPr lang="en-US" dirty="0">
                <a:solidFill>
                  <a:schemeClr val="accent1"/>
                </a:solidFill>
                <a:latin typeface="Arial Narrow" panose="020B0606020202030204" pitchFamily="34" charset="0"/>
              </a:rPr>
              <a:t>/about</a:t>
            </a:r>
            <a:r>
              <a:rPr lang="en-US" dirty="0">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Параметри запиту (</a:t>
            </a:r>
            <a:r>
              <a:rPr lang="en-US" dirty="0">
                <a:latin typeface="Arial Narrow" panose="020B0606020202030204" pitchFamily="34" charset="0"/>
              </a:rPr>
              <a:t>Query String) –</a:t>
            </a:r>
            <a:r>
              <a:rPr lang="uk-UA" dirty="0">
                <a:latin typeface="Arial Narrow" panose="020B0606020202030204" pitchFamily="34" charset="0"/>
              </a:rPr>
              <a:t> додаткові дані, зазвичай у формі пари "ключ-значення". </a:t>
            </a:r>
          </a:p>
          <a:p>
            <a:pPr marL="127000">
              <a:buClr>
                <a:schemeClr val="accent1"/>
              </a:buClr>
              <a:buSzPts val="1600"/>
            </a:pPr>
            <a:r>
              <a:rPr lang="uk-UA" dirty="0">
                <a:latin typeface="Arial Narrow" panose="020B0606020202030204" pitchFamily="34" charset="0"/>
              </a:rPr>
              <a:t>Після знаку </a:t>
            </a:r>
            <a:r>
              <a:rPr lang="uk-UA" dirty="0">
                <a:solidFill>
                  <a:schemeClr val="accent1"/>
                </a:solidFill>
                <a:latin typeface="Arial Narrow" panose="020B0606020202030204" pitchFamily="34" charset="0"/>
              </a:rPr>
              <a:t>?</a:t>
            </a:r>
            <a:r>
              <a:rPr lang="uk-UA" dirty="0">
                <a:latin typeface="Arial Narrow" panose="020B0606020202030204" pitchFamily="34" charset="0"/>
              </a:rPr>
              <a:t> і розділяються між собою знаком </a:t>
            </a:r>
            <a:r>
              <a:rPr lang="uk-UA" dirty="0">
                <a:solidFill>
                  <a:schemeClr val="accent1"/>
                </a:solidFill>
                <a:latin typeface="Arial Narrow" panose="020B0606020202030204" pitchFamily="34" charset="0"/>
              </a:rPr>
              <a:t>&amp;</a:t>
            </a:r>
            <a:r>
              <a:rPr lang="uk-UA" dirty="0">
                <a:latin typeface="Arial Narrow" panose="020B0606020202030204" pitchFamily="34" charset="0"/>
              </a:rPr>
              <a:t>. </a:t>
            </a:r>
          </a:p>
        </p:txBody>
      </p:sp>
      <p:pic>
        <p:nvPicPr>
          <p:cNvPr id="8" name="Picture 4">
            <a:extLst>
              <a:ext uri="{FF2B5EF4-FFF2-40B4-BE49-F238E27FC236}">
                <a16:creationId xmlns:a16="http://schemas.microsoft.com/office/drawing/2014/main" id="{3160748A-6FE8-407E-B198-913898D69A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0835" y="1277570"/>
            <a:ext cx="6361043" cy="1637908"/>
          </a:xfrm>
          <a:prstGeom prst="rect">
            <a:avLst/>
          </a:prstGeom>
          <a:noFill/>
          <a:ln>
            <a:noFill/>
          </a:ln>
          <a:extLst/>
        </p:spPr>
      </p:pic>
    </p:spTree>
    <p:extLst>
      <p:ext uri="{BB962C8B-B14F-4D97-AF65-F5344CB8AC3E}">
        <p14:creationId xmlns:p14="http://schemas.microsoft.com/office/powerpoint/2010/main" val="37651916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Аналіз активності в </a:t>
            </a:r>
            <a:r>
              <a:rPr lang="en-US" dirty="0">
                <a:latin typeface="Bahnschrift SemiBold Condensed" panose="020B0502040204020203" pitchFamily="34" charset="0"/>
              </a:rPr>
              <a:t>Internet</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427907" y="887028"/>
            <a:ext cx="8541919" cy="37811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latin typeface="Arial Narrow" panose="020B0606020202030204" pitchFamily="34" charset="0"/>
              </a:rPr>
              <a:t>Активність користувача в мережі </a:t>
            </a:r>
            <a:r>
              <a:rPr lang="en-US" dirty="0">
                <a:latin typeface="Arial Narrow" panose="020B0606020202030204" pitchFamily="34" charset="0"/>
              </a:rPr>
              <a:t>Internet</a:t>
            </a:r>
            <a:r>
              <a:rPr lang="uk-UA" dirty="0">
                <a:latin typeface="Arial Narrow" panose="020B0606020202030204" pitchFamily="34" charset="0"/>
              </a:rPr>
              <a:t> може бути відновлена</a:t>
            </a:r>
            <a:r>
              <a:rPr lang="en-US" dirty="0">
                <a:latin typeface="Arial Narrow" panose="020B0606020202030204" pitchFamily="34" charset="0"/>
              </a:rPr>
              <a:t> </a:t>
            </a:r>
            <a:r>
              <a:rPr lang="uk-UA" dirty="0">
                <a:latin typeface="Arial Narrow" panose="020B0606020202030204" pitchFamily="34" charset="0"/>
              </a:rPr>
              <a:t>через історію браузера.</a:t>
            </a:r>
          </a:p>
          <a:p>
            <a:pPr marL="127000">
              <a:buClr>
                <a:schemeClr val="accent1"/>
              </a:buClr>
              <a:buSzPts val="1600"/>
            </a:pPr>
            <a:r>
              <a:rPr lang="uk-UA" dirty="0">
                <a:latin typeface="Arial Narrow" panose="020B0606020202030204" pitchFamily="34" charset="0"/>
              </a:rPr>
              <a:t>Ця інформація може включати:</a:t>
            </a:r>
          </a:p>
          <a:p>
            <a:pPr marL="457200" indent="-330200">
              <a:buClr>
                <a:schemeClr val="accent1"/>
              </a:buClr>
              <a:buSzPts val="1600"/>
              <a:buFont typeface="Barlow Semi Condensed"/>
              <a:buChar char="●"/>
            </a:pPr>
            <a:r>
              <a:rPr lang="uk-UA" dirty="0">
                <a:latin typeface="Arial Narrow" panose="020B0606020202030204" pitchFamily="34" charset="0"/>
              </a:rPr>
              <a:t>Пошукові запити.</a:t>
            </a:r>
          </a:p>
          <a:p>
            <a:pPr marL="457200" indent="-330200">
              <a:buClr>
                <a:schemeClr val="accent1"/>
              </a:buClr>
              <a:buSzPts val="1600"/>
              <a:buFont typeface="Barlow Semi Condensed"/>
              <a:buChar char="●"/>
            </a:pPr>
            <a:r>
              <a:rPr lang="uk-UA" dirty="0">
                <a:latin typeface="Arial Narrow" panose="020B0606020202030204" pitchFamily="34" charset="0"/>
              </a:rPr>
              <a:t>Завантажені файли.</a:t>
            </a:r>
          </a:p>
          <a:p>
            <a:pPr marL="457200" indent="-330200">
              <a:buClr>
                <a:schemeClr val="accent1"/>
              </a:buClr>
              <a:buSzPts val="1600"/>
              <a:buFont typeface="Barlow Semi Condensed"/>
              <a:buChar char="●"/>
            </a:pPr>
            <a:r>
              <a:rPr lang="uk-UA" dirty="0">
                <a:latin typeface="Arial Narrow" panose="020B0606020202030204" pitchFamily="34" charset="0"/>
              </a:rPr>
              <a:t>Сервіс вебпошти.</a:t>
            </a:r>
          </a:p>
          <a:p>
            <a:pPr marL="457200" indent="-330200">
              <a:buClr>
                <a:schemeClr val="accent1"/>
              </a:buClr>
              <a:buSzPts val="1600"/>
              <a:buFont typeface="Barlow Semi Condensed"/>
              <a:buChar char="●"/>
            </a:pPr>
            <a:r>
              <a:rPr lang="uk-UA" dirty="0">
                <a:latin typeface="Arial Narrow" panose="020B0606020202030204" pitchFamily="34" charset="0"/>
              </a:rPr>
              <a:t>Соціальні мережі.</a:t>
            </a:r>
          </a:p>
          <a:p>
            <a:pPr marL="457200" indent="-330200">
              <a:buClr>
                <a:schemeClr val="accent1"/>
              </a:buClr>
              <a:buSzPts val="1600"/>
              <a:buFont typeface="Barlow Semi Condensed"/>
              <a:buChar char="●"/>
            </a:pPr>
            <a:endParaRPr lang="uk-UA" dirty="0">
              <a:latin typeface="Arial Narrow" panose="020B0606020202030204" pitchFamily="34" charset="0"/>
            </a:endParaRPr>
          </a:p>
          <a:p>
            <a:pPr marL="127000">
              <a:buClr>
                <a:schemeClr val="accent1"/>
              </a:buClr>
              <a:buSzPts val="1600"/>
            </a:pPr>
            <a:r>
              <a:rPr lang="uk-UA" dirty="0">
                <a:latin typeface="Arial Narrow" panose="020B0606020202030204" pitchFamily="34" charset="0"/>
              </a:rPr>
              <a:t>Приблизний шлях до файлів в </a:t>
            </a:r>
            <a:r>
              <a:rPr lang="en-US" dirty="0">
                <a:latin typeface="Arial Narrow" panose="020B0606020202030204" pitchFamily="34" charset="0"/>
              </a:rPr>
              <a:t>Chrome</a:t>
            </a:r>
            <a:r>
              <a:rPr lang="uk-UA" dirty="0">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Історія (база даних </a:t>
            </a:r>
            <a:r>
              <a:rPr lang="en-US" dirty="0">
                <a:latin typeface="Arial Narrow" panose="020B0606020202030204" pitchFamily="34" charset="0"/>
              </a:rPr>
              <a:t>SQLite</a:t>
            </a:r>
            <a:r>
              <a:rPr lang="uk-UA" dirty="0">
                <a:latin typeface="Arial Narrow" panose="020B0606020202030204" pitchFamily="34" charset="0"/>
              </a:rPr>
              <a:t>): </a:t>
            </a:r>
          </a:p>
          <a:p>
            <a:pPr marL="127000">
              <a:buClr>
                <a:schemeClr val="accent1"/>
              </a:buClr>
              <a:buSzPts val="1600"/>
            </a:pP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C:\Users\&lt;UserName&gt;\AppData\Local\Google\Chrome\User Data\&lt;Profile&gt;\History</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en-US" dirty="0">
                <a:latin typeface="Arial Narrow" panose="020B0606020202030204" pitchFamily="34" charset="0"/>
              </a:rPr>
              <a:t>Cache</a:t>
            </a:r>
            <a:r>
              <a:rPr lang="uk-UA" dirty="0">
                <a:latin typeface="Arial Narrow" panose="020B0606020202030204" pitchFamily="34" charset="0"/>
              </a:rPr>
              <a:t>: </a:t>
            </a:r>
            <a:r>
              <a:rPr lang="en-US" dirty="0">
                <a:solidFill>
                  <a:schemeClr val="accent1"/>
                </a:solidFill>
                <a:latin typeface="Arial Narrow" panose="020B0606020202030204" pitchFamily="34" charset="0"/>
              </a:rPr>
              <a:t>C:\Users\&lt;UserName&gt;\AppData\Local\Google\Chrome\User Data\&lt;Profile&gt;\Cache\Cache_Data\</a:t>
            </a:r>
          </a:p>
          <a:p>
            <a:pPr marL="457200" indent="-330200">
              <a:buClr>
                <a:schemeClr val="accent1"/>
              </a:buClr>
              <a:buSzPts val="1600"/>
              <a:buFont typeface="Barlow Semi Condensed"/>
              <a:buChar char="●"/>
            </a:pPr>
            <a:r>
              <a:rPr lang="en-US" dirty="0">
                <a:latin typeface="Arial Narrow" panose="020B0606020202030204" pitchFamily="34" charset="0"/>
              </a:rPr>
              <a:t>Cookies</a:t>
            </a:r>
            <a:r>
              <a:rPr lang="uk-UA" dirty="0">
                <a:latin typeface="Arial Narrow" panose="020B0606020202030204" pitchFamily="34" charset="0"/>
              </a:rPr>
              <a:t>: </a:t>
            </a:r>
            <a:r>
              <a:rPr lang="en-US" dirty="0">
                <a:solidFill>
                  <a:schemeClr val="accent1"/>
                </a:solidFill>
                <a:latin typeface="Arial Narrow" panose="020B0606020202030204" pitchFamily="34" charset="0"/>
              </a:rPr>
              <a:t>C:\Users\&lt;UserName&gt;\AppData\Local\Google\Chrome\User Data\&lt;Profile&gt;\Network\Cookies</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Закладки: </a:t>
            </a:r>
            <a:r>
              <a:rPr lang="en-US" dirty="0">
                <a:solidFill>
                  <a:schemeClr val="accent1"/>
                </a:solidFill>
                <a:latin typeface="Arial Narrow" panose="020B0606020202030204" pitchFamily="34" charset="0"/>
              </a:rPr>
              <a:t>C:\Users\&lt;UserName&gt;\AppData\Local\Google\Chrome\User Data\&lt;Profile&gt;\Bookmarks</a:t>
            </a:r>
          </a:p>
          <a:p>
            <a:pPr marL="457200" indent="-330200">
              <a:buClr>
                <a:schemeClr val="accent1"/>
              </a:buClr>
              <a:buSzPts val="1600"/>
              <a:buFont typeface="Barlow Semi Condensed"/>
              <a:buChar char="●"/>
            </a:pPr>
            <a:r>
              <a:rPr lang="uk-UA" dirty="0">
                <a:latin typeface="Arial Narrow" panose="020B0606020202030204" pitchFamily="34" charset="0"/>
              </a:rPr>
              <a:t>Завантаження: </a:t>
            </a:r>
            <a:r>
              <a:rPr lang="en-US" dirty="0">
                <a:solidFill>
                  <a:schemeClr val="accent1"/>
                </a:solidFill>
                <a:latin typeface="Arial Narrow" panose="020B0606020202030204" pitchFamily="34" charset="0"/>
              </a:rPr>
              <a:t>C:\Users\&lt;UserName&gt;\Downloads\</a:t>
            </a:r>
          </a:p>
          <a:p>
            <a:pPr marL="457200" indent="-330200">
              <a:buClr>
                <a:schemeClr val="accent1"/>
              </a:buClr>
              <a:buSzPts val="1600"/>
              <a:buFont typeface="Barlow Semi Condensed"/>
              <a:buChar char="●"/>
            </a:pPr>
            <a:endParaRPr lang="uk-UA" dirty="0">
              <a:solidFill>
                <a:schemeClr val="accent1"/>
              </a:solidFill>
              <a:latin typeface="Arial Narrow" panose="020B0606020202030204" pitchFamily="34" charset="0"/>
            </a:endParaRPr>
          </a:p>
        </p:txBody>
      </p:sp>
    </p:spTree>
    <p:extLst>
      <p:ext uri="{BB962C8B-B14F-4D97-AF65-F5344CB8AC3E}">
        <p14:creationId xmlns:p14="http://schemas.microsoft.com/office/powerpoint/2010/main" val="33651767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uk-UA" dirty="0">
                <a:latin typeface="Bahnschrift SemiBold Condensed" panose="020B0502040204020203" pitchFamily="34" charset="0"/>
              </a:rPr>
              <a:t>Історія</a:t>
            </a:r>
            <a:endParaRPr dirty="0"/>
          </a:p>
        </p:txBody>
      </p:sp>
      <p:pic>
        <p:nvPicPr>
          <p:cNvPr id="2" name="Рисунок 1">
            <a:extLst>
              <a:ext uri="{FF2B5EF4-FFF2-40B4-BE49-F238E27FC236}">
                <a16:creationId xmlns:a16="http://schemas.microsoft.com/office/drawing/2014/main" id="{076D72AA-D7A3-480B-BDBB-85BB14E9174B}"/>
              </a:ext>
            </a:extLst>
          </p:cNvPr>
          <p:cNvPicPr>
            <a:picLocks noChangeAspect="1"/>
          </p:cNvPicPr>
          <p:nvPr/>
        </p:nvPicPr>
        <p:blipFill>
          <a:blip r:embed="rId3"/>
          <a:stretch>
            <a:fillRect/>
          </a:stretch>
        </p:blipFill>
        <p:spPr>
          <a:xfrm>
            <a:off x="526773" y="1390867"/>
            <a:ext cx="8090454" cy="2849829"/>
          </a:xfrm>
          <a:prstGeom prst="rect">
            <a:avLst/>
          </a:prstGeom>
        </p:spPr>
      </p:pic>
    </p:spTree>
    <p:extLst>
      <p:ext uri="{BB962C8B-B14F-4D97-AF65-F5344CB8AC3E}">
        <p14:creationId xmlns:p14="http://schemas.microsoft.com/office/powerpoint/2010/main" val="618574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Cache</a:t>
            </a:r>
            <a:endParaRPr dirty="0"/>
          </a:p>
        </p:txBody>
      </p:sp>
      <p:pic>
        <p:nvPicPr>
          <p:cNvPr id="3" name="Рисунок 2">
            <a:extLst>
              <a:ext uri="{FF2B5EF4-FFF2-40B4-BE49-F238E27FC236}">
                <a16:creationId xmlns:a16="http://schemas.microsoft.com/office/drawing/2014/main" id="{28189877-5377-427B-8916-BB43D65DAC0E}"/>
              </a:ext>
            </a:extLst>
          </p:cNvPr>
          <p:cNvPicPr>
            <a:picLocks noChangeAspect="1"/>
          </p:cNvPicPr>
          <p:nvPr/>
        </p:nvPicPr>
        <p:blipFill>
          <a:blip r:embed="rId3"/>
          <a:stretch>
            <a:fillRect/>
          </a:stretch>
        </p:blipFill>
        <p:spPr>
          <a:xfrm>
            <a:off x="1941759" y="895981"/>
            <a:ext cx="5890275" cy="4090086"/>
          </a:xfrm>
          <a:prstGeom prst="rect">
            <a:avLst/>
          </a:prstGeom>
        </p:spPr>
      </p:pic>
    </p:spTree>
    <p:extLst>
      <p:ext uri="{BB962C8B-B14F-4D97-AF65-F5344CB8AC3E}">
        <p14:creationId xmlns:p14="http://schemas.microsoft.com/office/powerpoint/2010/main" val="32388687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Cookies</a:t>
            </a:r>
          </a:p>
        </p:txBody>
      </p:sp>
      <p:pic>
        <p:nvPicPr>
          <p:cNvPr id="4" name="Рисунок 3">
            <a:extLst>
              <a:ext uri="{FF2B5EF4-FFF2-40B4-BE49-F238E27FC236}">
                <a16:creationId xmlns:a16="http://schemas.microsoft.com/office/drawing/2014/main" id="{DA67C459-9B3F-40FE-ADA4-3404E5B842B0}"/>
              </a:ext>
            </a:extLst>
          </p:cNvPr>
          <p:cNvPicPr>
            <a:picLocks noChangeAspect="1"/>
          </p:cNvPicPr>
          <p:nvPr/>
        </p:nvPicPr>
        <p:blipFill>
          <a:blip r:embed="rId3"/>
          <a:stretch>
            <a:fillRect/>
          </a:stretch>
        </p:blipFill>
        <p:spPr>
          <a:xfrm>
            <a:off x="332395" y="1183976"/>
            <a:ext cx="8289432" cy="3388024"/>
          </a:xfrm>
          <a:prstGeom prst="rect">
            <a:avLst/>
          </a:prstGeom>
        </p:spPr>
      </p:pic>
    </p:spTree>
    <p:extLst>
      <p:ext uri="{BB962C8B-B14F-4D97-AF65-F5344CB8AC3E}">
        <p14:creationId xmlns:p14="http://schemas.microsoft.com/office/powerpoint/2010/main" val="14276577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568251"/>
            <a:ext cx="7696500" cy="572700"/>
          </a:xfrm>
          <a:prstGeom prst="rect">
            <a:avLst/>
          </a:prstGeom>
        </p:spPr>
        <p:txBody>
          <a:bodyPr spcFirstLastPara="1" wrap="square" lIns="91425" tIns="91425" rIns="91425" bIns="91425" anchor="t" anchorCtr="0">
            <a:noAutofit/>
          </a:bodyPr>
          <a:lstStyle/>
          <a:p>
            <a:pPr lvl="0"/>
            <a:r>
              <a:rPr lang="uk-UA" dirty="0">
                <a:latin typeface="Bahnschrift SemiBold Condensed" panose="020B0502040204020203" pitchFamily="34" charset="0"/>
              </a:rPr>
              <a:t>Закладки</a:t>
            </a:r>
            <a:endParaRPr lang="en-US" dirty="0">
              <a:latin typeface="Bahnschrift SemiBold Condensed" panose="020B0502040204020203" pitchFamily="34" charset="0"/>
            </a:endParaRPr>
          </a:p>
        </p:txBody>
      </p:sp>
      <p:pic>
        <p:nvPicPr>
          <p:cNvPr id="2" name="Рисунок 1">
            <a:extLst>
              <a:ext uri="{FF2B5EF4-FFF2-40B4-BE49-F238E27FC236}">
                <a16:creationId xmlns:a16="http://schemas.microsoft.com/office/drawing/2014/main" id="{62F64B24-95F2-452F-A173-6FA5FE2B3218}"/>
              </a:ext>
            </a:extLst>
          </p:cNvPr>
          <p:cNvPicPr>
            <a:picLocks noChangeAspect="1"/>
          </p:cNvPicPr>
          <p:nvPr/>
        </p:nvPicPr>
        <p:blipFill>
          <a:blip r:embed="rId3"/>
          <a:stretch>
            <a:fillRect/>
          </a:stretch>
        </p:blipFill>
        <p:spPr>
          <a:xfrm>
            <a:off x="-1" y="1666873"/>
            <a:ext cx="9144000" cy="2763909"/>
          </a:xfrm>
          <a:prstGeom prst="rect">
            <a:avLst/>
          </a:prstGeom>
        </p:spPr>
      </p:pic>
    </p:spTree>
    <p:extLst>
      <p:ext uri="{BB962C8B-B14F-4D97-AF65-F5344CB8AC3E}">
        <p14:creationId xmlns:p14="http://schemas.microsoft.com/office/powerpoint/2010/main" val="35518113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568251"/>
            <a:ext cx="7696500" cy="572700"/>
          </a:xfrm>
          <a:prstGeom prst="rect">
            <a:avLst/>
          </a:prstGeom>
        </p:spPr>
        <p:txBody>
          <a:bodyPr spcFirstLastPara="1" wrap="square" lIns="91425" tIns="91425" rIns="91425" bIns="91425" anchor="t" anchorCtr="0">
            <a:noAutofit/>
          </a:bodyPr>
          <a:lstStyle/>
          <a:p>
            <a:pPr lvl="0"/>
            <a:r>
              <a:rPr lang="uk-UA" dirty="0">
                <a:latin typeface="Bahnschrift SemiBold Condensed" panose="020B0502040204020203" pitchFamily="34" charset="0"/>
              </a:rPr>
              <a:t>Завантаження</a:t>
            </a:r>
            <a:endParaRPr lang="en-US" dirty="0">
              <a:latin typeface="Bahnschrift SemiBold Condensed" panose="020B0502040204020203" pitchFamily="34" charset="0"/>
            </a:endParaRPr>
          </a:p>
        </p:txBody>
      </p:sp>
      <p:pic>
        <p:nvPicPr>
          <p:cNvPr id="3" name="Рисунок 2">
            <a:extLst>
              <a:ext uri="{FF2B5EF4-FFF2-40B4-BE49-F238E27FC236}">
                <a16:creationId xmlns:a16="http://schemas.microsoft.com/office/drawing/2014/main" id="{8B9BAB50-ABDC-46A8-BC47-D52B99E21C92}"/>
              </a:ext>
            </a:extLst>
          </p:cNvPr>
          <p:cNvPicPr>
            <a:picLocks noChangeAspect="1"/>
          </p:cNvPicPr>
          <p:nvPr/>
        </p:nvPicPr>
        <p:blipFill>
          <a:blip r:embed="rId3"/>
          <a:stretch>
            <a:fillRect/>
          </a:stretch>
        </p:blipFill>
        <p:spPr>
          <a:xfrm>
            <a:off x="74505" y="1782329"/>
            <a:ext cx="8994990" cy="2792920"/>
          </a:xfrm>
          <a:prstGeom prst="rect">
            <a:avLst/>
          </a:prstGeom>
        </p:spPr>
      </p:pic>
    </p:spTree>
    <p:extLst>
      <p:ext uri="{BB962C8B-B14F-4D97-AF65-F5344CB8AC3E}">
        <p14:creationId xmlns:p14="http://schemas.microsoft.com/office/powerpoint/2010/main" val="484576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49" y="181434"/>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Хто використовує?</a:t>
            </a:r>
            <a:endParaRPr lang="uk-UA" dirty="0"/>
          </a:p>
        </p:txBody>
      </p:sp>
      <p:sp>
        <p:nvSpPr>
          <p:cNvPr id="7" name="Google Shape;3214;p57">
            <a:extLst>
              <a:ext uri="{FF2B5EF4-FFF2-40B4-BE49-F238E27FC236}">
                <a16:creationId xmlns:a16="http://schemas.microsoft.com/office/drawing/2014/main" id="{81CCDE03-4974-4DDE-96EC-9700CB8F61CA}"/>
              </a:ext>
            </a:extLst>
          </p:cNvPr>
          <p:cNvSpPr txBox="1">
            <a:spLocks/>
          </p:cNvSpPr>
          <p:nvPr/>
        </p:nvSpPr>
        <p:spPr>
          <a:xfrm>
            <a:off x="561473" y="1243847"/>
            <a:ext cx="4874835" cy="2957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Кіберполіція, ДБР, СБУ</a:t>
            </a:r>
          </a:p>
          <a:p>
            <a:pPr marL="801688" indent="-330200">
              <a:buClr>
                <a:schemeClr val="accent1"/>
              </a:buClr>
              <a:buSzPts val="1600"/>
              <a:buFont typeface="Barlow Semi Condensed"/>
              <a:buChar char="●"/>
            </a:pPr>
            <a:r>
              <a:rPr lang="uk-UA" dirty="0">
                <a:solidFill>
                  <a:schemeClr val="tx1"/>
                </a:solidFill>
                <a:latin typeface="Arial Narrow" panose="020B0606020202030204" pitchFamily="34" charset="0"/>
              </a:rPr>
              <a:t>Інспектори</a:t>
            </a:r>
          </a:p>
          <a:p>
            <a:pPr marL="801688" indent="-330200">
              <a:buClr>
                <a:schemeClr val="accent1"/>
              </a:buClr>
              <a:buSzPts val="1600"/>
              <a:buFont typeface="Barlow Semi Condensed"/>
              <a:buChar char="●"/>
            </a:pPr>
            <a:r>
              <a:rPr lang="uk-UA" dirty="0">
                <a:solidFill>
                  <a:schemeClr val="tx1"/>
                </a:solidFill>
                <a:latin typeface="Arial Narrow" panose="020B0606020202030204" pitchFamily="34" charset="0"/>
              </a:rPr>
              <a:t>Оперативні працівники</a:t>
            </a:r>
          </a:p>
          <a:p>
            <a:pPr marL="801688" indent="-330200">
              <a:buClr>
                <a:schemeClr val="accent1"/>
              </a:buClr>
              <a:buSzPts val="1600"/>
              <a:buFont typeface="Barlow Semi Condensed"/>
              <a:buChar char="●"/>
            </a:pPr>
            <a:r>
              <a:rPr lang="uk-UA" dirty="0">
                <a:solidFill>
                  <a:schemeClr val="tx1"/>
                </a:solidFill>
                <a:latin typeface="Arial Narrow" panose="020B0606020202030204" pitchFamily="34" charset="0"/>
              </a:rPr>
              <a:t>Слідчі</a:t>
            </a:r>
          </a:p>
          <a:p>
            <a:pPr marL="801688" indent="-330200">
              <a:buClr>
                <a:schemeClr val="accent1"/>
              </a:buClr>
              <a:buSzPts val="1600"/>
              <a:buFont typeface="Barlow Semi Condensed"/>
              <a:buChar char="●"/>
            </a:pPr>
            <a:r>
              <a:rPr lang="uk-UA" dirty="0">
                <a:solidFill>
                  <a:schemeClr val="tx1"/>
                </a:solidFill>
                <a:latin typeface="Arial Narrow" panose="020B0606020202030204" pitchFamily="34" charset="0"/>
              </a:rPr>
              <a:t>Криміналісти</a:t>
            </a:r>
          </a:p>
          <a:p>
            <a:pPr marL="801688" indent="-330200">
              <a:buClr>
                <a:schemeClr val="accent1"/>
              </a:buClr>
              <a:buSzPts val="1600"/>
              <a:buFont typeface="Barlow Semi Condensed"/>
              <a:buChar char="●"/>
            </a:pPr>
            <a:r>
              <a:rPr lang="uk-UA" dirty="0">
                <a:solidFill>
                  <a:schemeClr val="tx1"/>
                </a:solidFill>
                <a:latin typeface="Arial Narrow" panose="020B0606020202030204" pitchFamily="34" charset="0"/>
              </a:rPr>
              <a:t>Експерти</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Громадські розслідувачі</a:t>
            </a:r>
          </a:p>
          <a:p>
            <a:pPr marL="801688" indent="-330200">
              <a:buClr>
                <a:schemeClr val="accent1"/>
              </a:buClr>
              <a:buSzPts val="1600"/>
              <a:buFont typeface="Barlow Semi Condensed"/>
              <a:buChar char="●"/>
            </a:pPr>
            <a:r>
              <a:rPr lang="uk-UA" dirty="0">
                <a:solidFill>
                  <a:schemeClr val="tx1"/>
                </a:solidFill>
                <a:latin typeface="Arial Narrow" panose="020B0606020202030204" pitchFamily="34" charset="0"/>
              </a:rPr>
              <a:t>Детективні агенти</a:t>
            </a:r>
          </a:p>
          <a:p>
            <a:pPr marL="801688" indent="-330200">
              <a:buClr>
                <a:schemeClr val="accent1"/>
              </a:buClr>
              <a:buSzPts val="1600"/>
              <a:buFont typeface="Barlow Semi Condensed"/>
              <a:buChar char="●"/>
            </a:pPr>
            <a:r>
              <a:rPr lang="uk-UA" dirty="0">
                <a:solidFill>
                  <a:schemeClr val="tx1"/>
                </a:solidFill>
                <a:latin typeface="Arial Narrow" panose="020B0606020202030204" pitchFamily="34" charset="0"/>
              </a:rPr>
              <a:t>Журналісти</a:t>
            </a:r>
          </a:p>
          <a:p>
            <a:pPr marL="801688" indent="-330200">
              <a:buClr>
                <a:schemeClr val="accent1"/>
              </a:buClr>
              <a:buSzPts val="1600"/>
              <a:buFont typeface="Barlow Semi Condensed"/>
              <a:buChar char="●"/>
            </a:pPr>
            <a:r>
              <a:rPr lang="uk-UA" dirty="0">
                <a:solidFill>
                  <a:schemeClr val="tx1"/>
                </a:solidFill>
                <a:latin typeface="Arial Narrow" panose="020B0606020202030204" pitchFamily="34" charset="0"/>
              </a:rPr>
              <a:t>Правозахисники</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ДССТЗІ</a:t>
            </a:r>
          </a:p>
          <a:p>
            <a:pPr marL="801688" indent="-330200">
              <a:buClr>
                <a:schemeClr val="accent1"/>
              </a:buClr>
              <a:buSzPts val="1600"/>
              <a:buFont typeface="Barlow Semi Condensed"/>
              <a:buChar char="●"/>
            </a:pPr>
            <a:r>
              <a:rPr lang="en-US" dirty="0">
                <a:solidFill>
                  <a:schemeClr val="tx1"/>
                </a:solidFill>
                <a:latin typeface="Arial Narrow" panose="020B0606020202030204" pitchFamily="34" charset="0"/>
              </a:rPr>
              <a:t>Computer emergency response teams (CERTs)</a:t>
            </a:r>
            <a:endParaRPr lang="uk-UA" dirty="0">
              <a:solidFill>
                <a:schemeClr val="tx1"/>
              </a:solidFill>
              <a:latin typeface="Arial Narrow" panose="020B0606020202030204" pitchFamily="34" charset="0"/>
            </a:endParaRPr>
          </a:p>
        </p:txBody>
      </p:sp>
      <p:sp>
        <p:nvSpPr>
          <p:cNvPr id="6" name="Google Shape;3214;p57">
            <a:extLst>
              <a:ext uri="{FF2B5EF4-FFF2-40B4-BE49-F238E27FC236}">
                <a16:creationId xmlns:a16="http://schemas.microsoft.com/office/drawing/2014/main" id="{2F70DA35-CE01-4A5E-820A-87ED7D7E72B4}"/>
              </a:ext>
            </a:extLst>
          </p:cNvPr>
          <p:cNvSpPr txBox="1">
            <a:spLocks/>
          </p:cNvSpPr>
          <p:nvPr/>
        </p:nvSpPr>
        <p:spPr>
          <a:xfrm>
            <a:off x="4571999" y="1243847"/>
            <a:ext cx="4010526" cy="1420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Служба безпеки організації</a:t>
            </a:r>
          </a:p>
          <a:p>
            <a:pPr marL="898525" indent="-330200">
              <a:buClr>
                <a:schemeClr val="accent1"/>
              </a:buClr>
              <a:buSzPts val="1600"/>
              <a:buFont typeface="Barlow Semi Condensed"/>
              <a:buChar char="●"/>
            </a:pPr>
            <a:r>
              <a:rPr lang="uk-UA" dirty="0">
                <a:solidFill>
                  <a:schemeClr val="tx1"/>
                </a:solidFill>
                <a:latin typeface="Arial Narrow" panose="020B0606020202030204" pitchFamily="34" charset="0"/>
              </a:rPr>
              <a:t>Фахівець з безпеки підприємства</a:t>
            </a:r>
          </a:p>
          <a:p>
            <a:pPr marL="898525" indent="-330200">
              <a:buClr>
                <a:schemeClr val="accent1"/>
              </a:buClr>
              <a:buSzPts val="1600"/>
              <a:buFont typeface="Barlow Semi Condensed"/>
              <a:buChar char="●"/>
            </a:pPr>
            <a:r>
              <a:rPr lang="uk-UA" dirty="0">
                <a:solidFill>
                  <a:schemeClr val="tx1"/>
                </a:solidFill>
                <a:latin typeface="Arial Narrow" panose="020B0606020202030204" pitchFamily="34" charset="0"/>
              </a:rPr>
              <a:t>Фахівець з інформаційної безпеки</a:t>
            </a:r>
          </a:p>
          <a:p>
            <a:pPr marL="898525" indent="-330200">
              <a:buClr>
                <a:schemeClr val="accent1"/>
              </a:buClr>
              <a:buSzPts val="1600"/>
              <a:buFont typeface="Barlow Semi Condensed"/>
              <a:buChar char="●"/>
            </a:pPr>
            <a:r>
              <a:rPr lang="uk-UA" dirty="0">
                <a:solidFill>
                  <a:schemeClr val="tx1"/>
                </a:solidFill>
                <a:latin typeface="Arial Narrow" panose="020B0606020202030204" pitchFamily="34" charset="0"/>
              </a:rPr>
              <a:t>Інженер з кібербезпеки</a:t>
            </a:r>
          </a:p>
          <a:p>
            <a:pPr marL="898525" indent="-330200">
              <a:buClr>
                <a:schemeClr val="accent1"/>
              </a:buClr>
              <a:buSzPts val="1600"/>
              <a:buFont typeface="Barlow Semi Condensed"/>
              <a:buChar char="●"/>
            </a:pPr>
            <a:r>
              <a:rPr lang="uk-UA" dirty="0">
                <a:solidFill>
                  <a:schemeClr val="tx1"/>
                </a:solidFill>
                <a:latin typeface="Arial Narrow" panose="020B0606020202030204" pitchFamily="34" charset="0"/>
              </a:rPr>
              <a:t>Аналітик </a:t>
            </a:r>
            <a:r>
              <a:rPr lang="en-US" dirty="0">
                <a:solidFill>
                  <a:schemeClr val="tx1"/>
                </a:solidFill>
                <a:latin typeface="Arial Narrow" panose="020B0606020202030204" pitchFamily="34" charset="0"/>
              </a:rPr>
              <a:t>SOC</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endParaRPr lang="uk-UA"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92101689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6" name="Google Shape;3213;p57">
            <a:extLst>
              <a:ext uri="{FF2B5EF4-FFF2-40B4-BE49-F238E27FC236}">
                <a16:creationId xmlns:a16="http://schemas.microsoft.com/office/drawing/2014/main" id="{322F134C-B019-47AC-B13D-8E6ABF804CBB}"/>
              </a:ext>
            </a:extLst>
          </p:cNvPr>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Аналіз мережевої активності</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7" name="Google Shape;3214;p57">
            <a:extLst>
              <a:ext uri="{FF2B5EF4-FFF2-40B4-BE49-F238E27FC236}">
                <a16:creationId xmlns:a16="http://schemas.microsoft.com/office/drawing/2014/main" id="{0593EA62-C863-4F5E-83A5-862FAFE5EACB}"/>
              </a:ext>
            </a:extLst>
          </p:cNvPr>
          <p:cNvSpPr txBox="1">
            <a:spLocks/>
          </p:cNvSpPr>
          <p:nvPr/>
        </p:nvSpPr>
        <p:spPr>
          <a:xfrm>
            <a:off x="467664" y="1014913"/>
            <a:ext cx="6383710" cy="2452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latin typeface="Arial Narrow" panose="020B0606020202030204" pitchFamily="34" charset="0"/>
              </a:rPr>
              <a:t>Активність користувача в мережі може бути відновлена журнал (логи, дані):</a:t>
            </a:r>
          </a:p>
          <a:p>
            <a:pPr marL="457200" indent="-330200">
              <a:buClr>
                <a:schemeClr val="accent1"/>
              </a:buClr>
              <a:buSzPts val="1600"/>
              <a:buFont typeface="Barlow Semi Condensed"/>
              <a:buChar char="●"/>
            </a:pPr>
            <a:r>
              <a:rPr lang="ru-RU" dirty="0">
                <a:latin typeface="Arial Narrow" panose="020B0606020202030204" pitchFamily="34" charset="0"/>
              </a:rPr>
              <a:t>DNS сервера,</a:t>
            </a:r>
          </a:p>
          <a:p>
            <a:pPr marL="457200" indent="-330200">
              <a:buClr>
                <a:schemeClr val="accent1"/>
              </a:buClr>
              <a:buSzPts val="1600"/>
              <a:buFont typeface="Barlow Semi Condensed"/>
              <a:buChar char="●"/>
            </a:pPr>
            <a:r>
              <a:rPr lang="ru-RU" dirty="0">
                <a:latin typeface="Arial Narrow" panose="020B0606020202030204" pitchFamily="34" charset="0"/>
              </a:rPr>
              <a:t>Маршрутизатор,</a:t>
            </a:r>
          </a:p>
          <a:p>
            <a:pPr marL="457200" indent="-330200">
              <a:buClr>
                <a:schemeClr val="accent1"/>
              </a:buClr>
              <a:buSzPts val="1600"/>
              <a:buFont typeface="Barlow Semi Condensed"/>
              <a:buChar char="●"/>
            </a:pPr>
            <a:r>
              <a:rPr lang="ru-RU" dirty="0">
                <a:latin typeface="Arial Narrow" panose="020B0606020202030204" pitchFamily="34" charset="0"/>
              </a:rPr>
              <a:t>Файєрвол,</a:t>
            </a:r>
          </a:p>
          <a:p>
            <a:pPr marL="457200" indent="-330200">
              <a:buClr>
                <a:schemeClr val="accent1"/>
              </a:buClr>
              <a:buSzPts val="1600"/>
              <a:buFont typeface="Barlow Semi Condensed"/>
              <a:buChar char="●"/>
            </a:pPr>
            <a:r>
              <a:rPr lang="ru-RU" dirty="0">
                <a:latin typeface="Arial Narrow" panose="020B0606020202030204" pitchFamily="34" charset="0"/>
              </a:rPr>
              <a:t>IDS</a:t>
            </a:r>
            <a:r>
              <a:rPr lang="en-US" dirty="0">
                <a:latin typeface="Arial Narrow" panose="020B0606020202030204" pitchFamily="34" charset="0"/>
              </a:rPr>
              <a:t> </a:t>
            </a:r>
            <a:r>
              <a:rPr lang="ru-RU" dirty="0">
                <a:latin typeface="Arial Narrow" panose="020B0606020202030204" pitchFamily="34" charset="0"/>
              </a:rPr>
              <a:t>/</a:t>
            </a:r>
            <a:r>
              <a:rPr lang="en-US" dirty="0">
                <a:latin typeface="Arial Narrow" panose="020B0606020202030204" pitchFamily="34" charset="0"/>
              </a:rPr>
              <a:t> IPS</a:t>
            </a:r>
            <a:r>
              <a:rPr lang="ru-RU" dirty="0">
                <a:latin typeface="Arial Narrow" panose="020B0606020202030204" pitchFamily="34" charset="0"/>
              </a:rPr>
              <a:t>,</a:t>
            </a:r>
          </a:p>
          <a:p>
            <a:pPr marL="457200" indent="-330200">
              <a:buClr>
                <a:schemeClr val="accent1"/>
              </a:buClr>
              <a:buSzPts val="1600"/>
              <a:buFont typeface="Barlow Semi Condensed"/>
              <a:buChar char="●"/>
            </a:pPr>
            <a:r>
              <a:rPr lang="ru-RU" dirty="0">
                <a:latin typeface="Arial Narrow" panose="020B0606020202030204" pitchFamily="34" charset="0"/>
              </a:rPr>
              <a:t>Вебсервера,</a:t>
            </a:r>
            <a:endParaRPr lang="uk-UA" dirty="0">
              <a:latin typeface="Arial Narrow" panose="020B0606020202030204" pitchFamily="34" charset="0"/>
            </a:endParaRPr>
          </a:p>
          <a:p>
            <a:pPr marL="457200" indent="-330200">
              <a:buClr>
                <a:schemeClr val="accent1"/>
              </a:buClr>
              <a:buSzPts val="1600"/>
              <a:buFont typeface="Barlow Semi Condensed"/>
              <a:buChar char="●"/>
            </a:pPr>
            <a:r>
              <a:rPr lang="en-US" dirty="0">
                <a:latin typeface="Arial Narrow" panose="020B0606020202030204" pitchFamily="34" charset="0"/>
              </a:rPr>
              <a:t>DHCP</a:t>
            </a:r>
            <a:r>
              <a:rPr lang="uk-UA" dirty="0">
                <a:latin typeface="Arial Narrow" panose="020B0606020202030204" pitchFamily="34" charset="0"/>
              </a:rPr>
              <a:t>,</a:t>
            </a:r>
          </a:p>
          <a:p>
            <a:pPr marL="457200" indent="-330200">
              <a:buClr>
                <a:schemeClr val="accent1"/>
              </a:buClr>
              <a:buSzPts val="1600"/>
              <a:buFont typeface="Barlow Semi Condensed"/>
              <a:buChar char="●"/>
            </a:pPr>
            <a:r>
              <a:rPr lang="en-US" dirty="0">
                <a:latin typeface="Arial Narrow" panose="020B0606020202030204" pitchFamily="34" charset="0"/>
              </a:rPr>
              <a:t>VPN</a:t>
            </a:r>
            <a:r>
              <a:rPr lang="uk-UA" dirty="0">
                <a:latin typeface="Arial Narrow" panose="020B0606020202030204" pitchFamily="34" charset="0"/>
              </a:rPr>
              <a:t>,</a:t>
            </a:r>
          </a:p>
          <a:p>
            <a:pPr marL="457200" indent="-330200">
              <a:buClr>
                <a:schemeClr val="accent1"/>
              </a:buClr>
              <a:buSzPts val="1600"/>
              <a:buFont typeface="Barlow Semi Condensed"/>
              <a:buChar char="●"/>
            </a:pPr>
            <a:r>
              <a:rPr lang="en-US" dirty="0">
                <a:latin typeface="Arial Narrow" panose="020B0606020202030204" pitchFamily="34" charset="0"/>
              </a:rPr>
              <a:t>NetFlow</a:t>
            </a:r>
            <a:r>
              <a:rPr lang="uk-UA" dirty="0">
                <a:latin typeface="Arial Narrow" panose="020B0606020202030204" pitchFamily="34" charset="0"/>
              </a:rPr>
              <a:t> (</a:t>
            </a:r>
            <a:r>
              <a:rPr lang="en-US" dirty="0">
                <a:latin typeface="Arial Narrow" panose="020B0606020202030204" pitchFamily="34" charset="0"/>
              </a:rPr>
              <a:t>Cisco</a:t>
            </a:r>
            <a:r>
              <a:rPr lang="uk-UA" dirty="0">
                <a:latin typeface="Arial Narrow" panose="020B0606020202030204" pitchFamily="34" charset="0"/>
              </a:rPr>
              <a:t>).</a:t>
            </a:r>
            <a:endParaRPr lang="en-US" dirty="0">
              <a:latin typeface="Arial Narrow" panose="020B0606020202030204" pitchFamily="34" charset="0"/>
            </a:endParaRPr>
          </a:p>
        </p:txBody>
      </p:sp>
      <p:sp>
        <p:nvSpPr>
          <p:cNvPr id="8" name="Google Shape;3214;p57">
            <a:extLst>
              <a:ext uri="{FF2B5EF4-FFF2-40B4-BE49-F238E27FC236}">
                <a16:creationId xmlns:a16="http://schemas.microsoft.com/office/drawing/2014/main" id="{A36A3491-B3FA-43C2-BE35-28D72066594B}"/>
              </a:ext>
            </a:extLst>
          </p:cNvPr>
          <p:cNvSpPr txBox="1">
            <a:spLocks/>
          </p:cNvSpPr>
          <p:nvPr/>
        </p:nvSpPr>
        <p:spPr>
          <a:xfrm>
            <a:off x="2546930" y="1500606"/>
            <a:ext cx="6383710" cy="31826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Приклад запису вебсервера:</a:t>
            </a:r>
          </a:p>
          <a:p>
            <a:pPr marL="127000">
              <a:buClr>
                <a:schemeClr val="accent1"/>
              </a:buClr>
              <a:buSzPts val="1600"/>
            </a:pPr>
            <a:r>
              <a:rPr lang="en-US" dirty="0">
                <a:solidFill>
                  <a:srgbClr val="FF0000"/>
                </a:solidFill>
                <a:latin typeface="Arial Narrow" panose="020B0606020202030204" pitchFamily="34" charset="0"/>
              </a:rPr>
              <a:t>2020-09-09 17:38:25 192.168.1.10 </a:t>
            </a:r>
            <a:r>
              <a:rPr lang="en-US" dirty="0">
                <a:solidFill>
                  <a:schemeClr val="accent1"/>
                </a:solidFill>
                <a:latin typeface="Arial Narrow" panose="020B0606020202030204" pitchFamily="34" charset="0"/>
              </a:rPr>
              <a:t>GET </a:t>
            </a:r>
            <a:r>
              <a:rPr lang="en-US" dirty="0">
                <a:solidFill>
                  <a:srgbClr val="FF0000"/>
                </a:solidFill>
                <a:latin typeface="Arial Narrow" panose="020B0606020202030204" pitchFamily="34" charset="0"/>
              </a:rPr>
              <a:t>/welcome.png</a:t>
            </a:r>
            <a:r>
              <a:rPr lang="en-US" dirty="0">
                <a:solidFill>
                  <a:schemeClr val="accent1"/>
                </a:solidFill>
                <a:latin typeface="Arial Narrow" panose="020B0606020202030204" pitchFamily="34" charset="0"/>
              </a:rPr>
              <a:t> - 80 - ::1</a:t>
            </a: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Mozilla/5.0+(</a:t>
            </a:r>
            <a:r>
              <a:rPr lang="en-US" dirty="0">
                <a:solidFill>
                  <a:srgbClr val="FF0000"/>
                </a:solidFill>
                <a:latin typeface="Arial Narrow" panose="020B0606020202030204" pitchFamily="34" charset="0"/>
              </a:rPr>
              <a:t>Windows</a:t>
            </a:r>
            <a:r>
              <a:rPr lang="en-US" dirty="0">
                <a:solidFill>
                  <a:schemeClr val="accent1"/>
                </a:solidFill>
                <a:latin typeface="Arial Narrow" panose="020B0606020202030204" pitchFamily="34" charset="0"/>
              </a:rPr>
              <a:t>+NT+</a:t>
            </a:r>
            <a:r>
              <a:rPr lang="en-US" dirty="0">
                <a:solidFill>
                  <a:srgbClr val="FF0000"/>
                </a:solidFill>
                <a:latin typeface="Arial Narrow" panose="020B0606020202030204" pitchFamily="34" charset="0"/>
              </a:rPr>
              <a:t>10</a:t>
            </a:r>
            <a:r>
              <a:rPr lang="en-US" dirty="0">
                <a:solidFill>
                  <a:schemeClr val="accent1"/>
                </a:solidFill>
                <a:latin typeface="Arial Narrow" panose="020B0606020202030204" pitchFamily="34" charset="0"/>
              </a:rPr>
              <a:t>.0;+Win64;+x64;+rv:69.0)</a:t>
            </a:r>
            <a:endParaRPr lang="uk-UA" dirty="0">
              <a:solidFill>
                <a:schemeClr val="accent1"/>
              </a:solidFill>
              <a:latin typeface="Arial Narrow" panose="020B0606020202030204" pitchFamily="34" charset="0"/>
            </a:endParaRPr>
          </a:p>
          <a:p>
            <a:pPr marL="127000">
              <a:buClr>
                <a:schemeClr val="accent1"/>
              </a:buClr>
              <a:buSzPts val="1600"/>
            </a:pPr>
            <a:r>
              <a:rPr lang="en-US" dirty="0">
                <a:solidFill>
                  <a:schemeClr val="accent1"/>
                </a:solidFill>
                <a:latin typeface="Arial Narrow" panose="020B0606020202030204" pitchFamily="34" charset="0"/>
              </a:rPr>
              <a:t>+Gecko/20100101+</a:t>
            </a:r>
            <a:r>
              <a:rPr lang="en-US" dirty="0">
                <a:solidFill>
                  <a:srgbClr val="FF0000"/>
                </a:solidFill>
                <a:latin typeface="Arial Narrow" panose="020B0606020202030204" pitchFamily="34" charset="0"/>
              </a:rPr>
              <a:t>Firefox</a:t>
            </a:r>
            <a:r>
              <a:rPr lang="en-US" dirty="0">
                <a:solidFill>
                  <a:schemeClr val="accent1"/>
                </a:solidFill>
                <a:latin typeface="Arial Narrow" panose="020B0606020202030204" pitchFamily="34" charset="0"/>
              </a:rPr>
              <a:t>/69.0 http://localhost/ </a:t>
            </a:r>
            <a:r>
              <a:rPr lang="en-US" dirty="0">
                <a:solidFill>
                  <a:srgbClr val="FF0000"/>
                </a:solidFill>
                <a:latin typeface="Arial Narrow" panose="020B0606020202030204" pitchFamily="34" charset="0"/>
              </a:rPr>
              <a:t>200</a:t>
            </a:r>
            <a:r>
              <a:rPr lang="en-US" dirty="0">
                <a:solidFill>
                  <a:schemeClr val="accent1"/>
                </a:solidFill>
                <a:latin typeface="Arial Narrow" panose="020B0606020202030204" pitchFamily="34" charset="0"/>
              </a:rPr>
              <a:t> 0 0 11</a:t>
            </a:r>
            <a:endParaRPr lang="uk-UA" dirty="0">
              <a:solidFill>
                <a:schemeClr val="accent1"/>
              </a:solidFill>
              <a:latin typeface="Arial Narrow" panose="020B0606020202030204" pitchFamily="34" charset="0"/>
            </a:endParaRPr>
          </a:p>
          <a:p>
            <a:pPr marL="127000">
              <a:buClr>
                <a:schemeClr val="accent1"/>
              </a:buClr>
              <a:buSzPts val="1600"/>
            </a:pPr>
            <a:endParaRPr lang="en-US"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ru-RU" dirty="0">
                <a:latin typeface="Arial Narrow" panose="020B0606020202030204" pitchFamily="34" charset="0"/>
              </a:rPr>
              <a:t>Приклад </a:t>
            </a:r>
            <a:r>
              <a:rPr lang="uk-UA" dirty="0">
                <a:latin typeface="Arial Narrow" panose="020B0606020202030204" pitchFamily="34" charset="0"/>
              </a:rPr>
              <a:t>запису </a:t>
            </a:r>
            <a:r>
              <a:rPr lang="ru-RU" dirty="0">
                <a:latin typeface="Arial Narrow" panose="020B0606020202030204" pitchFamily="34" charset="0"/>
              </a:rPr>
              <a:t>файєрволу:</a:t>
            </a:r>
          </a:p>
          <a:p>
            <a:pPr marL="127000">
              <a:buClr>
                <a:schemeClr val="accent1"/>
              </a:buClr>
              <a:buSzPts val="1600"/>
            </a:pPr>
            <a:r>
              <a:rPr lang="en-US" dirty="0">
                <a:solidFill>
                  <a:srgbClr val="FF0000"/>
                </a:solidFill>
                <a:latin typeface="Arial Narrow" panose="020B0606020202030204" pitchFamily="34" charset="0"/>
              </a:rPr>
              <a:t>Jan 7 14:13:22 </a:t>
            </a:r>
            <a:r>
              <a:rPr lang="en-US" dirty="0">
                <a:latin typeface="Arial Narrow" panose="020B0606020202030204" pitchFamily="34" charset="0"/>
              </a:rPr>
              <a:t>quichelorraine kernel: [12167.418837] IN=ens33 OUT=</a:t>
            </a:r>
          </a:p>
          <a:p>
            <a:pPr marL="127000">
              <a:buClr>
                <a:schemeClr val="accent1"/>
              </a:buClr>
              <a:buSzPts val="1600"/>
            </a:pPr>
            <a:r>
              <a:rPr lang="en-US" dirty="0">
                <a:solidFill>
                  <a:srgbClr val="FF0000"/>
                </a:solidFill>
                <a:latin typeface="Arial Narrow" panose="020B0606020202030204" pitchFamily="34" charset="0"/>
              </a:rPr>
              <a:t>MAC=00:0c:29:bd:3d:3e:f4:5c:89:b7:2c:89:08:00 SRC=192.168.86.21</a:t>
            </a:r>
          </a:p>
          <a:p>
            <a:pPr marL="127000">
              <a:buClr>
                <a:schemeClr val="accent1"/>
              </a:buClr>
              <a:buSzPts val="1600"/>
            </a:pPr>
            <a:r>
              <a:rPr lang="en-US" dirty="0">
                <a:solidFill>
                  <a:srgbClr val="FF0000"/>
                </a:solidFill>
                <a:latin typeface="Arial Narrow" panose="020B0606020202030204" pitchFamily="34" charset="0"/>
              </a:rPr>
              <a:t>DST=192.168.86.34 </a:t>
            </a:r>
            <a:r>
              <a:rPr lang="en-US" dirty="0">
                <a:latin typeface="Arial Narrow" panose="020B0606020202030204" pitchFamily="34" charset="0"/>
              </a:rPr>
              <a:t>LEN=52 TOS=0x00 PREC=0x00 TTL=64 ID=44256 DF</a:t>
            </a:r>
          </a:p>
          <a:p>
            <a:pPr marL="127000">
              <a:buClr>
                <a:schemeClr val="accent1"/>
              </a:buClr>
              <a:buSzPts val="1600"/>
            </a:pPr>
            <a:r>
              <a:rPr lang="en-US" dirty="0">
                <a:latin typeface="Arial Narrow" panose="020B0606020202030204" pitchFamily="34" charset="0"/>
              </a:rPr>
              <a:t>PROTO=TCP SPT=53542 DPT=80 WINDOW=4096 RES=0x00 ACK URGP=0</a:t>
            </a:r>
            <a:endParaRPr lang="uk-UA" dirty="0">
              <a:latin typeface="Arial Narrow" panose="020B0606020202030204" pitchFamily="34" charset="0"/>
            </a:endParaRPr>
          </a:p>
          <a:p>
            <a:pPr marL="127000">
              <a:buClr>
                <a:schemeClr val="accent1"/>
              </a:buClr>
              <a:buSzPts val="1600"/>
            </a:pPr>
            <a:endParaRPr lang="ru-RU" dirty="0">
              <a:latin typeface="Arial Narrow" panose="020B0606020202030204" pitchFamily="34" charset="0"/>
            </a:endParaRPr>
          </a:p>
          <a:p>
            <a:pPr marL="457200" indent="-330200">
              <a:buClr>
                <a:schemeClr val="accent1"/>
              </a:buClr>
              <a:buSzPts val="1600"/>
              <a:buFont typeface="Barlow Semi Condensed"/>
              <a:buChar char="●"/>
            </a:pPr>
            <a:r>
              <a:rPr lang="ru-RU" dirty="0">
                <a:latin typeface="Arial Narrow" panose="020B0606020202030204" pitchFamily="34" charset="0"/>
              </a:rPr>
              <a:t>Приклад </a:t>
            </a:r>
            <a:r>
              <a:rPr lang="uk-UA" dirty="0">
                <a:latin typeface="Arial Narrow" panose="020B0606020202030204" pitchFamily="34" charset="0"/>
              </a:rPr>
              <a:t>запису </a:t>
            </a:r>
            <a:r>
              <a:rPr lang="en-US" dirty="0"/>
              <a:t>Windows Server </a:t>
            </a:r>
            <a:r>
              <a:rPr lang="en-US" dirty="0">
                <a:latin typeface="Arial Narrow" panose="020B0606020202030204" pitchFamily="34" charset="0"/>
              </a:rPr>
              <a:t>DHCP</a:t>
            </a:r>
            <a:r>
              <a:rPr lang="uk-UA" dirty="0">
                <a:latin typeface="Arial Narrow" panose="020B0606020202030204" pitchFamily="34" charset="0"/>
              </a:rPr>
              <a:t> </a:t>
            </a:r>
          </a:p>
          <a:p>
            <a:pPr marL="127000">
              <a:buClr>
                <a:schemeClr val="accent1"/>
              </a:buClr>
              <a:buSzPts val="1600"/>
            </a:pPr>
            <a:r>
              <a:rPr lang="uk-UA" dirty="0">
                <a:latin typeface="Arial Narrow" panose="020B0606020202030204" pitchFamily="34" charset="0"/>
              </a:rPr>
              <a:t>(</a:t>
            </a:r>
            <a:r>
              <a:rPr lang="en-US" dirty="0">
                <a:solidFill>
                  <a:schemeClr val="accent1"/>
                </a:solidFill>
              </a:rPr>
              <a:t>C:\Windows\System32\dhcp\dhcpserver.log</a:t>
            </a:r>
            <a:r>
              <a:rPr lang="uk-UA" dirty="0"/>
              <a:t>):</a:t>
            </a:r>
          </a:p>
          <a:p>
            <a:pPr marL="127000">
              <a:buClr>
                <a:schemeClr val="accent1"/>
              </a:buClr>
              <a:buSzPts val="1600"/>
            </a:pPr>
            <a:r>
              <a:rPr lang="en-US" dirty="0">
                <a:solidFill>
                  <a:schemeClr val="accent1"/>
                </a:solidFill>
                <a:latin typeface="Arial Narrow" panose="020B0606020202030204" pitchFamily="34" charset="0"/>
              </a:rPr>
              <a:t>10/09/2024 15:32:45 Assign </a:t>
            </a:r>
            <a:r>
              <a:rPr lang="en-US" dirty="0">
                <a:solidFill>
                  <a:srgbClr val="FF0000"/>
                </a:solidFill>
                <a:latin typeface="Arial Narrow" panose="020B0606020202030204" pitchFamily="34" charset="0"/>
              </a:rPr>
              <a:t>192.168.1.10</a:t>
            </a:r>
            <a:r>
              <a:rPr lang="uk-UA" dirty="0">
                <a:solidFill>
                  <a:srgbClr val="FF0000"/>
                </a:solidFill>
                <a:latin typeface="Arial Narrow" panose="020B0606020202030204" pitchFamily="34" charset="0"/>
              </a:rPr>
              <a:t>  </a:t>
            </a:r>
            <a:r>
              <a:rPr lang="en-US" dirty="0">
                <a:solidFill>
                  <a:srgbClr val="FF0000"/>
                </a:solidFill>
                <a:latin typeface="Arial Narrow" panose="020B0606020202030204" pitchFamily="34" charset="0"/>
              </a:rPr>
              <a:t> 00:1A:2B:3C:4D:5E</a:t>
            </a:r>
            <a:r>
              <a:rPr lang="en-US" dirty="0">
                <a:solidFill>
                  <a:schemeClr val="accent1"/>
                </a:solidFill>
                <a:latin typeface="Arial Narrow" panose="020B0606020202030204" pitchFamily="34" charset="0"/>
              </a:rPr>
              <a:t> HostName-PC</a:t>
            </a:r>
            <a:endParaRPr lang="uk-UA" dirty="0">
              <a:solidFill>
                <a:schemeClr val="accent1"/>
              </a:solidFill>
              <a:latin typeface="Arial Narrow" panose="020B0606020202030204" pitchFamily="34" charset="0"/>
            </a:endParaRPr>
          </a:p>
        </p:txBody>
      </p:sp>
    </p:spTree>
    <p:extLst>
      <p:ext uri="{BB962C8B-B14F-4D97-AF65-F5344CB8AC3E}">
        <p14:creationId xmlns:p14="http://schemas.microsoft.com/office/powerpoint/2010/main" val="34296029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50" y="182880"/>
            <a:ext cx="7696500" cy="572700"/>
          </a:xfrm>
          <a:prstGeom prst="rect">
            <a:avLst/>
          </a:prstGeom>
        </p:spPr>
        <p:txBody>
          <a:bodyPr spcFirstLastPara="1" wrap="square" lIns="91425" tIns="91425" rIns="91425" bIns="91425" anchor="t" anchorCtr="0">
            <a:noAutofit/>
          </a:bodyPr>
          <a:lstStyle/>
          <a:p>
            <a:pPr lvl="0"/>
            <a:r>
              <a:rPr lang="uk-UA" dirty="0">
                <a:latin typeface="Bahnschrift SemiBold Condensed" panose="020B0502040204020203" pitchFamily="34" charset="0"/>
              </a:rPr>
              <a:t>Диспетчер завдань</a:t>
            </a:r>
            <a:endParaRPr dirty="0"/>
          </a:p>
        </p:txBody>
      </p:sp>
      <p:pic>
        <p:nvPicPr>
          <p:cNvPr id="6" name="Рисунок 5">
            <a:extLst>
              <a:ext uri="{FF2B5EF4-FFF2-40B4-BE49-F238E27FC236}">
                <a16:creationId xmlns:a16="http://schemas.microsoft.com/office/drawing/2014/main" id="{7BD9252A-9810-4D4D-A9F5-B3A32EE34DC6}"/>
              </a:ext>
            </a:extLst>
          </p:cNvPr>
          <p:cNvPicPr>
            <a:picLocks noChangeAspect="1"/>
          </p:cNvPicPr>
          <p:nvPr/>
        </p:nvPicPr>
        <p:blipFill>
          <a:blip r:embed="rId3"/>
          <a:stretch>
            <a:fillRect/>
          </a:stretch>
        </p:blipFill>
        <p:spPr>
          <a:xfrm>
            <a:off x="2309379" y="755580"/>
            <a:ext cx="5369429" cy="4387920"/>
          </a:xfrm>
          <a:prstGeom prst="rect">
            <a:avLst/>
          </a:prstGeom>
        </p:spPr>
      </p:pic>
    </p:spTree>
    <p:extLst>
      <p:ext uri="{BB962C8B-B14F-4D97-AF65-F5344CB8AC3E}">
        <p14:creationId xmlns:p14="http://schemas.microsoft.com/office/powerpoint/2010/main" val="26279585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uk-UA" dirty="0">
                <a:latin typeface="Bahnschrift SemiBold Condensed" panose="020B0502040204020203" pitchFamily="34" charset="0"/>
              </a:rPr>
              <a:t>Кеш </a:t>
            </a:r>
            <a:r>
              <a:rPr lang="en-US" dirty="0">
                <a:latin typeface="Bahnschrift SemiBold Condensed" panose="020B0502040204020203" pitchFamily="34" charset="0"/>
              </a:rPr>
              <a:t>DNS </a:t>
            </a:r>
            <a:r>
              <a:rPr lang="uk-UA" dirty="0">
                <a:latin typeface="Bahnschrift SemiBold Condensed" panose="020B0502040204020203" pitchFamily="34" charset="0"/>
              </a:rPr>
              <a:t>на клієнті</a:t>
            </a:r>
            <a:endParaRPr dirty="0"/>
          </a:p>
        </p:txBody>
      </p:sp>
      <p:pic>
        <p:nvPicPr>
          <p:cNvPr id="4" name="Рисунок 3">
            <a:extLst>
              <a:ext uri="{FF2B5EF4-FFF2-40B4-BE49-F238E27FC236}">
                <a16:creationId xmlns:a16="http://schemas.microsoft.com/office/drawing/2014/main" id="{F9EE9837-63BF-4B82-A5EA-C33FAB506767}"/>
              </a:ext>
            </a:extLst>
          </p:cNvPr>
          <p:cNvPicPr>
            <a:picLocks noChangeAspect="1"/>
          </p:cNvPicPr>
          <p:nvPr/>
        </p:nvPicPr>
        <p:blipFill>
          <a:blip r:embed="rId3"/>
          <a:stretch>
            <a:fillRect/>
          </a:stretch>
        </p:blipFill>
        <p:spPr>
          <a:xfrm>
            <a:off x="2102545" y="730133"/>
            <a:ext cx="5298671" cy="4085424"/>
          </a:xfrm>
          <a:prstGeom prst="rect">
            <a:avLst/>
          </a:prstGeom>
        </p:spPr>
      </p:pic>
    </p:spTree>
    <p:extLst>
      <p:ext uri="{BB962C8B-B14F-4D97-AF65-F5344CB8AC3E}">
        <p14:creationId xmlns:p14="http://schemas.microsoft.com/office/powerpoint/2010/main" val="165015384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5250331"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Whois</a:t>
            </a:r>
            <a:endParaRPr dirty="0"/>
          </a:p>
        </p:txBody>
      </p:sp>
      <p:pic>
        <p:nvPicPr>
          <p:cNvPr id="2" name="Рисунок 1">
            <a:extLst>
              <a:ext uri="{FF2B5EF4-FFF2-40B4-BE49-F238E27FC236}">
                <a16:creationId xmlns:a16="http://schemas.microsoft.com/office/drawing/2014/main" id="{17F05575-B703-4BDB-B2AD-934F79A574D2}"/>
              </a:ext>
            </a:extLst>
          </p:cNvPr>
          <p:cNvPicPr>
            <a:picLocks noChangeAspect="1"/>
          </p:cNvPicPr>
          <p:nvPr/>
        </p:nvPicPr>
        <p:blipFill>
          <a:blip r:embed="rId3"/>
          <a:stretch>
            <a:fillRect/>
          </a:stretch>
        </p:blipFill>
        <p:spPr>
          <a:xfrm>
            <a:off x="0" y="1539240"/>
            <a:ext cx="4711186" cy="3604260"/>
          </a:xfrm>
          <a:prstGeom prst="rect">
            <a:avLst/>
          </a:prstGeom>
        </p:spPr>
      </p:pic>
      <p:pic>
        <p:nvPicPr>
          <p:cNvPr id="3" name="Рисунок 2">
            <a:extLst>
              <a:ext uri="{FF2B5EF4-FFF2-40B4-BE49-F238E27FC236}">
                <a16:creationId xmlns:a16="http://schemas.microsoft.com/office/drawing/2014/main" id="{B75DB77A-D2B8-485C-B428-BA04CF0FF0F5}"/>
              </a:ext>
            </a:extLst>
          </p:cNvPr>
          <p:cNvPicPr>
            <a:picLocks noChangeAspect="1"/>
          </p:cNvPicPr>
          <p:nvPr/>
        </p:nvPicPr>
        <p:blipFill>
          <a:blip r:embed="rId4"/>
          <a:stretch>
            <a:fillRect/>
          </a:stretch>
        </p:blipFill>
        <p:spPr>
          <a:xfrm>
            <a:off x="5753491" y="0"/>
            <a:ext cx="3519658" cy="5143500"/>
          </a:xfrm>
          <a:prstGeom prst="rect">
            <a:avLst/>
          </a:prstGeom>
        </p:spPr>
      </p:pic>
    </p:spTree>
    <p:extLst>
      <p:ext uri="{BB962C8B-B14F-4D97-AF65-F5344CB8AC3E}">
        <p14:creationId xmlns:p14="http://schemas.microsoft.com/office/powerpoint/2010/main" val="33556169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50" y="228600"/>
            <a:ext cx="7696500"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ARP cache</a:t>
            </a:r>
            <a:endParaRPr dirty="0"/>
          </a:p>
        </p:txBody>
      </p:sp>
      <p:sp>
        <p:nvSpPr>
          <p:cNvPr id="5" name="Google Shape;3214;p57">
            <a:extLst>
              <a:ext uri="{FF2B5EF4-FFF2-40B4-BE49-F238E27FC236}">
                <a16:creationId xmlns:a16="http://schemas.microsoft.com/office/drawing/2014/main" id="{22560C51-CA7E-4867-9F8E-655E492848BC}"/>
              </a:ext>
            </a:extLst>
          </p:cNvPr>
          <p:cNvSpPr txBox="1">
            <a:spLocks/>
          </p:cNvSpPr>
          <p:nvPr/>
        </p:nvSpPr>
        <p:spPr>
          <a:xfrm>
            <a:off x="513384" y="1571172"/>
            <a:ext cx="3296616" cy="890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ARP cache </a:t>
            </a:r>
            <a:r>
              <a:rPr lang="en-US" dirty="0">
                <a:latin typeface="Arial Narrow" panose="020B0606020202030204" pitchFamily="34" charset="0"/>
              </a:rPr>
              <a:t>– </a:t>
            </a:r>
            <a:r>
              <a:rPr lang="uk-UA" dirty="0">
                <a:latin typeface="Arial Narrow" panose="020B0606020202030204" pitchFamily="34" charset="0"/>
              </a:rPr>
              <a:t>таблиця відповідності </a:t>
            </a:r>
          </a:p>
          <a:p>
            <a:pPr marL="127000">
              <a:buClr>
                <a:schemeClr val="accent1"/>
              </a:buClr>
              <a:buSzPts val="1600"/>
            </a:pPr>
            <a:r>
              <a:rPr lang="en-US" dirty="0">
                <a:latin typeface="Arial Narrow" panose="020B0606020202030204" pitchFamily="34" charset="0"/>
              </a:rPr>
              <a:t>IP</a:t>
            </a:r>
            <a:r>
              <a:rPr lang="uk-UA" dirty="0">
                <a:latin typeface="Arial Narrow" panose="020B0606020202030204" pitchFamily="34" charset="0"/>
              </a:rPr>
              <a:t>-адрес</a:t>
            </a:r>
            <a:r>
              <a:rPr lang="en-US" dirty="0">
                <a:latin typeface="Arial Narrow" panose="020B0606020202030204" pitchFamily="34" charset="0"/>
              </a:rPr>
              <a:t> </a:t>
            </a:r>
            <a:r>
              <a:rPr lang="uk-UA" dirty="0">
                <a:latin typeface="Arial Narrow" panose="020B0606020202030204" pitchFamily="34" charset="0"/>
              </a:rPr>
              <a:t>та МАС-адрес.</a:t>
            </a:r>
            <a:endParaRPr lang="en-US" dirty="0">
              <a:latin typeface="Arial Narrow" panose="020B0606020202030204" pitchFamily="34" charset="0"/>
            </a:endParaRPr>
          </a:p>
        </p:txBody>
      </p:sp>
      <p:pic>
        <p:nvPicPr>
          <p:cNvPr id="7" name="Рисунок 6">
            <a:extLst>
              <a:ext uri="{FF2B5EF4-FFF2-40B4-BE49-F238E27FC236}">
                <a16:creationId xmlns:a16="http://schemas.microsoft.com/office/drawing/2014/main" id="{E7799C54-AB39-428C-AFB3-562F3F186DED}"/>
              </a:ext>
            </a:extLst>
          </p:cNvPr>
          <p:cNvPicPr>
            <a:picLocks noChangeAspect="1"/>
          </p:cNvPicPr>
          <p:nvPr/>
        </p:nvPicPr>
        <p:blipFill>
          <a:blip r:embed="rId3"/>
          <a:stretch>
            <a:fillRect/>
          </a:stretch>
        </p:blipFill>
        <p:spPr>
          <a:xfrm>
            <a:off x="4273215" y="1463040"/>
            <a:ext cx="4870785" cy="3661410"/>
          </a:xfrm>
          <a:prstGeom prst="rect">
            <a:avLst/>
          </a:prstGeom>
        </p:spPr>
      </p:pic>
    </p:spTree>
    <p:extLst>
      <p:ext uri="{BB962C8B-B14F-4D97-AF65-F5344CB8AC3E}">
        <p14:creationId xmlns:p14="http://schemas.microsoft.com/office/powerpoint/2010/main" val="36573398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50" y="0"/>
            <a:ext cx="7696500"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netstat</a:t>
            </a:r>
            <a:endParaRPr dirty="0"/>
          </a:p>
        </p:txBody>
      </p:sp>
      <p:sp>
        <p:nvSpPr>
          <p:cNvPr id="5" name="Google Shape;3214;p57">
            <a:extLst>
              <a:ext uri="{FF2B5EF4-FFF2-40B4-BE49-F238E27FC236}">
                <a16:creationId xmlns:a16="http://schemas.microsoft.com/office/drawing/2014/main" id="{22560C51-CA7E-4867-9F8E-655E492848BC}"/>
              </a:ext>
            </a:extLst>
          </p:cNvPr>
          <p:cNvSpPr txBox="1">
            <a:spLocks/>
          </p:cNvSpPr>
          <p:nvPr/>
        </p:nvSpPr>
        <p:spPr>
          <a:xfrm>
            <a:off x="467664" y="1152072"/>
            <a:ext cx="3296616" cy="23226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latin typeface="Arial Narrow" panose="020B0606020202030204" pitchFamily="34" charset="0"/>
              </a:rPr>
              <a:t>Команда</a:t>
            </a:r>
            <a:r>
              <a:rPr lang="en-US" dirty="0">
                <a:latin typeface="Arial Narrow" panose="020B0606020202030204" pitchFamily="34" charset="0"/>
              </a:rPr>
              <a:t> </a:t>
            </a:r>
            <a:r>
              <a:rPr lang="en-US" dirty="0">
                <a:solidFill>
                  <a:schemeClr val="accent1"/>
                </a:solidFill>
                <a:latin typeface="Arial Narrow" panose="020B0606020202030204" pitchFamily="34" charset="0"/>
              </a:rPr>
              <a:t>netstat –a</a:t>
            </a:r>
            <a:r>
              <a:rPr lang="en-US" dirty="0">
                <a:latin typeface="Arial Narrow" panose="020B0606020202030204" pitchFamily="34" charset="0"/>
              </a:rPr>
              <a:t> – </a:t>
            </a:r>
            <a:r>
              <a:rPr lang="uk-UA" dirty="0">
                <a:latin typeface="Arial Narrow" panose="020B0606020202030204" pitchFamily="34" charset="0"/>
              </a:rPr>
              <a:t>відображає</a:t>
            </a:r>
            <a:r>
              <a:rPr lang="en-US" dirty="0">
                <a:latin typeface="Arial Narrow" panose="020B0606020202030204" pitchFamily="34" charset="0"/>
              </a:rPr>
              <a:t> </a:t>
            </a:r>
            <a:r>
              <a:rPr lang="uk-UA" dirty="0">
                <a:latin typeface="Arial Narrow" panose="020B0606020202030204" pitchFamily="34" charset="0"/>
              </a:rPr>
              <a:t> всі існуючі та активні зв'язки, включаючи їхній стан.</a:t>
            </a:r>
            <a:endParaRPr lang="en-US" dirty="0">
              <a:latin typeface="Arial Narrow" panose="020B0606020202030204" pitchFamily="34" charset="0"/>
            </a:endParaRPr>
          </a:p>
        </p:txBody>
      </p:sp>
      <p:pic>
        <p:nvPicPr>
          <p:cNvPr id="3" name="Рисунок 2">
            <a:extLst>
              <a:ext uri="{FF2B5EF4-FFF2-40B4-BE49-F238E27FC236}">
                <a16:creationId xmlns:a16="http://schemas.microsoft.com/office/drawing/2014/main" id="{44179C3D-2EDB-49C6-B907-BAE07FA2C12C}"/>
              </a:ext>
            </a:extLst>
          </p:cNvPr>
          <p:cNvPicPr>
            <a:picLocks noChangeAspect="1"/>
          </p:cNvPicPr>
          <p:nvPr/>
        </p:nvPicPr>
        <p:blipFill>
          <a:blip r:embed="rId3"/>
          <a:stretch>
            <a:fillRect/>
          </a:stretch>
        </p:blipFill>
        <p:spPr>
          <a:xfrm>
            <a:off x="3923571" y="694704"/>
            <a:ext cx="5220429" cy="4448796"/>
          </a:xfrm>
          <a:prstGeom prst="rect">
            <a:avLst/>
          </a:prstGeom>
        </p:spPr>
      </p:pic>
    </p:spTree>
    <p:extLst>
      <p:ext uri="{BB962C8B-B14F-4D97-AF65-F5344CB8AC3E}">
        <p14:creationId xmlns:p14="http://schemas.microsoft.com/office/powerpoint/2010/main" val="21387510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Сканування портів </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616527" y="812223"/>
            <a:ext cx="7910945" cy="3854403"/>
          </a:xfrm>
          <a:prstGeom prst="rect">
            <a:avLst/>
          </a:prstGeom>
        </p:spPr>
        <p:txBody>
          <a:bodyPr spcFirstLastPara="1" wrap="square" lIns="91425" tIns="91425" rIns="91425" bIns="91425" anchor="t" anchorCtr="0">
            <a:noAutofit/>
          </a:bodyPr>
          <a:lstStyle/>
          <a:p>
            <a:pPr marL="127000" lvl="0">
              <a:buClr>
                <a:schemeClr val="accent1"/>
              </a:buClr>
              <a:buSzPts val="1600"/>
            </a:pPr>
            <a:r>
              <a:rPr lang="uk-UA" dirty="0">
                <a:latin typeface="Arial Narrow" panose="020B0606020202030204" pitchFamily="34" charset="0"/>
              </a:rPr>
              <a:t>На місці події необхідно виявити всі підключені пристрої.</a:t>
            </a:r>
          </a:p>
          <a:p>
            <a:pPr marL="412750" lvl="0" indent="-285750">
              <a:buClr>
                <a:schemeClr val="accent1"/>
              </a:buClr>
              <a:buSzPts val="1600"/>
              <a:buFont typeface="Arial" panose="020B0604020202020204" pitchFamily="34" charset="0"/>
              <a:buChar char="•"/>
            </a:pPr>
            <a:endParaRPr lang="uk-UA" dirty="0">
              <a:latin typeface="Arial Narrow" panose="020B0606020202030204" pitchFamily="34" charset="0"/>
            </a:endParaRPr>
          </a:p>
          <a:p>
            <a:pPr marL="127000" lvl="0">
              <a:buClr>
                <a:schemeClr val="accent1"/>
              </a:buClr>
              <a:buSzPts val="1600"/>
            </a:pPr>
            <a:r>
              <a:rPr lang="uk-UA" dirty="0">
                <a:latin typeface="Arial Narrow" panose="020B0606020202030204" pitchFamily="34" charset="0"/>
              </a:rPr>
              <a:t>Сканування дозволяє:</a:t>
            </a:r>
          </a:p>
          <a:p>
            <a:pPr marL="457200" lvl="0" indent="-330200">
              <a:buClr>
                <a:schemeClr val="accent1"/>
              </a:buClr>
              <a:buSzPts val="1600"/>
              <a:buFont typeface="Barlow Semi Condensed"/>
              <a:buChar char="●"/>
            </a:pPr>
            <a:r>
              <a:rPr lang="uk-UA" dirty="0">
                <a:latin typeface="Arial Narrow" panose="020B0606020202030204" pitchFamily="34" charset="0"/>
              </a:rPr>
              <a:t>Знайти активні пристрої у локальній мережі або через Інтернет.</a:t>
            </a:r>
          </a:p>
          <a:p>
            <a:pPr marL="457200" lvl="0" indent="-330200">
              <a:buClr>
                <a:schemeClr val="accent1"/>
              </a:buClr>
              <a:buSzPts val="1600"/>
              <a:buFont typeface="Barlow Semi Condensed"/>
              <a:buChar char="●"/>
            </a:pPr>
            <a:r>
              <a:rPr lang="uk-UA" dirty="0">
                <a:latin typeface="Arial Narrow" panose="020B0606020202030204" pitchFamily="34" charset="0"/>
              </a:rPr>
              <a:t>Визначити відкриті порти та сервіси.</a:t>
            </a:r>
          </a:p>
          <a:p>
            <a:pPr marL="457200" lvl="0" indent="-330200">
              <a:buClr>
                <a:schemeClr val="accent1"/>
              </a:buClr>
              <a:buSzPts val="1600"/>
              <a:buFont typeface="Barlow Semi Condensed"/>
              <a:buChar char="●"/>
            </a:pPr>
            <a:r>
              <a:rPr lang="uk-UA" dirty="0">
                <a:latin typeface="Arial Narrow" panose="020B0606020202030204" pitchFamily="34" charset="0"/>
              </a:rPr>
              <a:t>Встановити виробника пристроїв та її ПЗ (протоколи, MAC).</a:t>
            </a:r>
          </a:p>
          <a:p>
            <a:pPr marL="412750" lvl="0" indent="-285750">
              <a:buClr>
                <a:schemeClr val="accent1"/>
              </a:buClr>
              <a:buSzPts val="1600"/>
              <a:buFont typeface="Arial" panose="020B0604020202020204" pitchFamily="34" charset="0"/>
              <a:buChar char="•"/>
            </a:pPr>
            <a:endParaRPr lang="en-US" dirty="0">
              <a:latin typeface="Arial Narrow" panose="020B0606020202030204" pitchFamily="34" charset="0"/>
            </a:endParaRPr>
          </a:p>
          <a:p>
            <a:pPr marL="127000" lvl="0">
              <a:buClr>
                <a:schemeClr val="accent1"/>
              </a:buClr>
              <a:buSzPts val="1600"/>
            </a:pPr>
            <a:r>
              <a:rPr lang="en-US" dirty="0">
                <a:solidFill>
                  <a:schemeClr val="accent1"/>
                </a:solidFill>
                <a:latin typeface="Arial Narrow" panose="020B0606020202030204" pitchFamily="34" charset="0"/>
              </a:rPr>
              <a:t>Nmap (Network Mapper) </a:t>
            </a:r>
            <a:r>
              <a:rPr lang="en-US" dirty="0">
                <a:latin typeface="Arial Narrow" panose="020B0606020202030204" pitchFamily="34" charset="0"/>
              </a:rPr>
              <a:t>– </a:t>
            </a:r>
            <a:r>
              <a:rPr lang="uk-UA" dirty="0">
                <a:latin typeface="Arial Narrow" panose="020B0606020202030204" pitchFamily="34" charset="0"/>
              </a:rPr>
              <a:t>сканер мереж.</a:t>
            </a:r>
            <a:endParaRPr lang="en-US" dirty="0">
              <a:latin typeface="Arial Narrow" panose="020B0606020202030204" pitchFamily="34" charset="0"/>
            </a:endParaRPr>
          </a:p>
          <a:p>
            <a:pPr marL="127000" lvl="0">
              <a:buClr>
                <a:schemeClr val="accent1"/>
              </a:buClr>
              <a:buSzPts val="1600"/>
            </a:pPr>
            <a:endParaRPr lang="uk-UA" dirty="0">
              <a:latin typeface="Arial Narrow" panose="020B0606020202030204" pitchFamily="34" charset="0"/>
            </a:endParaRPr>
          </a:p>
          <a:p>
            <a:pPr marL="127000" lvl="0">
              <a:buClr>
                <a:schemeClr val="accent1"/>
              </a:buClr>
              <a:buSzPts val="1600"/>
            </a:pPr>
            <a:r>
              <a:rPr lang="en-US" dirty="0">
                <a:solidFill>
                  <a:schemeClr val="accent1"/>
                </a:solidFill>
                <a:latin typeface="Arial Narrow" panose="020B0606020202030204" pitchFamily="34" charset="0"/>
              </a:rPr>
              <a:t>nmap -p 80,554,8000 --open -sV 192.168.1.0/24</a:t>
            </a:r>
          </a:p>
          <a:p>
            <a:pPr marL="412750" lvl="0" indent="-285750">
              <a:buClr>
                <a:schemeClr val="accent1"/>
              </a:buClr>
              <a:buSzPts val="1600"/>
              <a:buFont typeface="Arial" panose="020B0604020202020204" pitchFamily="34" charset="0"/>
              <a:buChar char="•"/>
            </a:pPr>
            <a:endParaRPr lang="en-US" dirty="0">
              <a:latin typeface="Arial Narrow" panose="020B0606020202030204" pitchFamily="34" charset="0"/>
            </a:endParaRPr>
          </a:p>
          <a:p>
            <a:pPr marL="457200" indent="-330200">
              <a:buClr>
                <a:schemeClr val="accent1"/>
              </a:buClr>
              <a:buSzPts val="1600"/>
              <a:buFont typeface="Barlow Semi Condensed"/>
              <a:buChar char="●"/>
            </a:pPr>
            <a:r>
              <a:rPr lang="en-US" dirty="0">
                <a:latin typeface="Arial Narrow" panose="020B0606020202030204" pitchFamily="34" charset="0"/>
              </a:rPr>
              <a:t>-p 80,554,8000 – </a:t>
            </a:r>
            <a:r>
              <a:rPr lang="uk-UA" dirty="0">
                <a:latin typeface="Arial Narrow" panose="020B0606020202030204" pitchFamily="34" charset="0"/>
              </a:rPr>
              <a:t>сканує порти, що часто використовуються.</a:t>
            </a:r>
          </a:p>
          <a:p>
            <a:pPr marL="457200" indent="-330200">
              <a:buClr>
                <a:schemeClr val="accent1"/>
              </a:buClr>
              <a:buSzPts val="1600"/>
              <a:buFont typeface="Barlow Semi Condensed"/>
              <a:buChar char="●"/>
            </a:pPr>
            <a:r>
              <a:rPr lang="uk-UA" dirty="0">
                <a:latin typeface="Arial Narrow" panose="020B0606020202030204" pitchFamily="34" charset="0"/>
              </a:rPr>
              <a:t>--</a:t>
            </a:r>
            <a:r>
              <a:rPr lang="en-US" dirty="0">
                <a:latin typeface="Arial Narrow" panose="020B0606020202030204" pitchFamily="34" charset="0"/>
              </a:rPr>
              <a:t>open – </a:t>
            </a:r>
            <a:r>
              <a:rPr lang="uk-UA" dirty="0">
                <a:latin typeface="Arial Narrow" panose="020B0606020202030204" pitchFamily="34" charset="0"/>
              </a:rPr>
              <a:t>показує лише активні (відкриті) порти.</a:t>
            </a:r>
          </a:p>
          <a:p>
            <a:pPr marL="457200" indent="-330200">
              <a:buClr>
                <a:schemeClr val="accent1"/>
              </a:buClr>
              <a:buSzPts val="1600"/>
              <a:buFont typeface="Barlow Semi Condensed"/>
              <a:buChar char="●"/>
            </a:pPr>
            <a:r>
              <a:rPr lang="uk-UA" dirty="0">
                <a:latin typeface="Arial Narrow" panose="020B0606020202030204" pitchFamily="34" charset="0"/>
              </a:rPr>
              <a:t>-</a:t>
            </a:r>
            <a:r>
              <a:rPr lang="en-US" dirty="0" err="1">
                <a:latin typeface="Arial Narrow" panose="020B0606020202030204" pitchFamily="34" charset="0"/>
              </a:rPr>
              <a:t>sV</a:t>
            </a:r>
            <a:r>
              <a:rPr lang="en-US" dirty="0">
                <a:latin typeface="Arial Narrow" panose="020B0606020202030204" pitchFamily="34" charset="0"/>
              </a:rPr>
              <a:t> – </a:t>
            </a:r>
            <a:r>
              <a:rPr lang="uk-UA" dirty="0">
                <a:latin typeface="Arial Narrow" panose="020B0606020202030204" pitchFamily="34" charset="0"/>
              </a:rPr>
              <a:t>визначає версію сервісу, що працює на порту.</a:t>
            </a:r>
          </a:p>
          <a:p>
            <a:pPr marL="457200" indent="-330200">
              <a:buClr>
                <a:schemeClr val="accent1"/>
              </a:buClr>
              <a:buSzPts val="1600"/>
              <a:buFont typeface="Barlow Semi Condensed"/>
              <a:buChar char="●"/>
            </a:pPr>
            <a:r>
              <a:rPr lang="uk-UA" dirty="0">
                <a:latin typeface="Arial Narrow" panose="020B0606020202030204" pitchFamily="34" charset="0"/>
              </a:rPr>
              <a:t>192.168.1.0/24 – перевіряє всі пристрої у підмережі.</a:t>
            </a:r>
          </a:p>
          <a:p>
            <a:pPr marL="412750" lvl="0" indent="-285750">
              <a:buClr>
                <a:schemeClr val="accent1"/>
              </a:buClr>
              <a:buSzPts val="1600"/>
              <a:buFont typeface="Arial" panose="020B0604020202020204" pitchFamily="34" charset="0"/>
              <a:buChar char="•"/>
            </a:pPr>
            <a:endParaRPr lang="uk-UA" dirty="0">
              <a:latin typeface="Arial Narrow" panose="020B0606020202030204" pitchFamily="34" charset="0"/>
            </a:endParaRPr>
          </a:p>
        </p:txBody>
      </p:sp>
      <p:pic>
        <p:nvPicPr>
          <p:cNvPr id="4" name="Picture 2" descr="Nmap — Вікіпедія">
            <a:extLst>
              <a:ext uri="{FF2B5EF4-FFF2-40B4-BE49-F238E27FC236}">
                <a16:creationId xmlns:a16="http://schemas.microsoft.com/office/drawing/2014/main" id="{51ED8D26-D4BB-425B-B29B-42480D4FE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499" y="2355674"/>
            <a:ext cx="2420872" cy="1296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6417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Аналіз мережевого трафіку</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595745" y="978479"/>
            <a:ext cx="7931727" cy="1648256"/>
          </a:xfrm>
          <a:prstGeom prst="rect">
            <a:avLst/>
          </a:prstGeom>
        </p:spPr>
        <p:txBody>
          <a:bodyPr spcFirstLastPara="1" wrap="square" lIns="91425" tIns="91425" rIns="91425" bIns="91425" anchor="t" anchorCtr="0">
            <a:noAutofit/>
          </a:bodyPr>
          <a:lstStyle/>
          <a:p>
            <a:pPr marL="127000" lvl="0">
              <a:buClr>
                <a:schemeClr val="accent1"/>
              </a:buClr>
              <a:buSzPts val="1600"/>
            </a:pPr>
            <a:r>
              <a:rPr lang="en-US" dirty="0">
                <a:solidFill>
                  <a:schemeClr val="accent1"/>
                </a:solidFill>
                <a:latin typeface="Arial Narrow" panose="020B0606020202030204" pitchFamily="34" charset="0"/>
              </a:rPr>
              <a:t>Wireshark</a:t>
            </a:r>
            <a:r>
              <a:rPr lang="en-US" dirty="0">
                <a:latin typeface="Arial Narrow" panose="020B0606020202030204" pitchFamily="34" charset="0"/>
              </a:rPr>
              <a:t> </a:t>
            </a:r>
            <a:r>
              <a:rPr lang="ru-RU" dirty="0">
                <a:latin typeface="Arial Narrow" panose="020B0606020202030204" pitchFamily="34" charset="0"/>
              </a:rPr>
              <a:t>– </a:t>
            </a:r>
            <a:r>
              <a:rPr lang="uk-UA" dirty="0">
                <a:latin typeface="Arial Narrow" panose="020B0606020202030204" pitchFamily="34" charset="0"/>
              </a:rPr>
              <a:t>інструментів аналізу мережевого трафіку.</a:t>
            </a:r>
          </a:p>
          <a:p>
            <a:pPr marL="127000" lvl="0">
              <a:buClr>
                <a:schemeClr val="accent1"/>
              </a:buClr>
              <a:buSzPts val="1600"/>
            </a:pPr>
            <a:endParaRPr lang="uk-UA" dirty="0">
              <a:latin typeface="Arial Narrow" panose="020B0606020202030204" pitchFamily="34" charset="0"/>
            </a:endParaRPr>
          </a:p>
          <a:p>
            <a:pPr marL="127000" lvl="0">
              <a:buClr>
                <a:schemeClr val="accent1"/>
              </a:buClr>
              <a:buSzPts val="1600"/>
            </a:pPr>
            <a:r>
              <a:rPr lang="uk-UA" dirty="0">
                <a:latin typeface="Arial Narrow" panose="020B0606020202030204" pitchFamily="34" charset="0"/>
              </a:rPr>
              <a:t>Використання фільтрів для виділення трафіку:</a:t>
            </a:r>
          </a:p>
          <a:p>
            <a:pPr marL="457200" indent="-330200">
              <a:buClr>
                <a:schemeClr val="accent1"/>
              </a:buClr>
              <a:buSzPts val="1600"/>
              <a:buFont typeface="Barlow Semi Condensed"/>
              <a:buChar char="●"/>
            </a:pPr>
            <a:r>
              <a:rPr lang="en-US" dirty="0">
                <a:latin typeface="Arial Narrow" panose="020B0606020202030204" pitchFamily="34" charset="0"/>
              </a:rPr>
              <a:t>http: </a:t>
            </a:r>
            <a:r>
              <a:rPr lang="uk-UA" dirty="0">
                <a:latin typeface="Arial Narrow" panose="020B0606020202030204" pitchFamily="34" charset="0"/>
              </a:rPr>
              <a:t>Фільтрує трафік </a:t>
            </a:r>
            <a:r>
              <a:rPr lang="en-US" dirty="0">
                <a:latin typeface="Arial Narrow" panose="020B0606020202030204" pitchFamily="34" charset="0"/>
              </a:rPr>
              <a:t>HTTP-</a:t>
            </a:r>
            <a:r>
              <a:rPr lang="uk-UA" dirty="0">
                <a:latin typeface="Arial Narrow" panose="020B0606020202030204" pitchFamily="34" charset="0"/>
              </a:rPr>
              <a:t>протоколу (вебінтерфейс).</a:t>
            </a:r>
          </a:p>
          <a:p>
            <a:pPr marL="457200" indent="-330200">
              <a:buClr>
                <a:schemeClr val="accent1"/>
              </a:buClr>
              <a:buSzPts val="1600"/>
              <a:buFont typeface="Barlow Semi Condensed"/>
              <a:buChar char="●"/>
            </a:pPr>
            <a:r>
              <a:rPr lang="en-US" dirty="0">
                <a:latin typeface="Arial Narrow" panose="020B0606020202030204" pitchFamily="34" charset="0"/>
              </a:rPr>
              <a:t>rtsp: </a:t>
            </a:r>
            <a:r>
              <a:rPr lang="uk-UA" dirty="0">
                <a:latin typeface="Arial Narrow" panose="020B0606020202030204" pitchFamily="34" charset="0"/>
              </a:rPr>
              <a:t>Фільтрує трафік </a:t>
            </a:r>
            <a:r>
              <a:rPr lang="en-US" dirty="0">
                <a:latin typeface="Arial Narrow" panose="020B0606020202030204" pitchFamily="34" charset="0"/>
              </a:rPr>
              <a:t>RTSP-</a:t>
            </a:r>
            <a:r>
              <a:rPr lang="uk-UA" dirty="0">
                <a:latin typeface="Arial Narrow" panose="020B0606020202030204" pitchFamily="34" charset="0"/>
              </a:rPr>
              <a:t>протоколу (передача відео).</a:t>
            </a:r>
            <a:r>
              <a:rPr lang="en-US" dirty="0">
                <a:latin typeface="Arial Narrow" panose="020B0606020202030204" pitchFamily="34" charset="0"/>
              </a:rPr>
              <a:t> </a:t>
            </a:r>
            <a:endParaRPr lang="uk-UA" dirty="0">
              <a:latin typeface="Arial Narrow" panose="020B0606020202030204" pitchFamily="34" charset="0"/>
            </a:endParaRPr>
          </a:p>
          <a:p>
            <a:pPr marL="457200" lvl="0" indent="-330200">
              <a:buClr>
                <a:schemeClr val="accent1"/>
              </a:buClr>
              <a:buSzPts val="1600"/>
              <a:buFont typeface="Barlow Semi Condensed"/>
              <a:buChar char="●"/>
            </a:pPr>
            <a:r>
              <a:rPr lang="en-US" dirty="0">
                <a:latin typeface="Arial Narrow" panose="020B0606020202030204" pitchFamily="34" charset="0"/>
              </a:rPr>
              <a:t>ip.addr==192.168.1.10: </a:t>
            </a:r>
            <a:r>
              <a:rPr lang="uk-UA" dirty="0">
                <a:latin typeface="Arial Narrow" panose="020B0606020202030204" pitchFamily="34" charset="0"/>
              </a:rPr>
              <a:t>Фільтрація за </a:t>
            </a:r>
            <a:r>
              <a:rPr lang="en-US" dirty="0">
                <a:latin typeface="Arial Narrow" panose="020B0606020202030204" pitchFamily="34" charset="0"/>
              </a:rPr>
              <a:t>IP-</a:t>
            </a:r>
            <a:r>
              <a:rPr lang="uk-UA" dirty="0">
                <a:latin typeface="Arial Narrow" panose="020B0606020202030204" pitchFamily="34" charset="0"/>
              </a:rPr>
              <a:t>адресою.</a:t>
            </a:r>
          </a:p>
        </p:txBody>
      </p:sp>
      <p:pic>
        <p:nvPicPr>
          <p:cNvPr id="5" name="Picture 2" descr="Wireshark 3.0.0: обзор нововведений / Хабр">
            <a:extLst>
              <a:ext uri="{FF2B5EF4-FFF2-40B4-BE49-F238E27FC236}">
                <a16:creationId xmlns:a16="http://schemas.microsoft.com/office/drawing/2014/main" id="{9345DBCB-A07C-4217-9D48-5316F9BDB4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8216" y="2792991"/>
            <a:ext cx="5296039" cy="133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5475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50" y="182880"/>
            <a:ext cx="7696500"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Wireshark</a:t>
            </a:r>
            <a:endParaRPr dirty="0"/>
          </a:p>
        </p:txBody>
      </p:sp>
      <p:pic>
        <p:nvPicPr>
          <p:cNvPr id="7" name="Рисунок 6">
            <a:extLst>
              <a:ext uri="{FF2B5EF4-FFF2-40B4-BE49-F238E27FC236}">
                <a16:creationId xmlns:a16="http://schemas.microsoft.com/office/drawing/2014/main" id="{04062395-D040-492D-B87B-02CFA69EDABD}"/>
              </a:ext>
            </a:extLst>
          </p:cNvPr>
          <p:cNvPicPr>
            <a:picLocks noChangeAspect="1"/>
          </p:cNvPicPr>
          <p:nvPr/>
        </p:nvPicPr>
        <p:blipFill>
          <a:blip r:embed="rId3"/>
          <a:stretch>
            <a:fillRect/>
          </a:stretch>
        </p:blipFill>
        <p:spPr>
          <a:xfrm>
            <a:off x="831273" y="857260"/>
            <a:ext cx="7588978" cy="4287834"/>
          </a:xfrm>
          <a:prstGeom prst="rect">
            <a:avLst/>
          </a:prstGeom>
        </p:spPr>
      </p:pic>
    </p:spTree>
    <p:extLst>
      <p:ext uri="{BB962C8B-B14F-4D97-AF65-F5344CB8AC3E}">
        <p14:creationId xmlns:p14="http://schemas.microsoft.com/office/powerpoint/2010/main" val="16852010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Honeypot </a:t>
            </a:r>
            <a:r>
              <a:rPr lang="uk-UA" dirty="0">
                <a:latin typeface="Bahnschrift SemiBold Condensed" panose="020B0502040204020203" pitchFamily="34" charset="0"/>
              </a:rPr>
              <a:t>та </a:t>
            </a:r>
            <a:r>
              <a:rPr lang="en-US" dirty="0">
                <a:latin typeface="Bahnschrift SemiBold Condensed" panose="020B0502040204020203" pitchFamily="34" charset="0"/>
              </a:rPr>
              <a:t>Canarytokens</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545690" y="812224"/>
            <a:ext cx="8052620" cy="3096100"/>
          </a:xfrm>
          <a:prstGeom prst="rect">
            <a:avLst/>
          </a:prstGeom>
        </p:spPr>
        <p:txBody>
          <a:bodyPr spcFirstLastPara="1" wrap="square" lIns="91425" tIns="91425" rIns="91425" bIns="91425" anchor="t" anchorCtr="0">
            <a:noAutofit/>
          </a:bodyPr>
          <a:lstStyle/>
          <a:p>
            <a:pPr marL="127000" lvl="0">
              <a:buClr>
                <a:schemeClr val="accent1"/>
              </a:buClr>
              <a:buSzPts val="1600"/>
            </a:pPr>
            <a:r>
              <a:rPr lang="ru-RU" dirty="0">
                <a:solidFill>
                  <a:schemeClr val="accent1"/>
                </a:solidFill>
                <a:latin typeface="Arial Narrow" panose="020B0606020202030204" pitchFamily="34" charset="0"/>
              </a:rPr>
              <a:t>Honeypot </a:t>
            </a:r>
            <a:r>
              <a:rPr lang="ru-RU" dirty="0">
                <a:solidFill>
                  <a:schemeClr val="tx1"/>
                </a:solidFill>
                <a:latin typeface="Arial Narrow" panose="020B0606020202030204" pitchFamily="34" charset="0"/>
              </a:rPr>
              <a:t>(</a:t>
            </a:r>
            <a:r>
              <a:rPr lang="uk-UA" dirty="0">
                <a:solidFill>
                  <a:schemeClr val="tx1"/>
                </a:solidFill>
                <a:latin typeface="Arial Narrow" panose="020B0606020202030204" pitchFamily="34" charset="0"/>
              </a:rPr>
              <a:t>пастка для зловмисників)</a:t>
            </a:r>
            <a:r>
              <a:rPr lang="en-US" dirty="0">
                <a:solidFill>
                  <a:schemeClr val="tx1"/>
                </a:solidFill>
                <a:latin typeface="Arial Narrow" panose="020B0606020202030204" pitchFamily="34" charset="0"/>
              </a:rPr>
              <a:t> – </a:t>
            </a:r>
            <a:r>
              <a:rPr lang="uk-UA" dirty="0">
                <a:solidFill>
                  <a:schemeClr val="tx1"/>
                </a:solidFill>
                <a:latin typeface="Arial Narrow" panose="020B0606020202030204" pitchFamily="34" charset="0"/>
              </a:rPr>
              <a:t>спеціально налаштований пристрій або сервіс, що імітує вразливу систему з метою спостереження за діями зловмисника.</a:t>
            </a:r>
          </a:p>
          <a:p>
            <a:pPr marL="127000" lvl="0">
              <a:buClr>
                <a:schemeClr val="accent1"/>
              </a:buClr>
              <a:buSzPts val="1600"/>
            </a:pPr>
            <a:endParaRPr lang="uk-UA" dirty="0">
              <a:latin typeface="Arial Narrow" panose="020B0606020202030204" pitchFamily="34" charset="0"/>
            </a:endParaRPr>
          </a:p>
          <a:p>
            <a:pPr marL="127000" lvl="0">
              <a:buClr>
                <a:schemeClr val="accent1"/>
              </a:buClr>
              <a:buSzPts val="1600"/>
            </a:pPr>
            <a:r>
              <a:rPr lang="uk-UA" dirty="0">
                <a:latin typeface="Arial Narrow" panose="020B0606020202030204" pitchFamily="34" charset="0"/>
              </a:rPr>
              <a:t>Призначення:</a:t>
            </a:r>
          </a:p>
          <a:p>
            <a:pPr marL="457200" indent="-330200">
              <a:buClr>
                <a:schemeClr val="accent1"/>
              </a:buClr>
              <a:buSzPts val="1600"/>
              <a:buFont typeface="Barlow Semi Condensed"/>
              <a:buChar char="●"/>
            </a:pPr>
            <a:r>
              <a:rPr lang="uk-UA" dirty="0">
                <a:latin typeface="Arial Narrow" panose="020B0606020202030204" pitchFamily="34" charset="0"/>
              </a:rPr>
              <a:t>Виявлення шкідливої активності (сканування, експлойти).</a:t>
            </a:r>
            <a:endParaRPr lang="en-US"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Збір тактик, технік, процедур (</a:t>
            </a:r>
            <a:r>
              <a:rPr lang="en-US" dirty="0">
                <a:latin typeface="Arial Narrow" panose="020B0606020202030204" pitchFamily="34" charset="0"/>
              </a:rPr>
              <a:t>TTPs) </a:t>
            </a:r>
            <a:r>
              <a:rPr lang="uk-UA" dirty="0">
                <a:latin typeface="Arial Narrow" panose="020B0606020202030204" pitchFamily="34" charset="0"/>
              </a:rPr>
              <a:t>зловмисника.</a:t>
            </a:r>
            <a:endParaRPr lang="en-US"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Створення цифрових артефактів для подальшого аналізу.</a:t>
            </a:r>
            <a:endParaRPr lang="en-US" dirty="0">
              <a:latin typeface="Arial Narrow" panose="020B0606020202030204" pitchFamily="34" charset="0"/>
            </a:endParaRPr>
          </a:p>
          <a:p>
            <a:pPr marL="457200" indent="-330200">
              <a:buClr>
                <a:schemeClr val="accent1"/>
              </a:buClr>
              <a:buSzPts val="1600"/>
              <a:buFont typeface="Barlow Semi Condensed"/>
              <a:buChar char="●"/>
            </a:pPr>
            <a:endParaRPr lang="en-US" dirty="0">
              <a:latin typeface="Arial Narrow" panose="020B0606020202030204" pitchFamily="34" charset="0"/>
            </a:endParaRPr>
          </a:p>
          <a:p>
            <a:pPr marL="127000">
              <a:buClr>
                <a:schemeClr val="accent1"/>
              </a:buClr>
              <a:buSzPts val="1600"/>
            </a:pPr>
            <a:r>
              <a:rPr lang="en-US" dirty="0">
                <a:solidFill>
                  <a:schemeClr val="accent1"/>
                </a:solidFill>
                <a:latin typeface="Arial Narrow" panose="020B0606020202030204" pitchFamily="34" charset="0"/>
              </a:rPr>
              <a:t>Canarytokens</a:t>
            </a:r>
            <a:r>
              <a:rPr lang="en-US" dirty="0">
                <a:latin typeface="Arial Narrow" panose="020B0606020202030204" pitchFamily="34" charset="0"/>
              </a:rPr>
              <a:t> – </a:t>
            </a:r>
            <a:r>
              <a:rPr lang="uk-UA" dirty="0">
                <a:latin typeface="Arial Narrow" panose="020B0606020202030204" pitchFamily="34" charset="0"/>
              </a:rPr>
              <a:t>сигнальні "пастки" для виявлення доступу: файли, </a:t>
            </a:r>
            <a:r>
              <a:rPr lang="en-US" dirty="0">
                <a:latin typeface="Arial Narrow" panose="020B0606020202030204" pitchFamily="34" charset="0"/>
              </a:rPr>
              <a:t>URL </a:t>
            </a:r>
            <a:r>
              <a:rPr lang="uk-UA" dirty="0">
                <a:latin typeface="Arial Narrow" panose="020B0606020202030204" pitchFamily="34" charset="0"/>
              </a:rPr>
              <a:t>або об'єкти, які сповіщають, коли хтось їх відкрив, завантажив чи перемістив.</a:t>
            </a:r>
          </a:p>
          <a:p>
            <a:pPr marL="127000">
              <a:buClr>
                <a:schemeClr val="accent1"/>
              </a:buClr>
              <a:buSzPts val="1600"/>
            </a:pPr>
            <a:r>
              <a:rPr lang="en-US" dirty="0">
                <a:latin typeface="Arial Narrow" panose="020B0606020202030204" pitchFamily="34" charset="0"/>
              </a:rPr>
              <a:t>Token </a:t>
            </a:r>
            <a:r>
              <a:rPr lang="uk-UA" dirty="0">
                <a:latin typeface="Arial Narrow" panose="020B0606020202030204" pitchFamily="34" charset="0"/>
              </a:rPr>
              <a:t>містить посилання або дію, що при активації надсилає тривожне повідомлення</a:t>
            </a:r>
            <a:r>
              <a:rPr lang="en-US" dirty="0">
                <a:latin typeface="Arial Narrow" panose="020B0606020202030204" pitchFamily="34" charset="0"/>
              </a:rPr>
              <a:t>.</a:t>
            </a:r>
            <a:endParaRPr lang="uk-UA" dirty="0">
              <a:latin typeface="Arial Narrow" panose="020B0606020202030204" pitchFamily="34" charset="0"/>
            </a:endParaRPr>
          </a:p>
        </p:txBody>
      </p:sp>
      <p:pic>
        <p:nvPicPr>
          <p:cNvPr id="2" name="Рисунок 1">
            <a:extLst>
              <a:ext uri="{FF2B5EF4-FFF2-40B4-BE49-F238E27FC236}">
                <a16:creationId xmlns:a16="http://schemas.microsoft.com/office/drawing/2014/main" id="{229906AA-D705-4E3D-BDD4-2F71BE236A19}"/>
              </a:ext>
            </a:extLst>
          </p:cNvPr>
          <p:cNvPicPr>
            <a:picLocks noChangeAspect="1"/>
          </p:cNvPicPr>
          <p:nvPr/>
        </p:nvPicPr>
        <p:blipFill>
          <a:blip r:embed="rId3"/>
          <a:stretch>
            <a:fillRect/>
          </a:stretch>
        </p:blipFill>
        <p:spPr>
          <a:xfrm>
            <a:off x="781664" y="3908324"/>
            <a:ext cx="2048161" cy="466790"/>
          </a:xfrm>
          <a:prstGeom prst="rect">
            <a:avLst/>
          </a:prstGeom>
        </p:spPr>
      </p:pic>
    </p:spTree>
    <p:extLst>
      <p:ext uri="{BB962C8B-B14F-4D97-AF65-F5344CB8AC3E}">
        <p14:creationId xmlns:p14="http://schemas.microsoft.com/office/powerpoint/2010/main" val="3994054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26" name="Google Shape;2326;p44"/>
          <p:cNvGrpSpPr/>
          <p:nvPr/>
        </p:nvGrpSpPr>
        <p:grpSpPr>
          <a:xfrm>
            <a:off x="4572000" y="631954"/>
            <a:ext cx="3879489" cy="3879489"/>
            <a:chOff x="4522050" y="622650"/>
            <a:chExt cx="3898200" cy="3898200"/>
          </a:xfrm>
        </p:grpSpPr>
        <p:sp>
          <p:nvSpPr>
            <p:cNvPr id="2327" name="Google Shape;2327;p44"/>
            <p:cNvSpPr/>
            <p:nvPr/>
          </p:nvSpPr>
          <p:spPr>
            <a:xfrm>
              <a:off x="4522050" y="622650"/>
              <a:ext cx="3898200" cy="3898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4"/>
            <p:cNvSpPr/>
            <p:nvPr/>
          </p:nvSpPr>
          <p:spPr>
            <a:xfrm>
              <a:off x="4698900" y="799500"/>
              <a:ext cx="3544500" cy="35445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9" name="Google Shape;2329;p44"/>
          <p:cNvSpPr txBox="1">
            <a:spLocks noGrp="1"/>
          </p:cNvSpPr>
          <p:nvPr>
            <p:ph type="title"/>
          </p:nvPr>
        </p:nvSpPr>
        <p:spPr>
          <a:xfrm>
            <a:off x="1286885" y="1440549"/>
            <a:ext cx="2653104" cy="40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uk-UA" sz="2000" dirty="0">
                <a:latin typeface="Arial Narrow" panose="020B0606020202030204" pitchFamily="34" charset="0"/>
                <a:sym typeface="Barlow Semi Condensed Medium"/>
              </a:rPr>
              <a:t>Цифрова криміналістика</a:t>
            </a:r>
            <a:endParaRPr sz="2000" dirty="0">
              <a:latin typeface="Arial Narrow" panose="020B0606020202030204" pitchFamily="34" charset="0"/>
              <a:sym typeface="Barlow Semi Condensed Medium"/>
            </a:endParaRPr>
          </a:p>
        </p:txBody>
      </p:sp>
      <p:sp>
        <p:nvSpPr>
          <p:cNvPr id="2330" name="Google Shape;2330;p44"/>
          <p:cNvSpPr txBox="1">
            <a:spLocks noGrp="1"/>
          </p:cNvSpPr>
          <p:nvPr>
            <p:ph type="subTitle" idx="1"/>
          </p:nvPr>
        </p:nvSpPr>
        <p:spPr>
          <a:xfrm>
            <a:off x="463597" y="1710281"/>
            <a:ext cx="3996093" cy="1722833"/>
          </a:xfrm>
          <a:prstGeom prst="rect">
            <a:avLst/>
          </a:prstGeom>
        </p:spPr>
        <p:txBody>
          <a:bodyPr spcFirstLastPara="1" wrap="square" lIns="91425" tIns="91425" rIns="91425" bIns="91425" anchor="t" anchorCtr="0">
            <a:noAutofit/>
          </a:bodyPr>
          <a:lstStyle/>
          <a:p>
            <a:pPr lvl="0"/>
            <a:r>
              <a:rPr lang="uk-UA" sz="1600" dirty="0">
                <a:latin typeface="Arial Narrow" panose="020B0606020202030204" pitchFamily="34" charset="0"/>
              </a:rPr>
              <a:t>це галузь криміналістики, яка займається збереженням, збором, дослідженням та аналізом електронних даних для розслідування злочинів та інцидентів, пов'язаних з цифровими технологіями.</a:t>
            </a:r>
            <a:endParaRPr sz="1600" dirty="0">
              <a:latin typeface="Arial Narrow" panose="020B0606020202030204" pitchFamily="34" charset="0"/>
              <a:sym typeface="Barlow Semi Condensed"/>
            </a:endParaRPr>
          </a:p>
        </p:txBody>
      </p:sp>
      <p:pic>
        <p:nvPicPr>
          <p:cNvPr id="2331" name="Google Shape;2331;p44"/>
          <p:cNvPicPr preferRelativeResize="0"/>
          <p:nvPr/>
        </p:nvPicPr>
        <p:blipFill rotWithShape="1">
          <a:blip r:embed="rId3">
            <a:alphaModFix/>
          </a:blip>
          <a:srcRect l="34985" r="2674"/>
          <a:stretch/>
        </p:blipFill>
        <p:spPr>
          <a:xfrm>
            <a:off x="4953820" y="995198"/>
            <a:ext cx="3144600" cy="3153000"/>
          </a:xfrm>
          <a:prstGeom prst="ellipse">
            <a:avLst/>
          </a:prstGeom>
          <a:noFill/>
          <a:ln>
            <a:noFill/>
          </a:ln>
        </p:spPr>
      </p:pic>
      <p:sp>
        <p:nvSpPr>
          <p:cNvPr id="8" name="Google Shape;3214;p57">
            <a:extLst>
              <a:ext uri="{FF2B5EF4-FFF2-40B4-BE49-F238E27FC236}">
                <a16:creationId xmlns:a16="http://schemas.microsoft.com/office/drawing/2014/main" id="{6FC289F7-90A4-4AD4-A313-FF177898C2E3}"/>
              </a:ext>
            </a:extLst>
          </p:cNvPr>
          <p:cNvSpPr txBox="1">
            <a:spLocks/>
          </p:cNvSpPr>
          <p:nvPr/>
        </p:nvSpPr>
        <p:spPr>
          <a:xfrm>
            <a:off x="1892639" y="2930281"/>
            <a:ext cx="2598010" cy="17365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sz="1600" dirty="0">
                <a:latin typeface="Arial Narrow" panose="020B0606020202030204" pitchFamily="34" charset="0"/>
              </a:rPr>
              <a:t>Ціль - відповісти на питання:</a:t>
            </a:r>
          </a:p>
          <a:p>
            <a:pPr marL="457200" indent="-330200">
              <a:buClr>
                <a:schemeClr val="accent1"/>
              </a:buClr>
              <a:buSzPts val="1600"/>
              <a:buFont typeface="Barlow Semi Condensed"/>
              <a:buChar char="●"/>
            </a:pPr>
            <a:r>
              <a:rPr lang="uk-UA" sz="1600" dirty="0">
                <a:latin typeface="Arial Narrow" panose="020B0606020202030204" pitchFamily="34" charset="0"/>
              </a:rPr>
              <a:t>Що сталося?</a:t>
            </a:r>
          </a:p>
          <a:p>
            <a:pPr marL="457200" indent="-330200">
              <a:buClr>
                <a:schemeClr val="accent1"/>
              </a:buClr>
              <a:buSzPts val="1600"/>
              <a:buFont typeface="Barlow Semi Condensed"/>
              <a:buChar char="●"/>
            </a:pPr>
            <a:r>
              <a:rPr lang="uk-UA" sz="1600" dirty="0">
                <a:latin typeface="Arial Narrow" panose="020B0606020202030204" pitchFamily="34" charset="0"/>
              </a:rPr>
              <a:t>Де це сталося?</a:t>
            </a:r>
          </a:p>
          <a:p>
            <a:pPr marL="457200" indent="-330200">
              <a:buClr>
                <a:schemeClr val="accent1"/>
              </a:buClr>
              <a:buSzPts val="1600"/>
              <a:buFont typeface="Barlow Semi Condensed"/>
              <a:buChar char="●"/>
            </a:pPr>
            <a:r>
              <a:rPr lang="uk-UA" sz="1600" dirty="0">
                <a:latin typeface="Arial Narrow" panose="020B0606020202030204" pitchFamily="34" charset="0"/>
              </a:rPr>
              <a:t>Хто це зробив?*</a:t>
            </a:r>
          </a:p>
          <a:p>
            <a:pPr marL="457200" indent="-330200">
              <a:buClr>
                <a:schemeClr val="accent1"/>
              </a:buClr>
              <a:buSzPts val="1600"/>
              <a:buFont typeface="Barlow Semi Condensed"/>
              <a:buChar char="●"/>
            </a:pPr>
            <a:r>
              <a:rPr lang="uk-UA" sz="1600" dirty="0">
                <a:latin typeface="Arial Narrow" panose="020B0606020202030204" pitchFamily="34" charset="0"/>
              </a:rPr>
              <a:t>Коли це сталося?</a:t>
            </a:r>
          </a:p>
          <a:p>
            <a:pPr marL="457200" indent="-330200">
              <a:buClr>
                <a:schemeClr val="accent1"/>
              </a:buClr>
              <a:buSzPts val="1600"/>
              <a:buFont typeface="Barlow Semi Condensed"/>
              <a:buChar char="●"/>
            </a:pPr>
            <a:r>
              <a:rPr lang="uk-UA" sz="1600" dirty="0">
                <a:latin typeface="Arial Narrow" panose="020B0606020202030204" pitchFamily="34" charset="0"/>
              </a:rPr>
              <a:t>Як це сталося</a:t>
            </a:r>
          </a:p>
        </p:txBody>
      </p:sp>
    </p:spTree>
    <p:extLst>
      <p:ext uri="{BB962C8B-B14F-4D97-AF65-F5344CB8AC3E}">
        <p14:creationId xmlns:p14="http://schemas.microsoft.com/office/powerpoint/2010/main" val="287339441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Структура електронного листа</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840658" y="1268362"/>
            <a:ext cx="8303341" cy="2359742"/>
          </a:xfrm>
          <a:prstGeom prst="rect">
            <a:avLst/>
          </a:prstGeom>
        </p:spPr>
        <p:txBody>
          <a:bodyPr spcFirstLastPara="1" wrap="square" lIns="91425" tIns="91425" rIns="91425" bIns="91425" anchor="t" anchorCtr="0">
            <a:noAutofit/>
          </a:bodyPr>
          <a:lstStyle/>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Заголовки (</a:t>
            </a:r>
            <a:r>
              <a:rPr lang="en-US" dirty="0">
                <a:solidFill>
                  <a:schemeClr val="accent1"/>
                </a:solidFill>
                <a:latin typeface="Arial Narrow" panose="020B0606020202030204" pitchFamily="34" charset="0"/>
              </a:rPr>
              <a:t>Headers)</a:t>
            </a:r>
            <a:r>
              <a:rPr lang="en-US" dirty="0">
                <a:latin typeface="Arial Narrow" panose="020B0606020202030204" pitchFamily="34" charset="0"/>
              </a:rPr>
              <a:t>: </a:t>
            </a:r>
            <a:r>
              <a:rPr lang="uk-UA" dirty="0">
                <a:latin typeface="Arial Narrow" panose="020B0606020202030204" pitchFamily="34" charset="0"/>
              </a:rPr>
              <a:t>містять інформацію про:</a:t>
            </a:r>
          </a:p>
          <a:p>
            <a:pPr marL="811213" indent="-330200">
              <a:buClr>
                <a:schemeClr val="accent1"/>
              </a:buClr>
              <a:buSzPts val="1600"/>
              <a:buFont typeface="Barlow Semi Condensed"/>
              <a:buChar char="●"/>
            </a:pPr>
            <a:r>
              <a:rPr lang="uk-UA" dirty="0">
                <a:latin typeface="Arial Narrow" panose="020B0606020202030204" pitchFamily="34" charset="0"/>
              </a:rPr>
              <a:t>відправника, </a:t>
            </a:r>
          </a:p>
          <a:p>
            <a:pPr marL="811213" indent="-330200">
              <a:buClr>
                <a:schemeClr val="accent1"/>
              </a:buClr>
              <a:buSzPts val="1600"/>
              <a:buFont typeface="Barlow Semi Condensed"/>
              <a:buChar char="●"/>
            </a:pPr>
            <a:r>
              <a:rPr lang="uk-UA" dirty="0">
                <a:latin typeface="Arial Narrow" panose="020B0606020202030204" pitchFamily="34" charset="0"/>
              </a:rPr>
              <a:t>одержувача, </a:t>
            </a:r>
          </a:p>
          <a:p>
            <a:pPr marL="811213" indent="-330200">
              <a:buClr>
                <a:schemeClr val="accent1"/>
              </a:buClr>
              <a:buSzPts val="1600"/>
              <a:buFont typeface="Barlow Semi Condensed"/>
              <a:buChar char="●"/>
            </a:pPr>
            <a:r>
              <a:rPr lang="uk-UA" dirty="0">
                <a:latin typeface="Arial Narrow" panose="020B0606020202030204" pitchFamily="34" charset="0"/>
              </a:rPr>
              <a:t>сервери, через які проходив лист,</a:t>
            </a:r>
          </a:p>
          <a:p>
            <a:pPr marL="811213" indent="-330200">
              <a:buClr>
                <a:schemeClr val="accent1"/>
              </a:buClr>
              <a:buSzPts val="1600"/>
              <a:buFont typeface="Barlow Semi Condensed"/>
              <a:buChar char="●"/>
            </a:pPr>
            <a:r>
              <a:rPr lang="uk-UA" dirty="0">
                <a:latin typeface="Arial Narrow" panose="020B0606020202030204" pitchFamily="34" charset="0"/>
              </a:rPr>
              <a:t>дату.</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Тіло повідомлення (</a:t>
            </a:r>
            <a:r>
              <a:rPr lang="en-US" dirty="0">
                <a:solidFill>
                  <a:schemeClr val="accent1"/>
                </a:solidFill>
                <a:latin typeface="Arial Narrow" panose="020B0606020202030204" pitchFamily="34" charset="0"/>
              </a:rPr>
              <a:t>Body)</a:t>
            </a:r>
            <a:r>
              <a:rPr lang="en-US" dirty="0">
                <a:latin typeface="Arial Narrow" panose="020B0606020202030204" pitchFamily="34" charset="0"/>
              </a:rPr>
              <a:t>: </a:t>
            </a:r>
            <a:r>
              <a:rPr lang="uk-UA" dirty="0">
                <a:latin typeface="Arial Narrow" panose="020B0606020202030204" pitchFamily="34" charset="0"/>
              </a:rPr>
              <a:t>власне текст повідомлення.</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Мультимедійні вкладення</a:t>
            </a:r>
            <a:r>
              <a:rPr lang="uk-UA" dirty="0">
                <a:latin typeface="Arial Narrow" panose="020B0606020202030204" pitchFamily="34" charset="0"/>
              </a:rPr>
              <a:t>: зображення, документи, тощо.</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Метадані вкладень</a:t>
            </a:r>
            <a:r>
              <a:rPr lang="uk-UA" dirty="0">
                <a:latin typeface="Arial Narrow" panose="020B0606020202030204" pitchFamily="34" charset="0"/>
              </a:rPr>
              <a:t>: дата, час, автор, ПЗ, геодані.</a:t>
            </a:r>
          </a:p>
          <a:p>
            <a:pPr marL="457200" indent="-330200">
              <a:buClr>
                <a:schemeClr val="accent1"/>
              </a:buClr>
              <a:buSzPts val="1600"/>
              <a:buFont typeface="Barlow Semi Condensed"/>
              <a:buChar char="●"/>
            </a:pPr>
            <a:endParaRPr lang="uk-UA" dirty="0">
              <a:latin typeface="Arial Narrow" panose="020B0606020202030204" pitchFamily="34" charset="0"/>
            </a:endParaRPr>
          </a:p>
          <a:p>
            <a:pPr marL="127000">
              <a:buClr>
                <a:schemeClr val="accent1"/>
              </a:buClr>
              <a:buSzPts val="1600"/>
            </a:pPr>
            <a:endParaRPr lang="uk-UA" dirty="0">
              <a:latin typeface="Arial Narrow" panose="020B0606020202030204" pitchFamily="34" charset="0"/>
            </a:endParaRPr>
          </a:p>
        </p:txBody>
      </p:sp>
    </p:spTree>
    <p:extLst>
      <p:ext uri="{BB962C8B-B14F-4D97-AF65-F5344CB8AC3E}">
        <p14:creationId xmlns:p14="http://schemas.microsoft.com/office/powerpoint/2010/main" val="397832412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Заголовок електронного листа</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0" y="1032386"/>
            <a:ext cx="9143999" cy="3583859"/>
          </a:xfrm>
          <a:prstGeom prst="rect">
            <a:avLst/>
          </a:prstGeom>
        </p:spPr>
        <p:txBody>
          <a:bodyPr spcFirstLastPara="1" wrap="square" lIns="91425" tIns="91425" rIns="91425" bIns="91425" anchor="t" anchorCtr="0">
            <a:noAutofit/>
          </a:bodyPr>
          <a:lstStyle/>
          <a:p>
            <a:pPr marL="127000">
              <a:buClr>
                <a:schemeClr val="accent1"/>
              </a:buClr>
              <a:buSzPts val="1600"/>
            </a:pPr>
            <a:r>
              <a:rPr lang="en-US" dirty="0">
                <a:latin typeface="Arial Narrow" panose="020B0606020202030204" pitchFamily="34" charset="0"/>
              </a:rPr>
              <a:t>Return-Path: &lt;</a:t>
            </a:r>
            <a:r>
              <a:rPr lang="en-US" dirty="0">
                <a:solidFill>
                  <a:schemeClr val="accent1"/>
                </a:solidFill>
                <a:latin typeface="Arial Narrow" panose="020B0606020202030204" pitchFamily="34" charset="0"/>
              </a:rPr>
              <a:t>attacker@example.com</a:t>
            </a:r>
            <a:r>
              <a:rPr lang="en-US" dirty="0">
                <a:latin typeface="Arial Narrow" panose="020B0606020202030204" pitchFamily="34" charset="0"/>
              </a:rPr>
              <a:t>&gt;</a:t>
            </a:r>
            <a:r>
              <a:rPr lang="uk-UA" dirty="0">
                <a:latin typeface="Arial Narrow" panose="020B0606020202030204" pitchFamily="34" charset="0"/>
              </a:rPr>
              <a:t> 			// Зворотна адреса відправника</a:t>
            </a:r>
            <a:endParaRPr lang="en-US" dirty="0">
              <a:latin typeface="Arial Narrow" panose="020B0606020202030204" pitchFamily="34" charset="0"/>
            </a:endParaRPr>
          </a:p>
          <a:p>
            <a:pPr marL="127000">
              <a:buClr>
                <a:schemeClr val="accent1"/>
              </a:buClr>
              <a:buSzPts val="1600"/>
            </a:pPr>
            <a:r>
              <a:rPr lang="en-US" dirty="0">
                <a:latin typeface="Arial Narrow" panose="020B0606020202030204" pitchFamily="34" charset="0"/>
              </a:rPr>
              <a:t>Received: from </a:t>
            </a:r>
            <a:r>
              <a:rPr lang="en-US" dirty="0">
                <a:solidFill>
                  <a:schemeClr val="accent1"/>
                </a:solidFill>
                <a:latin typeface="Arial Narrow" panose="020B0606020202030204" pitchFamily="34" charset="0"/>
              </a:rPr>
              <a:t>mail.example.com </a:t>
            </a:r>
            <a:r>
              <a:rPr lang="en-US" dirty="0">
                <a:latin typeface="Arial Narrow" panose="020B0606020202030204" pitchFamily="34" charset="0"/>
              </a:rPr>
              <a:t>(mail.example.com. [</a:t>
            </a:r>
            <a:r>
              <a:rPr lang="en-US" dirty="0">
                <a:solidFill>
                  <a:schemeClr val="accent1"/>
                </a:solidFill>
                <a:latin typeface="Arial Narrow" panose="020B0606020202030204" pitchFamily="34" charset="0"/>
              </a:rPr>
              <a:t>203.0.113.10</a:t>
            </a:r>
            <a:r>
              <a:rPr lang="en-US" dirty="0">
                <a:latin typeface="Arial Narrow" panose="020B0606020202030204" pitchFamily="34" charset="0"/>
              </a:rPr>
              <a:t>])</a:t>
            </a:r>
            <a:r>
              <a:rPr lang="uk-UA" dirty="0">
                <a:latin typeface="Arial Narrow" panose="020B0606020202030204" pitchFamily="34" charset="0"/>
              </a:rPr>
              <a:t>    // Детальний маршрут проходження листа </a:t>
            </a:r>
            <a:endParaRPr lang="en-US" dirty="0">
              <a:latin typeface="Arial Narrow" panose="020B0606020202030204" pitchFamily="34" charset="0"/>
            </a:endParaRPr>
          </a:p>
          <a:p>
            <a:pPr marL="127000">
              <a:buClr>
                <a:schemeClr val="accent1"/>
              </a:buClr>
              <a:buSzPts val="1600"/>
            </a:pPr>
            <a:r>
              <a:rPr lang="en-US" dirty="0">
                <a:latin typeface="Arial Narrow" panose="020B0606020202030204" pitchFamily="34" charset="0"/>
              </a:rPr>
              <a:t>        by </a:t>
            </a:r>
            <a:r>
              <a:rPr lang="en-US" dirty="0">
                <a:solidFill>
                  <a:schemeClr val="accent1"/>
                </a:solidFill>
                <a:latin typeface="Arial Narrow" panose="020B0606020202030204" pitchFamily="34" charset="0"/>
              </a:rPr>
              <a:t>mx.google.com</a:t>
            </a:r>
            <a:r>
              <a:rPr lang="en-US" dirty="0">
                <a:latin typeface="Arial Narrow" panose="020B0606020202030204" pitchFamily="34" charset="0"/>
              </a:rPr>
              <a:t> with ESMTPS id u2si5197228qke.</a:t>
            </a:r>
            <a:r>
              <a:rPr lang="en-US" dirty="0">
                <a:solidFill>
                  <a:schemeClr val="accent1"/>
                </a:solidFill>
                <a:latin typeface="Arial Narrow" panose="020B0606020202030204" pitchFamily="34" charset="0"/>
              </a:rPr>
              <a:t>208.2024.06.01.10.13.22</a:t>
            </a:r>
            <a:r>
              <a:rPr lang="uk-UA" dirty="0">
                <a:latin typeface="Arial Narrow" panose="020B0606020202030204" pitchFamily="34" charset="0"/>
              </a:rPr>
              <a:t> </a:t>
            </a:r>
            <a:r>
              <a:rPr lang="en-US" dirty="0">
                <a:latin typeface="Arial Narrow" panose="020B0606020202030204" pitchFamily="34" charset="0"/>
              </a:rPr>
              <a:t>// (IP-</a:t>
            </a:r>
            <a:r>
              <a:rPr lang="uk-UA" dirty="0">
                <a:latin typeface="Arial Narrow" panose="020B0606020202030204" pitchFamily="34" charset="0"/>
              </a:rPr>
              <a:t>адреси, сервери, дати).</a:t>
            </a:r>
          </a:p>
          <a:p>
            <a:pPr marL="127000">
              <a:buClr>
                <a:schemeClr val="accent1"/>
              </a:buClr>
              <a:buSzPts val="1600"/>
            </a:pPr>
            <a:r>
              <a:rPr lang="en-US" dirty="0">
                <a:latin typeface="Arial Narrow" panose="020B0606020202030204" pitchFamily="34" charset="0"/>
              </a:rPr>
              <a:t> </a:t>
            </a:r>
            <a:r>
              <a:rPr lang="uk-UA" dirty="0">
                <a:latin typeface="Arial Narrow" panose="020B0606020202030204" pitchFamily="34" charset="0"/>
              </a:rPr>
              <a:t>       </a:t>
            </a:r>
            <a:r>
              <a:rPr lang="en-US" dirty="0">
                <a:latin typeface="Arial Narrow" panose="020B0606020202030204" pitchFamily="34" charset="0"/>
              </a:rPr>
              <a:t>for &lt;victim@gmail.com&gt;</a:t>
            </a:r>
            <a:r>
              <a:rPr lang="uk-UA" dirty="0">
                <a:latin typeface="Arial Narrow" panose="020B0606020202030204" pitchFamily="34" charset="0"/>
              </a:rPr>
              <a:t>			</a:t>
            </a:r>
          </a:p>
          <a:p>
            <a:pPr marL="127000">
              <a:buClr>
                <a:schemeClr val="accent1"/>
              </a:buClr>
              <a:buSzPts val="1600"/>
            </a:pPr>
            <a:r>
              <a:rPr lang="en-US" dirty="0">
                <a:latin typeface="Arial Narrow" panose="020B0606020202030204" pitchFamily="34" charset="0"/>
              </a:rPr>
              <a:t>        (version=TLS1_3 cipher=TLS_AES_256_GCM_SHA384 bits=256/256);</a:t>
            </a:r>
          </a:p>
          <a:p>
            <a:pPr marL="127000">
              <a:buClr>
                <a:schemeClr val="accent1"/>
              </a:buClr>
              <a:buSzPts val="1600"/>
            </a:pPr>
            <a:r>
              <a:rPr lang="en-US" dirty="0">
                <a:latin typeface="Arial Narrow" panose="020B0606020202030204" pitchFamily="34" charset="0"/>
              </a:rPr>
              <a:t>        Sat, 01 Jun 2024 10:13:22 -0700 (PDT)</a:t>
            </a:r>
          </a:p>
          <a:p>
            <a:pPr marL="127000">
              <a:buClr>
                <a:schemeClr val="accent1"/>
              </a:buClr>
              <a:buSzPts val="1600"/>
            </a:pPr>
            <a:r>
              <a:rPr lang="en-US" dirty="0">
                <a:latin typeface="Arial Narrow" panose="020B0606020202030204" pitchFamily="34" charset="0"/>
              </a:rPr>
              <a:t>Message-ID: &lt;0e2d1cd2b9f2@example.com&gt;</a:t>
            </a:r>
          </a:p>
          <a:p>
            <a:pPr marL="127000">
              <a:buClr>
                <a:schemeClr val="accent1"/>
              </a:buClr>
              <a:buSzPts val="1600"/>
            </a:pPr>
            <a:r>
              <a:rPr lang="en-US" dirty="0">
                <a:latin typeface="Arial Narrow" panose="020B0606020202030204" pitchFamily="34" charset="0"/>
              </a:rPr>
              <a:t>Date: Sat, 1 Jun 2024 19:13:12 +0200</a:t>
            </a:r>
          </a:p>
          <a:p>
            <a:pPr marL="127000">
              <a:buClr>
                <a:schemeClr val="accent1"/>
              </a:buClr>
              <a:buSzPts val="1600"/>
            </a:pPr>
            <a:r>
              <a:rPr lang="en-US" dirty="0">
                <a:latin typeface="Arial Narrow" panose="020B0606020202030204" pitchFamily="34" charset="0"/>
              </a:rPr>
              <a:t>From: John Smith &lt;</a:t>
            </a:r>
            <a:r>
              <a:rPr lang="en-US" dirty="0">
                <a:solidFill>
                  <a:schemeClr val="accent1"/>
                </a:solidFill>
                <a:latin typeface="Arial Narrow" panose="020B0606020202030204" pitchFamily="34" charset="0"/>
              </a:rPr>
              <a:t>attacker@example.com</a:t>
            </a:r>
            <a:r>
              <a:rPr lang="en-US" dirty="0">
                <a:latin typeface="Arial Narrow" panose="020B0606020202030204" pitchFamily="34" charset="0"/>
              </a:rPr>
              <a:t>&gt;</a:t>
            </a:r>
            <a:r>
              <a:rPr lang="uk-UA" dirty="0">
                <a:latin typeface="Arial Narrow" panose="020B0606020202030204" pitchFamily="34" charset="0"/>
              </a:rPr>
              <a:t> 		  // Від кого та кому – може бути підробленим.</a:t>
            </a:r>
            <a:endParaRPr lang="en-US" dirty="0">
              <a:latin typeface="Arial Narrow" panose="020B0606020202030204" pitchFamily="34" charset="0"/>
            </a:endParaRPr>
          </a:p>
          <a:p>
            <a:pPr marL="127000">
              <a:buClr>
                <a:schemeClr val="accent1"/>
              </a:buClr>
              <a:buSzPts val="1600"/>
            </a:pPr>
            <a:r>
              <a:rPr lang="en-US" dirty="0">
                <a:latin typeface="Arial Narrow" panose="020B0606020202030204" pitchFamily="34" charset="0"/>
              </a:rPr>
              <a:t>To: Victim User &lt;</a:t>
            </a:r>
            <a:r>
              <a:rPr lang="en-US" dirty="0">
                <a:solidFill>
                  <a:schemeClr val="accent1"/>
                </a:solidFill>
                <a:latin typeface="Arial Narrow" panose="020B0606020202030204" pitchFamily="34" charset="0"/>
              </a:rPr>
              <a:t>victim@gmail.com</a:t>
            </a:r>
            <a:r>
              <a:rPr lang="en-US" dirty="0">
                <a:latin typeface="Arial Narrow" panose="020B0606020202030204" pitchFamily="34" charset="0"/>
              </a:rPr>
              <a:t>&gt;</a:t>
            </a:r>
          </a:p>
          <a:p>
            <a:pPr marL="127000">
              <a:buClr>
                <a:schemeClr val="accent1"/>
              </a:buClr>
              <a:buSzPts val="1600"/>
            </a:pPr>
            <a:r>
              <a:rPr lang="en-US" dirty="0">
                <a:latin typeface="Arial Narrow" panose="020B0606020202030204" pitchFamily="34" charset="0"/>
              </a:rPr>
              <a:t>Subject: Important Update</a:t>
            </a:r>
          </a:p>
          <a:p>
            <a:pPr marL="127000">
              <a:buClr>
                <a:schemeClr val="accent1"/>
              </a:buClr>
              <a:buSzPts val="1600"/>
            </a:pPr>
            <a:r>
              <a:rPr lang="en-US" dirty="0">
                <a:latin typeface="Arial Narrow" panose="020B0606020202030204" pitchFamily="34" charset="0"/>
              </a:rPr>
              <a:t>MIME-Version: 1.0</a:t>
            </a:r>
          </a:p>
          <a:p>
            <a:pPr marL="127000">
              <a:buClr>
                <a:schemeClr val="accent1"/>
              </a:buClr>
              <a:buSzPts val="1600"/>
            </a:pPr>
            <a:r>
              <a:rPr lang="en-US" dirty="0">
                <a:latin typeface="Arial Narrow" panose="020B0606020202030204" pitchFamily="34" charset="0"/>
              </a:rPr>
              <a:t>Content-Type: text/html; charset="UTF-8"</a:t>
            </a:r>
          </a:p>
          <a:p>
            <a:pPr marL="127000">
              <a:buClr>
                <a:schemeClr val="accent1"/>
              </a:buClr>
              <a:buSzPts val="1600"/>
            </a:pPr>
            <a:r>
              <a:rPr lang="en-US" dirty="0">
                <a:latin typeface="Arial Narrow" panose="020B0606020202030204" pitchFamily="34" charset="0"/>
              </a:rPr>
              <a:t>Content-Transfer-Encoding: quoted-printable</a:t>
            </a:r>
            <a:endParaRPr lang="uk-UA" dirty="0">
              <a:latin typeface="Arial Narrow" panose="020B0606020202030204" pitchFamily="34" charset="0"/>
            </a:endParaRPr>
          </a:p>
        </p:txBody>
      </p:sp>
    </p:spTree>
    <p:extLst>
      <p:ext uri="{BB962C8B-B14F-4D97-AF65-F5344CB8AC3E}">
        <p14:creationId xmlns:p14="http://schemas.microsoft.com/office/powerpoint/2010/main" val="32006741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6" name="Google Shape;3213;p57">
            <a:extLst>
              <a:ext uri="{FF2B5EF4-FFF2-40B4-BE49-F238E27FC236}">
                <a16:creationId xmlns:a16="http://schemas.microsoft.com/office/drawing/2014/main" id="{C0B145B6-F848-4040-8042-ABBDC3CE475D}"/>
              </a:ext>
            </a:extLst>
          </p:cNvPr>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Збір даних з соціальних мереж</a:t>
            </a:r>
            <a:br>
              <a:rPr lang="uk-UA" dirty="0">
                <a:latin typeface="Bahnschrift SemiBold Condensed" panose="020B0502040204020203" pitchFamily="34" charset="0"/>
              </a:rPr>
            </a:br>
            <a:endParaRPr lang="uk-UA" dirty="0"/>
          </a:p>
        </p:txBody>
      </p:sp>
      <p:sp>
        <p:nvSpPr>
          <p:cNvPr id="9" name="Google Shape;3214;p57">
            <a:extLst>
              <a:ext uri="{FF2B5EF4-FFF2-40B4-BE49-F238E27FC236}">
                <a16:creationId xmlns:a16="http://schemas.microsoft.com/office/drawing/2014/main" id="{7CCBE2F2-B4D9-462D-A1D5-ECF5BEF7075E}"/>
              </a:ext>
            </a:extLst>
          </p:cNvPr>
          <p:cNvSpPr txBox="1">
            <a:spLocks/>
          </p:cNvSpPr>
          <p:nvPr/>
        </p:nvSpPr>
        <p:spPr>
          <a:xfrm>
            <a:off x="0" y="812223"/>
            <a:ext cx="9144000" cy="433127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30200">
              <a:buClr>
                <a:schemeClr val="accent1"/>
              </a:buClr>
              <a:buSzPts val="1600"/>
              <a:buFont typeface="Barlow Semi Condensed"/>
              <a:buChar char="●"/>
            </a:pPr>
            <a:r>
              <a:rPr lang="uk-UA" sz="1600" dirty="0">
                <a:latin typeface="Arial Narrow" panose="020B0606020202030204" pitchFamily="34" charset="0"/>
              </a:rPr>
              <a:t>Платформи:</a:t>
            </a:r>
          </a:p>
          <a:p>
            <a:pPr marL="812800" indent="-322263">
              <a:buClr>
                <a:schemeClr val="accent1"/>
              </a:buClr>
              <a:buSzPts val="1600"/>
              <a:buFont typeface="Barlow Semi Condensed"/>
              <a:buChar char="●"/>
            </a:pPr>
            <a:r>
              <a:rPr lang="en-US" sz="1600" dirty="0">
                <a:latin typeface="Arial Narrow" panose="020B0606020202030204" pitchFamily="34" charset="0"/>
              </a:rPr>
              <a:t>Facebook / Instagram: </a:t>
            </a:r>
            <a:r>
              <a:rPr lang="uk-UA" sz="1600" dirty="0">
                <a:latin typeface="Arial Narrow" panose="020B0606020202030204" pitchFamily="34" charset="0"/>
              </a:rPr>
              <a:t>профілі, пости, історії, реакції, повідомлення </a:t>
            </a:r>
          </a:p>
          <a:p>
            <a:pPr marL="490537">
              <a:buClr>
                <a:schemeClr val="accent1"/>
              </a:buClr>
              <a:buSzPts val="1600"/>
            </a:pPr>
            <a:r>
              <a:rPr lang="uk-UA" sz="1600" dirty="0">
                <a:latin typeface="Arial Narrow" panose="020B0606020202030204" pitchFamily="34" charset="0"/>
              </a:rPr>
              <a:t>       (через </a:t>
            </a:r>
            <a:r>
              <a:rPr lang="en-US" sz="1600" dirty="0">
                <a:latin typeface="Arial Narrow" panose="020B0606020202030204" pitchFamily="34" charset="0"/>
              </a:rPr>
              <a:t>Meta Data Download, </a:t>
            </a:r>
            <a:r>
              <a:rPr lang="uk-UA" sz="1600" dirty="0">
                <a:latin typeface="Arial Narrow" panose="020B0606020202030204" pitchFamily="34" charset="0"/>
              </a:rPr>
              <a:t>офіційні запити, </a:t>
            </a:r>
            <a:r>
              <a:rPr lang="en-US" sz="1600" dirty="0">
                <a:latin typeface="Arial Narrow" panose="020B0606020202030204" pitchFamily="34" charset="0"/>
              </a:rPr>
              <a:t>OSINT-</a:t>
            </a:r>
            <a:r>
              <a:rPr lang="uk-UA" sz="1600" dirty="0">
                <a:latin typeface="Arial Narrow" panose="020B0606020202030204" pitchFamily="34" charset="0"/>
              </a:rPr>
              <a:t>інструменти).</a:t>
            </a:r>
          </a:p>
          <a:p>
            <a:pPr marL="812800" indent="-322263">
              <a:buClr>
                <a:schemeClr val="accent1"/>
              </a:buClr>
              <a:buSzPts val="1600"/>
              <a:buFont typeface="Barlow Semi Condensed"/>
              <a:buChar char="●"/>
            </a:pPr>
            <a:r>
              <a:rPr lang="en-US" sz="1600" dirty="0">
                <a:latin typeface="Arial Narrow" panose="020B0606020202030204" pitchFamily="34" charset="0"/>
              </a:rPr>
              <a:t>Telegram: </a:t>
            </a:r>
            <a:r>
              <a:rPr lang="uk-UA" sz="1600" dirty="0">
                <a:latin typeface="Arial Narrow" panose="020B0606020202030204" pitchFamily="34" charset="0"/>
              </a:rPr>
              <a:t>публічні канали, повідомлення, фото, відео </a:t>
            </a:r>
          </a:p>
          <a:p>
            <a:pPr marL="490537">
              <a:buClr>
                <a:schemeClr val="accent1"/>
              </a:buClr>
              <a:buSzPts val="1600"/>
            </a:pPr>
            <a:r>
              <a:rPr lang="uk-UA" sz="1600" dirty="0">
                <a:latin typeface="Arial Narrow" panose="020B0606020202030204" pitchFamily="34" charset="0"/>
              </a:rPr>
              <a:t>       (через боти, </a:t>
            </a:r>
            <a:r>
              <a:rPr lang="en-US" sz="1600" dirty="0">
                <a:latin typeface="Arial Narrow" panose="020B0606020202030204" pitchFamily="34" charset="0"/>
              </a:rPr>
              <a:t>Telegram API, </a:t>
            </a:r>
            <a:r>
              <a:rPr lang="uk-UA" sz="1600" dirty="0">
                <a:latin typeface="Arial Narrow" panose="020B0606020202030204" pitchFamily="34" charset="0"/>
              </a:rPr>
              <a:t>локальні дані користувача).</a:t>
            </a:r>
          </a:p>
          <a:p>
            <a:pPr marL="812800" indent="-322263">
              <a:buClr>
                <a:schemeClr val="accent1"/>
              </a:buClr>
              <a:buSzPts val="1600"/>
              <a:buFont typeface="Barlow Semi Condensed"/>
              <a:buChar char="●"/>
            </a:pPr>
            <a:r>
              <a:rPr lang="en-US" sz="1600" dirty="0">
                <a:latin typeface="Arial Narrow" panose="020B0606020202030204" pitchFamily="34" charset="0"/>
              </a:rPr>
              <a:t>TikTok: </a:t>
            </a:r>
            <a:r>
              <a:rPr lang="uk-UA" sz="1600" dirty="0">
                <a:latin typeface="Arial Narrow" panose="020B0606020202030204" pitchFamily="34" charset="0"/>
              </a:rPr>
              <a:t>відео, коментарі, метадані (через </a:t>
            </a:r>
            <a:r>
              <a:rPr lang="en-US" sz="1600" dirty="0">
                <a:latin typeface="Arial Narrow" panose="020B0606020202030204" pitchFamily="34" charset="0"/>
              </a:rPr>
              <a:t>URL-</a:t>
            </a:r>
            <a:r>
              <a:rPr lang="uk-UA" sz="1600" dirty="0">
                <a:latin typeface="Arial Narrow" panose="020B0606020202030204" pitchFamily="34" charset="0"/>
              </a:rPr>
              <a:t>запити, вебінтерфейс, сторонні сервіси).</a:t>
            </a:r>
          </a:p>
          <a:p>
            <a:pPr marL="812800" indent="-322263">
              <a:buClr>
                <a:schemeClr val="accent1"/>
              </a:buClr>
              <a:buSzPts val="1600"/>
              <a:buFont typeface="Barlow Semi Condensed"/>
              <a:buChar char="●"/>
            </a:pPr>
            <a:r>
              <a:rPr lang="en-US" sz="1600" dirty="0">
                <a:latin typeface="Arial Narrow" panose="020B0606020202030204" pitchFamily="34" charset="0"/>
              </a:rPr>
              <a:t>LinkedIn: </a:t>
            </a:r>
            <a:r>
              <a:rPr lang="uk-UA" sz="1600" dirty="0">
                <a:latin typeface="Arial Narrow" panose="020B0606020202030204" pitchFamily="34" charset="0"/>
              </a:rPr>
              <a:t>зв’язки, дописи, місце роботи, історія профілю (через </a:t>
            </a:r>
            <a:r>
              <a:rPr lang="en-US" sz="1600" dirty="0">
                <a:latin typeface="Arial Narrow" panose="020B0606020202030204" pitchFamily="34" charset="0"/>
              </a:rPr>
              <a:t>API </a:t>
            </a:r>
            <a:r>
              <a:rPr lang="uk-UA" sz="1600" dirty="0">
                <a:latin typeface="Arial Narrow" panose="020B0606020202030204" pitchFamily="34" charset="0"/>
              </a:rPr>
              <a:t>або </a:t>
            </a:r>
            <a:r>
              <a:rPr lang="en-US" sz="1600" dirty="0">
                <a:latin typeface="Arial Narrow" panose="020B0606020202030204" pitchFamily="34" charset="0"/>
              </a:rPr>
              <a:t>OSINT-</a:t>
            </a:r>
            <a:r>
              <a:rPr lang="uk-UA" sz="1600" dirty="0">
                <a:latin typeface="Arial Narrow" panose="020B0606020202030204" pitchFamily="34" charset="0"/>
              </a:rPr>
              <a:t>інструменти).</a:t>
            </a:r>
          </a:p>
          <a:p>
            <a:pPr marL="457200" indent="-330200">
              <a:buClr>
                <a:schemeClr val="accent1"/>
              </a:buClr>
              <a:buSzPts val="1600"/>
              <a:buFont typeface="Barlow Semi Condensed"/>
              <a:buChar char="●"/>
            </a:pPr>
            <a:r>
              <a:rPr lang="uk-UA" sz="1600" dirty="0">
                <a:latin typeface="Arial Narrow" panose="020B0606020202030204" pitchFamily="34" charset="0"/>
              </a:rPr>
              <a:t>Особливості:</a:t>
            </a:r>
          </a:p>
          <a:p>
            <a:pPr marL="812800" indent="-330200">
              <a:buClr>
                <a:schemeClr val="accent1"/>
              </a:buClr>
              <a:buSzPts val="1600"/>
              <a:buFont typeface="Barlow Semi Condensed"/>
              <a:buChar char="●"/>
            </a:pPr>
            <a:r>
              <a:rPr lang="uk-UA" sz="1600" dirty="0">
                <a:latin typeface="Arial Narrow" panose="020B0606020202030204" pitchFamily="34" charset="0"/>
              </a:rPr>
              <a:t>Дані динамічні, можуть бути видалені або приховані.</a:t>
            </a:r>
          </a:p>
          <a:p>
            <a:pPr marL="812800" indent="-330200">
              <a:buClr>
                <a:schemeClr val="accent1"/>
              </a:buClr>
              <a:buSzPts val="1600"/>
              <a:buFont typeface="Barlow Semi Condensed"/>
              <a:buChar char="●"/>
            </a:pPr>
            <a:r>
              <a:rPr lang="uk-UA" sz="1600" dirty="0">
                <a:latin typeface="Arial Narrow" panose="020B0606020202030204" pitchFamily="34" charset="0"/>
              </a:rPr>
              <a:t>Потрібен знімок екрана + збереження </a:t>
            </a:r>
            <a:r>
              <a:rPr lang="en-US" sz="1600" dirty="0">
                <a:latin typeface="Arial Narrow" panose="020B0606020202030204" pitchFamily="34" charset="0"/>
              </a:rPr>
              <a:t>HTML-</a:t>
            </a:r>
            <a:r>
              <a:rPr lang="uk-UA" sz="1600" dirty="0">
                <a:latin typeface="Arial Narrow" panose="020B0606020202030204" pitchFamily="34" charset="0"/>
              </a:rPr>
              <a:t>версії сторінки.</a:t>
            </a:r>
          </a:p>
          <a:p>
            <a:pPr marL="812800" indent="-330200">
              <a:buClr>
                <a:schemeClr val="accent1"/>
              </a:buClr>
              <a:buSzPts val="1600"/>
              <a:buFont typeface="Barlow Semi Condensed"/>
              <a:buChar char="●"/>
            </a:pPr>
            <a:r>
              <a:rPr lang="uk-UA" sz="1600" dirty="0">
                <a:latin typeface="Arial Narrow" panose="020B0606020202030204" pitchFamily="34" charset="0"/>
              </a:rPr>
              <a:t>Необхідно документувати джерело, час, </a:t>
            </a:r>
            <a:r>
              <a:rPr lang="en-US" sz="1600" dirty="0">
                <a:latin typeface="Arial Narrow" panose="020B0606020202030204" pitchFamily="34" charset="0"/>
              </a:rPr>
              <a:t>URL.</a:t>
            </a:r>
            <a:endParaRPr lang="uk-UA" sz="1600" dirty="0">
              <a:latin typeface="Arial Narrow" panose="020B0606020202030204" pitchFamily="34" charset="0"/>
            </a:endParaRPr>
          </a:p>
          <a:p>
            <a:pPr marL="457200" indent="-330200">
              <a:buClr>
                <a:schemeClr val="accent1"/>
              </a:buClr>
              <a:buSzPts val="1600"/>
              <a:buFont typeface="Barlow Semi Condensed"/>
              <a:buChar char="●"/>
            </a:pPr>
            <a:r>
              <a:rPr lang="uk-UA" sz="1600" dirty="0">
                <a:latin typeface="Arial Narrow" panose="020B0606020202030204" pitchFamily="34" charset="0"/>
              </a:rPr>
              <a:t>Об'єкти аналізу соціальних мереж:</a:t>
            </a:r>
          </a:p>
          <a:p>
            <a:pPr marL="812800" indent="-330200">
              <a:buClr>
                <a:schemeClr val="accent1"/>
              </a:buClr>
              <a:buSzPts val="1600"/>
              <a:buFont typeface="Barlow Semi Condensed"/>
              <a:buChar char="●"/>
            </a:pPr>
            <a:r>
              <a:rPr lang="uk-UA" sz="1600" dirty="0">
                <a:latin typeface="Arial Narrow" panose="020B0606020202030204" pitchFamily="34" charset="0"/>
              </a:rPr>
              <a:t>Повідомлення: особливості стилю, час написання.</a:t>
            </a:r>
          </a:p>
          <a:p>
            <a:pPr marL="812800" indent="-330200">
              <a:buClr>
                <a:schemeClr val="accent1"/>
              </a:buClr>
              <a:buSzPts val="1600"/>
              <a:buFont typeface="Barlow Semi Condensed"/>
              <a:buChar char="●"/>
            </a:pPr>
            <a:r>
              <a:rPr lang="uk-UA" sz="1600" dirty="0">
                <a:latin typeface="Arial Narrow" panose="020B0606020202030204" pitchFamily="34" charset="0"/>
              </a:rPr>
              <a:t>Зображення: </a:t>
            </a:r>
            <a:r>
              <a:rPr lang="en-US" sz="1600" dirty="0">
                <a:latin typeface="Arial Narrow" panose="020B0606020202030204" pitchFamily="34" charset="0"/>
              </a:rPr>
              <a:t>EXIF-</a:t>
            </a:r>
            <a:r>
              <a:rPr lang="uk-UA" sz="1600" dirty="0">
                <a:latin typeface="Arial Narrow" panose="020B0606020202030204" pitchFamily="34" charset="0"/>
              </a:rPr>
              <a:t>дані (</a:t>
            </a:r>
            <a:r>
              <a:rPr lang="en-US" sz="1600" dirty="0">
                <a:latin typeface="Arial Narrow" panose="020B0606020202030204" pitchFamily="34" charset="0"/>
              </a:rPr>
              <a:t>GPS, </a:t>
            </a:r>
            <a:r>
              <a:rPr lang="uk-UA" sz="1600" dirty="0">
                <a:latin typeface="Arial Narrow" panose="020B0606020202030204" pitchFamily="34" charset="0"/>
              </a:rPr>
              <a:t>модель камери), зміст.</a:t>
            </a:r>
          </a:p>
          <a:p>
            <a:pPr marL="812800" indent="-330200">
              <a:buClr>
                <a:schemeClr val="accent1"/>
              </a:buClr>
              <a:buSzPts val="1600"/>
              <a:buFont typeface="Barlow Semi Condensed"/>
              <a:buChar char="●"/>
            </a:pPr>
            <a:r>
              <a:rPr lang="uk-UA" sz="1600" dirty="0">
                <a:latin typeface="Arial Narrow" panose="020B0606020202030204" pitchFamily="34" charset="0"/>
              </a:rPr>
              <a:t>Місця перебування: геотеги, “</a:t>
            </a:r>
            <a:r>
              <a:rPr lang="en-US" sz="1600" dirty="0">
                <a:latin typeface="Arial Narrow" panose="020B0606020202030204" pitchFamily="34" charset="0"/>
              </a:rPr>
              <a:t>check-in”, </a:t>
            </a:r>
            <a:r>
              <a:rPr lang="uk-UA" sz="1600" dirty="0">
                <a:latin typeface="Arial Narrow" panose="020B0606020202030204" pitchFamily="34" charset="0"/>
              </a:rPr>
              <a:t>вказані локації.</a:t>
            </a:r>
          </a:p>
          <a:p>
            <a:pPr marL="812800" indent="-330200">
              <a:buClr>
                <a:schemeClr val="accent1"/>
              </a:buClr>
              <a:buSzPts val="1600"/>
              <a:buFont typeface="Barlow Semi Condensed"/>
              <a:buChar char="●"/>
            </a:pPr>
            <a:r>
              <a:rPr lang="uk-UA" sz="1600" dirty="0">
                <a:latin typeface="Arial Narrow" panose="020B0606020202030204" pitchFamily="34" charset="0"/>
              </a:rPr>
              <a:t>Метадані: дата/час, автор, </a:t>
            </a:r>
            <a:r>
              <a:rPr lang="en-US" sz="1600" dirty="0">
                <a:latin typeface="Arial Narrow" panose="020B0606020202030204" pitchFamily="34" charset="0"/>
              </a:rPr>
              <a:t>ID </a:t>
            </a:r>
            <a:r>
              <a:rPr lang="uk-UA" sz="1600" dirty="0">
                <a:latin typeface="Arial Narrow" panose="020B0606020202030204" pitchFamily="34" charset="0"/>
              </a:rPr>
              <a:t>пристрою, </a:t>
            </a:r>
            <a:r>
              <a:rPr lang="en-US" sz="1600" dirty="0">
                <a:latin typeface="Arial Narrow" panose="020B0606020202030204" pitchFamily="34" charset="0"/>
              </a:rPr>
              <a:t>IP-</a:t>
            </a:r>
            <a:r>
              <a:rPr lang="uk-UA" sz="1600" dirty="0">
                <a:latin typeface="Arial Narrow" panose="020B0606020202030204" pitchFamily="34" charset="0"/>
              </a:rPr>
              <a:t>адреса (при доступі до внутрішніх даних).</a:t>
            </a:r>
          </a:p>
          <a:p>
            <a:pPr marL="812800" indent="-330200">
              <a:buClr>
                <a:schemeClr val="accent1"/>
              </a:buClr>
              <a:buSzPts val="1600"/>
              <a:buFont typeface="Barlow Semi Condensed"/>
              <a:buChar char="●"/>
            </a:pPr>
            <a:r>
              <a:rPr lang="uk-UA" sz="1600" dirty="0">
                <a:latin typeface="Arial Narrow" panose="020B0606020202030204" pitchFamily="34" charset="0"/>
              </a:rPr>
              <a:t>Пов’язані акаунти: згадки, теги, коментарі, спільні групи.</a:t>
            </a:r>
          </a:p>
          <a:p>
            <a:pPr marL="812800" indent="-330200">
              <a:buClr>
                <a:schemeClr val="accent1"/>
              </a:buClr>
              <a:buSzPts val="1600"/>
              <a:buFont typeface="Barlow Semi Condensed"/>
              <a:buChar char="●"/>
            </a:pPr>
            <a:endParaRPr lang="uk-UA" dirty="0">
              <a:latin typeface="Arial Narrow" panose="020B0606020202030204" pitchFamily="34" charset="0"/>
            </a:endParaRPr>
          </a:p>
        </p:txBody>
      </p:sp>
    </p:spTree>
    <p:extLst>
      <p:ext uri="{BB962C8B-B14F-4D97-AF65-F5344CB8AC3E}">
        <p14:creationId xmlns:p14="http://schemas.microsoft.com/office/powerpoint/2010/main" val="348291650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6" name="Google Shape;3213;p57">
            <a:extLst>
              <a:ext uri="{FF2B5EF4-FFF2-40B4-BE49-F238E27FC236}">
                <a16:creationId xmlns:a16="http://schemas.microsoft.com/office/drawing/2014/main" id="{C0B145B6-F848-4040-8042-ABBDC3CE475D}"/>
              </a:ext>
            </a:extLst>
          </p:cNvPr>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Завантаження всієї інформації з</a:t>
            </a:r>
            <a:r>
              <a:rPr lang="en-US" dirty="0">
                <a:latin typeface="Bahnschrift SemiBold Condensed" panose="020B0502040204020203" pitchFamily="34" charset="0"/>
              </a:rPr>
              <a:t> Facebook</a:t>
            </a:r>
            <a:br>
              <a:rPr lang="uk-UA" dirty="0">
                <a:latin typeface="Bahnschrift SemiBold Condensed" panose="020B0502040204020203" pitchFamily="34" charset="0"/>
              </a:rPr>
            </a:br>
            <a:endParaRPr lang="uk-UA" dirty="0"/>
          </a:p>
        </p:txBody>
      </p:sp>
      <p:sp>
        <p:nvSpPr>
          <p:cNvPr id="9" name="Google Shape;3214;p57">
            <a:extLst>
              <a:ext uri="{FF2B5EF4-FFF2-40B4-BE49-F238E27FC236}">
                <a16:creationId xmlns:a16="http://schemas.microsoft.com/office/drawing/2014/main" id="{7CCBE2F2-B4D9-462D-A1D5-ECF5BEF7075E}"/>
              </a:ext>
            </a:extLst>
          </p:cNvPr>
          <p:cNvSpPr txBox="1">
            <a:spLocks/>
          </p:cNvSpPr>
          <p:nvPr/>
        </p:nvSpPr>
        <p:spPr>
          <a:xfrm>
            <a:off x="101601" y="1588536"/>
            <a:ext cx="5079999" cy="35549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30200">
              <a:buClr>
                <a:schemeClr val="accent1"/>
              </a:buClr>
              <a:buSzPts val="1600"/>
              <a:buFont typeface="Barlow Semi Condensed"/>
              <a:buChar char="●"/>
            </a:pPr>
            <a:r>
              <a:rPr lang="uk-UA" sz="1600" dirty="0">
                <a:latin typeface="Arial Narrow" panose="020B0606020202030204" pitchFamily="34" charset="0"/>
              </a:rPr>
              <a:t>Налаштування </a:t>
            </a:r>
            <a:r>
              <a:rPr lang="en-US" sz="1600" dirty="0">
                <a:latin typeface="Arial Narrow" panose="020B0606020202030204" pitchFamily="34" charset="0"/>
              </a:rPr>
              <a:t>Facebook</a:t>
            </a:r>
          </a:p>
          <a:p>
            <a:pPr marL="457200" indent="-330200">
              <a:buClr>
                <a:schemeClr val="accent1"/>
              </a:buClr>
              <a:buSzPts val="1600"/>
              <a:buFont typeface="Barlow Semi Condensed"/>
              <a:buChar char="●"/>
            </a:pPr>
            <a:r>
              <a:rPr lang="uk-UA" sz="1600" dirty="0">
                <a:latin typeface="Arial Narrow" panose="020B0606020202030204" pitchFamily="34" charset="0"/>
              </a:rPr>
              <a:t>Особиста інформація </a:t>
            </a:r>
          </a:p>
          <a:p>
            <a:pPr marL="457200" indent="-330200">
              <a:buClr>
                <a:schemeClr val="accent1"/>
              </a:buClr>
              <a:buSzPts val="1600"/>
              <a:buFont typeface="Barlow Semi Condensed"/>
              <a:buChar char="●"/>
            </a:pPr>
            <a:r>
              <a:rPr lang="uk-UA" sz="1600" dirty="0">
                <a:latin typeface="Arial Narrow" panose="020B0606020202030204" pitchFamily="34" charset="0"/>
              </a:rPr>
              <a:t>Центр облікових записів </a:t>
            </a:r>
            <a:r>
              <a:rPr lang="en-US" sz="1600" dirty="0">
                <a:latin typeface="Arial Narrow" panose="020B0606020202030204" pitchFamily="34" charset="0"/>
              </a:rPr>
              <a:t>Meta</a:t>
            </a:r>
          </a:p>
          <a:p>
            <a:pPr marL="457200" indent="-330200">
              <a:buClr>
                <a:schemeClr val="accent1"/>
              </a:buClr>
              <a:buSzPts val="1600"/>
              <a:buFont typeface="Barlow Semi Condensed"/>
              <a:buChar char="●"/>
            </a:pPr>
            <a:r>
              <a:rPr lang="uk-UA" sz="1600" dirty="0">
                <a:latin typeface="Arial Narrow" panose="020B0606020202030204" pitchFamily="34" charset="0"/>
              </a:rPr>
              <a:t>Ваша інформація та дозволи</a:t>
            </a:r>
          </a:p>
          <a:p>
            <a:pPr marL="457200" indent="-330200">
              <a:buClr>
                <a:schemeClr val="accent1"/>
              </a:buClr>
              <a:buSzPts val="1600"/>
              <a:buFont typeface="Barlow Semi Condensed"/>
              <a:buChar char="●"/>
            </a:pPr>
            <a:r>
              <a:rPr lang="uk-UA" sz="1600" dirty="0">
                <a:latin typeface="Arial Narrow" panose="020B0606020202030204" pitchFamily="34" charset="0"/>
              </a:rPr>
              <a:t>Завантаження вашої інформації</a:t>
            </a:r>
          </a:p>
          <a:p>
            <a:pPr marL="457200" indent="-330200">
              <a:buClr>
                <a:schemeClr val="accent1"/>
              </a:buClr>
              <a:buSzPts val="1600"/>
              <a:buFont typeface="Barlow Semi Condensed"/>
              <a:buChar char="●"/>
            </a:pPr>
            <a:r>
              <a:rPr lang="uk-UA" sz="1600" dirty="0">
                <a:latin typeface="Arial Narrow" panose="020B0606020202030204" pitchFamily="34" charset="0"/>
              </a:rPr>
              <a:t>Діапазон дат</a:t>
            </a:r>
          </a:p>
          <a:p>
            <a:pPr marL="457200" indent="-330200">
              <a:buClr>
                <a:schemeClr val="accent1"/>
              </a:buClr>
              <a:buSzPts val="1600"/>
              <a:buFont typeface="Barlow Semi Condensed"/>
              <a:buChar char="●"/>
            </a:pPr>
            <a:r>
              <a:rPr lang="uk-UA" sz="1600" dirty="0">
                <a:latin typeface="Arial Narrow" panose="020B0606020202030204" pitchFamily="34" charset="0"/>
              </a:rPr>
              <a:t>Формат (</a:t>
            </a:r>
            <a:r>
              <a:rPr lang="en-US" sz="1600" dirty="0">
                <a:latin typeface="Arial Narrow" panose="020B0606020202030204" pitchFamily="34" charset="0"/>
              </a:rPr>
              <a:t>HTML </a:t>
            </a:r>
            <a:r>
              <a:rPr lang="uk-UA" sz="1600" dirty="0">
                <a:latin typeface="Arial Narrow" panose="020B0606020202030204" pitchFamily="34" charset="0"/>
              </a:rPr>
              <a:t>або </a:t>
            </a:r>
            <a:r>
              <a:rPr lang="en-US" sz="1600" dirty="0">
                <a:latin typeface="Arial Narrow" panose="020B0606020202030204" pitchFamily="34" charset="0"/>
              </a:rPr>
              <a:t>JSON)</a:t>
            </a:r>
            <a:endParaRPr lang="uk-UA" sz="1600" dirty="0">
              <a:latin typeface="Arial Narrow" panose="020B0606020202030204" pitchFamily="34" charset="0"/>
            </a:endParaRPr>
          </a:p>
          <a:p>
            <a:pPr marL="457200" indent="-330200">
              <a:buClr>
                <a:schemeClr val="accent1"/>
              </a:buClr>
              <a:buSzPts val="1600"/>
              <a:buFont typeface="Barlow Semi Condensed"/>
              <a:buChar char="●"/>
            </a:pPr>
            <a:r>
              <a:rPr lang="uk-UA" sz="1600" dirty="0">
                <a:latin typeface="Arial Narrow" panose="020B0606020202030204" pitchFamily="34" charset="0"/>
              </a:rPr>
              <a:t>Якість медіа</a:t>
            </a:r>
          </a:p>
          <a:p>
            <a:pPr marL="457200" indent="-330200">
              <a:buClr>
                <a:schemeClr val="accent1"/>
              </a:buClr>
              <a:buSzPts val="1600"/>
              <a:buFont typeface="Barlow Semi Condensed"/>
              <a:buChar char="●"/>
            </a:pPr>
            <a:r>
              <a:rPr lang="uk-UA" sz="1600" dirty="0">
                <a:latin typeface="Arial Narrow" panose="020B0606020202030204" pitchFamily="34" charset="0"/>
              </a:rPr>
              <a:t>Завантажаться: повідомлення, пости, коментарі, фото, реакції, групи тощо</a:t>
            </a:r>
          </a:p>
          <a:p>
            <a:pPr marL="457200" indent="-330200">
              <a:buClr>
                <a:schemeClr val="accent1"/>
              </a:buClr>
              <a:buSzPts val="1600"/>
              <a:buFont typeface="Barlow Semi Condensed"/>
              <a:buChar char="●"/>
            </a:pPr>
            <a:r>
              <a:rPr lang="en-US" sz="1600" dirty="0">
                <a:latin typeface="Arial Narrow" panose="020B0606020202030204" pitchFamily="34" charset="0"/>
              </a:rPr>
              <a:t>Facebook </a:t>
            </a:r>
            <a:r>
              <a:rPr lang="uk-UA" sz="1600" dirty="0">
                <a:latin typeface="Arial Narrow" panose="020B0606020202030204" pitchFamily="34" charset="0"/>
              </a:rPr>
              <a:t>підготує архів (зазвичай у .</a:t>
            </a:r>
            <a:r>
              <a:rPr lang="en-US" sz="1600" dirty="0">
                <a:latin typeface="Arial Narrow" panose="020B0606020202030204" pitchFamily="34" charset="0"/>
              </a:rPr>
              <a:t>ZIP)</a:t>
            </a:r>
            <a:endParaRPr lang="uk-UA" sz="1600" dirty="0">
              <a:latin typeface="Arial Narrow" panose="020B0606020202030204" pitchFamily="34" charset="0"/>
            </a:endParaRPr>
          </a:p>
        </p:txBody>
      </p:sp>
      <p:pic>
        <p:nvPicPr>
          <p:cNvPr id="4" name="Рисунок 3">
            <a:extLst>
              <a:ext uri="{FF2B5EF4-FFF2-40B4-BE49-F238E27FC236}">
                <a16:creationId xmlns:a16="http://schemas.microsoft.com/office/drawing/2014/main" id="{C5EEEE68-D5A7-4D09-BFF3-5DD798B670E1}"/>
              </a:ext>
            </a:extLst>
          </p:cNvPr>
          <p:cNvPicPr>
            <a:picLocks noChangeAspect="1"/>
          </p:cNvPicPr>
          <p:nvPr/>
        </p:nvPicPr>
        <p:blipFill>
          <a:blip r:embed="rId3"/>
          <a:stretch>
            <a:fillRect/>
          </a:stretch>
        </p:blipFill>
        <p:spPr>
          <a:xfrm>
            <a:off x="4928727" y="1275683"/>
            <a:ext cx="3632826" cy="3867817"/>
          </a:xfrm>
          <a:prstGeom prst="rect">
            <a:avLst/>
          </a:prstGeom>
        </p:spPr>
      </p:pic>
    </p:spTree>
    <p:extLst>
      <p:ext uri="{BB962C8B-B14F-4D97-AF65-F5344CB8AC3E}">
        <p14:creationId xmlns:p14="http://schemas.microsoft.com/office/powerpoint/2010/main" val="233980462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6" name="Google Shape;3213;p57">
            <a:extLst>
              <a:ext uri="{FF2B5EF4-FFF2-40B4-BE49-F238E27FC236}">
                <a16:creationId xmlns:a16="http://schemas.microsoft.com/office/drawing/2014/main" id="{C0B145B6-F848-4040-8042-ABBDC3CE475D}"/>
              </a:ext>
            </a:extLst>
          </p:cNvPr>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Завантаження всієї інформації з</a:t>
            </a:r>
            <a:r>
              <a:rPr lang="en-US" dirty="0">
                <a:latin typeface="Bahnschrift SemiBold Condensed" panose="020B0502040204020203" pitchFamily="34" charset="0"/>
              </a:rPr>
              <a:t> Telegram</a:t>
            </a:r>
            <a:br>
              <a:rPr lang="uk-UA" dirty="0">
                <a:latin typeface="Bahnschrift SemiBold Condensed" panose="020B0502040204020203" pitchFamily="34" charset="0"/>
              </a:rPr>
            </a:br>
            <a:endParaRPr lang="uk-UA" dirty="0"/>
          </a:p>
        </p:txBody>
      </p:sp>
      <p:sp>
        <p:nvSpPr>
          <p:cNvPr id="9" name="Google Shape;3214;p57">
            <a:extLst>
              <a:ext uri="{FF2B5EF4-FFF2-40B4-BE49-F238E27FC236}">
                <a16:creationId xmlns:a16="http://schemas.microsoft.com/office/drawing/2014/main" id="{7CCBE2F2-B4D9-462D-A1D5-ECF5BEF7075E}"/>
              </a:ext>
            </a:extLst>
          </p:cNvPr>
          <p:cNvSpPr txBox="1">
            <a:spLocks/>
          </p:cNvSpPr>
          <p:nvPr/>
        </p:nvSpPr>
        <p:spPr>
          <a:xfrm>
            <a:off x="-49093" y="1669143"/>
            <a:ext cx="5965372" cy="245349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30200">
              <a:buClr>
                <a:schemeClr val="accent1"/>
              </a:buClr>
              <a:buSzPts val="1600"/>
              <a:buFont typeface="Barlow Semi Condensed"/>
              <a:buChar char="●"/>
            </a:pPr>
            <a:r>
              <a:rPr lang="uk-UA" sz="1600" dirty="0">
                <a:latin typeface="Arial Narrow" panose="020B0606020202030204" pitchFamily="34" charset="0"/>
              </a:rPr>
              <a:t>Встановіть </a:t>
            </a:r>
            <a:r>
              <a:rPr lang="en-US" sz="1600" dirty="0">
                <a:latin typeface="Arial Narrow" panose="020B0606020202030204" pitchFamily="34" charset="0"/>
              </a:rPr>
              <a:t>Telegram Desktop</a:t>
            </a:r>
          </a:p>
          <a:p>
            <a:pPr marL="457200" indent="-330200">
              <a:buClr>
                <a:schemeClr val="accent1"/>
              </a:buClr>
              <a:buSzPts val="1600"/>
              <a:buFont typeface="Barlow Semi Condensed"/>
              <a:buChar char="●"/>
            </a:pPr>
            <a:r>
              <a:rPr lang="uk-UA" sz="1600" dirty="0">
                <a:latin typeface="Arial Narrow" panose="020B0606020202030204" pitchFamily="34" charset="0"/>
              </a:rPr>
              <a:t>Налаштування → Додатково → Експортувати дані з </a:t>
            </a:r>
            <a:r>
              <a:rPr lang="en-US" sz="1600" dirty="0">
                <a:latin typeface="Arial Narrow" panose="020B0606020202030204" pitchFamily="34" charset="0"/>
              </a:rPr>
              <a:t>Telegram</a:t>
            </a:r>
            <a:endParaRPr lang="uk-UA" sz="1600" dirty="0">
              <a:latin typeface="Arial Narrow" panose="020B0606020202030204" pitchFamily="34" charset="0"/>
            </a:endParaRPr>
          </a:p>
          <a:p>
            <a:pPr marL="457200" indent="-330200">
              <a:buClr>
                <a:schemeClr val="accent1"/>
              </a:buClr>
              <a:buSzPts val="1600"/>
              <a:buFont typeface="Barlow Semi Condensed"/>
              <a:buChar char="●"/>
            </a:pPr>
            <a:r>
              <a:rPr lang="uk-UA" sz="1600" dirty="0">
                <a:latin typeface="Arial Narrow" panose="020B0606020202030204" pitchFamily="34" charset="0"/>
              </a:rPr>
              <a:t>Експортувати:</a:t>
            </a:r>
          </a:p>
          <a:p>
            <a:pPr marL="987425" indent="-330200">
              <a:buClr>
                <a:schemeClr val="accent1"/>
              </a:buClr>
              <a:buSzPts val="1600"/>
              <a:buFont typeface="Barlow Semi Condensed"/>
              <a:buChar char="●"/>
            </a:pPr>
            <a:r>
              <a:rPr lang="uk-UA" sz="1600" dirty="0">
                <a:latin typeface="Arial Narrow" panose="020B0606020202030204" pitchFamily="34" charset="0"/>
              </a:rPr>
              <a:t>Особисті чати Групи/канали</a:t>
            </a:r>
          </a:p>
          <a:p>
            <a:pPr marL="987425" indent="-330200">
              <a:buClr>
                <a:schemeClr val="accent1"/>
              </a:buClr>
              <a:buSzPts val="1600"/>
              <a:buFont typeface="Barlow Semi Condensed"/>
              <a:buChar char="●"/>
            </a:pPr>
            <a:r>
              <a:rPr lang="uk-UA" sz="1600" dirty="0">
                <a:latin typeface="Arial Narrow" panose="020B0606020202030204" pitchFamily="34" charset="0"/>
              </a:rPr>
              <a:t>Медіа (фото, відео)</a:t>
            </a:r>
          </a:p>
          <a:p>
            <a:pPr marL="987425" indent="-330200">
              <a:buClr>
                <a:schemeClr val="accent1"/>
              </a:buClr>
              <a:buSzPts val="1600"/>
              <a:buFont typeface="Barlow Semi Condensed"/>
              <a:buChar char="●"/>
            </a:pPr>
            <a:r>
              <a:rPr lang="uk-UA" sz="1600" dirty="0">
                <a:latin typeface="Arial Narrow" panose="020B0606020202030204" pitchFamily="34" charset="0"/>
              </a:rPr>
              <a:t>Лише повідомлення</a:t>
            </a:r>
          </a:p>
          <a:p>
            <a:pPr marL="987425" indent="-330200">
              <a:buClr>
                <a:schemeClr val="accent1"/>
              </a:buClr>
              <a:buSzPts val="1600"/>
              <a:buFont typeface="Barlow Semi Condensed"/>
              <a:buChar char="●"/>
            </a:pPr>
            <a:r>
              <a:rPr lang="uk-UA" sz="1600" dirty="0">
                <a:latin typeface="Arial Narrow" panose="020B0606020202030204" pitchFamily="34" charset="0"/>
              </a:rPr>
              <a:t>Формат збереження: </a:t>
            </a:r>
            <a:r>
              <a:rPr lang="en-US" sz="1600" dirty="0">
                <a:latin typeface="Arial Narrow" panose="020B0606020202030204" pitchFamily="34" charset="0"/>
              </a:rPr>
              <a:t>HTML </a:t>
            </a:r>
            <a:r>
              <a:rPr lang="uk-UA" sz="1600" dirty="0">
                <a:latin typeface="Arial Narrow" panose="020B0606020202030204" pitchFamily="34" charset="0"/>
              </a:rPr>
              <a:t>або </a:t>
            </a:r>
            <a:r>
              <a:rPr lang="en-US" sz="1600" dirty="0">
                <a:latin typeface="Arial Narrow" panose="020B0606020202030204" pitchFamily="34" charset="0"/>
              </a:rPr>
              <a:t>JSON</a:t>
            </a:r>
            <a:endParaRPr lang="uk-UA" sz="1600" dirty="0">
              <a:latin typeface="Arial Narrow" panose="020B0606020202030204" pitchFamily="34" charset="0"/>
            </a:endParaRPr>
          </a:p>
        </p:txBody>
      </p:sp>
      <p:pic>
        <p:nvPicPr>
          <p:cNvPr id="2" name="Рисунок 1">
            <a:extLst>
              <a:ext uri="{FF2B5EF4-FFF2-40B4-BE49-F238E27FC236}">
                <a16:creationId xmlns:a16="http://schemas.microsoft.com/office/drawing/2014/main" id="{16275BF3-2C3F-43CC-B5BD-0D636BF9D814}"/>
              </a:ext>
            </a:extLst>
          </p:cNvPr>
          <p:cNvPicPr>
            <a:picLocks noChangeAspect="1"/>
          </p:cNvPicPr>
          <p:nvPr/>
        </p:nvPicPr>
        <p:blipFill>
          <a:blip r:embed="rId3"/>
          <a:stretch>
            <a:fillRect/>
          </a:stretch>
        </p:blipFill>
        <p:spPr>
          <a:xfrm>
            <a:off x="5506465" y="1020866"/>
            <a:ext cx="2919525" cy="4040414"/>
          </a:xfrm>
          <a:prstGeom prst="rect">
            <a:avLst/>
          </a:prstGeom>
        </p:spPr>
      </p:pic>
    </p:spTree>
    <p:extLst>
      <p:ext uri="{BB962C8B-B14F-4D97-AF65-F5344CB8AC3E}">
        <p14:creationId xmlns:p14="http://schemas.microsoft.com/office/powerpoint/2010/main" val="178113549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Хмарне середовище</a:t>
            </a:r>
            <a:br>
              <a:rPr lang="uk-UA" dirty="0">
                <a:latin typeface="Bahnschrift SemiBold Condensed" panose="020B0502040204020203" pitchFamily="34" charset="0"/>
              </a:rPr>
            </a:br>
            <a:endParaRPr lang="uk-UA" dirty="0"/>
          </a:p>
        </p:txBody>
      </p:sp>
      <p:pic>
        <p:nvPicPr>
          <p:cNvPr id="1026" name="Picture 2" descr="Amazon Web Services — Вікіпедія">
            <a:extLst>
              <a:ext uri="{FF2B5EF4-FFF2-40B4-BE49-F238E27FC236}">
                <a16:creationId xmlns:a16="http://schemas.microsoft.com/office/drawing/2014/main" id="{E81E54FF-8058-4FAA-927F-C372D5CD6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83" y="1324322"/>
            <a:ext cx="1381125" cy="828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Купити Microsoft Azure (OLP; поповнення акаунта Azure на 100 $) ліцензію в  інтернет-магазині Softkey.UA">
            <a:extLst>
              <a:ext uri="{FF2B5EF4-FFF2-40B4-BE49-F238E27FC236}">
                <a16:creationId xmlns:a16="http://schemas.microsoft.com/office/drawing/2014/main" id="{63D64777-A89E-4443-8584-E6AD3D86F9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634" b="27197"/>
          <a:stretch/>
        </p:blipFill>
        <p:spPr bwMode="auto">
          <a:xfrm>
            <a:off x="4572000" y="960919"/>
            <a:ext cx="2341879" cy="7388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ogle Cloud Platform — купить лицензию, цена на сайте Allsoft">
            <a:extLst>
              <a:ext uri="{FF2B5EF4-FFF2-40B4-BE49-F238E27FC236}">
                <a16:creationId xmlns:a16="http://schemas.microsoft.com/office/drawing/2014/main" id="{2B71C7F2-170F-4BCE-83D1-5E3CF6194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9816" y="984511"/>
            <a:ext cx="1635805" cy="13270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ropbox for Nonprofits">
            <a:extLst>
              <a:ext uri="{FF2B5EF4-FFF2-40B4-BE49-F238E27FC236}">
                <a16:creationId xmlns:a16="http://schemas.microsoft.com/office/drawing/2014/main" id="{EE378F4E-0578-4B13-80C8-D62D2220A9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01" t="33551" r="8939" b="35517"/>
          <a:stretch/>
        </p:blipFill>
        <p:spPr bwMode="auto">
          <a:xfrm>
            <a:off x="6096062" y="1848480"/>
            <a:ext cx="2115547" cy="550963"/>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3213;p57">
            <a:extLst>
              <a:ext uri="{FF2B5EF4-FFF2-40B4-BE49-F238E27FC236}">
                <a16:creationId xmlns:a16="http://schemas.microsoft.com/office/drawing/2014/main" id="{FC2F605B-7D1B-44F1-8886-FFC96037CE5E}"/>
              </a:ext>
            </a:extLst>
          </p:cNvPr>
          <p:cNvSpPr txBox="1">
            <a:spLocks/>
          </p:cNvSpPr>
          <p:nvPr/>
        </p:nvSpPr>
        <p:spPr>
          <a:xfrm>
            <a:off x="1266450" y="2421552"/>
            <a:ext cx="6611100" cy="617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1pPr>
            <a:lvl2pPr marR="0" lvl="1"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2pPr>
            <a:lvl3pPr marR="0" lvl="2"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3pPr>
            <a:lvl4pPr marR="0" lvl="3"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4pPr>
            <a:lvl5pPr marR="0" lvl="4"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5pPr>
            <a:lvl6pPr marR="0" lvl="5"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6pPr>
            <a:lvl7pPr marR="0" lvl="6"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7pPr>
            <a:lvl8pPr marR="0" lvl="7"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8pPr>
            <a:lvl9pPr marR="0" lvl="8"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9pPr>
          </a:lstStyle>
          <a:p>
            <a:pPr>
              <a:buClr>
                <a:schemeClr val="dk1"/>
              </a:buClr>
              <a:buSzPts val="1100"/>
            </a:pPr>
            <a:r>
              <a:rPr lang="uk-UA" dirty="0">
                <a:latin typeface="Bahnschrift SemiBold Condensed" panose="020B0502040204020203" pitchFamily="34" charset="0"/>
              </a:rPr>
              <a:t>Вилучення з хмари</a:t>
            </a:r>
            <a:br>
              <a:rPr lang="uk-UA" dirty="0">
                <a:latin typeface="Bahnschrift SemiBold Condensed" panose="020B0502040204020203" pitchFamily="34" charset="0"/>
              </a:rPr>
            </a:br>
            <a:endParaRPr lang="uk-UA" dirty="0"/>
          </a:p>
        </p:txBody>
      </p:sp>
      <p:sp>
        <p:nvSpPr>
          <p:cNvPr id="11" name="Google Shape;3214;p57">
            <a:extLst>
              <a:ext uri="{FF2B5EF4-FFF2-40B4-BE49-F238E27FC236}">
                <a16:creationId xmlns:a16="http://schemas.microsoft.com/office/drawing/2014/main" id="{7A5E7557-9445-4A52-8949-8E11C76C8C25}"/>
              </a:ext>
            </a:extLst>
          </p:cNvPr>
          <p:cNvSpPr txBox="1">
            <a:spLocks noGrp="1"/>
          </p:cNvSpPr>
          <p:nvPr>
            <p:ph type="subTitle" idx="1"/>
          </p:nvPr>
        </p:nvSpPr>
        <p:spPr>
          <a:xfrm>
            <a:off x="342900" y="3132091"/>
            <a:ext cx="4229100" cy="1801906"/>
          </a:xfrm>
          <a:prstGeom prst="rect">
            <a:avLst/>
          </a:prstGeom>
        </p:spPr>
        <p:txBody>
          <a:bodyPr spcFirstLastPara="1" wrap="square" lIns="91425" tIns="91425" rIns="91425" bIns="91425" anchor="t" anchorCtr="0">
            <a:noAutofit/>
          </a:bodyPr>
          <a:lstStyle/>
          <a:p>
            <a:pPr marL="457200" indent="-330200">
              <a:buClr>
                <a:schemeClr val="accent1"/>
              </a:buClr>
              <a:buSzPts val="1600"/>
              <a:buFont typeface="Barlow Semi Condensed"/>
              <a:buChar char="●"/>
            </a:pPr>
            <a:r>
              <a:rPr lang="uk-UA" dirty="0">
                <a:latin typeface="Arial Narrow" panose="020B0606020202030204" pitchFamily="34" charset="0"/>
              </a:rPr>
              <a:t>Створення знімків томів.</a:t>
            </a:r>
          </a:p>
          <a:p>
            <a:pPr marL="457200" indent="-330200">
              <a:buClr>
                <a:schemeClr val="accent1"/>
              </a:buClr>
              <a:buSzPts val="1600"/>
              <a:buFont typeface="Barlow Semi Condensed"/>
              <a:buChar char="●"/>
            </a:pPr>
            <a:r>
              <a:rPr lang="uk-UA" dirty="0">
                <a:latin typeface="Arial Narrow" panose="020B0606020202030204" pitchFamily="34" charset="0"/>
              </a:rPr>
              <a:t>Отримання образів оперативної пам'яті:</a:t>
            </a:r>
          </a:p>
          <a:p>
            <a:pPr marL="806450" indent="-330200">
              <a:buClr>
                <a:schemeClr val="accent1"/>
              </a:buClr>
              <a:buSzPts val="1600"/>
              <a:buFont typeface="Barlow Semi Condensed"/>
              <a:buChar char="●"/>
            </a:pPr>
            <a:r>
              <a:rPr lang="uk-UA" dirty="0">
                <a:latin typeface="Arial Narrow" panose="020B0606020202030204" pitchFamily="34" charset="0"/>
              </a:rPr>
              <a:t>через гібернацію,</a:t>
            </a:r>
          </a:p>
          <a:p>
            <a:pPr marL="806450" indent="-330200">
              <a:buClr>
                <a:schemeClr val="accent1"/>
              </a:buClr>
              <a:buSzPts val="1600"/>
              <a:buFont typeface="Barlow Semi Condensed"/>
              <a:buChar char="●"/>
            </a:pPr>
            <a:r>
              <a:rPr lang="uk-UA" dirty="0">
                <a:latin typeface="Arial Narrow" panose="020B0606020202030204" pitchFamily="34" charset="0"/>
              </a:rPr>
              <a:t>безпосередньо з ОС.</a:t>
            </a:r>
          </a:p>
          <a:p>
            <a:pPr marL="457200" indent="-330200">
              <a:buClr>
                <a:schemeClr val="accent1"/>
              </a:buClr>
              <a:buSzPts val="1600"/>
              <a:buFont typeface="Barlow Semi Condensed"/>
              <a:buChar char="●"/>
            </a:pPr>
            <a:r>
              <a:rPr lang="uk-UA" dirty="0">
                <a:latin typeface="Arial Narrow" panose="020B0606020202030204" pitchFamily="34" charset="0"/>
              </a:rPr>
              <a:t>Створення екземпляра судових даних.</a:t>
            </a:r>
          </a:p>
          <a:p>
            <a:pPr marL="457200" indent="-330200">
              <a:buClr>
                <a:schemeClr val="accent1"/>
              </a:buClr>
              <a:buSzPts val="1600"/>
              <a:buFont typeface="Barlow Semi Condensed"/>
              <a:buChar char="●"/>
            </a:pPr>
            <a:r>
              <a:rPr lang="uk-UA" dirty="0">
                <a:latin typeface="Arial Narrow" panose="020B0606020202030204" pitchFamily="34" charset="0"/>
              </a:rPr>
              <a:t>Експорт зібраних зображень з хмари.</a:t>
            </a:r>
          </a:p>
        </p:txBody>
      </p:sp>
      <p:pic>
        <p:nvPicPr>
          <p:cNvPr id="2" name="Рисунок 1">
            <a:extLst>
              <a:ext uri="{FF2B5EF4-FFF2-40B4-BE49-F238E27FC236}">
                <a16:creationId xmlns:a16="http://schemas.microsoft.com/office/drawing/2014/main" id="{1B110CFD-06CC-4F34-93D7-CDB5C549BEFE}"/>
              </a:ext>
            </a:extLst>
          </p:cNvPr>
          <p:cNvPicPr>
            <a:picLocks noChangeAspect="1"/>
          </p:cNvPicPr>
          <p:nvPr/>
        </p:nvPicPr>
        <p:blipFill>
          <a:blip r:embed="rId7"/>
          <a:stretch>
            <a:fillRect/>
          </a:stretch>
        </p:blipFill>
        <p:spPr>
          <a:xfrm>
            <a:off x="4416043" y="3425301"/>
            <a:ext cx="2162477" cy="562053"/>
          </a:xfrm>
          <a:prstGeom prst="rect">
            <a:avLst/>
          </a:prstGeom>
        </p:spPr>
      </p:pic>
      <p:pic>
        <p:nvPicPr>
          <p:cNvPr id="12" name="Picture 2" descr="FTK Imager">
            <a:extLst>
              <a:ext uri="{FF2B5EF4-FFF2-40B4-BE49-F238E27FC236}">
                <a16:creationId xmlns:a16="http://schemas.microsoft.com/office/drawing/2014/main" id="{C6AD2C02-7D3A-4FE1-8607-FE8BFDFB1E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905" t="25470" r="30818" b="23611"/>
          <a:stretch/>
        </p:blipFill>
        <p:spPr bwMode="auto">
          <a:xfrm>
            <a:off x="7165093" y="2860408"/>
            <a:ext cx="1205856" cy="12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0377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Складності роботи з хмарами</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376518" y="1062318"/>
            <a:ext cx="8458200" cy="3738282"/>
          </a:xfrm>
          <a:prstGeom prst="rect">
            <a:avLst/>
          </a:prstGeom>
        </p:spPr>
        <p:txBody>
          <a:bodyPr spcFirstLastPara="1" wrap="square" lIns="91425" tIns="91425" rIns="91425" bIns="91425" anchor="t" anchorCtr="0">
            <a:noAutofit/>
          </a:bodyPr>
          <a:lstStyle/>
          <a:p>
            <a:pPr marL="457200" indent="-330200">
              <a:buClr>
                <a:schemeClr val="accent1"/>
              </a:buClr>
              <a:buSzPts val="1600"/>
              <a:buFont typeface="Barlow Semi Condensed"/>
              <a:buChar char="●"/>
            </a:pPr>
            <a:r>
              <a:rPr lang="uk-UA" dirty="0">
                <a:latin typeface="Arial Narrow" panose="020B0606020202030204" pitchFamily="34" charset="0"/>
              </a:rPr>
              <a:t>Складність та обсяг даних: великий обсяг сховища.</a:t>
            </a:r>
          </a:p>
          <a:p>
            <a:pPr marL="457200" indent="-330200">
              <a:buClr>
                <a:schemeClr val="accent1"/>
              </a:buClr>
              <a:buSzPts val="1600"/>
              <a:buFont typeface="Barlow Semi Condensed"/>
              <a:buChar char="●"/>
            </a:pPr>
            <a:r>
              <a:rPr lang="uk-UA" dirty="0">
                <a:latin typeface="Arial Narrow" panose="020B0606020202030204" pitchFamily="34" charset="0"/>
              </a:rPr>
              <a:t>Відсутність фізичного доступу: неможливо фізично вилучити сервер або диск.</a:t>
            </a:r>
          </a:p>
          <a:p>
            <a:pPr marL="457200" indent="-330200">
              <a:buClr>
                <a:schemeClr val="accent1"/>
              </a:buClr>
              <a:buSzPts val="1600"/>
              <a:buFont typeface="Barlow Semi Condensed"/>
              <a:buChar char="●"/>
            </a:pPr>
            <a:r>
              <a:rPr lang="uk-UA" dirty="0">
                <a:latin typeface="Arial Narrow" panose="020B0606020202030204" pitchFamily="34" charset="0"/>
              </a:rPr>
              <a:t>Тимчасовість об'єктів: дані швидко втрачаються (наприклад, журнали подій або </a:t>
            </a:r>
            <a:r>
              <a:rPr lang="en-US" dirty="0">
                <a:latin typeface="Arial Narrow" panose="020B0606020202030204" pitchFamily="34" charset="0"/>
              </a:rPr>
              <a:t>ephemeral storage).</a:t>
            </a:r>
            <a:endParaRPr lang="uk-UA"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Розподілена інфраструктура: дані можуть зберігатися в кількох регіонах та дата-центрах.</a:t>
            </a:r>
          </a:p>
          <a:p>
            <a:pPr marL="457200" indent="-330200">
              <a:buClr>
                <a:schemeClr val="accent1"/>
              </a:buClr>
              <a:buSzPts val="1600"/>
              <a:buFont typeface="Barlow Semi Condensed"/>
              <a:buChar char="●"/>
            </a:pPr>
            <a:r>
              <a:rPr lang="uk-UA" dirty="0">
                <a:latin typeface="Arial Narrow" panose="020B0606020202030204" pitchFamily="34" charset="0"/>
              </a:rPr>
              <a:t>Модель спільної відповідальності: провайдер відповідає за безпеку інфраструктури, клієнт – за свої дані, користувачів, налаштування доступу.</a:t>
            </a:r>
          </a:p>
          <a:p>
            <a:pPr marL="457200" indent="-330200">
              <a:buClr>
                <a:schemeClr val="accent1"/>
              </a:buClr>
              <a:buSzPts val="1600"/>
              <a:buFont typeface="Barlow Semi Condensed"/>
              <a:buChar char="●"/>
            </a:pPr>
            <a:r>
              <a:rPr lang="uk-UA" dirty="0">
                <a:latin typeface="Arial Narrow" panose="020B0606020202030204" pitchFamily="34" charset="0"/>
              </a:rPr>
              <a:t>Безпека даних: постачальники послуг відповідають за безпеку даних, це складно в середовищах з кількома клієнтами, на одних серверах.</a:t>
            </a:r>
            <a:endParaRPr lang="en-US"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Юрисдикційні питання: дані зберігаються в кількох юрисдикціях, що ускладнює</a:t>
            </a:r>
            <a:r>
              <a:rPr lang="en-US" dirty="0">
                <a:latin typeface="Arial Narrow" panose="020B0606020202030204" pitchFamily="34" charset="0"/>
              </a:rPr>
              <a:t>.</a:t>
            </a:r>
            <a:r>
              <a:rPr lang="uk-UA" dirty="0">
                <a:latin typeface="Arial Narrow" panose="020B0606020202030204" pitchFamily="34" charset="0"/>
              </a:rPr>
              <a:t> визначення законодавчої бази. </a:t>
            </a:r>
          </a:p>
          <a:p>
            <a:pPr marL="457200" indent="-330200">
              <a:buClr>
                <a:schemeClr val="accent1"/>
              </a:buClr>
              <a:buSzPts val="1600"/>
              <a:buFont typeface="Barlow Semi Condensed"/>
              <a:buChar char="●"/>
            </a:pPr>
            <a:r>
              <a:rPr lang="uk-UA" dirty="0">
                <a:latin typeface="Arial Narrow" panose="020B0606020202030204" pitchFamily="34" charset="0"/>
              </a:rPr>
              <a:t>Технічні проблеми: вимагає спеціалізовані інструменти.</a:t>
            </a:r>
          </a:p>
          <a:p>
            <a:pPr marL="457200" indent="-330200">
              <a:buClr>
                <a:schemeClr val="accent1"/>
              </a:buClr>
              <a:buSzPts val="1600"/>
              <a:buFont typeface="Barlow Semi Condensed"/>
              <a:buChar char="●"/>
            </a:pPr>
            <a:r>
              <a:rPr lang="uk-UA" dirty="0">
                <a:latin typeface="Arial Narrow" panose="020B0606020202030204" pitchFamily="34" charset="0"/>
              </a:rPr>
              <a:t>Інтерфейси </a:t>
            </a:r>
            <a:r>
              <a:rPr lang="en-US" dirty="0">
                <a:latin typeface="Arial Narrow" panose="020B0606020202030204" pitchFamily="34" charset="0"/>
              </a:rPr>
              <a:t>API </a:t>
            </a:r>
            <a:r>
              <a:rPr lang="uk-UA" dirty="0">
                <a:latin typeface="Arial Narrow" panose="020B0606020202030204" pitchFamily="34" charset="0"/>
              </a:rPr>
              <a:t>для збору даних:</a:t>
            </a:r>
          </a:p>
          <a:p>
            <a:pPr marL="812800" indent="-330200">
              <a:buClr>
                <a:schemeClr val="accent1"/>
              </a:buClr>
              <a:buSzPts val="1600"/>
              <a:buFont typeface="Barlow Semi Condensed"/>
              <a:buChar char="●"/>
            </a:pPr>
            <a:r>
              <a:rPr lang="en-US" dirty="0">
                <a:latin typeface="Arial Narrow" panose="020B0606020202030204" pitchFamily="34" charset="0"/>
              </a:rPr>
              <a:t>AWS: CloudTrail, EC2 snapshots.</a:t>
            </a:r>
            <a:endParaRPr lang="uk-UA" dirty="0">
              <a:latin typeface="Arial Narrow" panose="020B0606020202030204" pitchFamily="34" charset="0"/>
            </a:endParaRPr>
          </a:p>
          <a:p>
            <a:pPr marL="812800" indent="-330200">
              <a:buClr>
                <a:schemeClr val="accent1"/>
              </a:buClr>
              <a:buSzPts val="1600"/>
              <a:buFont typeface="Barlow Semi Condensed"/>
              <a:buChar char="●"/>
            </a:pPr>
            <a:r>
              <a:rPr lang="en-US" dirty="0">
                <a:latin typeface="Arial Narrow" panose="020B0606020202030204" pitchFamily="34" charset="0"/>
              </a:rPr>
              <a:t>Azure: Azure Monitor, Activity Logs.</a:t>
            </a:r>
            <a:endParaRPr lang="uk-UA" dirty="0">
              <a:latin typeface="Arial Narrow" panose="020B0606020202030204" pitchFamily="34" charset="0"/>
            </a:endParaRPr>
          </a:p>
        </p:txBody>
      </p:sp>
    </p:spTree>
    <p:extLst>
      <p:ext uri="{BB962C8B-B14F-4D97-AF65-F5344CB8AC3E}">
        <p14:creationId xmlns:p14="http://schemas.microsoft.com/office/powerpoint/2010/main" val="15760260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Логування та артефакти хмарної активності</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595745" y="978479"/>
            <a:ext cx="7931727" cy="3446037"/>
          </a:xfrm>
          <a:prstGeom prst="rect">
            <a:avLst/>
          </a:prstGeom>
        </p:spPr>
        <p:txBody>
          <a:bodyPr spcFirstLastPara="1" wrap="square" lIns="91425" tIns="91425" rIns="91425" bIns="91425" anchor="t" anchorCtr="0">
            <a:noAutofit/>
          </a:bodyPr>
          <a:lstStyle/>
          <a:p>
            <a:pPr marL="457200" indent="-330200">
              <a:buClr>
                <a:schemeClr val="accent1"/>
              </a:buClr>
              <a:buSzPts val="1600"/>
              <a:buFont typeface="Barlow Semi Condensed"/>
              <a:buChar char="●"/>
            </a:pPr>
            <a:r>
              <a:rPr lang="uk-UA" dirty="0">
                <a:latin typeface="Arial Narrow" panose="020B0606020202030204" pitchFamily="34" charset="0"/>
              </a:rPr>
              <a:t>Основні типи журналів (логів):</a:t>
            </a:r>
          </a:p>
          <a:p>
            <a:pPr marL="812800" indent="-330200">
              <a:buClr>
                <a:schemeClr val="accent1"/>
              </a:buClr>
              <a:buSzPts val="1600"/>
              <a:buFont typeface="Barlow Semi Condensed"/>
              <a:buChar char="●"/>
            </a:pPr>
            <a:r>
              <a:rPr lang="uk-UA" dirty="0">
                <a:latin typeface="Arial Narrow" panose="020B0606020202030204" pitchFamily="34" charset="0"/>
              </a:rPr>
              <a:t>Аутентифікація (</a:t>
            </a:r>
            <a:r>
              <a:rPr lang="en-US" dirty="0">
                <a:latin typeface="Arial Narrow" panose="020B0606020202030204" pitchFamily="34" charset="0"/>
              </a:rPr>
              <a:t>login/logout)</a:t>
            </a:r>
            <a:endParaRPr lang="uk-UA" dirty="0">
              <a:latin typeface="Arial Narrow" panose="020B0606020202030204" pitchFamily="34" charset="0"/>
            </a:endParaRPr>
          </a:p>
          <a:p>
            <a:pPr marL="812800" indent="-330200">
              <a:buClr>
                <a:schemeClr val="accent1"/>
              </a:buClr>
              <a:buSzPts val="1600"/>
              <a:buFont typeface="Barlow Semi Condensed"/>
              <a:buChar char="●"/>
            </a:pPr>
            <a:r>
              <a:rPr lang="uk-UA" dirty="0">
                <a:latin typeface="Arial Narrow" panose="020B0606020202030204" pitchFamily="34" charset="0"/>
              </a:rPr>
              <a:t>Зміна прав доступу</a:t>
            </a:r>
          </a:p>
          <a:p>
            <a:pPr marL="812800" indent="-330200">
              <a:buClr>
                <a:schemeClr val="accent1"/>
              </a:buClr>
              <a:buSzPts val="1600"/>
              <a:buFont typeface="Barlow Semi Condensed"/>
              <a:buChar char="●"/>
            </a:pPr>
            <a:r>
              <a:rPr lang="uk-UA" dirty="0">
                <a:latin typeface="Arial Narrow" panose="020B0606020202030204" pitchFamily="34" charset="0"/>
              </a:rPr>
              <a:t>Дії з об'єктами (створення, видалення, переміщення)</a:t>
            </a:r>
          </a:p>
          <a:p>
            <a:pPr marL="812800" indent="-330200">
              <a:buClr>
                <a:schemeClr val="accent1"/>
              </a:buClr>
              <a:buSzPts val="1600"/>
              <a:buFont typeface="Barlow Semi Condensed"/>
              <a:buChar char="●"/>
            </a:pPr>
            <a:r>
              <a:rPr lang="uk-UA" dirty="0">
                <a:latin typeface="Arial Narrow" panose="020B0606020202030204" pitchFamily="34" charset="0"/>
              </a:rPr>
              <a:t>Мережеві з'єднання, </a:t>
            </a:r>
            <a:r>
              <a:rPr lang="en-US" dirty="0">
                <a:latin typeface="Arial Narrow" panose="020B0606020202030204" pitchFamily="34" charset="0"/>
              </a:rPr>
              <a:t>API </a:t>
            </a:r>
            <a:r>
              <a:rPr lang="uk-UA" dirty="0">
                <a:latin typeface="Arial Narrow" panose="020B0606020202030204" pitchFamily="34" charset="0"/>
              </a:rPr>
              <a:t>виклики</a:t>
            </a:r>
          </a:p>
          <a:p>
            <a:pPr marL="457200" indent="-330200">
              <a:buClr>
                <a:schemeClr val="accent1"/>
              </a:buClr>
              <a:buSzPts val="1600"/>
              <a:buFont typeface="Barlow Semi Condensed"/>
              <a:buChar char="●"/>
            </a:pPr>
            <a:r>
              <a:rPr lang="uk-UA" dirty="0">
                <a:latin typeface="Arial Narrow" panose="020B0606020202030204" pitchFamily="34" charset="0"/>
              </a:rPr>
              <a:t>Приклади артефактів:</a:t>
            </a:r>
          </a:p>
          <a:p>
            <a:pPr marL="812800" indent="-330200">
              <a:buClr>
                <a:schemeClr val="accent1"/>
              </a:buClr>
              <a:buSzPts val="1600"/>
              <a:buFont typeface="Barlow Semi Condensed"/>
              <a:buChar char="●"/>
            </a:pPr>
            <a:r>
              <a:rPr lang="en-US" dirty="0">
                <a:latin typeface="Arial Narrow" panose="020B0606020202030204" pitchFamily="34" charset="0"/>
              </a:rPr>
              <a:t>AWS CloudTrail: </a:t>
            </a:r>
            <a:r>
              <a:rPr lang="uk-UA" dirty="0">
                <a:latin typeface="Arial Narrow" panose="020B0606020202030204" pitchFamily="34" charset="0"/>
              </a:rPr>
              <a:t>історія </a:t>
            </a:r>
            <a:r>
              <a:rPr lang="en-US" dirty="0">
                <a:latin typeface="Arial Narrow" panose="020B0606020202030204" pitchFamily="34" charset="0"/>
              </a:rPr>
              <a:t>API-</a:t>
            </a:r>
            <a:r>
              <a:rPr lang="uk-UA" dirty="0">
                <a:latin typeface="Arial Narrow" panose="020B0606020202030204" pitchFamily="34" charset="0"/>
              </a:rPr>
              <a:t>викликів, </a:t>
            </a:r>
            <a:r>
              <a:rPr lang="en-US" dirty="0">
                <a:latin typeface="Arial Narrow" panose="020B0606020202030204" pitchFamily="34" charset="0"/>
              </a:rPr>
              <a:t>IAM-</a:t>
            </a:r>
            <a:r>
              <a:rPr lang="uk-UA" dirty="0">
                <a:latin typeface="Arial Narrow" panose="020B0606020202030204" pitchFamily="34" charset="0"/>
              </a:rPr>
              <a:t>дії</a:t>
            </a:r>
          </a:p>
          <a:p>
            <a:pPr marL="812800" indent="-330200">
              <a:buClr>
                <a:schemeClr val="accent1"/>
              </a:buClr>
              <a:buSzPts val="1600"/>
              <a:buFont typeface="Barlow Semi Condensed"/>
              <a:buChar char="●"/>
            </a:pPr>
            <a:r>
              <a:rPr lang="en-US" dirty="0">
                <a:latin typeface="Arial Narrow" panose="020B0606020202030204" pitchFamily="34" charset="0"/>
              </a:rPr>
              <a:t>Azure Log Analytics: </a:t>
            </a:r>
            <a:r>
              <a:rPr lang="uk-UA" dirty="0">
                <a:latin typeface="Arial Narrow" panose="020B0606020202030204" pitchFamily="34" charset="0"/>
              </a:rPr>
              <a:t>аудити доступу, використання ресурсів</a:t>
            </a:r>
          </a:p>
          <a:p>
            <a:pPr marL="457200" indent="-330200">
              <a:buClr>
                <a:schemeClr val="accent1"/>
              </a:buClr>
              <a:buSzPts val="1600"/>
              <a:buFont typeface="Barlow Semi Condensed"/>
              <a:buChar char="●"/>
            </a:pPr>
            <a:r>
              <a:rPr lang="uk-UA" dirty="0">
                <a:latin typeface="Arial Narrow" panose="020B0606020202030204" pitchFamily="34" charset="0"/>
              </a:rPr>
              <a:t>Зберігання журналів: Обмежене за часом (часто 30–90 днів без платного розширення).</a:t>
            </a:r>
          </a:p>
          <a:p>
            <a:pPr marL="457200" indent="-330200">
              <a:buClr>
                <a:schemeClr val="accent1"/>
              </a:buClr>
              <a:buSzPts val="1600"/>
              <a:buFont typeface="Barlow Semi Condensed"/>
              <a:buChar char="●"/>
            </a:pPr>
            <a:r>
              <a:rPr lang="uk-UA" dirty="0">
                <a:latin typeface="Arial Narrow" panose="020B0606020202030204" pitchFamily="34" charset="0"/>
              </a:rPr>
              <a:t>Типи резервного копіювання в хмарі:</a:t>
            </a:r>
          </a:p>
          <a:p>
            <a:pPr marL="811213" indent="-330200">
              <a:buClr>
                <a:schemeClr val="accent1"/>
              </a:buClr>
              <a:buSzPts val="1600"/>
              <a:buFont typeface="Barlow Semi Condensed"/>
              <a:buChar char="●"/>
            </a:pPr>
            <a:r>
              <a:rPr lang="en-US" dirty="0">
                <a:latin typeface="Arial Narrow" panose="020B0606020202030204" pitchFamily="34" charset="0"/>
              </a:rPr>
              <a:t>Snapshot (</a:t>
            </a:r>
            <a:r>
              <a:rPr lang="uk-UA" dirty="0">
                <a:latin typeface="Arial Narrow" panose="020B0606020202030204" pitchFamily="34" charset="0"/>
              </a:rPr>
              <a:t>знімок) віртуальної машини чи сховища.</a:t>
            </a:r>
          </a:p>
          <a:p>
            <a:pPr marL="811213" indent="-330200">
              <a:buClr>
                <a:schemeClr val="accent1"/>
              </a:buClr>
              <a:buSzPts val="1600"/>
              <a:buFont typeface="Barlow Semi Condensed"/>
              <a:buChar char="●"/>
            </a:pPr>
            <a:r>
              <a:rPr lang="uk-UA" dirty="0">
                <a:latin typeface="Arial Narrow" panose="020B0606020202030204" pitchFamily="34" charset="0"/>
              </a:rPr>
              <a:t>Реплікація даних у кількох зонах доступу.</a:t>
            </a:r>
          </a:p>
          <a:p>
            <a:pPr marL="811213" indent="-330200">
              <a:buClr>
                <a:schemeClr val="accent1"/>
              </a:buClr>
              <a:buSzPts val="1600"/>
              <a:buFont typeface="Barlow Semi Condensed"/>
              <a:buChar char="●"/>
            </a:pPr>
            <a:r>
              <a:rPr lang="uk-UA" dirty="0">
                <a:latin typeface="Arial Narrow" panose="020B0606020202030204" pitchFamily="34" charset="0"/>
              </a:rPr>
              <a:t>Архівне зберігання (</a:t>
            </a:r>
            <a:r>
              <a:rPr lang="en-US" dirty="0">
                <a:latin typeface="Arial Narrow" panose="020B0606020202030204" pitchFamily="34" charset="0"/>
              </a:rPr>
              <a:t>Azure Archive Storage).</a:t>
            </a:r>
            <a:endParaRPr lang="uk-UA" dirty="0">
              <a:latin typeface="Arial Narrow" panose="020B0606020202030204" pitchFamily="34" charset="0"/>
            </a:endParaRPr>
          </a:p>
          <a:p>
            <a:pPr marL="457200" indent="-330200">
              <a:buClr>
                <a:schemeClr val="accent1"/>
              </a:buClr>
              <a:buSzPts val="1600"/>
              <a:buFont typeface="Barlow Semi Condensed"/>
              <a:buChar char="●"/>
            </a:pPr>
            <a:endParaRPr lang="uk-UA" dirty="0">
              <a:latin typeface="Arial Narrow" panose="020B0606020202030204" pitchFamily="34" charset="0"/>
            </a:endParaRPr>
          </a:p>
        </p:txBody>
      </p:sp>
    </p:spTree>
    <p:extLst>
      <p:ext uri="{BB962C8B-B14F-4D97-AF65-F5344CB8AC3E}">
        <p14:creationId xmlns:p14="http://schemas.microsoft.com/office/powerpoint/2010/main" val="327742230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Юрисдикція та доступ до даних</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606136" y="812223"/>
            <a:ext cx="7931727" cy="3682010"/>
          </a:xfrm>
          <a:prstGeom prst="rect">
            <a:avLst/>
          </a:prstGeom>
        </p:spPr>
        <p:txBody>
          <a:bodyPr spcFirstLastPara="1" wrap="square" lIns="91425" tIns="91425" rIns="91425" bIns="91425" anchor="t" anchorCtr="0">
            <a:noAutofit/>
          </a:bodyPr>
          <a:lstStyle/>
          <a:p>
            <a:pPr marL="457200" indent="-330200">
              <a:buClr>
                <a:schemeClr val="accent1"/>
              </a:buClr>
              <a:buSzPts val="1600"/>
              <a:buFont typeface="Barlow Semi Condensed"/>
              <a:buChar char="●"/>
            </a:pPr>
            <a:r>
              <a:rPr lang="uk-UA" dirty="0">
                <a:latin typeface="Arial Narrow" panose="020B0606020202030204" pitchFamily="34" charset="0"/>
              </a:rPr>
              <a:t>Юридичні аспекти:</a:t>
            </a:r>
          </a:p>
          <a:p>
            <a:pPr marL="812800" indent="-330200">
              <a:buClr>
                <a:schemeClr val="accent1"/>
              </a:buClr>
              <a:buSzPts val="1600"/>
              <a:buFont typeface="Barlow Semi Condensed"/>
              <a:buChar char="●"/>
            </a:pPr>
            <a:r>
              <a:rPr lang="uk-UA" dirty="0">
                <a:latin typeface="Arial Narrow" panose="020B0606020202030204" pitchFamily="34" charset="0"/>
              </a:rPr>
              <a:t>Дані можуть бути розташовані в іншій країні.</a:t>
            </a:r>
          </a:p>
          <a:p>
            <a:pPr marL="812800" indent="-330200">
              <a:buClr>
                <a:schemeClr val="accent1"/>
              </a:buClr>
              <a:buSzPts val="1600"/>
              <a:buFont typeface="Barlow Semi Condensed"/>
              <a:buChar char="●"/>
            </a:pPr>
            <a:r>
              <a:rPr lang="uk-UA" dirty="0">
                <a:latin typeface="Arial Narrow" panose="020B0606020202030204" pitchFamily="34" charset="0"/>
              </a:rPr>
              <a:t>Законодавство країни розташування впливає на доступ до інформації.</a:t>
            </a:r>
          </a:p>
          <a:p>
            <a:pPr marL="457200" indent="-330200">
              <a:buClr>
                <a:schemeClr val="accent1"/>
              </a:buClr>
              <a:buSzPts val="1600"/>
              <a:buFont typeface="Barlow Semi Condensed"/>
              <a:buChar char="●"/>
            </a:pPr>
            <a:r>
              <a:rPr lang="uk-UA" dirty="0">
                <a:latin typeface="Arial Narrow" panose="020B0606020202030204" pitchFamily="34" charset="0"/>
              </a:rPr>
              <a:t>Офіційні запити між державами для отримання цифрових доказів.</a:t>
            </a:r>
          </a:p>
          <a:p>
            <a:pPr marL="457200" indent="-330200">
              <a:buClr>
                <a:schemeClr val="accent1"/>
              </a:buClr>
              <a:buSzPts val="1600"/>
              <a:buFont typeface="Barlow Semi Condensed"/>
              <a:buChar char="●"/>
            </a:pPr>
            <a:r>
              <a:rPr lang="uk-UA" dirty="0">
                <a:latin typeface="Arial Narrow" panose="020B0606020202030204" pitchFamily="34" charset="0"/>
              </a:rPr>
              <a:t>Проблеми для слідства:</a:t>
            </a:r>
          </a:p>
          <a:p>
            <a:pPr marL="812800" indent="-330200">
              <a:buClr>
                <a:schemeClr val="accent1"/>
              </a:buClr>
              <a:buSzPts val="1600"/>
              <a:buFont typeface="Barlow Semi Condensed"/>
              <a:buChar char="●"/>
            </a:pPr>
            <a:r>
              <a:rPr lang="uk-UA" dirty="0">
                <a:latin typeface="Arial Narrow" panose="020B0606020202030204" pitchFamily="34" charset="0"/>
              </a:rPr>
              <a:t>Затримки через запити до закордонних хостингів.</a:t>
            </a:r>
          </a:p>
          <a:p>
            <a:pPr marL="812800" indent="-330200">
              <a:buClr>
                <a:schemeClr val="accent1"/>
              </a:buClr>
              <a:buSzPts val="1600"/>
              <a:buFont typeface="Barlow Semi Condensed"/>
              <a:buChar char="●"/>
            </a:pPr>
            <a:r>
              <a:rPr lang="uk-UA" dirty="0">
                <a:latin typeface="Arial Narrow" panose="020B0606020202030204" pitchFamily="34" charset="0"/>
              </a:rPr>
              <a:t>Обмеження політик конфіденційності провайдерів.</a:t>
            </a:r>
          </a:p>
          <a:p>
            <a:pPr marL="457200" indent="-330200">
              <a:buClr>
                <a:schemeClr val="accent1"/>
              </a:buClr>
              <a:buSzPts val="1600"/>
              <a:buFont typeface="Barlow Semi Condensed"/>
              <a:buChar char="●"/>
            </a:pPr>
            <a:r>
              <a:rPr lang="uk-UA" dirty="0">
                <a:latin typeface="Arial Narrow" panose="020B0606020202030204" pitchFamily="34" charset="0"/>
              </a:rPr>
              <a:t>Локалізація даних:</a:t>
            </a:r>
          </a:p>
          <a:p>
            <a:pPr marL="812800" indent="-330200">
              <a:buClr>
                <a:schemeClr val="accent1"/>
              </a:buClr>
              <a:buSzPts val="1600"/>
              <a:buFont typeface="Barlow Semi Condensed"/>
              <a:buChar char="●"/>
            </a:pPr>
            <a:r>
              <a:rPr lang="uk-UA" dirty="0">
                <a:latin typeface="Arial Narrow" panose="020B0606020202030204" pitchFamily="34" charset="0"/>
              </a:rPr>
              <a:t>Можливість обрати регіон зберігання. Під час налаштування сервісу (створення облікового запису, віртуальної машини, бази даних тощо) користувач обирає регіон зберігання, наприклад:</a:t>
            </a:r>
          </a:p>
          <a:p>
            <a:pPr marL="1165225" indent="-330200">
              <a:buClr>
                <a:schemeClr val="accent1"/>
              </a:buClr>
              <a:buSzPts val="1600"/>
              <a:buFont typeface="Barlow Semi Condensed"/>
              <a:buChar char="●"/>
            </a:pPr>
            <a:r>
              <a:rPr lang="en-US" dirty="0">
                <a:latin typeface="Arial Narrow" panose="020B0606020202030204" pitchFamily="34" charset="0"/>
              </a:rPr>
              <a:t>AWS: eu-central-1 (</a:t>
            </a:r>
            <a:r>
              <a:rPr lang="uk-UA" dirty="0">
                <a:latin typeface="Arial Narrow" panose="020B0606020202030204" pitchFamily="34" charset="0"/>
              </a:rPr>
              <a:t>Франкфурт), </a:t>
            </a:r>
            <a:r>
              <a:rPr lang="en-US" dirty="0">
                <a:latin typeface="Arial Narrow" panose="020B0606020202030204" pitchFamily="34" charset="0"/>
              </a:rPr>
              <a:t>us-east-1 (</a:t>
            </a:r>
            <a:r>
              <a:rPr lang="uk-UA" dirty="0">
                <a:latin typeface="Arial Narrow" panose="020B0606020202030204" pitchFamily="34" charset="0"/>
              </a:rPr>
              <a:t>Вірджинія)</a:t>
            </a:r>
          </a:p>
          <a:p>
            <a:pPr marL="1165225" indent="-330200">
              <a:buClr>
                <a:schemeClr val="accent1"/>
              </a:buClr>
              <a:buSzPts val="1600"/>
              <a:buFont typeface="Barlow Semi Condensed"/>
              <a:buChar char="●"/>
            </a:pPr>
            <a:r>
              <a:rPr lang="en-US" dirty="0">
                <a:latin typeface="Arial Narrow" panose="020B0606020202030204" pitchFamily="34" charset="0"/>
              </a:rPr>
              <a:t>Azure: North Europe (</a:t>
            </a:r>
            <a:r>
              <a:rPr lang="uk-UA" dirty="0">
                <a:latin typeface="Arial Narrow" panose="020B0606020202030204" pitchFamily="34" charset="0"/>
              </a:rPr>
              <a:t>Ірландія), </a:t>
            </a:r>
            <a:r>
              <a:rPr lang="en-US" dirty="0">
                <a:latin typeface="Arial Narrow" panose="020B0606020202030204" pitchFamily="34" charset="0"/>
              </a:rPr>
              <a:t>Germany West Central</a:t>
            </a:r>
            <a:endParaRPr lang="uk-UA" dirty="0">
              <a:latin typeface="Arial Narrow" panose="020B0606020202030204" pitchFamily="34" charset="0"/>
            </a:endParaRPr>
          </a:p>
          <a:p>
            <a:pPr marL="812800" indent="-330200">
              <a:buClr>
                <a:schemeClr val="accent1"/>
              </a:buClr>
              <a:buSzPts val="1600"/>
              <a:buFont typeface="Barlow Semi Condensed"/>
              <a:buChar char="●"/>
            </a:pPr>
            <a:r>
              <a:rPr lang="uk-UA" dirty="0">
                <a:latin typeface="Arial Narrow" panose="020B0606020202030204" pitchFamily="34" charset="0"/>
              </a:rPr>
              <a:t>Не гарантує виключного розміщення (резервні копії – інше місце).</a:t>
            </a:r>
          </a:p>
        </p:txBody>
      </p:sp>
    </p:spTree>
    <p:extLst>
      <p:ext uri="{BB962C8B-B14F-4D97-AF65-F5344CB8AC3E}">
        <p14:creationId xmlns:p14="http://schemas.microsoft.com/office/powerpoint/2010/main" val="29568893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4455054" y="965645"/>
            <a:ext cx="3609058" cy="617635"/>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IoT</a:t>
            </a:r>
            <a:br>
              <a:rPr lang="uk-UA" dirty="0">
                <a:latin typeface="Bahnschrift SemiBold Condensed" panose="020B0502040204020203" pitchFamily="34" charset="0"/>
              </a:rPr>
            </a:br>
            <a:endParaRPr lang="uk-UA" dirty="0"/>
          </a:p>
        </p:txBody>
      </p:sp>
      <p:grpSp>
        <p:nvGrpSpPr>
          <p:cNvPr id="53" name="Группа 52">
            <a:extLst>
              <a:ext uri="{FF2B5EF4-FFF2-40B4-BE49-F238E27FC236}">
                <a16:creationId xmlns:a16="http://schemas.microsoft.com/office/drawing/2014/main" id="{E31D01E1-4C7B-4F9A-AEBB-FAC834082473}"/>
              </a:ext>
            </a:extLst>
          </p:cNvPr>
          <p:cNvGrpSpPr/>
          <p:nvPr/>
        </p:nvGrpSpPr>
        <p:grpSpPr>
          <a:xfrm>
            <a:off x="1072846" y="342695"/>
            <a:ext cx="4628108" cy="3985250"/>
            <a:chOff x="1355234" y="342695"/>
            <a:chExt cx="4628108" cy="3985250"/>
          </a:xfrm>
        </p:grpSpPr>
        <p:grpSp>
          <p:nvGrpSpPr>
            <p:cNvPr id="6" name="Группа 5">
              <a:extLst>
                <a:ext uri="{FF2B5EF4-FFF2-40B4-BE49-F238E27FC236}">
                  <a16:creationId xmlns:a16="http://schemas.microsoft.com/office/drawing/2014/main" id="{5478E635-C889-4583-BB32-C622B3B60472}"/>
                </a:ext>
              </a:extLst>
            </p:cNvPr>
            <p:cNvGrpSpPr/>
            <p:nvPr/>
          </p:nvGrpSpPr>
          <p:grpSpPr>
            <a:xfrm>
              <a:off x="4737442" y="3075826"/>
              <a:ext cx="1245900" cy="1245900"/>
              <a:chOff x="6188127" y="1004706"/>
              <a:chExt cx="1245900" cy="1245900"/>
            </a:xfrm>
          </p:grpSpPr>
          <p:sp>
            <p:nvSpPr>
              <p:cNvPr id="7" name="Google Shape;2315;p43">
                <a:extLst>
                  <a:ext uri="{FF2B5EF4-FFF2-40B4-BE49-F238E27FC236}">
                    <a16:creationId xmlns:a16="http://schemas.microsoft.com/office/drawing/2014/main" id="{30190791-484D-4173-BAE3-589F886F1DD7}"/>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16;p43">
                <a:extLst>
                  <a:ext uri="{FF2B5EF4-FFF2-40B4-BE49-F238E27FC236}">
                    <a16:creationId xmlns:a16="http://schemas.microsoft.com/office/drawing/2014/main" id="{0C19DAE0-977B-4E3C-BCFE-C52F807FDA07}"/>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17;p43">
                <a:extLst>
                  <a:ext uri="{FF2B5EF4-FFF2-40B4-BE49-F238E27FC236}">
                    <a16:creationId xmlns:a16="http://schemas.microsoft.com/office/drawing/2014/main" id="{1B675316-99B4-4CFA-BFAE-43A39655284E}"/>
                  </a:ext>
                </a:extLst>
              </p:cNvPr>
              <p:cNvSpPr txBox="1"/>
              <p:nvPr/>
            </p:nvSpPr>
            <p:spPr>
              <a:xfrm>
                <a:off x="6295977" y="1362456"/>
                <a:ext cx="103020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sz="1600" dirty="0">
                    <a:solidFill>
                      <a:schemeClr val="lt1"/>
                    </a:solidFill>
                    <a:latin typeface="Barlow Semi Condensed Medium"/>
                    <a:ea typeface="Barlow Semi Condensed Medium"/>
                    <a:cs typeface="Barlow Semi Condensed Medium"/>
                    <a:sym typeface="Barlow Semi Condensed Medium"/>
                  </a:rPr>
                  <a:t>Мережа</a:t>
                </a:r>
                <a:endParaRPr sz="1600" dirty="0">
                  <a:solidFill>
                    <a:schemeClr val="lt1"/>
                  </a:solidFill>
                  <a:latin typeface="Barlow Semi Condensed Medium"/>
                  <a:ea typeface="Barlow Semi Condensed Medium"/>
                  <a:cs typeface="Barlow Semi Condensed Medium"/>
                  <a:sym typeface="Barlow Semi Condensed Medium"/>
                </a:endParaRPr>
              </a:p>
            </p:txBody>
          </p:sp>
        </p:grpSp>
        <p:grpSp>
          <p:nvGrpSpPr>
            <p:cNvPr id="10" name="Группа 9">
              <a:extLst>
                <a:ext uri="{FF2B5EF4-FFF2-40B4-BE49-F238E27FC236}">
                  <a16:creationId xmlns:a16="http://schemas.microsoft.com/office/drawing/2014/main" id="{2A03EEDB-5A84-477A-9CDB-3D3D8542745C}"/>
                </a:ext>
              </a:extLst>
            </p:cNvPr>
            <p:cNvGrpSpPr/>
            <p:nvPr/>
          </p:nvGrpSpPr>
          <p:grpSpPr>
            <a:xfrm>
              <a:off x="3084445" y="342695"/>
              <a:ext cx="1245900" cy="1245900"/>
              <a:chOff x="6188127" y="1004706"/>
              <a:chExt cx="1245900" cy="1245900"/>
            </a:xfrm>
          </p:grpSpPr>
          <p:sp>
            <p:nvSpPr>
              <p:cNvPr id="11" name="Google Shape;2315;p43">
                <a:extLst>
                  <a:ext uri="{FF2B5EF4-FFF2-40B4-BE49-F238E27FC236}">
                    <a16:creationId xmlns:a16="http://schemas.microsoft.com/office/drawing/2014/main" id="{1F2386F4-2DBE-4503-A033-3812CD24D9E8}"/>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16;p43">
                <a:extLst>
                  <a:ext uri="{FF2B5EF4-FFF2-40B4-BE49-F238E27FC236}">
                    <a16:creationId xmlns:a16="http://schemas.microsoft.com/office/drawing/2014/main" id="{463E5C3D-36CC-4EB6-A150-BF9882908CDC}"/>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17;p43">
                <a:extLst>
                  <a:ext uri="{FF2B5EF4-FFF2-40B4-BE49-F238E27FC236}">
                    <a16:creationId xmlns:a16="http://schemas.microsoft.com/office/drawing/2014/main" id="{03CFB54A-65BE-4D74-8B75-566F9A8F735F}"/>
                  </a:ext>
                </a:extLst>
              </p:cNvPr>
              <p:cNvSpPr txBox="1"/>
              <p:nvPr/>
            </p:nvSpPr>
            <p:spPr>
              <a:xfrm>
                <a:off x="6295977" y="1362456"/>
                <a:ext cx="103020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sz="1600" dirty="0">
                    <a:solidFill>
                      <a:schemeClr val="lt1"/>
                    </a:solidFill>
                    <a:latin typeface="Barlow Semi Condensed Medium"/>
                    <a:ea typeface="Barlow Semi Condensed Medium"/>
                    <a:cs typeface="Barlow Semi Condensed Medium"/>
                    <a:sym typeface="Barlow Semi Condensed Medium"/>
                  </a:rPr>
                  <a:t>Гаджети</a:t>
                </a:r>
                <a:endParaRPr sz="1600" dirty="0">
                  <a:solidFill>
                    <a:schemeClr val="lt1"/>
                  </a:solidFill>
                  <a:latin typeface="Barlow Semi Condensed Medium"/>
                  <a:ea typeface="Barlow Semi Condensed Medium"/>
                  <a:cs typeface="Barlow Semi Condensed Medium"/>
                  <a:sym typeface="Barlow Semi Condensed Medium"/>
                </a:endParaRPr>
              </a:p>
            </p:txBody>
          </p:sp>
        </p:grpSp>
        <p:grpSp>
          <p:nvGrpSpPr>
            <p:cNvPr id="14" name="Группа 13">
              <a:extLst>
                <a:ext uri="{FF2B5EF4-FFF2-40B4-BE49-F238E27FC236}">
                  <a16:creationId xmlns:a16="http://schemas.microsoft.com/office/drawing/2014/main" id="{80907B9E-A975-4D78-829F-32A955CE2443}"/>
                </a:ext>
              </a:extLst>
            </p:cNvPr>
            <p:cNvGrpSpPr/>
            <p:nvPr/>
          </p:nvGrpSpPr>
          <p:grpSpPr>
            <a:xfrm>
              <a:off x="3084445" y="2118995"/>
              <a:ext cx="1245900" cy="1245900"/>
              <a:chOff x="6188127" y="1004706"/>
              <a:chExt cx="1245900" cy="1245900"/>
            </a:xfrm>
          </p:grpSpPr>
          <p:sp>
            <p:nvSpPr>
              <p:cNvPr id="15" name="Google Shape;2315;p43">
                <a:extLst>
                  <a:ext uri="{FF2B5EF4-FFF2-40B4-BE49-F238E27FC236}">
                    <a16:creationId xmlns:a16="http://schemas.microsoft.com/office/drawing/2014/main" id="{9AFCB1C5-C978-4AA9-BB5D-F32C47DDC91F}"/>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16;p43">
                <a:extLst>
                  <a:ext uri="{FF2B5EF4-FFF2-40B4-BE49-F238E27FC236}">
                    <a16:creationId xmlns:a16="http://schemas.microsoft.com/office/drawing/2014/main" id="{4643E141-113B-4C5B-B3A2-E155334D9742}"/>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17;p43">
                <a:extLst>
                  <a:ext uri="{FF2B5EF4-FFF2-40B4-BE49-F238E27FC236}">
                    <a16:creationId xmlns:a16="http://schemas.microsoft.com/office/drawing/2014/main" id="{3EC2169C-69AC-4A30-B074-FBFC2EF5E745}"/>
                  </a:ext>
                </a:extLst>
              </p:cNvPr>
              <p:cNvSpPr txBox="1"/>
              <p:nvPr/>
            </p:nvSpPr>
            <p:spPr>
              <a:xfrm>
                <a:off x="6295977" y="1362456"/>
                <a:ext cx="103020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chemeClr val="lt1"/>
                    </a:solidFill>
                    <a:latin typeface="Barlow Semi Condensed Medium"/>
                    <a:ea typeface="Barlow Semi Condensed Medium"/>
                    <a:cs typeface="Barlow Semi Condensed Medium"/>
                    <a:sym typeface="Barlow Semi Condensed Medium"/>
                  </a:rPr>
                  <a:t>IoT</a:t>
                </a:r>
                <a:endParaRPr sz="2400" dirty="0">
                  <a:solidFill>
                    <a:schemeClr val="lt1"/>
                  </a:solidFill>
                  <a:latin typeface="Barlow Semi Condensed Medium"/>
                  <a:ea typeface="Barlow Semi Condensed Medium"/>
                  <a:cs typeface="Barlow Semi Condensed Medium"/>
                  <a:sym typeface="Barlow Semi Condensed Medium"/>
                </a:endParaRPr>
              </a:p>
            </p:txBody>
          </p:sp>
        </p:grpSp>
        <p:grpSp>
          <p:nvGrpSpPr>
            <p:cNvPr id="18" name="Группа 17">
              <a:extLst>
                <a:ext uri="{FF2B5EF4-FFF2-40B4-BE49-F238E27FC236}">
                  <a16:creationId xmlns:a16="http://schemas.microsoft.com/office/drawing/2014/main" id="{AB5B5452-9EF7-447E-AC4B-4D0B14A030FE}"/>
                </a:ext>
              </a:extLst>
            </p:cNvPr>
            <p:cNvGrpSpPr/>
            <p:nvPr/>
          </p:nvGrpSpPr>
          <p:grpSpPr>
            <a:xfrm>
              <a:off x="1355234" y="3082045"/>
              <a:ext cx="1245900" cy="1245900"/>
              <a:chOff x="6188127" y="1004706"/>
              <a:chExt cx="1245900" cy="1245900"/>
            </a:xfrm>
          </p:grpSpPr>
          <p:sp>
            <p:nvSpPr>
              <p:cNvPr id="19" name="Google Shape;2315;p43">
                <a:extLst>
                  <a:ext uri="{FF2B5EF4-FFF2-40B4-BE49-F238E27FC236}">
                    <a16:creationId xmlns:a16="http://schemas.microsoft.com/office/drawing/2014/main" id="{128CDAD1-36E1-4AD1-BCB1-D7FC6D6C6CD5}"/>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16;p43">
                <a:extLst>
                  <a:ext uri="{FF2B5EF4-FFF2-40B4-BE49-F238E27FC236}">
                    <a16:creationId xmlns:a16="http://schemas.microsoft.com/office/drawing/2014/main" id="{90FE2C22-3ED6-485C-9844-8F77DF15492C}"/>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17;p43">
                <a:extLst>
                  <a:ext uri="{FF2B5EF4-FFF2-40B4-BE49-F238E27FC236}">
                    <a16:creationId xmlns:a16="http://schemas.microsoft.com/office/drawing/2014/main" id="{2B673C5C-AB20-444A-97CB-7E3250E930E1}"/>
                  </a:ext>
                </a:extLst>
              </p:cNvPr>
              <p:cNvSpPr txBox="1"/>
              <p:nvPr/>
            </p:nvSpPr>
            <p:spPr>
              <a:xfrm>
                <a:off x="6295977" y="1362456"/>
                <a:ext cx="103020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sz="1600" dirty="0">
                    <a:solidFill>
                      <a:schemeClr val="lt1"/>
                    </a:solidFill>
                    <a:latin typeface="Barlow Semi Condensed Medium"/>
                    <a:ea typeface="Barlow Semi Condensed Medium"/>
                    <a:cs typeface="Barlow Semi Condensed Medium"/>
                    <a:sym typeface="Barlow Semi Condensed Medium"/>
                  </a:rPr>
                  <a:t>Хмара</a:t>
                </a:r>
                <a:endParaRPr sz="1600" dirty="0">
                  <a:solidFill>
                    <a:schemeClr val="lt1"/>
                  </a:solidFill>
                  <a:latin typeface="Barlow Semi Condensed Medium"/>
                  <a:ea typeface="Barlow Semi Condensed Medium"/>
                  <a:cs typeface="Barlow Semi Condensed Medium"/>
                  <a:sym typeface="Barlow Semi Condensed Medium"/>
                </a:endParaRPr>
              </a:p>
            </p:txBody>
          </p:sp>
        </p:grpSp>
        <p:cxnSp>
          <p:nvCxnSpPr>
            <p:cNvPr id="5" name="Прямая соединительная линия 4">
              <a:extLst>
                <a:ext uri="{FF2B5EF4-FFF2-40B4-BE49-F238E27FC236}">
                  <a16:creationId xmlns:a16="http://schemas.microsoft.com/office/drawing/2014/main" id="{B56443D6-AFD2-495E-BFB7-F7DED4541572}"/>
                </a:ext>
              </a:extLst>
            </p:cNvPr>
            <p:cNvCxnSpPr>
              <a:stCxn id="11" idx="4"/>
              <a:endCxn id="15" idx="0"/>
            </p:cNvCxnSpPr>
            <p:nvPr/>
          </p:nvCxnSpPr>
          <p:spPr>
            <a:xfrm>
              <a:off x="3707395" y="1588595"/>
              <a:ext cx="0" cy="530400"/>
            </a:xfrm>
            <a:prstGeom prst="line">
              <a:avLst/>
            </a:prstGeom>
            <a:ln/>
          </p:spPr>
          <p:style>
            <a:lnRef idx="1">
              <a:schemeClr val="dk1"/>
            </a:lnRef>
            <a:fillRef idx="0">
              <a:schemeClr val="dk1"/>
            </a:fillRef>
            <a:effectRef idx="0">
              <a:schemeClr val="dk1"/>
            </a:effectRef>
            <a:fontRef idx="minor">
              <a:schemeClr val="tx1"/>
            </a:fontRef>
          </p:style>
        </p:cxnSp>
        <p:cxnSp>
          <p:nvCxnSpPr>
            <p:cNvPr id="23" name="Прямая соединительная линия 22">
              <a:extLst>
                <a:ext uri="{FF2B5EF4-FFF2-40B4-BE49-F238E27FC236}">
                  <a16:creationId xmlns:a16="http://schemas.microsoft.com/office/drawing/2014/main" id="{C5A950AB-C00D-443E-BCFA-D02291EF306E}"/>
                </a:ext>
              </a:extLst>
            </p:cNvPr>
            <p:cNvCxnSpPr>
              <a:cxnSpLocks/>
            </p:cNvCxnSpPr>
            <p:nvPr/>
          </p:nvCxnSpPr>
          <p:spPr>
            <a:xfrm flipV="1">
              <a:off x="2532291" y="3075826"/>
              <a:ext cx="628369" cy="3639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8A82852C-629A-4F09-9951-4620DAD5E4B5}"/>
                </a:ext>
              </a:extLst>
            </p:cNvPr>
            <p:cNvCxnSpPr>
              <a:cxnSpLocks/>
            </p:cNvCxnSpPr>
            <p:nvPr/>
          </p:nvCxnSpPr>
          <p:spPr>
            <a:xfrm>
              <a:off x="4254130" y="3007145"/>
              <a:ext cx="591162" cy="357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9097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UA" dirty="0">
                <a:latin typeface="Bahnschrift SemiBold Condensed" panose="020B0502040204020203" pitchFamily="34" charset="0"/>
              </a:rPr>
              <a:t>Відповідальність криміналіста</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3214" name="Google Shape;3214;p57"/>
          <p:cNvSpPr txBox="1">
            <a:spLocks noGrp="1"/>
          </p:cNvSpPr>
          <p:nvPr>
            <p:ph type="subTitle" idx="1"/>
          </p:nvPr>
        </p:nvSpPr>
        <p:spPr>
          <a:xfrm>
            <a:off x="506776" y="1491351"/>
            <a:ext cx="8035645" cy="1312007"/>
          </a:xfrm>
          <a:prstGeom prst="rect">
            <a:avLst/>
          </a:prstGeom>
        </p:spPr>
        <p:txBody>
          <a:bodyPr spcFirstLastPara="1" wrap="square" lIns="91425" tIns="91425" rIns="91425" bIns="91425" anchor="t" anchorCtr="0">
            <a:noAutofit/>
          </a:bodyPr>
          <a:lstStyle/>
          <a:p>
            <a:pPr marL="457200" lvl="0" indent="-330200">
              <a:buClr>
                <a:schemeClr val="accent1"/>
              </a:buClr>
              <a:buSzPts val="1600"/>
              <a:buFont typeface="Barlow Semi Condensed"/>
              <a:buChar char="●"/>
            </a:pPr>
            <a:r>
              <a:rPr lang="uk-UA" dirty="0">
                <a:latin typeface="Arial Narrow" panose="020B0606020202030204" pitchFamily="34" charset="0"/>
              </a:rPr>
              <a:t>Криміналіст – </a:t>
            </a:r>
            <a:r>
              <a:rPr lang="uk-UA" dirty="0">
                <a:solidFill>
                  <a:schemeClr val="accent2">
                    <a:lumMod val="75000"/>
                  </a:schemeClr>
                </a:solidFill>
                <a:latin typeface="Arial Narrow" panose="020B0606020202030204" pitchFamily="34" charset="0"/>
              </a:rPr>
              <a:t>нейтральний дослідник</a:t>
            </a:r>
            <a:r>
              <a:rPr lang="uk-UA" dirty="0">
                <a:latin typeface="Arial Narrow" panose="020B0606020202030204" pitchFamily="34" charset="0"/>
              </a:rPr>
              <a:t>, що вказує тільки те, що він знає.</a:t>
            </a:r>
            <a:endParaRPr lang="uk-UA" dirty="0">
              <a:latin typeface="Arial Narrow" panose="020B0606020202030204" pitchFamily="34" charset="0"/>
              <a:sym typeface="Barlow Semi Condensed"/>
            </a:endParaRPr>
          </a:p>
          <a:p>
            <a:pPr marL="457200" lvl="0" indent="-330200" algn="l" rtl="0">
              <a:spcBef>
                <a:spcPts val="0"/>
              </a:spcBef>
              <a:spcAft>
                <a:spcPts val="0"/>
              </a:spcAft>
              <a:buClr>
                <a:schemeClr val="accent1"/>
              </a:buClr>
              <a:buSzPts val="1600"/>
              <a:buFont typeface="Barlow Semi Condensed"/>
              <a:buChar char="●"/>
            </a:pPr>
            <a:r>
              <a:rPr lang="uk-UA" dirty="0">
                <a:solidFill>
                  <a:schemeClr val="accent2">
                    <a:lumMod val="75000"/>
                  </a:schemeClr>
                </a:solidFill>
                <a:latin typeface="Arial Narrow" panose="020B0606020202030204" pitchFamily="34" charset="0"/>
              </a:rPr>
              <a:t>Виправдовувальні докази</a:t>
            </a:r>
            <a:r>
              <a:rPr lang="uk-UA" dirty="0">
                <a:latin typeface="Arial Narrow" panose="020B0606020202030204" pitchFamily="34" charset="0"/>
              </a:rPr>
              <a:t> також важливі як й </a:t>
            </a:r>
            <a:r>
              <a:rPr lang="uk-UA" dirty="0">
                <a:solidFill>
                  <a:schemeClr val="accent2">
                    <a:lumMod val="75000"/>
                  </a:schemeClr>
                </a:solidFill>
                <a:latin typeface="Arial Narrow" panose="020B0606020202030204" pitchFamily="34" charset="0"/>
              </a:rPr>
              <a:t>обвинувачувальні</a:t>
            </a:r>
            <a:r>
              <a:rPr lang="uk-UA" dirty="0">
                <a:latin typeface="Arial Narrow" panose="020B0606020202030204" pitchFamily="34" charset="0"/>
              </a:rPr>
              <a:t>.</a:t>
            </a:r>
            <a:endParaRPr lang="uk-UA" dirty="0">
              <a:latin typeface="Arial Narrow" panose="020B0606020202030204" pitchFamily="34" charset="0"/>
              <a:sym typeface="Barlow Semi Condensed"/>
            </a:endParaRPr>
          </a:p>
          <a:p>
            <a:pPr marL="457200" lvl="0" indent="-330200" algn="l" rtl="0">
              <a:spcBef>
                <a:spcPts val="0"/>
              </a:spcBef>
              <a:spcAft>
                <a:spcPts val="0"/>
              </a:spcAft>
              <a:buClr>
                <a:schemeClr val="accent1"/>
              </a:buClr>
              <a:buSzPts val="1600"/>
              <a:buFont typeface="Barlow Semi Condensed"/>
              <a:buChar char="●"/>
            </a:pPr>
            <a:r>
              <a:rPr lang="uk-UA" dirty="0">
                <a:latin typeface="Arial Narrow" panose="020B0606020202030204" pitchFamily="34" charset="0"/>
              </a:rPr>
              <a:t>Повідомляйте тільки </a:t>
            </a:r>
            <a:r>
              <a:rPr lang="uk-UA" dirty="0">
                <a:solidFill>
                  <a:schemeClr val="accent2">
                    <a:lumMod val="75000"/>
                  </a:schemeClr>
                </a:solidFill>
                <a:latin typeface="Arial Narrow" panose="020B0606020202030204" pitchFamily="34" charset="0"/>
              </a:rPr>
              <a:t>факти</a:t>
            </a:r>
            <a:r>
              <a:rPr lang="uk-UA" dirty="0">
                <a:latin typeface="Arial Narrow" panose="020B0606020202030204" pitchFamily="34" charset="0"/>
              </a:rPr>
              <a:t>, непотрібно додумувати.</a:t>
            </a:r>
          </a:p>
          <a:p>
            <a:pPr marL="457200" lvl="0" indent="-330200" algn="l" rtl="0">
              <a:spcBef>
                <a:spcPts val="0"/>
              </a:spcBef>
              <a:spcAft>
                <a:spcPts val="0"/>
              </a:spcAft>
              <a:buClr>
                <a:schemeClr val="accent1"/>
              </a:buClr>
              <a:buSzPts val="1600"/>
              <a:buFont typeface="Barlow Semi Condensed"/>
              <a:buChar char="●"/>
            </a:pPr>
            <a:r>
              <a:rPr lang="uk-UA" dirty="0">
                <a:latin typeface="Arial Narrow" panose="020B0606020202030204" pitchFamily="34" charset="0"/>
              </a:rPr>
              <a:t>Свідчить тільки в тій області, де ви </a:t>
            </a:r>
            <a:r>
              <a:rPr lang="uk-UA" dirty="0">
                <a:solidFill>
                  <a:schemeClr val="accent2">
                    <a:lumMod val="75000"/>
                  </a:schemeClr>
                </a:solidFill>
                <a:latin typeface="Arial Narrow" panose="020B0606020202030204" pitchFamily="34" charset="0"/>
              </a:rPr>
              <a:t>спеціаліст</a:t>
            </a:r>
            <a:r>
              <a:rPr lang="uk-UA" dirty="0">
                <a:latin typeface="Arial Narrow" panose="020B0606020202030204" pitchFamily="34" charset="0"/>
              </a:rPr>
              <a:t>.</a:t>
            </a:r>
          </a:p>
        </p:txBody>
      </p:sp>
      <p:sp>
        <p:nvSpPr>
          <p:cNvPr id="4" name="Google Shape;3214;p57">
            <a:extLst>
              <a:ext uri="{FF2B5EF4-FFF2-40B4-BE49-F238E27FC236}">
                <a16:creationId xmlns:a16="http://schemas.microsoft.com/office/drawing/2014/main" id="{05F32DEE-462C-47B7-93F5-359FE2B82194}"/>
              </a:ext>
            </a:extLst>
          </p:cNvPr>
          <p:cNvSpPr txBox="1">
            <a:spLocks/>
          </p:cNvSpPr>
          <p:nvPr/>
        </p:nvSpPr>
        <p:spPr>
          <a:xfrm>
            <a:off x="506775" y="2751677"/>
            <a:ext cx="8035645" cy="15155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2">
                    <a:lumMod val="75000"/>
                  </a:schemeClr>
                </a:solidFill>
                <a:latin typeface="Arial Narrow" panose="020B0606020202030204" pitchFamily="34" charset="0"/>
              </a:rPr>
              <a:t>Не кажіть:</a:t>
            </a:r>
            <a:r>
              <a:rPr lang="uk-UA" dirty="0">
                <a:latin typeface="Arial Narrow" panose="020B0606020202030204" pitchFamily="34" charset="0"/>
              </a:rPr>
              <a:t> Петро надіслав повідомлення про бомбу в приміщенні.</a:t>
            </a:r>
          </a:p>
          <a:p>
            <a:pPr marL="127000">
              <a:buClr>
                <a:schemeClr val="accent1"/>
              </a:buClr>
              <a:buSzPts val="1600"/>
            </a:pPr>
            <a:endParaRPr lang="uk-UA" dirty="0">
              <a:latin typeface="Arial Narrow" panose="020B0606020202030204" pitchFamily="34" charset="0"/>
            </a:endParaRPr>
          </a:p>
          <a:p>
            <a:pPr marL="127000">
              <a:buClr>
                <a:schemeClr val="accent1"/>
              </a:buClr>
              <a:buSzPts val="1600"/>
            </a:pPr>
            <a:r>
              <a:rPr lang="uk-UA" dirty="0">
                <a:solidFill>
                  <a:schemeClr val="accent2">
                    <a:lumMod val="75000"/>
                  </a:schemeClr>
                </a:solidFill>
                <a:latin typeface="Arial Narrow" panose="020B0606020202030204" pitchFamily="34" charset="0"/>
              </a:rPr>
              <a:t>Кажіть:</a:t>
            </a:r>
            <a:r>
              <a:rPr lang="uk-UA" dirty="0">
                <a:latin typeface="Arial Narrow" panose="020B0606020202030204" pitchFamily="34" charset="0"/>
              </a:rPr>
              <a:t> Аналіз показав, що електронний лист про бомбу в приміщенні був надісланий з комп'ютера Петра. Видалений лист було відновлено з папки видалених листів в профілі Петра. Користувач Петро був залогінений під час відправки листа.</a:t>
            </a:r>
          </a:p>
          <a:p>
            <a:pPr marL="127000">
              <a:buClr>
                <a:schemeClr val="accent1"/>
              </a:buClr>
              <a:buSzPts val="1600"/>
            </a:pPr>
            <a:endParaRPr lang="uk-UA" dirty="0">
              <a:latin typeface="Arial Narrow" panose="020B0606020202030204" pitchFamily="34" charset="0"/>
            </a:endParaRPr>
          </a:p>
        </p:txBody>
      </p:sp>
    </p:spTree>
    <p:extLst>
      <p:ext uri="{BB962C8B-B14F-4D97-AF65-F5344CB8AC3E}">
        <p14:creationId xmlns:p14="http://schemas.microsoft.com/office/powerpoint/2010/main" val="333125411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Shodan</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6284686" y="978479"/>
            <a:ext cx="2242786" cy="2461408"/>
          </a:xfrm>
          <a:prstGeom prst="rect">
            <a:avLst/>
          </a:prstGeom>
        </p:spPr>
        <p:txBody>
          <a:bodyPr spcFirstLastPara="1" wrap="square" lIns="91425" tIns="91425" rIns="91425" bIns="91425" anchor="t" anchorCtr="0">
            <a:noAutofit/>
          </a:bodyPr>
          <a:lstStyle/>
          <a:p>
            <a:pPr marL="127000">
              <a:buClr>
                <a:schemeClr val="accent1"/>
              </a:buClr>
              <a:buSzPts val="1600"/>
            </a:pPr>
            <a:r>
              <a:rPr lang="uk-UA" dirty="0">
                <a:solidFill>
                  <a:schemeClr val="accent1"/>
                </a:solidFill>
                <a:latin typeface="Arial Narrow" panose="020B0606020202030204" pitchFamily="34" charset="0"/>
              </a:rPr>
              <a:t>Shodan</a:t>
            </a:r>
            <a:r>
              <a:rPr lang="uk-UA" dirty="0">
                <a:latin typeface="Arial Narrow" panose="020B0606020202030204" pitchFamily="34" charset="0"/>
              </a:rPr>
              <a:t> – спеціалізована  пошукова система, яка сканує Інтернет на наявність підключених пристроїв та сервісів.</a:t>
            </a:r>
          </a:p>
        </p:txBody>
      </p:sp>
      <p:pic>
        <p:nvPicPr>
          <p:cNvPr id="5" name="Рисунок 4">
            <a:extLst>
              <a:ext uri="{FF2B5EF4-FFF2-40B4-BE49-F238E27FC236}">
                <a16:creationId xmlns:a16="http://schemas.microsoft.com/office/drawing/2014/main" id="{D8362F98-8417-49F3-8E6C-C16DE9D0C1E3}"/>
              </a:ext>
            </a:extLst>
          </p:cNvPr>
          <p:cNvPicPr>
            <a:picLocks noChangeAspect="1"/>
          </p:cNvPicPr>
          <p:nvPr/>
        </p:nvPicPr>
        <p:blipFill>
          <a:blip r:embed="rId3"/>
          <a:stretch>
            <a:fillRect/>
          </a:stretch>
        </p:blipFill>
        <p:spPr>
          <a:xfrm>
            <a:off x="0" y="1147377"/>
            <a:ext cx="6169158" cy="3801535"/>
          </a:xfrm>
          <a:prstGeom prst="rect">
            <a:avLst/>
          </a:prstGeom>
        </p:spPr>
      </p:pic>
    </p:spTree>
    <p:extLst>
      <p:ext uri="{BB962C8B-B14F-4D97-AF65-F5344CB8AC3E}">
        <p14:creationId xmlns:p14="http://schemas.microsoft.com/office/powerpoint/2010/main" val="401086947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Використання </a:t>
            </a:r>
            <a:r>
              <a:rPr lang="en-US" dirty="0">
                <a:latin typeface="Bahnschrift SemiBold Condensed" panose="020B0502040204020203" pitchFamily="34" charset="0"/>
              </a:rPr>
              <a:t>Tor, VPN, </a:t>
            </a:r>
            <a:r>
              <a:rPr lang="uk-UA" dirty="0">
                <a:latin typeface="Bahnschrift SemiBold Condensed" panose="020B0502040204020203" pitchFamily="34" charset="0"/>
              </a:rPr>
              <a:t>проксі-серверів</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606136" y="828033"/>
            <a:ext cx="7931727" cy="3682010"/>
          </a:xfrm>
          <a:prstGeom prst="rect">
            <a:avLst/>
          </a:prstGeom>
        </p:spPr>
        <p:txBody>
          <a:bodyPr spcFirstLastPara="1" wrap="square" lIns="91425" tIns="91425" rIns="91425" bIns="91425" anchor="t" anchorCtr="0">
            <a:noAutofit/>
          </a:bodyPr>
          <a:lstStyle/>
          <a:p>
            <a:pPr marL="457200" indent="-330200">
              <a:buClr>
                <a:schemeClr val="accent1"/>
              </a:buClr>
              <a:buSzPts val="1600"/>
              <a:buFont typeface="Barlow Semi Condensed"/>
              <a:buChar char="●"/>
            </a:pPr>
            <a:r>
              <a:rPr lang="en-US" dirty="0">
                <a:latin typeface="Arial Narrow" panose="020B0606020202030204" pitchFamily="34" charset="0"/>
              </a:rPr>
              <a:t>Tor (The Onion Router):</a:t>
            </a:r>
            <a:endParaRPr lang="uk-UA" dirty="0">
              <a:latin typeface="Arial Narrow" panose="020B0606020202030204" pitchFamily="34" charset="0"/>
            </a:endParaRPr>
          </a:p>
          <a:p>
            <a:pPr marL="812800" indent="-330200">
              <a:buClr>
                <a:schemeClr val="accent1"/>
              </a:buClr>
              <a:buSzPts val="1600"/>
              <a:buFont typeface="Barlow Semi Condensed"/>
              <a:buChar char="●"/>
            </a:pPr>
            <a:r>
              <a:rPr lang="uk-UA" dirty="0">
                <a:latin typeface="Arial Narrow" panose="020B0606020202030204" pitchFamily="34" charset="0"/>
              </a:rPr>
              <a:t>Розподілене шифрування через 3 вузли (вхідний → проміжний → вихідний).</a:t>
            </a:r>
          </a:p>
          <a:p>
            <a:pPr marL="812800" indent="-330200">
              <a:buClr>
                <a:schemeClr val="accent1"/>
              </a:buClr>
              <a:buSzPts val="1600"/>
              <a:buFont typeface="Barlow Semi Condensed"/>
              <a:buChar char="●"/>
            </a:pPr>
            <a:r>
              <a:rPr lang="uk-UA" dirty="0">
                <a:latin typeface="Arial Narrow" panose="020B0606020202030204" pitchFamily="34" charset="0"/>
              </a:rPr>
              <a:t>Приховує </a:t>
            </a:r>
            <a:r>
              <a:rPr lang="en-US" dirty="0">
                <a:latin typeface="Arial Narrow" panose="020B0606020202030204" pitchFamily="34" charset="0"/>
              </a:rPr>
              <a:t>IP-</a:t>
            </a:r>
            <a:r>
              <a:rPr lang="uk-UA" dirty="0">
                <a:latin typeface="Arial Narrow" panose="020B0606020202030204" pitchFamily="34" charset="0"/>
              </a:rPr>
              <a:t>адресу користувача.</a:t>
            </a:r>
          </a:p>
          <a:p>
            <a:pPr marL="812800" indent="-330200">
              <a:buClr>
                <a:schemeClr val="accent1"/>
              </a:buClr>
              <a:buSzPts val="1600"/>
              <a:buFont typeface="Barlow Semi Condensed"/>
              <a:buChar char="●"/>
            </a:pPr>
            <a:r>
              <a:rPr lang="uk-UA" dirty="0">
                <a:latin typeface="Arial Narrow" panose="020B0606020202030204" pitchFamily="34" charset="0"/>
              </a:rPr>
              <a:t>Широко використовується для доступу до </a:t>
            </a:r>
            <a:r>
              <a:rPr lang="en-US" dirty="0">
                <a:latin typeface="Arial Narrow" panose="020B0606020202030204" pitchFamily="34" charset="0"/>
              </a:rPr>
              <a:t>Dark Web.</a:t>
            </a:r>
            <a:endParaRPr lang="uk-UA" dirty="0">
              <a:latin typeface="Arial Narrow" panose="020B0606020202030204" pitchFamily="34" charset="0"/>
            </a:endParaRPr>
          </a:p>
          <a:p>
            <a:pPr marL="812800" indent="-330200">
              <a:buClr>
                <a:schemeClr val="accent1"/>
              </a:buClr>
              <a:buSzPts val="1600"/>
              <a:buFont typeface="Barlow Semi Condensed"/>
              <a:buChar char="●"/>
            </a:pPr>
            <a:r>
              <a:rPr lang="uk-UA" dirty="0">
                <a:latin typeface="Arial Narrow" panose="020B0606020202030204" pitchFamily="34" charset="0"/>
              </a:rPr>
              <a:t>Повільна швидкість через багаторівневе шифрування.</a:t>
            </a:r>
          </a:p>
          <a:p>
            <a:pPr marL="457200" indent="-330200">
              <a:buClr>
                <a:schemeClr val="accent1"/>
              </a:buClr>
              <a:buSzPts val="1600"/>
              <a:buFont typeface="Barlow Semi Condensed"/>
              <a:buChar char="●"/>
            </a:pPr>
            <a:r>
              <a:rPr lang="en-US" dirty="0">
                <a:latin typeface="Arial Narrow" panose="020B0606020202030204" pitchFamily="34" charset="0"/>
              </a:rPr>
              <a:t>VPN (Virtual Private Network):</a:t>
            </a:r>
            <a:endParaRPr lang="uk-UA" dirty="0">
              <a:latin typeface="Arial Narrow" panose="020B0606020202030204" pitchFamily="34" charset="0"/>
            </a:endParaRPr>
          </a:p>
          <a:p>
            <a:pPr marL="812800" indent="-330200">
              <a:buClr>
                <a:schemeClr val="accent1"/>
              </a:buClr>
              <a:buSzPts val="1600"/>
              <a:buFont typeface="Barlow Semi Condensed"/>
              <a:buChar char="●"/>
            </a:pPr>
            <a:r>
              <a:rPr lang="uk-UA" dirty="0">
                <a:latin typeface="Arial Narrow" panose="020B0606020202030204" pitchFamily="34" charset="0"/>
              </a:rPr>
              <a:t>Тунелювання всього трафіку через шифрований канал.</a:t>
            </a:r>
          </a:p>
          <a:p>
            <a:pPr marL="812800" indent="-330200">
              <a:buClr>
                <a:schemeClr val="accent1"/>
              </a:buClr>
              <a:buSzPts val="1600"/>
              <a:buFont typeface="Barlow Semi Condensed"/>
              <a:buChar char="●"/>
            </a:pPr>
            <a:r>
              <a:rPr lang="uk-UA" dirty="0">
                <a:latin typeface="Arial Narrow" panose="020B0606020202030204" pitchFamily="34" charset="0"/>
              </a:rPr>
              <a:t>Маскує </a:t>
            </a:r>
            <a:r>
              <a:rPr lang="en-US" dirty="0">
                <a:latin typeface="Arial Narrow" panose="020B0606020202030204" pitchFamily="34" charset="0"/>
              </a:rPr>
              <a:t>IP-</a:t>
            </a:r>
            <a:r>
              <a:rPr lang="uk-UA" dirty="0">
                <a:latin typeface="Arial Narrow" panose="020B0606020202030204" pitchFamily="34" charset="0"/>
              </a:rPr>
              <a:t>адресу.</a:t>
            </a:r>
          </a:p>
          <a:p>
            <a:pPr marL="812800" indent="-330200">
              <a:buClr>
                <a:schemeClr val="accent1"/>
              </a:buClr>
              <a:buSzPts val="1600"/>
              <a:buFont typeface="Barlow Semi Condensed"/>
              <a:buChar char="●"/>
            </a:pPr>
            <a:r>
              <a:rPr lang="uk-UA" dirty="0">
                <a:latin typeface="Arial Narrow" panose="020B0606020202030204" pitchFamily="34" charset="0"/>
              </a:rPr>
              <a:t>Може приховувати місцезнаходження користувача.</a:t>
            </a:r>
          </a:p>
          <a:p>
            <a:pPr marL="812800" indent="-330200">
              <a:buClr>
                <a:schemeClr val="accent1"/>
              </a:buClr>
              <a:buSzPts val="1600"/>
              <a:buFont typeface="Barlow Semi Condensed"/>
              <a:buChar char="●"/>
            </a:pPr>
            <a:r>
              <a:rPr lang="uk-UA" dirty="0">
                <a:latin typeface="Arial Narrow" panose="020B0606020202030204" pitchFamily="34" charset="0"/>
              </a:rPr>
              <a:t>Провайдер </a:t>
            </a:r>
            <a:r>
              <a:rPr lang="en-US" dirty="0">
                <a:latin typeface="Arial Narrow" panose="020B0606020202030204" pitchFamily="34" charset="0"/>
              </a:rPr>
              <a:t>VPN </a:t>
            </a:r>
            <a:r>
              <a:rPr lang="uk-UA" dirty="0">
                <a:latin typeface="Arial Narrow" panose="020B0606020202030204" pitchFamily="34" charset="0"/>
              </a:rPr>
              <a:t>часто зберігає журнали (логі).</a:t>
            </a:r>
          </a:p>
          <a:p>
            <a:pPr marL="457200" indent="-330200">
              <a:buClr>
                <a:schemeClr val="accent1"/>
              </a:buClr>
              <a:buSzPts val="1600"/>
              <a:buFont typeface="Barlow Semi Condensed"/>
              <a:buChar char="●"/>
            </a:pPr>
            <a:r>
              <a:rPr lang="uk-UA" dirty="0">
                <a:latin typeface="Arial Narrow" panose="020B0606020202030204" pitchFamily="34" charset="0"/>
              </a:rPr>
              <a:t>Проксі-сервери:</a:t>
            </a:r>
          </a:p>
          <a:p>
            <a:pPr marL="812800" indent="-330200">
              <a:buClr>
                <a:schemeClr val="accent1"/>
              </a:buClr>
              <a:buSzPts val="1600"/>
              <a:buFont typeface="Barlow Semi Condensed"/>
              <a:buChar char="●"/>
            </a:pPr>
            <a:r>
              <a:rPr lang="uk-UA" dirty="0">
                <a:latin typeface="Arial Narrow" panose="020B0606020202030204" pitchFamily="34" charset="0"/>
              </a:rPr>
              <a:t>Посередник між клієнтом і сервером.</a:t>
            </a:r>
          </a:p>
          <a:p>
            <a:pPr marL="812800" indent="-330200">
              <a:buClr>
                <a:schemeClr val="accent1"/>
              </a:buClr>
              <a:buSzPts val="1600"/>
              <a:buFont typeface="Barlow Semi Condensed"/>
              <a:buChar char="●"/>
            </a:pPr>
            <a:r>
              <a:rPr lang="uk-UA" dirty="0">
                <a:latin typeface="Arial Narrow" panose="020B0606020202030204" pitchFamily="34" charset="0"/>
              </a:rPr>
              <a:t>Може змінити </a:t>
            </a:r>
            <a:r>
              <a:rPr lang="en-US" dirty="0">
                <a:latin typeface="Arial Narrow" panose="020B0606020202030204" pitchFamily="34" charset="0"/>
              </a:rPr>
              <a:t>IP-</a:t>
            </a:r>
            <a:r>
              <a:rPr lang="uk-UA" dirty="0">
                <a:latin typeface="Arial Narrow" panose="020B0606020202030204" pitchFamily="34" charset="0"/>
              </a:rPr>
              <a:t>адресу, але не завжди шифрує трафік.</a:t>
            </a:r>
          </a:p>
          <a:p>
            <a:pPr marL="812800" indent="-330200">
              <a:buClr>
                <a:schemeClr val="accent1"/>
              </a:buClr>
              <a:buSzPts val="1600"/>
              <a:buFont typeface="Barlow Semi Condensed"/>
              <a:buChar char="●"/>
            </a:pPr>
            <a:r>
              <a:rPr lang="uk-UA" dirty="0">
                <a:latin typeface="Arial Narrow" panose="020B0606020202030204" pitchFamily="34" charset="0"/>
              </a:rPr>
              <a:t>Вразливі до перехоплення трафіку (без </a:t>
            </a:r>
            <a:r>
              <a:rPr lang="en-US" dirty="0">
                <a:latin typeface="Arial Narrow" panose="020B0606020202030204" pitchFamily="34" charset="0"/>
              </a:rPr>
              <a:t>HTTPS).</a:t>
            </a:r>
            <a:endParaRPr lang="uk-UA" dirty="0">
              <a:latin typeface="Arial Narrow" panose="020B0606020202030204" pitchFamily="34" charset="0"/>
            </a:endParaRPr>
          </a:p>
        </p:txBody>
      </p:sp>
      <p:pic>
        <p:nvPicPr>
          <p:cNvPr id="1026" name="Picture 2" descr="Tor Browser Review | PCMag">
            <a:extLst>
              <a:ext uri="{FF2B5EF4-FFF2-40B4-BE49-F238E27FC236}">
                <a16:creationId xmlns:a16="http://schemas.microsoft.com/office/drawing/2014/main" id="{BD19FF97-9389-4B06-9738-9A0098603D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32" t="21814" r="30645" b="20121"/>
          <a:stretch/>
        </p:blipFill>
        <p:spPr bwMode="auto">
          <a:xfrm>
            <a:off x="6445045" y="1666567"/>
            <a:ext cx="1841910" cy="117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63164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Техніки деанонімізації</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606136" y="898338"/>
            <a:ext cx="7931727" cy="3346824"/>
          </a:xfrm>
          <a:prstGeom prst="rect">
            <a:avLst/>
          </a:prstGeom>
        </p:spPr>
        <p:txBody>
          <a:bodyPr spcFirstLastPara="1" wrap="square" lIns="91425" tIns="91425" rIns="91425" bIns="91425" anchor="t" anchorCtr="0">
            <a:noAutofit/>
          </a:bodyPr>
          <a:lstStyle/>
          <a:p>
            <a:pPr marL="457200" indent="-330200">
              <a:buClr>
                <a:schemeClr val="accent1"/>
              </a:buClr>
              <a:buSzPts val="1600"/>
              <a:buFont typeface="Barlow Semi Condensed"/>
              <a:buChar char="●"/>
            </a:pPr>
            <a:r>
              <a:rPr lang="uk-UA" dirty="0">
                <a:latin typeface="Arial Narrow" panose="020B0606020202030204" pitchFamily="34" charset="0"/>
              </a:rPr>
              <a:t>Аналіз метаданих: час активності, мовні шаблони, </a:t>
            </a:r>
            <a:r>
              <a:rPr lang="en-US" dirty="0">
                <a:latin typeface="Arial Narrow" panose="020B0606020202030204" pitchFamily="34" charset="0"/>
              </a:rPr>
              <a:t>IP-</a:t>
            </a:r>
            <a:r>
              <a:rPr lang="uk-UA" dirty="0">
                <a:latin typeface="Arial Narrow" panose="020B0606020202030204" pitchFamily="34" charset="0"/>
              </a:rPr>
              <a:t>адреси, </a:t>
            </a:r>
            <a:r>
              <a:rPr lang="en-US" dirty="0">
                <a:latin typeface="Arial Narrow" panose="020B0606020202030204" pitchFamily="34" charset="0"/>
              </a:rPr>
              <a:t>user-agent.</a:t>
            </a:r>
            <a:endParaRPr lang="uk-UA"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Кореляція поведінки: звички, розклад, стилістика повідомлень.</a:t>
            </a:r>
          </a:p>
          <a:p>
            <a:pPr marL="457200" indent="-330200">
              <a:buClr>
                <a:schemeClr val="accent1"/>
              </a:buClr>
              <a:buSzPts val="1600"/>
              <a:buFont typeface="Barlow Semi Condensed"/>
              <a:buChar char="●"/>
            </a:pPr>
            <a:r>
              <a:rPr lang="uk-UA" dirty="0">
                <a:latin typeface="Arial Narrow" panose="020B0606020202030204" pitchFamily="34" charset="0"/>
              </a:rPr>
              <a:t>Збіг технічних характеристик (</a:t>
            </a:r>
            <a:r>
              <a:rPr lang="en-US" dirty="0">
                <a:latin typeface="Arial Narrow" panose="020B0606020202030204" pitchFamily="34" charset="0"/>
              </a:rPr>
              <a:t>browser fingerprinting):</a:t>
            </a:r>
            <a:endParaRPr lang="uk-UA" dirty="0">
              <a:latin typeface="Arial Narrow" panose="020B0606020202030204" pitchFamily="34" charset="0"/>
            </a:endParaRPr>
          </a:p>
          <a:p>
            <a:pPr marL="811213" indent="-330200">
              <a:buClr>
                <a:schemeClr val="accent1"/>
              </a:buClr>
              <a:buSzPts val="1600"/>
              <a:buFont typeface="Barlow Semi Condensed"/>
              <a:buChar char="●"/>
            </a:pPr>
            <a:r>
              <a:rPr lang="uk-UA" dirty="0">
                <a:latin typeface="Arial Narrow" panose="020B0606020202030204" pitchFamily="34" charset="0"/>
              </a:rPr>
              <a:t>роздільна здатність екрану,</a:t>
            </a:r>
          </a:p>
          <a:p>
            <a:pPr marL="811213" indent="-330200">
              <a:buClr>
                <a:schemeClr val="accent1"/>
              </a:buClr>
              <a:buSzPts val="1600"/>
              <a:buFont typeface="Barlow Semi Condensed"/>
              <a:buChar char="●"/>
            </a:pPr>
            <a:r>
              <a:rPr lang="uk-UA" dirty="0">
                <a:latin typeface="Arial Narrow" panose="020B0606020202030204" pitchFamily="34" charset="0"/>
              </a:rPr>
              <a:t>шрифти, </a:t>
            </a:r>
          </a:p>
          <a:p>
            <a:pPr marL="811213" indent="-330200">
              <a:buClr>
                <a:schemeClr val="accent1"/>
              </a:buClr>
              <a:buSzPts val="1600"/>
              <a:buFont typeface="Barlow Semi Condensed"/>
              <a:buChar char="●"/>
            </a:pPr>
            <a:r>
              <a:rPr lang="uk-UA" dirty="0">
                <a:latin typeface="Arial Narrow" panose="020B0606020202030204" pitchFamily="34" charset="0"/>
              </a:rPr>
              <a:t>плагіни, </a:t>
            </a:r>
          </a:p>
          <a:p>
            <a:pPr marL="811213" indent="-330200">
              <a:buClr>
                <a:schemeClr val="accent1"/>
              </a:buClr>
              <a:buSzPts val="1600"/>
              <a:buFont typeface="Barlow Semi Condensed"/>
              <a:buChar char="●"/>
            </a:pPr>
            <a:r>
              <a:rPr lang="en-US" dirty="0">
                <a:latin typeface="Arial Narrow" panose="020B0606020202030204" pitchFamily="34" charset="0"/>
              </a:rPr>
              <a:t>OS</a:t>
            </a:r>
            <a:r>
              <a:rPr lang="uk-UA" dirty="0">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Аналіз </a:t>
            </a:r>
            <a:r>
              <a:rPr lang="en-US" dirty="0">
                <a:latin typeface="Arial Narrow" panose="020B0606020202030204" pitchFamily="34" charset="0"/>
              </a:rPr>
              <a:t>DNS-</a:t>
            </a:r>
            <a:r>
              <a:rPr lang="uk-UA" dirty="0">
                <a:latin typeface="Arial Narrow" panose="020B0606020202030204" pitchFamily="34" charset="0"/>
              </a:rPr>
              <a:t>запитів </a:t>
            </a:r>
            <a:br>
              <a:rPr lang="uk-UA" dirty="0">
                <a:latin typeface="Arial Narrow" panose="020B0606020202030204" pitchFamily="34" charset="0"/>
              </a:rPr>
            </a:br>
            <a:r>
              <a:rPr lang="uk-UA" dirty="0">
                <a:latin typeface="Arial Narrow" panose="020B0606020202030204" pitchFamily="34" charset="0"/>
              </a:rPr>
              <a:t>(DNS-запити йдуть напряму до провайдера (а не через VPN/Tor), – виникає DNS </a:t>
            </a:r>
            <a:r>
              <a:rPr lang="en-US" dirty="0">
                <a:latin typeface="Arial Narrow" panose="020B0606020202030204" pitchFamily="34" charset="0"/>
              </a:rPr>
              <a:t>Leak</a:t>
            </a:r>
            <a:r>
              <a:rPr lang="ru-RU" dirty="0">
                <a:latin typeface="Arial Narrow" panose="020B0606020202030204" pitchFamily="34" charset="0"/>
              </a:rPr>
              <a:t>).</a:t>
            </a:r>
            <a:endParaRPr lang="uk-UA"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Аналіз </a:t>
            </a:r>
            <a:r>
              <a:rPr lang="en-US" dirty="0">
                <a:latin typeface="Arial Narrow" panose="020B0606020202030204" pitchFamily="34" charset="0"/>
              </a:rPr>
              <a:t>WebRTC-</a:t>
            </a:r>
            <a:r>
              <a:rPr lang="uk-UA" dirty="0">
                <a:latin typeface="Arial Narrow" panose="020B0606020202030204" pitchFamily="34" charset="0"/>
              </a:rPr>
              <a:t>витоків</a:t>
            </a:r>
            <a:br>
              <a:rPr lang="uk-UA" dirty="0">
                <a:latin typeface="Arial Narrow" panose="020B0606020202030204" pitchFamily="34" charset="0"/>
              </a:rPr>
            </a:br>
            <a:r>
              <a:rPr lang="uk-UA" dirty="0">
                <a:latin typeface="Arial Narrow" panose="020B0606020202030204" pitchFamily="34" charset="0"/>
              </a:rPr>
              <a:t>(протокол для передачі відео/аудіо/даних у реальному часі напряму між браузерами,</a:t>
            </a:r>
            <a:br>
              <a:rPr lang="uk-UA" dirty="0">
                <a:latin typeface="Arial Narrow" panose="020B0606020202030204" pitchFamily="34" charset="0"/>
              </a:rPr>
            </a:br>
            <a:r>
              <a:rPr lang="uk-UA" dirty="0">
                <a:latin typeface="Arial Narrow" panose="020B0606020202030204" pitchFamily="34" charset="0"/>
              </a:rPr>
              <a:t> взаємодіє з мережею напряму, минаючи стандартні проксі/тунелі).</a:t>
            </a:r>
          </a:p>
          <a:p>
            <a:pPr marL="457200" indent="-330200">
              <a:buClr>
                <a:schemeClr val="accent1"/>
              </a:buClr>
              <a:buSzPts val="1600"/>
              <a:buFont typeface="Barlow Semi Condensed"/>
              <a:buChar char="●"/>
            </a:pPr>
            <a:r>
              <a:rPr lang="uk-UA" dirty="0">
                <a:latin typeface="Arial Narrow" panose="020B0606020202030204" pitchFamily="34" charset="0"/>
              </a:rPr>
              <a:t>Витоки через акаунти в соцмережах (одночасне використання </a:t>
            </a:r>
            <a:r>
              <a:rPr lang="en-US" dirty="0">
                <a:latin typeface="Arial Narrow" panose="020B0606020202030204" pitchFamily="34" charset="0"/>
              </a:rPr>
              <a:t>Tor </a:t>
            </a:r>
            <a:r>
              <a:rPr lang="uk-UA" dirty="0">
                <a:latin typeface="Arial Narrow" panose="020B0606020202030204" pitchFamily="34" charset="0"/>
              </a:rPr>
              <a:t>і реального акаунту).</a:t>
            </a:r>
          </a:p>
        </p:txBody>
      </p:sp>
    </p:spTree>
    <p:extLst>
      <p:ext uri="{BB962C8B-B14F-4D97-AF65-F5344CB8AC3E}">
        <p14:creationId xmlns:p14="http://schemas.microsoft.com/office/powerpoint/2010/main" val="2006829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Темна мережа (</a:t>
            </a:r>
            <a:r>
              <a:rPr lang="en-US" dirty="0">
                <a:latin typeface="Bahnschrift SemiBold Condensed" panose="020B0502040204020203" pitchFamily="34" charset="0"/>
              </a:rPr>
              <a:t>Dark Web)</a:t>
            </a:r>
            <a:endParaRPr lang="uk-UA" dirty="0"/>
          </a:p>
        </p:txBody>
      </p:sp>
      <p:sp>
        <p:nvSpPr>
          <p:cNvPr id="3214" name="Google Shape;3214;p57"/>
          <p:cNvSpPr txBox="1">
            <a:spLocks noGrp="1"/>
          </p:cNvSpPr>
          <p:nvPr>
            <p:ph type="subTitle" idx="1"/>
          </p:nvPr>
        </p:nvSpPr>
        <p:spPr>
          <a:xfrm>
            <a:off x="228600" y="898338"/>
            <a:ext cx="8081683" cy="3418168"/>
          </a:xfrm>
          <a:prstGeom prst="rect">
            <a:avLst/>
          </a:prstGeom>
        </p:spPr>
        <p:txBody>
          <a:bodyPr spcFirstLastPara="1" wrap="square" lIns="91425" tIns="91425" rIns="91425" bIns="91425" anchor="t" anchorCtr="0">
            <a:noAutofit/>
          </a:bodyPr>
          <a:lstStyle/>
          <a:p>
            <a:pPr marL="127000">
              <a:buClr>
                <a:schemeClr val="accent1"/>
              </a:buClr>
              <a:buSzPts val="1600"/>
            </a:pPr>
            <a:r>
              <a:rPr lang="ru-RU" dirty="0">
                <a:solidFill>
                  <a:schemeClr val="accent1"/>
                </a:solidFill>
                <a:latin typeface="Arial Narrow" panose="020B0606020202030204" pitchFamily="34" charset="0"/>
              </a:rPr>
              <a:t>Темна мережа (</a:t>
            </a:r>
            <a:r>
              <a:rPr lang="en-US" dirty="0">
                <a:solidFill>
                  <a:schemeClr val="accent1"/>
                </a:solidFill>
                <a:latin typeface="Arial Narrow" panose="020B0606020202030204" pitchFamily="34" charset="0"/>
              </a:rPr>
              <a:t>Dark Web</a:t>
            </a:r>
            <a:r>
              <a:rPr lang="ru-RU" dirty="0">
                <a:solidFill>
                  <a:schemeClr val="accent1"/>
                </a:solidFill>
                <a:latin typeface="Arial Narrow" panose="020B0606020202030204" pitchFamily="34" charset="0"/>
              </a:rPr>
              <a:t>)</a:t>
            </a:r>
            <a:r>
              <a:rPr lang="ru-RU" dirty="0">
                <a:latin typeface="Arial Narrow" panose="020B0606020202030204" pitchFamily="34" charset="0"/>
              </a:rPr>
              <a:t> – </a:t>
            </a:r>
            <a:r>
              <a:rPr lang="uk-UA" dirty="0">
                <a:latin typeface="Arial Narrow" panose="020B0606020202030204" pitchFamily="34" charset="0"/>
              </a:rPr>
              <a:t>частина Інтернету, що функціонує на зашифрованих мережах (наприклад, </a:t>
            </a:r>
            <a:r>
              <a:rPr lang="en-US" dirty="0">
                <a:latin typeface="Arial Narrow" panose="020B0606020202030204" pitchFamily="34" charset="0"/>
              </a:rPr>
              <a:t>Tor</a:t>
            </a:r>
            <a:r>
              <a:rPr lang="uk-UA" dirty="0">
                <a:latin typeface="Arial Narrow" panose="020B0606020202030204" pitchFamily="34" charset="0"/>
              </a:rPr>
              <a:t>), недоступна через звичайні пошукові системи.</a:t>
            </a:r>
          </a:p>
          <a:p>
            <a:pPr marL="127000">
              <a:buClr>
                <a:schemeClr val="accent1"/>
              </a:buClr>
              <a:buSzPts val="1600"/>
            </a:pPr>
            <a:endParaRPr lang="uk-UA" dirty="0">
              <a:latin typeface="Arial Narrow" panose="020B0606020202030204" pitchFamily="34" charset="0"/>
            </a:endParaRPr>
          </a:p>
          <a:p>
            <a:pPr marL="127000">
              <a:buClr>
                <a:schemeClr val="accent1"/>
              </a:buClr>
              <a:buSzPts val="1600"/>
            </a:pPr>
            <a:r>
              <a:rPr lang="uk-UA" dirty="0">
                <a:latin typeface="Arial Narrow" panose="020B0606020202030204" pitchFamily="34" charset="0"/>
              </a:rPr>
              <a:t>Техніки розслідування:</a:t>
            </a:r>
          </a:p>
          <a:p>
            <a:pPr marL="457200" indent="-330200">
              <a:buClr>
                <a:schemeClr val="accent1"/>
              </a:buClr>
              <a:buSzPts val="1600"/>
              <a:buFont typeface="Barlow Semi Condensed"/>
              <a:buChar char="●"/>
            </a:pPr>
            <a:r>
              <a:rPr lang="en-US" dirty="0">
                <a:latin typeface="Arial Narrow" panose="020B0606020202030204" pitchFamily="34" charset="0"/>
              </a:rPr>
              <a:t>Digital Fingerprinting</a:t>
            </a:r>
            <a:r>
              <a:rPr lang="uk-UA" dirty="0">
                <a:latin typeface="Arial Narrow" panose="020B0606020202030204" pitchFamily="34" charset="0"/>
              </a:rPr>
              <a:t>.</a:t>
            </a:r>
          </a:p>
          <a:p>
            <a:pPr marL="457200" indent="-330200">
              <a:buClr>
                <a:schemeClr val="accent1"/>
              </a:buClr>
              <a:buSzPts val="1600"/>
              <a:buFont typeface="Barlow Semi Condensed"/>
              <a:buChar char="●"/>
            </a:pPr>
            <a:r>
              <a:rPr lang="en-US" dirty="0">
                <a:latin typeface="Arial Narrow" panose="020B0606020202030204" pitchFamily="34" charset="0"/>
              </a:rPr>
              <a:t>honey pots</a:t>
            </a:r>
            <a:r>
              <a:rPr lang="uk-UA" dirty="0">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Аналіз логів </a:t>
            </a:r>
            <a:r>
              <a:rPr lang="en-US" dirty="0">
                <a:latin typeface="Arial Narrow" panose="020B0606020202030204" pitchFamily="34" charset="0"/>
              </a:rPr>
              <a:t>Tor-</a:t>
            </a:r>
            <a:r>
              <a:rPr lang="uk-UA" dirty="0">
                <a:latin typeface="Arial Narrow" panose="020B0606020202030204" pitchFamily="34" charset="0"/>
              </a:rPr>
              <a:t>вузлів </a:t>
            </a:r>
          </a:p>
          <a:p>
            <a:pPr marL="127000">
              <a:buClr>
                <a:schemeClr val="accent1"/>
              </a:buClr>
              <a:buSzPts val="1600"/>
            </a:pPr>
            <a:r>
              <a:rPr lang="uk-UA" dirty="0">
                <a:latin typeface="Arial Narrow" panose="020B0606020202030204" pitchFamily="34" charset="0"/>
              </a:rPr>
              <a:t>       (якщо доступно).</a:t>
            </a:r>
          </a:p>
          <a:p>
            <a:pPr marL="457200" indent="-330200">
              <a:buClr>
                <a:schemeClr val="accent1"/>
              </a:buClr>
              <a:buSzPts val="1600"/>
              <a:buFont typeface="Barlow Semi Condensed"/>
              <a:buChar char="●"/>
            </a:pPr>
            <a:r>
              <a:rPr lang="uk-UA" dirty="0">
                <a:latin typeface="Arial Narrow" panose="020B0606020202030204" pitchFamily="34" charset="0"/>
              </a:rPr>
              <a:t>Соціальна інженерія.</a:t>
            </a:r>
          </a:p>
          <a:p>
            <a:pPr marL="457200" indent="-330200">
              <a:buClr>
                <a:schemeClr val="accent1"/>
              </a:buClr>
              <a:buSzPts val="1600"/>
              <a:buFont typeface="Barlow Semi Condensed"/>
              <a:buChar char="●"/>
            </a:pPr>
            <a:r>
              <a:rPr lang="uk-UA" dirty="0">
                <a:latin typeface="Arial Narrow" panose="020B0606020202030204" pitchFamily="34" charset="0"/>
              </a:rPr>
              <a:t>Співпраця з міжнародними </a:t>
            </a:r>
          </a:p>
          <a:p>
            <a:pPr marL="127000">
              <a:buClr>
                <a:schemeClr val="accent1"/>
              </a:buClr>
              <a:buSzPts val="1600"/>
            </a:pPr>
            <a:r>
              <a:rPr lang="uk-UA" dirty="0">
                <a:latin typeface="Arial Narrow" panose="020B0606020202030204" pitchFamily="34" charset="0"/>
              </a:rPr>
              <a:t>       правоохоронними органами.</a:t>
            </a:r>
          </a:p>
        </p:txBody>
      </p:sp>
      <p:pic>
        <p:nvPicPr>
          <p:cNvPr id="1026" name="Picture 2" descr="https://res.cloudinary.com/dbulfrlrz/images/w_1024,h_512,c_scale/f_auto,q_auto/v1714571893/wp-pme/dark-web-blog-ill_41381cba0b/dark-web-blog-ill_41381cba0b.png?_i=AA">
            <a:extLst>
              <a:ext uri="{FF2B5EF4-FFF2-40B4-BE49-F238E27FC236}">
                <a16:creationId xmlns:a16="http://schemas.microsoft.com/office/drawing/2014/main" id="{C4E0F7F8-F238-4F8D-A9F3-378A1FB7C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106" y="2124635"/>
            <a:ext cx="6162894" cy="308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7682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Криптовалюти</a:t>
            </a:r>
            <a:endParaRPr lang="uk-UA" dirty="0"/>
          </a:p>
        </p:txBody>
      </p:sp>
      <p:sp>
        <p:nvSpPr>
          <p:cNvPr id="3214" name="Google Shape;3214;p57"/>
          <p:cNvSpPr txBox="1">
            <a:spLocks noGrp="1"/>
          </p:cNvSpPr>
          <p:nvPr>
            <p:ph type="subTitle" idx="1"/>
          </p:nvPr>
        </p:nvSpPr>
        <p:spPr>
          <a:xfrm>
            <a:off x="0" y="812224"/>
            <a:ext cx="9144000" cy="617636"/>
          </a:xfrm>
          <a:prstGeom prst="rect">
            <a:avLst/>
          </a:prstGeom>
        </p:spPr>
        <p:txBody>
          <a:bodyPr spcFirstLastPara="1" wrap="square" lIns="91425" tIns="91425" rIns="91425" bIns="91425" anchor="t" anchorCtr="0">
            <a:noAutofit/>
          </a:bodyPr>
          <a:lstStyle/>
          <a:p>
            <a:pPr marL="127000">
              <a:buClr>
                <a:schemeClr val="accent1"/>
              </a:buClr>
              <a:buSzPts val="1600"/>
            </a:pPr>
            <a:r>
              <a:rPr lang="uk-UA" dirty="0">
                <a:solidFill>
                  <a:schemeClr val="accent1"/>
                </a:solidFill>
                <a:latin typeface="Arial Narrow" panose="020B0606020202030204" pitchFamily="34" charset="0"/>
              </a:rPr>
              <a:t>Криптовалюти </a:t>
            </a:r>
            <a:r>
              <a:rPr lang="uk-UA" dirty="0">
                <a:solidFill>
                  <a:schemeClr val="tx1"/>
                </a:solidFill>
                <a:latin typeface="Arial Narrow" panose="020B0606020202030204" pitchFamily="34" charset="0"/>
              </a:rPr>
              <a:t>– цифрові активи, що використовують криптографію та технологію блокчейн для децентралізованих транзакцій.</a:t>
            </a:r>
          </a:p>
        </p:txBody>
      </p:sp>
      <p:sp>
        <p:nvSpPr>
          <p:cNvPr id="4" name="Google Shape;3214;p57">
            <a:extLst>
              <a:ext uri="{FF2B5EF4-FFF2-40B4-BE49-F238E27FC236}">
                <a16:creationId xmlns:a16="http://schemas.microsoft.com/office/drawing/2014/main" id="{6E3485AC-14A6-41A8-8F08-E013A6A178E4}"/>
              </a:ext>
            </a:extLst>
          </p:cNvPr>
          <p:cNvSpPr txBox="1">
            <a:spLocks/>
          </p:cNvSpPr>
          <p:nvPr/>
        </p:nvSpPr>
        <p:spPr>
          <a:xfrm>
            <a:off x="0" y="1321837"/>
            <a:ext cx="4773706" cy="3627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latin typeface="Arial Narrow" panose="020B0606020202030204" pitchFamily="34" charset="0"/>
              </a:rPr>
              <a:t>Конфіскація криптовалюти:</a:t>
            </a:r>
          </a:p>
          <a:p>
            <a:pPr marL="457200" indent="-330200">
              <a:buClr>
                <a:schemeClr val="accent1"/>
              </a:buClr>
              <a:buSzPts val="1600"/>
              <a:buFont typeface="Barlow Semi Condensed"/>
              <a:buChar char="●"/>
            </a:pPr>
            <a:r>
              <a:rPr lang="uk-UA" dirty="0">
                <a:latin typeface="Arial Narrow" panose="020B0606020202030204" pitchFamily="34" charset="0"/>
              </a:rPr>
              <a:t>Отримання контролю над гаманцем:</a:t>
            </a:r>
          </a:p>
          <a:p>
            <a:pPr marL="712788" indent="-330200">
              <a:buClr>
                <a:schemeClr val="accent1"/>
              </a:buClr>
              <a:buSzPts val="1600"/>
              <a:buFont typeface="Barlow Semi Condensed"/>
              <a:buChar char="●"/>
            </a:pPr>
            <a:r>
              <a:rPr lang="uk-UA" dirty="0">
                <a:latin typeface="Arial Narrow" panose="020B0606020202030204" pitchFamily="34" charset="0"/>
              </a:rPr>
              <a:t>Захоплення приватного ключа.</a:t>
            </a:r>
          </a:p>
          <a:p>
            <a:pPr marL="712788" indent="-330200">
              <a:buClr>
                <a:schemeClr val="accent1"/>
              </a:buClr>
              <a:buSzPts val="1600"/>
              <a:buFont typeface="Barlow Semi Condensed"/>
              <a:buChar char="●"/>
            </a:pPr>
            <a:r>
              <a:rPr lang="uk-UA" dirty="0">
                <a:latin typeface="Arial Narrow" panose="020B0606020202030204" pitchFamily="34" charset="0"/>
              </a:rPr>
              <a:t>Фізичний доступ до пристрою</a:t>
            </a:r>
          </a:p>
          <a:p>
            <a:pPr marL="382588">
              <a:buClr>
                <a:schemeClr val="accent1"/>
              </a:buClr>
              <a:buSzPts val="1600"/>
            </a:pPr>
            <a:r>
              <a:rPr lang="uk-UA" dirty="0">
                <a:latin typeface="Arial Narrow" panose="020B0606020202030204" pitchFamily="34" charset="0"/>
              </a:rPr>
              <a:t>       (комп’ютер, телефон, апаратний гаманець).</a:t>
            </a:r>
          </a:p>
          <a:p>
            <a:pPr marL="712788" indent="-330200">
              <a:buClr>
                <a:schemeClr val="accent1"/>
              </a:buClr>
              <a:buSzPts val="1600"/>
              <a:buFont typeface="Barlow Semi Condensed"/>
              <a:buChar char="●"/>
            </a:pPr>
            <a:r>
              <a:rPr lang="uk-UA" dirty="0">
                <a:latin typeface="Arial Narrow" panose="020B0606020202030204" pitchFamily="34" charset="0"/>
              </a:rPr>
              <a:t>Злом або розшифрування гаманців.</a:t>
            </a:r>
          </a:p>
          <a:p>
            <a:pPr marL="457200" indent="-330200">
              <a:buClr>
                <a:schemeClr val="accent1"/>
              </a:buClr>
              <a:buSzPts val="1600"/>
              <a:buFont typeface="Barlow Semi Condensed"/>
              <a:buChar char="●"/>
            </a:pPr>
            <a:r>
              <a:rPr lang="uk-UA" dirty="0">
                <a:latin typeface="Arial Narrow" panose="020B0606020202030204" pitchFamily="34" charset="0"/>
              </a:rPr>
              <a:t>Переміщення коштів на контрольований гаманець:</a:t>
            </a:r>
          </a:p>
          <a:p>
            <a:pPr marL="712788" indent="-317500">
              <a:buClr>
                <a:schemeClr val="accent1"/>
              </a:buClr>
              <a:buSzPts val="1600"/>
              <a:buFont typeface="Barlow Semi Condensed"/>
              <a:buChar char="●"/>
            </a:pPr>
            <a:r>
              <a:rPr lang="uk-UA" dirty="0">
                <a:latin typeface="Arial Narrow" panose="020B0606020202030204" pitchFamily="34" charset="0"/>
              </a:rPr>
              <a:t>Створення офіційного гаманця (</a:t>
            </a:r>
            <a:r>
              <a:rPr lang="en-US" dirty="0">
                <a:latin typeface="Arial Narrow" panose="020B0606020202030204" pitchFamily="34" charset="0"/>
              </a:rPr>
              <a:t>Chain of Custody).</a:t>
            </a:r>
            <a:endParaRPr lang="uk-UA" dirty="0">
              <a:latin typeface="Arial Narrow" panose="020B0606020202030204" pitchFamily="34" charset="0"/>
            </a:endParaRPr>
          </a:p>
          <a:p>
            <a:pPr marL="712788" indent="-317500">
              <a:buClr>
                <a:schemeClr val="accent1"/>
              </a:buClr>
              <a:buSzPts val="1600"/>
              <a:buFont typeface="Barlow Semi Condensed"/>
              <a:buChar char="●"/>
            </a:pPr>
            <a:r>
              <a:rPr lang="uk-UA" dirty="0">
                <a:latin typeface="Arial Narrow" panose="020B0606020202030204" pitchFamily="34" charset="0"/>
              </a:rPr>
              <a:t>Негайне переміщення коштів.</a:t>
            </a:r>
          </a:p>
          <a:p>
            <a:pPr marL="457200" indent="-330200">
              <a:buClr>
                <a:schemeClr val="accent1"/>
              </a:buClr>
              <a:buSzPts val="1600"/>
              <a:buFont typeface="Barlow Semi Condensed"/>
              <a:buChar char="●"/>
            </a:pPr>
            <a:r>
              <a:rPr lang="uk-UA" dirty="0">
                <a:latin typeface="Arial Narrow" panose="020B0606020202030204" pitchFamily="34" charset="0"/>
              </a:rPr>
              <a:t>Забезпечення безпеки активів:</a:t>
            </a:r>
          </a:p>
          <a:p>
            <a:pPr marL="712788" indent="-330200">
              <a:buClr>
                <a:schemeClr val="accent1"/>
              </a:buClr>
              <a:buSzPts val="1600"/>
              <a:buFont typeface="Barlow Semi Condensed"/>
              <a:buChar char="●"/>
            </a:pPr>
            <a:r>
              <a:rPr lang="uk-UA" dirty="0">
                <a:latin typeface="Arial Narrow" panose="020B0606020202030204" pitchFamily="34" charset="0"/>
              </a:rPr>
              <a:t>Використання апаратних гаманців.</a:t>
            </a:r>
          </a:p>
          <a:p>
            <a:pPr marL="712788" indent="-330200">
              <a:buClr>
                <a:schemeClr val="accent1"/>
              </a:buClr>
              <a:buSzPts val="1600"/>
              <a:buFont typeface="Barlow Semi Condensed"/>
              <a:buChar char="●"/>
            </a:pPr>
            <a:r>
              <a:rPr lang="uk-UA" dirty="0">
                <a:latin typeface="Arial Narrow" panose="020B0606020202030204" pitchFamily="34" charset="0"/>
              </a:rPr>
              <a:t>Зберігання в «холодному гаманці» (</a:t>
            </a:r>
            <a:r>
              <a:rPr lang="en-US" dirty="0">
                <a:latin typeface="Arial Narrow" panose="020B0606020202030204" pitchFamily="34" charset="0"/>
              </a:rPr>
              <a:t>offline)</a:t>
            </a:r>
            <a:r>
              <a:rPr lang="uk-UA" dirty="0">
                <a:latin typeface="Arial Narrow" panose="020B0606020202030204" pitchFamily="34" charset="0"/>
              </a:rPr>
              <a:t>.</a:t>
            </a:r>
          </a:p>
          <a:p>
            <a:pPr marL="712788" indent="-330200">
              <a:buClr>
                <a:schemeClr val="accent1"/>
              </a:buClr>
              <a:buSzPts val="1600"/>
              <a:buFont typeface="Barlow Semi Condensed"/>
              <a:buChar char="●"/>
            </a:pPr>
            <a:r>
              <a:rPr lang="uk-UA" dirty="0">
                <a:latin typeface="Arial Narrow" panose="020B0606020202030204" pitchFamily="34" charset="0"/>
              </a:rPr>
              <a:t>Шифрування, резервні копії приватних ключів з багатофакторною автентифікацією.</a:t>
            </a:r>
          </a:p>
        </p:txBody>
      </p:sp>
      <p:sp>
        <p:nvSpPr>
          <p:cNvPr id="5" name="Google Shape;3214;p57">
            <a:extLst>
              <a:ext uri="{FF2B5EF4-FFF2-40B4-BE49-F238E27FC236}">
                <a16:creationId xmlns:a16="http://schemas.microsoft.com/office/drawing/2014/main" id="{37DE68C5-50D7-4AA0-B94C-82B5F0C62ECD}"/>
              </a:ext>
            </a:extLst>
          </p:cNvPr>
          <p:cNvSpPr txBox="1">
            <a:spLocks/>
          </p:cNvSpPr>
          <p:nvPr/>
        </p:nvSpPr>
        <p:spPr>
          <a:xfrm>
            <a:off x="4433539" y="1573307"/>
            <a:ext cx="4710461" cy="29045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Юридичне оформлення конфіскації:</a:t>
            </a:r>
          </a:p>
          <a:p>
            <a:pPr marL="712788" indent="-330200">
              <a:buClr>
                <a:schemeClr val="accent1"/>
              </a:buClr>
              <a:buSzPts val="1600"/>
              <a:buFont typeface="Barlow Semi Condensed"/>
              <a:buChar char="●"/>
            </a:pPr>
            <a:r>
              <a:rPr lang="uk-UA" dirty="0">
                <a:latin typeface="Arial Narrow" panose="020B0606020202030204" pitchFamily="34" charset="0"/>
              </a:rPr>
              <a:t>Ухвала суду або ордер на арешт криптовалюти.</a:t>
            </a:r>
          </a:p>
          <a:p>
            <a:pPr marL="712788" indent="-330200">
              <a:buClr>
                <a:schemeClr val="accent1"/>
              </a:buClr>
              <a:buSzPts val="1600"/>
              <a:buFont typeface="Barlow Semi Condensed"/>
              <a:buChar char="●"/>
            </a:pPr>
            <a:r>
              <a:rPr lang="uk-UA" dirty="0">
                <a:latin typeface="Arial Narrow" panose="020B0606020202030204" pitchFamily="34" charset="0"/>
              </a:rPr>
              <a:t>Документування джерела, суми, адреси і дій із доказами (для суду).</a:t>
            </a:r>
          </a:p>
          <a:p>
            <a:pPr marL="712788" indent="-330200">
              <a:buClr>
                <a:schemeClr val="accent1"/>
              </a:buClr>
              <a:buSzPts val="1600"/>
              <a:buFont typeface="Barlow Semi Condensed"/>
              <a:buChar char="●"/>
            </a:pPr>
            <a:r>
              <a:rPr lang="uk-UA" dirty="0">
                <a:latin typeface="Arial Narrow" panose="020B0606020202030204" pitchFamily="34" charset="0"/>
              </a:rPr>
              <a:t>Використання міжнародних механізмів, якщо активи були переміщені за кордон.</a:t>
            </a:r>
          </a:p>
          <a:p>
            <a:pPr marL="457200" indent="-330200">
              <a:buClr>
                <a:schemeClr val="accent1"/>
              </a:buClr>
              <a:buSzPts val="1600"/>
              <a:buFont typeface="Barlow Semi Condensed"/>
              <a:buChar char="●"/>
            </a:pPr>
            <a:r>
              <a:rPr lang="uk-UA" dirty="0">
                <a:latin typeface="Arial Narrow" panose="020B0606020202030204" pitchFamily="34" charset="0"/>
              </a:rPr>
              <a:t>Співпраця з біржами:</a:t>
            </a:r>
          </a:p>
          <a:p>
            <a:pPr marL="712788" indent="-330200">
              <a:buClr>
                <a:schemeClr val="accent1"/>
              </a:buClr>
              <a:buSzPts val="1600"/>
              <a:buFont typeface="Barlow Semi Condensed"/>
              <a:buChar char="●"/>
            </a:pPr>
            <a:r>
              <a:rPr lang="uk-UA" dirty="0">
                <a:latin typeface="Arial Narrow" panose="020B0606020202030204" pitchFamily="34" charset="0"/>
              </a:rPr>
              <a:t>Заморожування активів на рахунках користувачів.</a:t>
            </a:r>
          </a:p>
          <a:p>
            <a:pPr marL="712788" indent="-330200">
              <a:buClr>
                <a:schemeClr val="accent1"/>
              </a:buClr>
              <a:buSzPts val="1600"/>
              <a:buFont typeface="Barlow Semi Condensed"/>
              <a:buChar char="●"/>
            </a:pPr>
            <a:r>
              <a:rPr lang="uk-UA" dirty="0">
                <a:latin typeface="Arial Narrow" panose="020B0606020202030204" pitchFamily="34" charset="0"/>
              </a:rPr>
              <a:t>Запит інформації від бірж щодо транзакцій або </a:t>
            </a:r>
            <a:r>
              <a:rPr lang="en-US" dirty="0">
                <a:latin typeface="Arial Narrow" panose="020B0606020202030204" pitchFamily="34" charset="0"/>
              </a:rPr>
              <a:t>IP-</a:t>
            </a:r>
            <a:r>
              <a:rPr lang="uk-UA" dirty="0">
                <a:latin typeface="Arial Narrow" panose="020B0606020202030204" pitchFamily="34" charset="0"/>
              </a:rPr>
              <a:t>адрес.</a:t>
            </a:r>
          </a:p>
        </p:txBody>
      </p:sp>
    </p:spTree>
    <p:extLst>
      <p:ext uri="{BB962C8B-B14F-4D97-AF65-F5344CB8AC3E}">
        <p14:creationId xmlns:p14="http://schemas.microsoft.com/office/powerpoint/2010/main" val="1069105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26" name="Google Shape;2326;p44"/>
          <p:cNvGrpSpPr/>
          <p:nvPr/>
        </p:nvGrpSpPr>
        <p:grpSpPr>
          <a:xfrm>
            <a:off x="4360149" y="632092"/>
            <a:ext cx="3879489" cy="3879489"/>
            <a:chOff x="4522050" y="622650"/>
            <a:chExt cx="3898200" cy="3898200"/>
          </a:xfrm>
        </p:grpSpPr>
        <p:sp>
          <p:nvSpPr>
            <p:cNvPr id="2327" name="Google Shape;2327;p44"/>
            <p:cNvSpPr/>
            <p:nvPr/>
          </p:nvSpPr>
          <p:spPr>
            <a:xfrm>
              <a:off x="4522050" y="622650"/>
              <a:ext cx="3898200" cy="3898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4"/>
            <p:cNvSpPr/>
            <p:nvPr/>
          </p:nvSpPr>
          <p:spPr>
            <a:xfrm>
              <a:off x="4698900" y="799500"/>
              <a:ext cx="3544500" cy="35445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9" name="Google Shape;2329;p44"/>
          <p:cNvSpPr txBox="1">
            <a:spLocks noGrp="1"/>
          </p:cNvSpPr>
          <p:nvPr>
            <p:ph type="title"/>
          </p:nvPr>
        </p:nvSpPr>
        <p:spPr>
          <a:xfrm>
            <a:off x="804672" y="1783098"/>
            <a:ext cx="3073265" cy="402300"/>
          </a:xfrm>
          <a:prstGeom prst="rect">
            <a:avLst/>
          </a:prstGeom>
        </p:spPr>
        <p:txBody>
          <a:bodyPr spcFirstLastPara="1" wrap="square" lIns="91425" tIns="91425" rIns="91425" bIns="91425" anchor="b" anchorCtr="0">
            <a:noAutofit/>
          </a:bodyPr>
          <a:lstStyle/>
          <a:p>
            <a:pPr lvl="0" algn="l"/>
            <a:r>
              <a:rPr lang="uk-UA" sz="2000" dirty="0">
                <a:latin typeface="Arial Narrow" panose="020B0606020202030204" pitchFamily="34" charset="0"/>
              </a:rPr>
              <a:t>Судова  експертиза </a:t>
            </a:r>
            <a:endParaRPr sz="2000" dirty="0">
              <a:latin typeface="Arial Narrow" panose="020B0606020202030204" pitchFamily="34" charset="0"/>
              <a:sym typeface="Barlow Semi Condensed Medium"/>
            </a:endParaRPr>
          </a:p>
        </p:txBody>
      </p:sp>
      <p:sp>
        <p:nvSpPr>
          <p:cNvPr id="2330" name="Google Shape;2330;p44"/>
          <p:cNvSpPr txBox="1">
            <a:spLocks noGrp="1"/>
          </p:cNvSpPr>
          <p:nvPr>
            <p:ph type="subTitle" idx="1"/>
          </p:nvPr>
        </p:nvSpPr>
        <p:spPr>
          <a:xfrm>
            <a:off x="804672" y="1993267"/>
            <a:ext cx="3185437" cy="1595060"/>
          </a:xfrm>
          <a:prstGeom prst="rect">
            <a:avLst/>
          </a:prstGeom>
        </p:spPr>
        <p:txBody>
          <a:bodyPr spcFirstLastPara="1" wrap="square" lIns="91425" tIns="91425" rIns="91425" bIns="91425" anchor="t" anchorCtr="0">
            <a:noAutofit/>
          </a:bodyPr>
          <a:lstStyle/>
          <a:p>
            <a:pPr lvl="0"/>
            <a:r>
              <a:rPr lang="uk-UA" sz="1600" dirty="0">
                <a:latin typeface="Arial Narrow" panose="020B0606020202030204" pitchFamily="34" charset="0"/>
              </a:rPr>
              <a:t>дослідження  на основі спеціальних знань у галузі науки, техніки, мистецтва, ремесла тощо об’єктів, явищ і процесів з метою надання висновку з питань, що є предметом судового розгляду.</a:t>
            </a:r>
            <a:br>
              <a:rPr lang="uk-UA" sz="1600" dirty="0">
                <a:latin typeface="Arial Narrow" panose="020B0606020202030204" pitchFamily="34" charset="0"/>
              </a:rPr>
            </a:br>
            <a:endParaRPr lang="uk-UA" sz="1600" dirty="0">
              <a:latin typeface="Arial Narrow" panose="020B0606020202030204" pitchFamily="34" charset="0"/>
              <a:sym typeface="Barlow Semi Condensed"/>
            </a:endParaRPr>
          </a:p>
        </p:txBody>
      </p:sp>
      <p:pic>
        <p:nvPicPr>
          <p:cNvPr id="2331" name="Google Shape;2331;p44"/>
          <p:cNvPicPr preferRelativeResize="0"/>
          <p:nvPr/>
        </p:nvPicPr>
        <p:blipFill rotWithShape="1">
          <a:blip r:embed="rId3">
            <a:alphaModFix/>
          </a:blip>
          <a:srcRect l="34985" r="2674"/>
          <a:stretch/>
        </p:blipFill>
        <p:spPr>
          <a:xfrm>
            <a:off x="4718153" y="995200"/>
            <a:ext cx="3144600" cy="3153000"/>
          </a:xfrm>
          <a:prstGeom prst="ellipse">
            <a:avLst/>
          </a:prstGeom>
          <a:noFill/>
          <a:ln>
            <a:noFill/>
          </a:ln>
        </p:spPr>
      </p:pic>
    </p:spTree>
    <p:extLst>
      <p:ext uri="{BB962C8B-B14F-4D97-AF65-F5344CB8AC3E}">
        <p14:creationId xmlns:p14="http://schemas.microsoft.com/office/powerpoint/2010/main" val="247660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Судово-експертну діяльність в Україні</a:t>
            </a:r>
            <a:endParaRPr dirty="0"/>
          </a:p>
        </p:txBody>
      </p:sp>
      <p:sp>
        <p:nvSpPr>
          <p:cNvPr id="3214" name="Google Shape;3214;p57"/>
          <p:cNvSpPr txBox="1">
            <a:spLocks noGrp="1"/>
          </p:cNvSpPr>
          <p:nvPr>
            <p:ph type="subTitle" idx="1"/>
          </p:nvPr>
        </p:nvSpPr>
        <p:spPr>
          <a:xfrm>
            <a:off x="506776" y="1211534"/>
            <a:ext cx="8637224" cy="3360466"/>
          </a:xfrm>
          <a:prstGeom prst="rect">
            <a:avLst/>
          </a:prstGeom>
        </p:spPr>
        <p:txBody>
          <a:bodyPr spcFirstLastPara="1" wrap="square" lIns="91425" tIns="91425" rIns="91425" bIns="91425" anchor="t" anchorCtr="0">
            <a:noAutofit/>
          </a:bodyPr>
          <a:lstStyle/>
          <a:p>
            <a:pPr marL="127000" lvl="0">
              <a:buClr>
                <a:schemeClr val="accent1"/>
              </a:buClr>
              <a:buSzPts val="1600"/>
            </a:pPr>
            <a:r>
              <a:rPr lang="uk-UA" dirty="0">
                <a:latin typeface="Arial Narrow" panose="020B0606020202030204" pitchFamily="34" charset="0"/>
              </a:rPr>
              <a:t>Судово-експертну діяльність в Україні здійснюють:</a:t>
            </a:r>
          </a:p>
          <a:p>
            <a:pPr marL="457200" lvl="0" indent="-330200">
              <a:buClr>
                <a:schemeClr val="accent1"/>
              </a:buClr>
              <a:buSzPts val="1600"/>
              <a:buFont typeface="Barlow Semi Condensed"/>
              <a:buChar char="●"/>
            </a:pPr>
            <a:r>
              <a:rPr lang="uk-UA" dirty="0">
                <a:latin typeface="Arial Narrow" panose="020B0606020202030204" pitchFamily="34" charset="0"/>
              </a:rPr>
              <a:t>державні спеціалізовані установи,</a:t>
            </a:r>
          </a:p>
          <a:p>
            <a:pPr marL="457200" lvl="0" indent="-330200">
              <a:buClr>
                <a:schemeClr val="accent1"/>
              </a:buClr>
              <a:buSzPts val="1600"/>
              <a:buFont typeface="Barlow Semi Condensed"/>
              <a:buChar char="●"/>
            </a:pPr>
            <a:r>
              <a:rPr lang="uk-UA" dirty="0">
                <a:latin typeface="Arial Narrow" panose="020B0606020202030204" pitchFamily="34" charset="0"/>
              </a:rPr>
              <a:t>судові експерти, які не є їх працівниками,</a:t>
            </a:r>
          </a:p>
          <a:p>
            <a:pPr marL="457200" lvl="0" indent="-330200">
              <a:buClr>
                <a:schemeClr val="accent1"/>
              </a:buClr>
              <a:buSzPts val="1600"/>
              <a:buFont typeface="Barlow Semi Condensed"/>
              <a:buChar char="●"/>
            </a:pPr>
            <a:r>
              <a:rPr lang="uk-UA" dirty="0">
                <a:latin typeface="Arial Narrow" panose="020B0606020202030204" pitchFamily="34" charset="0"/>
              </a:rPr>
              <a:t>інші фахівці з відповідних галузей знань.</a:t>
            </a:r>
          </a:p>
          <a:p>
            <a:pPr marL="457200" lvl="0" indent="-330200">
              <a:buClr>
                <a:schemeClr val="accent1"/>
              </a:buClr>
              <a:buSzPts val="1600"/>
              <a:buFont typeface="Barlow Semi Condensed"/>
              <a:buChar char="●"/>
            </a:pPr>
            <a:endParaRPr lang="uk-UA" dirty="0">
              <a:latin typeface="Arial Narrow" panose="020B0606020202030204" pitchFamily="34" charset="0"/>
            </a:endParaRPr>
          </a:p>
          <a:p>
            <a:pPr marL="127000" lvl="0">
              <a:buClr>
                <a:schemeClr val="accent1"/>
              </a:buClr>
              <a:buSzPts val="1600"/>
            </a:pPr>
            <a:r>
              <a:rPr lang="uk-UA" dirty="0">
                <a:latin typeface="Arial Narrow" panose="020B0606020202030204" pitchFamily="34" charset="0"/>
              </a:rPr>
              <a:t>До державних спеціалізованих установ належать науково-дослідні та інші установи судових експертиз:</a:t>
            </a:r>
          </a:p>
          <a:p>
            <a:pPr marL="457200" lvl="0" indent="-330200">
              <a:buClr>
                <a:schemeClr val="accent1"/>
              </a:buClr>
              <a:buSzPts val="1600"/>
              <a:buFont typeface="Barlow Semi Condensed"/>
              <a:buChar char="●"/>
            </a:pPr>
            <a:r>
              <a:rPr lang="uk-UA" dirty="0">
                <a:latin typeface="Arial Narrow" panose="020B0606020202030204" pitchFamily="34" charset="0"/>
              </a:rPr>
              <a:t>Міністерства юстиції України (КНДІСЕ, ХНДІСЕ, 6 НДІСЕ), </a:t>
            </a:r>
          </a:p>
          <a:p>
            <a:pPr marL="457200" lvl="0" indent="-330200">
              <a:buClr>
                <a:schemeClr val="accent1"/>
              </a:buClr>
              <a:buSzPts val="1600"/>
              <a:buFont typeface="Barlow Semi Condensed"/>
              <a:buChar char="●"/>
            </a:pPr>
            <a:r>
              <a:rPr lang="uk-UA" dirty="0">
                <a:latin typeface="Arial Narrow" panose="020B0606020202030204" pitchFamily="34" charset="0"/>
              </a:rPr>
              <a:t>Міністерства внутрішніх справ України (НДЕКЦ),</a:t>
            </a:r>
          </a:p>
          <a:p>
            <a:pPr marL="457200" lvl="0" indent="-330200">
              <a:buClr>
                <a:schemeClr val="accent1"/>
              </a:buClr>
              <a:buSzPts val="1600"/>
              <a:buFont typeface="Barlow Semi Condensed"/>
              <a:buChar char="●"/>
            </a:pPr>
            <a:r>
              <a:rPr lang="uk-UA" dirty="0">
                <a:latin typeface="Arial Narrow" panose="020B0606020202030204" pitchFamily="34" charset="0"/>
              </a:rPr>
              <a:t>Служби безпеки України (УНДІСТСЕ),</a:t>
            </a:r>
          </a:p>
          <a:p>
            <a:pPr marL="457200" lvl="0" indent="-330200">
              <a:buClr>
                <a:schemeClr val="accent1"/>
              </a:buClr>
              <a:buSzPts val="1600"/>
              <a:buFont typeface="Barlow Semi Condensed"/>
              <a:buChar char="●"/>
            </a:pPr>
            <a:r>
              <a:rPr lang="uk-UA" dirty="0">
                <a:latin typeface="Arial Narrow" panose="020B0606020202030204" pitchFamily="34" charset="0"/>
              </a:rPr>
              <a:t>Міністерства охорони здоров`я (БСМЕ, ЦСПЕ),</a:t>
            </a:r>
          </a:p>
          <a:p>
            <a:pPr marL="457200" lvl="0" indent="-330200">
              <a:buClr>
                <a:schemeClr val="accent1"/>
              </a:buClr>
              <a:buSzPts val="1600"/>
              <a:buFont typeface="Barlow Semi Condensed"/>
              <a:buChar char="●"/>
            </a:pPr>
            <a:r>
              <a:rPr lang="uk-UA" dirty="0">
                <a:latin typeface="Arial Narrow" panose="020B0606020202030204" pitchFamily="34" charset="0"/>
              </a:rPr>
              <a:t>Міністерства оборони України, </a:t>
            </a:r>
          </a:p>
          <a:p>
            <a:pPr marL="457200" lvl="0" indent="-330200">
              <a:buClr>
                <a:schemeClr val="accent1"/>
              </a:buClr>
              <a:buSzPts val="1600"/>
              <a:buFont typeface="Barlow Semi Condensed"/>
              <a:buChar char="●"/>
            </a:pPr>
            <a:r>
              <a:rPr lang="uk-UA" dirty="0">
                <a:latin typeface="Arial Narrow" panose="020B0606020202030204" pitchFamily="34" charset="0"/>
              </a:rPr>
              <a:t>Державної прикордонної служби.</a:t>
            </a:r>
            <a:br>
              <a:rPr lang="uk-UA" dirty="0">
                <a:latin typeface="Arial Narrow" panose="020B0606020202030204" pitchFamily="34" charset="0"/>
              </a:rPr>
            </a:br>
            <a:r>
              <a:rPr lang="uk-UA" dirty="0">
                <a:latin typeface="Arial Narrow" panose="020B0606020202030204" pitchFamily="34" charset="0"/>
              </a:rPr>
              <a:t>(ст. 7 Закону України «Про судову  експертизу» )</a:t>
            </a:r>
            <a:br>
              <a:rPr lang="uk-UA" dirty="0">
                <a:latin typeface="Arial Narrow" panose="020B0606020202030204" pitchFamily="34" charset="0"/>
              </a:rPr>
            </a:br>
            <a:endParaRPr lang="uk-UA" dirty="0">
              <a:latin typeface="Arial Narrow" panose="020B0606020202030204" pitchFamily="34" charset="0"/>
            </a:endParaRPr>
          </a:p>
        </p:txBody>
      </p:sp>
    </p:spTree>
    <p:extLst>
      <p:ext uri="{BB962C8B-B14F-4D97-AF65-F5344CB8AC3E}">
        <p14:creationId xmlns:p14="http://schemas.microsoft.com/office/powerpoint/2010/main" val="1470290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12" name="Рисунок 11">
            <a:extLst>
              <a:ext uri="{FF2B5EF4-FFF2-40B4-BE49-F238E27FC236}">
                <a16:creationId xmlns:a16="http://schemas.microsoft.com/office/drawing/2014/main" id="{48A47B15-96AC-4368-A352-D2495A21D538}"/>
              </a:ext>
            </a:extLst>
          </p:cNvPr>
          <p:cNvPicPr>
            <a:picLocks noChangeAspect="1"/>
          </p:cNvPicPr>
          <p:nvPr/>
        </p:nvPicPr>
        <p:blipFill rotWithShape="1">
          <a:blip r:embed="rId3"/>
          <a:srcRect l="27733" t="35960" r="27733" b="38856"/>
          <a:stretch/>
        </p:blipFill>
        <p:spPr>
          <a:xfrm>
            <a:off x="4028005" y="0"/>
            <a:ext cx="5115995" cy="5143500"/>
          </a:xfrm>
          <a:prstGeom prst="rect">
            <a:avLst/>
          </a:prstGeom>
        </p:spPr>
      </p:pic>
      <p:sp>
        <p:nvSpPr>
          <p:cNvPr id="14" name="Google Shape;3213;p57">
            <a:extLst>
              <a:ext uri="{FF2B5EF4-FFF2-40B4-BE49-F238E27FC236}">
                <a16:creationId xmlns:a16="http://schemas.microsoft.com/office/drawing/2014/main" id="{FFA9E7C4-8176-4F65-A399-C7D0D707D78B}"/>
              </a:ext>
            </a:extLst>
          </p:cNvPr>
          <p:cNvSpPr txBox="1">
            <a:spLocks noGrp="1"/>
          </p:cNvSpPr>
          <p:nvPr>
            <p:ph type="title"/>
          </p:nvPr>
        </p:nvSpPr>
        <p:spPr>
          <a:xfrm>
            <a:off x="348343" y="1900466"/>
            <a:ext cx="3411503" cy="1545768"/>
          </a:xfrm>
          <a:prstGeom prst="rect">
            <a:avLst/>
          </a:prstGeom>
        </p:spPr>
        <p:txBody>
          <a:bodyPr spcFirstLastPara="1" wrap="square" lIns="91425" tIns="91425" rIns="91425" bIns="91425" anchor="t" anchorCtr="0">
            <a:noAutofit/>
          </a:bodyPr>
          <a:lstStyle/>
          <a:p>
            <a:pPr lvl="0" algn="ctr">
              <a:buClr>
                <a:schemeClr val="dk1"/>
              </a:buClr>
              <a:buSzPts val="1100"/>
            </a:pPr>
            <a:r>
              <a:rPr lang="uk-UA" sz="2800" dirty="0">
                <a:solidFill>
                  <a:schemeClr val="dk2"/>
                </a:solidFill>
                <a:latin typeface="Bahnschrift SemiBold Condensed" panose="020B0502040204020203" pitchFamily="34" charset="0"/>
                <a:cs typeface="Fjalla One"/>
                <a:sym typeface="Fjalla One"/>
              </a:rPr>
              <a:t>Доєднатися до групи </a:t>
            </a:r>
            <a:br>
              <a:rPr lang="en-US" sz="2800" dirty="0">
                <a:solidFill>
                  <a:schemeClr val="dk2"/>
                </a:solidFill>
                <a:latin typeface="Bahnschrift SemiBold Condensed" panose="020B0502040204020203" pitchFamily="34" charset="0"/>
                <a:cs typeface="Fjalla One"/>
                <a:sym typeface="Fjalla One"/>
              </a:rPr>
            </a:br>
            <a:r>
              <a:rPr lang="en-US" sz="2800" dirty="0">
                <a:solidFill>
                  <a:schemeClr val="dk2"/>
                </a:solidFill>
                <a:latin typeface="Bahnschrift SemiBold Condensed" panose="020B0502040204020203" pitchFamily="34" charset="0"/>
                <a:cs typeface="Fjalla One"/>
                <a:sym typeface="Fjalla One"/>
              </a:rPr>
              <a:t>WhatsApp</a:t>
            </a:r>
            <a:br>
              <a:rPr lang="en-US" sz="2800" dirty="0">
                <a:solidFill>
                  <a:schemeClr val="dk2"/>
                </a:solidFill>
                <a:latin typeface="Bahnschrift SemiBold Condensed" panose="020B0502040204020203" pitchFamily="34" charset="0"/>
                <a:cs typeface="Fjalla One"/>
                <a:sym typeface="Fjalla One"/>
              </a:rPr>
            </a:br>
            <a:r>
              <a:rPr lang="uk-UA" sz="2800" dirty="0">
                <a:solidFill>
                  <a:schemeClr val="dk2"/>
                </a:solidFill>
                <a:latin typeface="Bahnschrift SemiBold Condensed" panose="020B0502040204020203" pitchFamily="34" charset="0"/>
                <a:cs typeface="Fjalla One"/>
                <a:sym typeface="Fjalla One"/>
              </a:rPr>
              <a:t>Цифрова криміналістика</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Судовий експерт </a:t>
            </a:r>
            <a:endParaRPr dirty="0"/>
          </a:p>
        </p:txBody>
      </p:sp>
      <p:sp>
        <p:nvSpPr>
          <p:cNvPr id="3214" name="Google Shape;3214;p57"/>
          <p:cNvSpPr txBox="1">
            <a:spLocks noGrp="1"/>
          </p:cNvSpPr>
          <p:nvPr>
            <p:ph type="subTitle" idx="1"/>
          </p:nvPr>
        </p:nvSpPr>
        <p:spPr>
          <a:xfrm>
            <a:off x="0" y="1003716"/>
            <a:ext cx="9144000" cy="3360466"/>
          </a:xfrm>
          <a:prstGeom prst="rect">
            <a:avLst/>
          </a:prstGeom>
        </p:spPr>
        <p:txBody>
          <a:bodyPr spcFirstLastPara="1" wrap="square" lIns="91425" tIns="91425" rIns="91425" bIns="91425" anchor="t" anchorCtr="0">
            <a:noAutofit/>
          </a:bodyPr>
          <a:lstStyle/>
          <a:p>
            <a:pPr marL="127000" lvl="0">
              <a:buClr>
                <a:schemeClr val="accent1"/>
              </a:buClr>
              <a:buSzPts val="1600"/>
            </a:pPr>
            <a:r>
              <a:rPr lang="uk-UA" dirty="0">
                <a:solidFill>
                  <a:schemeClr val="accent1"/>
                </a:solidFill>
                <a:latin typeface="Arial Narrow" panose="020B0606020202030204" pitchFamily="34" charset="0"/>
              </a:rPr>
              <a:t>Судовий експерт </a:t>
            </a:r>
            <a:r>
              <a:rPr lang="uk-UA" dirty="0">
                <a:latin typeface="Arial Narrow" panose="020B0606020202030204" pitchFamily="34" charset="0"/>
              </a:rPr>
              <a:t>– особа, яка володіє необхідними знаннями для надання висновку з досліджуваних питань.</a:t>
            </a:r>
            <a:br>
              <a:rPr lang="uk-UA" dirty="0">
                <a:latin typeface="Arial Narrow" panose="020B0606020202030204" pitchFamily="34" charset="0"/>
              </a:rPr>
            </a:br>
            <a:br>
              <a:rPr lang="uk-UA" dirty="0">
                <a:latin typeface="Arial Narrow" panose="020B0606020202030204" pitchFamily="34" charset="0"/>
              </a:rPr>
            </a:br>
            <a:r>
              <a:rPr lang="uk-UA" dirty="0">
                <a:latin typeface="Arial Narrow" panose="020B0606020202030204" pitchFamily="34" charset="0"/>
              </a:rPr>
              <a:t>Особа, яка не може бути судовим експертом якщо:</a:t>
            </a:r>
          </a:p>
          <a:p>
            <a:pPr marL="457200" indent="-330200">
              <a:buClr>
                <a:schemeClr val="accent1"/>
              </a:buClr>
              <a:buSzPts val="1600"/>
              <a:buFont typeface="Barlow Semi Condensed"/>
              <a:buChar char="●"/>
            </a:pPr>
            <a:r>
              <a:rPr lang="uk-UA" dirty="0">
                <a:latin typeface="Arial Narrow" panose="020B0606020202030204" pitchFamily="34" charset="0"/>
              </a:rPr>
              <a:t>визнана в недієздатною;</a:t>
            </a:r>
          </a:p>
          <a:p>
            <a:pPr marL="457200" indent="-330200">
              <a:buClr>
                <a:schemeClr val="accent1"/>
              </a:buClr>
              <a:buSzPts val="1600"/>
              <a:buFont typeface="Barlow Semi Condensed"/>
              <a:buChar char="●"/>
            </a:pPr>
            <a:r>
              <a:rPr lang="uk-UA" dirty="0">
                <a:latin typeface="Arial Narrow" panose="020B0606020202030204" pitchFamily="34" charset="0"/>
              </a:rPr>
              <a:t>має не зняту або не погашену судимість;</a:t>
            </a:r>
          </a:p>
          <a:p>
            <a:pPr marL="457200" indent="-330200">
              <a:buClr>
                <a:schemeClr val="accent1"/>
              </a:buClr>
              <a:buSzPts val="1600"/>
              <a:buFont typeface="Barlow Semi Condensed"/>
              <a:buChar char="●"/>
            </a:pPr>
            <a:r>
              <a:rPr lang="uk-UA" dirty="0">
                <a:latin typeface="Arial Narrow" panose="020B0606020202030204" pitchFamily="34" charset="0"/>
              </a:rPr>
              <a:t>протягом останнього року накладалося адміністративне стягнення за вчинення корупційного правопорушення або дисциплінарне стягнення у вигляді позбавлення кваліфікації судового експерта.</a:t>
            </a:r>
          </a:p>
          <a:p>
            <a:pPr marL="127000" lvl="0">
              <a:buClr>
                <a:schemeClr val="accent1"/>
              </a:buClr>
              <a:buSzPts val="1600"/>
            </a:pPr>
            <a:endParaRPr lang="uk-UA" dirty="0">
              <a:latin typeface="Arial Narrow" panose="020B0606020202030204" pitchFamily="34" charset="0"/>
            </a:endParaRPr>
          </a:p>
          <a:p>
            <a:pPr marL="127000" lvl="0">
              <a:buClr>
                <a:schemeClr val="accent1"/>
              </a:buClr>
              <a:buSzPts val="1600"/>
            </a:pPr>
            <a:r>
              <a:rPr lang="uk-UA" dirty="0">
                <a:solidFill>
                  <a:schemeClr val="accent1"/>
                </a:solidFill>
                <a:latin typeface="Arial Narrow" panose="020B0606020202030204" pitchFamily="34" charset="0"/>
              </a:rPr>
              <a:t>Державний Реєстр атестованих судових експертів </a:t>
            </a:r>
            <a:r>
              <a:rPr lang="uk-UA" dirty="0">
                <a:latin typeface="Arial Narrow" panose="020B0606020202030204" pitchFamily="34" charset="0"/>
              </a:rPr>
              <a:t>– це офіційна електронна база даних, що ведеться з метою створення інформаційного фонду про осіб, які отримали в порядку, передбаченому Законом України «Про судову експертизу», кваліфікацію судового експерта.</a:t>
            </a:r>
            <a:br>
              <a:rPr lang="ru-RU" dirty="0">
                <a:latin typeface="Arial Narrow" panose="020B0606020202030204" pitchFamily="34" charset="0"/>
              </a:rPr>
            </a:br>
            <a:br>
              <a:rPr lang="uk-UA" dirty="0">
                <a:latin typeface="Arial Narrow" panose="020B0606020202030204" pitchFamily="34" charset="0"/>
              </a:rPr>
            </a:br>
            <a:endParaRPr lang="uk-UA" dirty="0">
              <a:latin typeface="Arial Narrow" panose="020B0606020202030204" pitchFamily="34" charset="0"/>
            </a:endParaRPr>
          </a:p>
        </p:txBody>
      </p:sp>
    </p:spTree>
    <p:extLst>
      <p:ext uri="{BB962C8B-B14F-4D97-AF65-F5344CB8AC3E}">
        <p14:creationId xmlns:p14="http://schemas.microsoft.com/office/powerpoint/2010/main" val="3432832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uk-UA" dirty="0">
                <a:latin typeface="Bahnschrift SemiBold Condensed" panose="020B0502040204020203" pitchFamily="34" charset="0"/>
              </a:rPr>
              <a:t>Реєстр атестованих судових експертів</a:t>
            </a:r>
            <a:endParaRPr dirty="0"/>
          </a:p>
        </p:txBody>
      </p:sp>
      <p:grpSp>
        <p:nvGrpSpPr>
          <p:cNvPr id="3" name="Группа 2">
            <a:extLst>
              <a:ext uri="{FF2B5EF4-FFF2-40B4-BE49-F238E27FC236}">
                <a16:creationId xmlns:a16="http://schemas.microsoft.com/office/drawing/2014/main" id="{A6E64F58-6C8B-4D0B-B594-F3F26168B30A}"/>
              </a:ext>
            </a:extLst>
          </p:cNvPr>
          <p:cNvGrpSpPr/>
          <p:nvPr/>
        </p:nvGrpSpPr>
        <p:grpSpPr>
          <a:xfrm>
            <a:off x="841508" y="835416"/>
            <a:ext cx="7824512" cy="4308084"/>
            <a:chOff x="356597" y="835416"/>
            <a:chExt cx="8430803" cy="5033459"/>
          </a:xfrm>
        </p:grpSpPr>
        <p:pic>
          <p:nvPicPr>
            <p:cNvPr id="4" name="Рисунок 3">
              <a:extLst>
                <a:ext uri="{FF2B5EF4-FFF2-40B4-BE49-F238E27FC236}">
                  <a16:creationId xmlns:a16="http://schemas.microsoft.com/office/drawing/2014/main" id="{60978D8A-8946-4322-B108-ABE5AF2D7A69}"/>
                </a:ext>
              </a:extLst>
            </p:cNvPr>
            <p:cNvPicPr>
              <a:picLocks noChangeAspect="1"/>
            </p:cNvPicPr>
            <p:nvPr/>
          </p:nvPicPr>
          <p:blipFill>
            <a:blip r:embed="rId3"/>
            <a:stretch>
              <a:fillRect/>
            </a:stretch>
          </p:blipFill>
          <p:spPr>
            <a:xfrm>
              <a:off x="356597" y="1105590"/>
              <a:ext cx="7154273" cy="1267002"/>
            </a:xfrm>
            <a:prstGeom prst="rect">
              <a:avLst/>
            </a:prstGeom>
          </p:spPr>
        </p:pic>
        <p:pic>
          <p:nvPicPr>
            <p:cNvPr id="6" name="Рисунок 5">
              <a:extLst>
                <a:ext uri="{FF2B5EF4-FFF2-40B4-BE49-F238E27FC236}">
                  <a16:creationId xmlns:a16="http://schemas.microsoft.com/office/drawing/2014/main" id="{504235A9-F65D-49EA-B3AF-334DEB2AF15A}"/>
                </a:ext>
              </a:extLst>
            </p:cNvPr>
            <p:cNvPicPr>
              <a:picLocks noChangeAspect="1"/>
            </p:cNvPicPr>
            <p:nvPr/>
          </p:nvPicPr>
          <p:blipFill rotWithShape="1">
            <a:blip r:embed="rId4"/>
            <a:srcRect t="27554"/>
            <a:stretch/>
          </p:blipFill>
          <p:spPr>
            <a:xfrm>
              <a:off x="356598" y="3556898"/>
              <a:ext cx="8430802" cy="2311977"/>
            </a:xfrm>
            <a:prstGeom prst="rect">
              <a:avLst/>
            </a:prstGeom>
          </p:spPr>
        </p:pic>
        <p:pic>
          <p:nvPicPr>
            <p:cNvPr id="7" name="Рисунок 6">
              <a:extLst>
                <a:ext uri="{FF2B5EF4-FFF2-40B4-BE49-F238E27FC236}">
                  <a16:creationId xmlns:a16="http://schemas.microsoft.com/office/drawing/2014/main" id="{A3EEE984-954D-48AF-BA7F-E5D045F03976}"/>
                </a:ext>
              </a:extLst>
            </p:cNvPr>
            <p:cNvPicPr>
              <a:picLocks noChangeAspect="1"/>
            </p:cNvPicPr>
            <p:nvPr/>
          </p:nvPicPr>
          <p:blipFill rotWithShape="1">
            <a:blip r:embed="rId4"/>
            <a:srcRect r="79087" b="88943"/>
            <a:stretch/>
          </p:blipFill>
          <p:spPr>
            <a:xfrm>
              <a:off x="366125" y="835416"/>
              <a:ext cx="1763145" cy="352870"/>
            </a:xfrm>
            <a:prstGeom prst="rect">
              <a:avLst/>
            </a:prstGeom>
          </p:spPr>
        </p:pic>
        <p:pic>
          <p:nvPicPr>
            <p:cNvPr id="2" name="Рисунок 1">
              <a:extLst>
                <a:ext uri="{FF2B5EF4-FFF2-40B4-BE49-F238E27FC236}">
                  <a16:creationId xmlns:a16="http://schemas.microsoft.com/office/drawing/2014/main" id="{1DB43B30-5456-4D35-A2E7-BCDA3675CA4C}"/>
                </a:ext>
              </a:extLst>
            </p:cNvPr>
            <p:cNvPicPr>
              <a:picLocks noChangeAspect="1"/>
            </p:cNvPicPr>
            <p:nvPr/>
          </p:nvPicPr>
          <p:blipFill>
            <a:blip r:embed="rId5"/>
            <a:stretch>
              <a:fillRect/>
            </a:stretch>
          </p:blipFill>
          <p:spPr>
            <a:xfrm>
              <a:off x="375651" y="2372592"/>
              <a:ext cx="8411749" cy="1190791"/>
            </a:xfrm>
            <a:prstGeom prst="rect">
              <a:avLst/>
            </a:prstGeom>
          </p:spPr>
        </p:pic>
      </p:grpSp>
    </p:spTree>
    <p:extLst>
      <p:ext uri="{BB962C8B-B14F-4D97-AF65-F5344CB8AC3E}">
        <p14:creationId xmlns:p14="http://schemas.microsoft.com/office/powerpoint/2010/main" val="314461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Регулювання експертної діяльності</a:t>
            </a:r>
            <a:endParaRPr dirty="0"/>
          </a:p>
        </p:txBody>
      </p:sp>
      <p:sp>
        <p:nvSpPr>
          <p:cNvPr id="3214" name="Google Shape;3214;p57"/>
          <p:cNvSpPr txBox="1">
            <a:spLocks noGrp="1"/>
          </p:cNvSpPr>
          <p:nvPr>
            <p:ph type="subTitle" idx="1"/>
          </p:nvPr>
        </p:nvSpPr>
        <p:spPr>
          <a:xfrm>
            <a:off x="665018" y="1003716"/>
            <a:ext cx="7841673" cy="3360466"/>
          </a:xfrm>
          <a:prstGeom prst="rect">
            <a:avLst/>
          </a:prstGeom>
        </p:spPr>
        <p:txBody>
          <a:bodyPr spcFirstLastPara="1" wrap="square" lIns="91425" tIns="91425" rIns="91425" bIns="91425" anchor="t" anchorCtr="0">
            <a:noAutofit/>
          </a:bodyPr>
          <a:lstStyle/>
          <a:p>
            <a:pPr marL="127000" lvl="0">
              <a:buClr>
                <a:schemeClr val="accent1"/>
              </a:buClr>
              <a:buSzPts val="1600"/>
            </a:pPr>
            <a:r>
              <a:rPr lang="uk-UA" dirty="0">
                <a:latin typeface="Arial Narrow" panose="020B0606020202030204" pitchFamily="34" charset="0"/>
              </a:rPr>
              <a:t>Експерт несе кримінальну відповідальність за:</a:t>
            </a:r>
          </a:p>
          <a:p>
            <a:pPr marL="457200" lvl="0" indent="-330200">
              <a:buClr>
                <a:schemeClr val="accent1"/>
              </a:buClr>
              <a:buSzPts val="1600"/>
              <a:buFont typeface="Barlow Semi Condensed"/>
              <a:buChar char="●"/>
            </a:pPr>
            <a:r>
              <a:rPr lang="uk-UA" dirty="0">
                <a:latin typeface="Arial Narrow" panose="020B0606020202030204" pitchFamily="34" charset="0"/>
              </a:rPr>
              <a:t>завідомо неправдивий висновок,</a:t>
            </a:r>
          </a:p>
          <a:p>
            <a:pPr marL="457200" lvl="0" indent="-330200">
              <a:buClr>
                <a:schemeClr val="accent1"/>
              </a:buClr>
              <a:buSzPts val="1600"/>
              <a:buFont typeface="Barlow Semi Condensed"/>
              <a:buChar char="●"/>
            </a:pPr>
            <a:r>
              <a:rPr lang="uk-UA" dirty="0">
                <a:latin typeface="Arial Narrow" panose="020B0606020202030204" pitchFamily="34" charset="0"/>
              </a:rPr>
              <a:t>відмову від  виконання покладених на нього обов'язків.</a:t>
            </a:r>
            <a:br>
              <a:rPr lang="uk-UA" dirty="0">
                <a:latin typeface="Arial Narrow" panose="020B0606020202030204" pitchFamily="34" charset="0"/>
              </a:rPr>
            </a:br>
            <a:r>
              <a:rPr lang="uk-UA" dirty="0">
                <a:latin typeface="Arial Narrow" panose="020B0606020202030204" pitchFamily="34" charset="0"/>
              </a:rPr>
              <a:t>(ст. 384, 385 ККУ).</a:t>
            </a:r>
          </a:p>
          <a:p>
            <a:pPr marL="412750" lvl="0" indent="-285750">
              <a:buClr>
                <a:schemeClr val="accent1"/>
              </a:buClr>
              <a:buSzPts val="1600"/>
              <a:buFont typeface="Arial" panose="020B0604020202020204" pitchFamily="34" charset="0"/>
              <a:buChar char="•"/>
            </a:pPr>
            <a:endParaRPr lang="uk-UA"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Експерт проводить експертизу тільки за зверненням сторін кримінального провадження. </a:t>
            </a:r>
          </a:p>
          <a:p>
            <a:pPr marL="127000">
              <a:buClr>
                <a:schemeClr val="accent1"/>
              </a:buClr>
              <a:buSzPts val="1600"/>
            </a:pPr>
            <a:r>
              <a:rPr lang="uk-UA" dirty="0">
                <a:latin typeface="Arial Narrow" panose="020B0606020202030204" pitchFamily="34" charset="0"/>
              </a:rPr>
              <a:t>       (ст. 244 КПК).</a:t>
            </a:r>
          </a:p>
          <a:p>
            <a:pPr marL="457200" indent="-330200">
              <a:buClr>
                <a:schemeClr val="accent1"/>
              </a:buClr>
              <a:buSzPts val="1600"/>
              <a:buFont typeface="Barlow Semi Condensed"/>
              <a:buChar char="●"/>
            </a:pPr>
            <a:r>
              <a:rPr lang="uk-UA" dirty="0">
                <a:latin typeface="Arial Narrow" panose="020B0606020202030204" pitchFamily="34" charset="0"/>
              </a:rPr>
              <a:t>Підставою для проведення експертизи є документ (постанова слідчого, ухвала суду) про призначення експертизи.</a:t>
            </a:r>
          </a:p>
          <a:p>
            <a:pPr marL="457200" indent="-330200">
              <a:buClr>
                <a:schemeClr val="accent1"/>
              </a:buClr>
              <a:buSzPts val="1600"/>
              <a:buFont typeface="Barlow Semi Condensed"/>
              <a:buChar char="●"/>
            </a:pPr>
            <a:r>
              <a:rPr lang="uk-UA" dirty="0">
                <a:latin typeface="Arial Narrow" panose="020B0606020202030204" pitchFamily="34" charset="0"/>
              </a:rPr>
              <a:t>Об'єкти для проведення експертизи надаються стороною кримінального провадження.</a:t>
            </a:r>
            <a:br>
              <a:rPr lang="uk-UA" dirty="0">
                <a:latin typeface="Arial Narrow" panose="020B0606020202030204" pitchFamily="34" charset="0"/>
              </a:rPr>
            </a:br>
            <a:r>
              <a:rPr lang="uk-UA" dirty="0">
                <a:latin typeface="Arial Narrow" panose="020B0606020202030204" pitchFamily="34" charset="0"/>
              </a:rPr>
              <a:t>Експерт не має права за власною ініціативою збирати матеріали експертизи.</a:t>
            </a:r>
            <a:br>
              <a:rPr lang="uk-UA" dirty="0">
                <a:latin typeface="Arial Narrow" panose="020B0606020202030204" pitchFamily="34" charset="0"/>
              </a:rPr>
            </a:br>
            <a:br>
              <a:rPr lang="uk-UA" dirty="0">
                <a:latin typeface="Arial Narrow" panose="020B0606020202030204" pitchFamily="34" charset="0"/>
              </a:rPr>
            </a:br>
            <a:endParaRPr lang="uk-UA" dirty="0">
              <a:latin typeface="Arial Narrow" panose="020B0606020202030204" pitchFamily="34" charset="0"/>
            </a:endParaRPr>
          </a:p>
        </p:txBody>
      </p:sp>
    </p:spTree>
    <p:extLst>
      <p:ext uri="{BB962C8B-B14F-4D97-AF65-F5344CB8AC3E}">
        <p14:creationId xmlns:p14="http://schemas.microsoft.com/office/powerpoint/2010/main" val="1384474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Види експертиз</a:t>
            </a:r>
            <a:endParaRPr dirty="0"/>
          </a:p>
        </p:txBody>
      </p:sp>
      <p:sp>
        <p:nvSpPr>
          <p:cNvPr id="3214" name="Google Shape;3214;p57"/>
          <p:cNvSpPr txBox="1">
            <a:spLocks noGrp="1"/>
          </p:cNvSpPr>
          <p:nvPr>
            <p:ph type="subTitle" idx="1"/>
          </p:nvPr>
        </p:nvSpPr>
        <p:spPr>
          <a:xfrm>
            <a:off x="665018" y="1003716"/>
            <a:ext cx="7841673" cy="3360466"/>
          </a:xfrm>
          <a:prstGeom prst="rect">
            <a:avLst/>
          </a:prstGeom>
        </p:spPr>
        <p:txBody>
          <a:bodyPr spcFirstLastPara="1" wrap="square" lIns="91425" tIns="91425" rIns="91425" bIns="91425" anchor="t" anchorCtr="0">
            <a:noAutofit/>
          </a:bodyPr>
          <a:lstStyle/>
          <a:p>
            <a:pPr marL="457200" indent="-330200">
              <a:buClr>
                <a:schemeClr val="accent1"/>
              </a:buClr>
              <a:buSzPts val="1600"/>
              <a:buFont typeface="Barlow Semi Condensed"/>
              <a:buChar char="●"/>
            </a:pPr>
            <a:r>
              <a:rPr lang="uk-UA" dirty="0">
                <a:latin typeface="Arial Narrow" panose="020B0606020202030204" pitchFamily="34" charset="0"/>
              </a:rPr>
              <a:t>Криміналістична: </a:t>
            </a:r>
          </a:p>
          <a:p>
            <a:pPr marL="803275" lvl="0" indent="-330200">
              <a:buClr>
                <a:schemeClr val="accent1"/>
              </a:buClr>
              <a:buSzPts val="1600"/>
              <a:buFont typeface="Barlow Semi Condensed"/>
              <a:buChar char="●"/>
            </a:pPr>
            <a:r>
              <a:rPr lang="uk-UA" dirty="0">
                <a:latin typeface="Arial Narrow" panose="020B0606020202030204" pitchFamily="34" charset="0"/>
              </a:rPr>
              <a:t>почеркознавча; </a:t>
            </a:r>
          </a:p>
          <a:p>
            <a:pPr marL="803275" lvl="0" indent="-330200">
              <a:buClr>
                <a:schemeClr val="accent1"/>
              </a:buClr>
              <a:buSzPts val="1600"/>
              <a:buFont typeface="Barlow Semi Condensed"/>
              <a:buChar char="●"/>
            </a:pPr>
            <a:r>
              <a:rPr lang="uk-UA" dirty="0">
                <a:latin typeface="Arial Narrow" panose="020B0606020202030204" pitchFamily="34" charset="0"/>
              </a:rPr>
              <a:t>лінгвістична експертиза мовлення; </a:t>
            </a:r>
          </a:p>
          <a:p>
            <a:pPr marL="803275" lvl="0" indent="-330200">
              <a:buClr>
                <a:schemeClr val="accent1"/>
              </a:buClr>
              <a:buSzPts val="1600"/>
              <a:buFont typeface="Barlow Semi Condensed"/>
              <a:buChar char="●"/>
            </a:pPr>
            <a:r>
              <a:rPr lang="uk-UA" dirty="0">
                <a:latin typeface="Arial Narrow" panose="020B0606020202030204" pitchFamily="34" charset="0"/>
              </a:rPr>
              <a:t>технічна експертиза документів; </a:t>
            </a:r>
          </a:p>
          <a:p>
            <a:pPr marL="803275" lvl="0" indent="-330200">
              <a:buClr>
                <a:schemeClr val="accent1"/>
              </a:buClr>
              <a:buSzPts val="1600"/>
              <a:buFont typeface="Barlow Semi Condensed"/>
              <a:buChar char="●"/>
            </a:pPr>
            <a:r>
              <a:rPr lang="uk-UA" dirty="0">
                <a:latin typeface="Arial Narrow" panose="020B0606020202030204" pitchFamily="34" charset="0"/>
              </a:rPr>
              <a:t>експертиза зброї та слідів; </a:t>
            </a:r>
          </a:p>
          <a:p>
            <a:pPr marL="803275" lvl="0" indent="-330200">
              <a:buClr>
                <a:schemeClr val="accent1"/>
              </a:buClr>
              <a:buSzPts val="1600"/>
              <a:buFont typeface="Barlow Semi Condensed"/>
              <a:buChar char="●"/>
            </a:pPr>
            <a:r>
              <a:rPr lang="uk-UA" dirty="0">
                <a:latin typeface="Arial Narrow" panose="020B0606020202030204" pitchFamily="34" charset="0"/>
              </a:rPr>
              <a:t>трасологічна; </a:t>
            </a:r>
          </a:p>
          <a:p>
            <a:pPr marL="803275" lvl="0" indent="-330200">
              <a:buClr>
                <a:schemeClr val="accent1"/>
              </a:buClr>
              <a:buSzPts val="1600"/>
              <a:buFont typeface="Barlow Semi Condensed"/>
              <a:buChar char="●"/>
            </a:pPr>
            <a:r>
              <a:rPr lang="uk-UA" dirty="0">
                <a:latin typeface="Arial Narrow" panose="020B0606020202030204" pitchFamily="34" charset="0"/>
              </a:rPr>
              <a:t>фототехнічна, портретна; </a:t>
            </a:r>
          </a:p>
          <a:p>
            <a:pPr marL="803275" lvl="0" indent="-330200">
              <a:buClr>
                <a:schemeClr val="accent1"/>
              </a:buClr>
              <a:buSzPts val="1600"/>
              <a:buFont typeface="Barlow Semi Condensed"/>
              <a:buChar char="●"/>
            </a:pPr>
            <a:r>
              <a:rPr lang="uk-UA" dirty="0">
                <a:latin typeface="Arial Narrow" panose="020B0606020202030204" pitchFamily="34" charset="0"/>
              </a:rPr>
              <a:t>експертиза голограм; </a:t>
            </a:r>
          </a:p>
          <a:p>
            <a:pPr marL="803275" lvl="0" indent="-330200">
              <a:buClr>
                <a:schemeClr val="accent1"/>
              </a:buClr>
              <a:buSzPts val="1600"/>
              <a:buFont typeface="Barlow Semi Condensed"/>
              <a:buChar char="●"/>
            </a:pPr>
            <a:r>
              <a:rPr lang="uk-UA" dirty="0">
                <a:latin typeface="Arial Narrow" panose="020B0606020202030204" pitchFamily="34" charset="0"/>
              </a:rPr>
              <a:t>відео-, звукозапису; </a:t>
            </a:r>
          </a:p>
          <a:p>
            <a:pPr marL="803275" lvl="0" indent="-330200">
              <a:buClr>
                <a:schemeClr val="accent1"/>
              </a:buClr>
              <a:buSzPts val="1600"/>
              <a:buFont typeface="Barlow Semi Condensed"/>
              <a:buChar char="●"/>
            </a:pPr>
            <a:r>
              <a:rPr lang="uk-UA" dirty="0">
                <a:solidFill>
                  <a:schemeClr val="accent1"/>
                </a:solidFill>
                <a:latin typeface="Arial Narrow" panose="020B0606020202030204" pitchFamily="34" charset="0"/>
              </a:rPr>
              <a:t>спеціальних технічних засобів (СТЗ) негласного отримання інформації</a:t>
            </a:r>
          </a:p>
          <a:p>
            <a:pPr marL="803275" lvl="0" indent="-330200">
              <a:buClr>
                <a:schemeClr val="accent1"/>
              </a:buClr>
              <a:buSzPts val="1600"/>
              <a:buFont typeface="Barlow Semi Condensed"/>
              <a:buChar char="●"/>
            </a:pPr>
            <a:r>
              <a:rPr lang="uk-UA" dirty="0">
                <a:latin typeface="Arial Narrow" panose="020B0606020202030204" pitchFamily="34" charset="0"/>
              </a:rPr>
              <a:t>вибухотехнічна; </a:t>
            </a:r>
          </a:p>
          <a:p>
            <a:pPr marL="803275" lvl="0" indent="-330200">
              <a:buClr>
                <a:schemeClr val="accent1"/>
              </a:buClr>
              <a:buSzPts val="1600"/>
              <a:buFont typeface="Barlow Semi Condensed"/>
              <a:buChar char="●"/>
            </a:pPr>
            <a:r>
              <a:rPr lang="uk-UA" dirty="0">
                <a:latin typeface="Arial Narrow" panose="020B0606020202030204" pitchFamily="34" charset="0"/>
              </a:rPr>
              <a:t>матеріалів, речовин;</a:t>
            </a:r>
          </a:p>
          <a:p>
            <a:pPr marL="803275" lvl="0" indent="-330200">
              <a:buClr>
                <a:schemeClr val="accent1"/>
              </a:buClr>
              <a:buSzPts val="1600"/>
              <a:buFont typeface="Barlow Semi Condensed"/>
              <a:buChar char="●"/>
            </a:pPr>
            <a:r>
              <a:rPr lang="uk-UA" dirty="0">
                <a:latin typeface="Arial Narrow" panose="020B0606020202030204" pitchFamily="34" charset="0"/>
              </a:rPr>
              <a:t>біологічна;</a:t>
            </a:r>
          </a:p>
        </p:txBody>
      </p:sp>
    </p:spTree>
    <p:extLst>
      <p:ext uri="{BB962C8B-B14F-4D97-AF65-F5344CB8AC3E}">
        <p14:creationId xmlns:p14="http://schemas.microsoft.com/office/powerpoint/2010/main" val="2915247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Види експертиз</a:t>
            </a:r>
            <a:endParaRPr dirty="0"/>
          </a:p>
        </p:txBody>
      </p:sp>
      <p:sp>
        <p:nvSpPr>
          <p:cNvPr id="3214" name="Google Shape;3214;p57"/>
          <p:cNvSpPr txBox="1">
            <a:spLocks noGrp="1"/>
          </p:cNvSpPr>
          <p:nvPr>
            <p:ph type="subTitle" idx="1"/>
          </p:nvPr>
        </p:nvSpPr>
        <p:spPr>
          <a:xfrm>
            <a:off x="665018" y="1003716"/>
            <a:ext cx="7841673" cy="3801456"/>
          </a:xfrm>
          <a:prstGeom prst="rect">
            <a:avLst/>
          </a:prstGeom>
        </p:spPr>
        <p:txBody>
          <a:bodyPr spcFirstLastPara="1" wrap="square" lIns="91425" tIns="91425" rIns="91425" bIns="91425" anchor="t" anchorCtr="0">
            <a:noAutofit/>
          </a:bodyPr>
          <a:lstStyle/>
          <a:p>
            <a:pPr marL="457200" lvl="0" indent="-330200">
              <a:buClr>
                <a:schemeClr val="accent1"/>
              </a:buClr>
              <a:buSzPts val="1600"/>
              <a:buFont typeface="Barlow Semi Condensed"/>
              <a:buChar char="●"/>
            </a:pPr>
            <a:r>
              <a:rPr lang="uk-UA" dirty="0">
                <a:latin typeface="Arial Narrow" panose="020B0606020202030204" pitchFamily="34" charset="0"/>
              </a:rPr>
              <a:t>Інженерно-технічна:</a:t>
            </a:r>
          </a:p>
          <a:p>
            <a:pPr marL="803275" lvl="0" indent="-330200">
              <a:buClr>
                <a:schemeClr val="accent1"/>
              </a:buClr>
              <a:buSzPts val="1600"/>
              <a:buFont typeface="Barlow Semi Condensed"/>
              <a:buChar char="●"/>
            </a:pPr>
            <a:r>
              <a:rPr lang="uk-UA" dirty="0">
                <a:latin typeface="Arial Narrow" panose="020B0606020202030204" pitchFamily="34" charset="0"/>
              </a:rPr>
              <a:t>інженерно-транспортна; </a:t>
            </a:r>
          </a:p>
          <a:p>
            <a:pPr marL="803275" lvl="0" indent="-330200">
              <a:buClr>
                <a:schemeClr val="accent1"/>
              </a:buClr>
              <a:buSzPts val="1600"/>
              <a:buFont typeface="Barlow Semi Condensed"/>
              <a:buChar char="●"/>
            </a:pPr>
            <a:r>
              <a:rPr lang="uk-UA" dirty="0">
                <a:latin typeface="Arial Narrow" panose="020B0606020202030204" pitchFamily="34" charset="0"/>
              </a:rPr>
              <a:t>будівельно-технічна; </a:t>
            </a:r>
          </a:p>
          <a:p>
            <a:pPr marL="803275" lvl="0" indent="-330200">
              <a:buClr>
                <a:schemeClr val="accent1"/>
              </a:buClr>
              <a:buSzPts val="1600"/>
              <a:buFont typeface="Barlow Semi Condensed"/>
              <a:buChar char="●"/>
            </a:pPr>
            <a:r>
              <a:rPr lang="uk-UA" dirty="0">
                <a:latin typeface="Arial Narrow" panose="020B0606020202030204" pitchFamily="34" charset="0"/>
              </a:rPr>
              <a:t>пожеже-технічна; </a:t>
            </a:r>
          </a:p>
          <a:p>
            <a:pPr marL="803275" lvl="0" indent="-330200">
              <a:buClr>
                <a:schemeClr val="accent1"/>
              </a:buClr>
              <a:buSzPts val="1600"/>
              <a:buFont typeface="Barlow Semi Condensed"/>
              <a:buChar char="●"/>
            </a:pPr>
            <a:r>
              <a:rPr lang="uk-UA" dirty="0">
                <a:solidFill>
                  <a:schemeClr val="accent1"/>
                </a:solidFill>
                <a:latin typeface="Arial Narrow" panose="020B0606020202030204" pitchFamily="34" charset="0"/>
              </a:rPr>
              <a:t>комп’ютерно-технічна (КТЕ); </a:t>
            </a:r>
          </a:p>
          <a:p>
            <a:pPr marL="803275" lvl="0" indent="-330200">
              <a:buClr>
                <a:schemeClr val="accent1"/>
              </a:buClr>
              <a:buSzPts val="1600"/>
              <a:buFont typeface="Barlow Semi Condensed"/>
              <a:buChar char="●"/>
            </a:pPr>
            <a:r>
              <a:rPr lang="uk-UA" dirty="0">
                <a:solidFill>
                  <a:schemeClr val="accent1"/>
                </a:solidFill>
                <a:latin typeface="Arial Narrow" panose="020B0606020202030204" pitchFamily="34" charset="0"/>
              </a:rPr>
              <a:t>телекомунікаційна;</a:t>
            </a:r>
          </a:p>
          <a:p>
            <a:pPr marL="457200" lvl="0" indent="-330200">
              <a:buClr>
                <a:schemeClr val="accent1"/>
              </a:buClr>
              <a:buSzPts val="1600"/>
              <a:buFont typeface="Barlow Semi Condensed"/>
              <a:buChar char="●"/>
            </a:pPr>
            <a:r>
              <a:rPr lang="uk-UA" dirty="0">
                <a:latin typeface="Arial Narrow" panose="020B0606020202030204" pitchFamily="34" charset="0"/>
              </a:rPr>
              <a:t>Економічна;</a:t>
            </a:r>
          </a:p>
          <a:p>
            <a:pPr marL="457200" lvl="0" indent="-330200">
              <a:buClr>
                <a:schemeClr val="accent1"/>
              </a:buClr>
              <a:buSzPts val="1600"/>
              <a:buFont typeface="Barlow Semi Condensed"/>
              <a:buChar char="●"/>
            </a:pPr>
            <a:r>
              <a:rPr lang="uk-UA" dirty="0">
                <a:latin typeface="Arial Narrow" panose="020B0606020202030204" pitchFamily="34" charset="0"/>
              </a:rPr>
              <a:t>Товарознавча;</a:t>
            </a:r>
          </a:p>
          <a:p>
            <a:pPr marL="457200" lvl="0" indent="-330200">
              <a:buClr>
                <a:schemeClr val="accent1"/>
              </a:buClr>
              <a:buSzPts val="1600"/>
              <a:buFont typeface="Barlow Semi Condensed"/>
              <a:buChar char="●"/>
            </a:pPr>
            <a:r>
              <a:rPr lang="uk-UA" dirty="0">
                <a:latin typeface="Arial Narrow" panose="020B0606020202030204" pitchFamily="34" charset="0"/>
              </a:rPr>
              <a:t>Експертиза </a:t>
            </a:r>
            <a:r>
              <a:rPr lang="uk-UA" dirty="0">
                <a:solidFill>
                  <a:schemeClr val="accent1"/>
                </a:solidFill>
                <a:latin typeface="Arial Narrow" panose="020B0606020202030204" pitchFamily="34" charset="0"/>
              </a:rPr>
              <a:t>у сфері інтелектуальної власності;</a:t>
            </a:r>
          </a:p>
          <a:p>
            <a:pPr marL="457200" lvl="0" indent="-330200">
              <a:buClr>
                <a:schemeClr val="accent1"/>
              </a:buClr>
              <a:buSzPts val="1600"/>
              <a:buFont typeface="Barlow Semi Condensed"/>
              <a:buChar char="●"/>
            </a:pPr>
            <a:r>
              <a:rPr lang="uk-UA" dirty="0">
                <a:latin typeface="Arial Narrow" panose="020B0606020202030204" pitchFamily="34" charset="0"/>
              </a:rPr>
              <a:t>Психологічна;</a:t>
            </a:r>
          </a:p>
          <a:p>
            <a:pPr marL="457200" lvl="0" indent="-330200">
              <a:buClr>
                <a:schemeClr val="accent1"/>
              </a:buClr>
              <a:buSzPts val="1600"/>
              <a:buFont typeface="Barlow Semi Condensed"/>
              <a:buChar char="●"/>
            </a:pPr>
            <a:r>
              <a:rPr lang="uk-UA" dirty="0">
                <a:latin typeface="Arial Narrow" panose="020B0606020202030204" pitchFamily="34" charset="0"/>
              </a:rPr>
              <a:t>Мистецтвознавча;</a:t>
            </a:r>
          </a:p>
          <a:p>
            <a:pPr marL="457200" lvl="0" indent="-330200">
              <a:buClr>
                <a:schemeClr val="accent1"/>
              </a:buClr>
              <a:buSzPts val="1600"/>
              <a:buFont typeface="Barlow Semi Condensed"/>
              <a:buChar char="●"/>
            </a:pPr>
            <a:r>
              <a:rPr lang="uk-UA" dirty="0">
                <a:latin typeface="Arial Narrow" panose="020B0606020202030204" pitchFamily="34" charset="0"/>
              </a:rPr>
              <a:t>Екологічна;</a:t>
            </a:r>
          </a:p>
          <a:p>
            <a:pPr marL="457200" lvl="0" indent="-330200">
              <a:buClr>
                <a:schemeClr val="accent1"/>
              </a:buClr>
              <a:buSzPts val="1600"/>
              <a:buFont typeface="Barlow Semi Condensed"/>
              <a:buChar char="●"/>
            </a:pPr>
            <a:r>
              <a:rPr lang="uk-UA" dirty="0">
                <a:latin typeface="Arial Narrow" panose="020B0606020202030204" pitchFamily="34" charset="0"/>
              </a:rPr>
              <a:t>Військова;</a:t>
            </a:r>
          </a:p>
          <a:p>
            <a:pPr marL="457200" lvl="0" indent="-330200">
              <a:buClr>
                <a:schemeClr val="accent1"/>
              </a:buClr>
              <a:buSzPts val="1600"/>
              <a:buFont typeface="Barlow Semi Condensed"/>
              <a:buChar char="●"/>
            </a:pPr>
            <a:r>
              <a:rPr lang="uk-UA" dirty="0">
                <a:latin typeface="Arial Narrow" panose="020B0606020202030204" pitchFamily="34" charset="0"/>
              </a:rPr>
              <a:t>Судово-ветеринарна;</a:t>
            </a:r>
          </a:p>
          <a:p>
            <a:pPr marL="457200" lvl="0" indent="-330200">
              <a:buClr>
                <a:schemeClr val="accent1"/>
              </a:buClr>
              <a:buSzPts val="1600"/>
              <a:buFont typeface="Barlow Semi Condensed"/>
              <a:buChar char="●"/>
            </a:pPr>
            <a:r>
              <a:rPr lang="uk-UA" dirty="0">
                <a:latin typeface="Arial Narrow" panose="020B0606020202030204" pitchFamily="34" charset="0"/>
              </a:rPr>
              <a:t>Гемологічна.</a:t>
            </a:r>
          </a:p>
        </p:txBody>
      </p:sp>
    </p:spTree>
    <p:extLst>
      <p:ext uri="{BB962C8B-B14F-4D97-AF65-F5344CB8AC3E}">
        <p14:creationId xmlns:p14="http://schemas.microsoft.com/office/powerpoint/2010/main" val="1778488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Питання</a:t>
            </a:r>
            <a:endParaRPr dirty="0"/>
          </a:p>
        </p:txBody>
      </p:sp>
      <p:sp>
        <p:nvSpPr>
          <p:cNvPr id="3214" name="Google Shape;3214;p57"/>
          <p:cNvSpPr txBox="1">
            <a:spLocks noGrp="1"/>
          </p:cNvSpPr>
          <p:nvPr>
            <p:ph type="subTitle" idx="1"/>
          </p:nvPr>
        </p:nvSpPr>
        <p:spPr>
          <a:xfrm>
            <a:off x="665018" y="762000"/>
            <a:ext cx="7841673" cy="3865418"/>
          </a:xfrm>
          <a:prstGeom prst="rect">
            <a:avLst/>
          </a:prstGeom>
        </p:spPr>
        <p:txBody>
          <a:bodyPr spcFirstLastPara="1" wrap="square" lIns="91425" tIns="91425" rIns="91425" bIns="91425" anchor="t" anchorCtr="0">
            <a:noAutofit/>
          </a:bodyPr>
          <a:lstStyle/>
          <a:p>
            <a:pPr marL="457200" lvl="0" indent="-330200">
              <a:buClr>
                <a:schemeClr val="accent1"/>
              </a:buClr>
              <a:buSzPts val="1600"/>
              <a:buFont typeface="Barlow Semi Condensed"/>
              <a:buChar char="●"/>
            </a:pPr>
            <a:r>
              <a:rPr lang="uk-UA" dirty="0">
                <a:latin typeface="Arial Narrow" panose="020B0606020202030204" pitchFamily="34" charset="0"/>
              </a:rPr>
              <a:t>КТЕ:</a:t>
            </a:r>
          </a:p>
          <a:p>
            <a:pPr marL="803275" indent="-330200">
              <a:buClr>
                <a:schemeClr val="accent1"/>
              </a:buClr>
              <a:buSzPts val="1600"/>
              <a:buFont typeface="Barlow Semi Condensed"/>
              <a:buChar char="●"/>
            </a:pPr>
            <a:r>
              <a:rPr lang="uk-UA" dirty="0">
                <a:latin typeface="Arial Narrow" panose="020B0606020202030204" pitchFamily="34" charset="0"/>
              </a:rPr>
              <a:t>Чи міститься на даному носії інформація стосовно…?</a:t>
            </a:r>
          </a:p>
          <a:p>
            <a:pPr marL="803275" indent="-330200">
              <a:buClr>
                <a:schemeClr val="accent1"/>
              </a:buClr>
              <a:buSzPts val="1600"/>
              <a:buFont typeface="Barlow Semi Condensed"/>
              <a:buChar char="●"/>
            </a:pPr>
            <a:r>
              <a:rPr lang="uk-UA" dirty="0">
                <a:latin typeface="Arial Narrow" panose="020B0606020202030204" pitchFamily="34" charset="0"/>
              </a:rPr>
              <a:t>Чи містить носій інформацію про певні дії користувача?</a:t>
            </a:r>
          </a:p>
          <a:p>
            <a:pPr marL="803275" indent="-330200">
              <a:buClr>
                <a:schemeClr val="accent1"/>
              </a:buClr>
              <a:buSzPts val="1600"/>
              <a:buFont typeface="Barlow Semi Condensed"/>
              <a:buChar char="●"/>
            </a:pPr>
            <a:r>
              <a:rPr lang="uk-UA" dirty="0">
                <a:latin typeface="Arial Narrow" panose="020B0606020202030204" pitchFamily="34" charset="0"/>
              </a:rPr>
              <a:t>Чи піддавався накопичувач процедурам з метою знищення інформації?</a:t>
            </a:r>
          </a:p>
          <a:p>
            <a:pPr marL="803275" indent="-330200">
              <a:buClr>
                <a:schemeClr val="accent1"/>
              </a:buClr>
              <a:buSzPts val="1600"/>
              <a:buFont typeface="Barlow Semi Condensed"/>
              <a:buChar char="●"/>
            </a:pPr>
            <a:r>
              <a:rPr lang="uk-UA" dirty="0">
                <a:latin typeface="Arial Narrow" panose="020B0606020202030204" pitchFamily="34" charset="0"/>
              </a:rPr>
              <a:t>Чи могла бути створена зазначена інформація на цьому комп'ютері, чи вона перенесена з іншого носія?</a:t>
            </a:r>
          </a:p>
          <a:p>
            <a:pPr marL="803275" indent="-330200">
              <a:buClr>
                <a:schemeClr val="accent1"/>
              </a:buClr>
              <a:buSzPts val="1600"/>
              <a:buFont typeface="Barlow Semi Condensed"/>
              <a:buChar char="●"/>
            </a:pPr>
            <a:r>
              <a:rPr lang="uk-UA" dirty="0">
                <a:latin typeface="Arial Narrow" panose="020B0606020202030204" pitchFamily="34" charset="0"/>
              </a:rPr>
              <a:t>Які атрибути (час редагування, створення, видалення…) файлів?</a:t>
            </a:r>
          </a:p>
          <a:p>
            <a:pPr marL="803275" indent="-330200">
              <a:buClr>
                <a:schemeClr val="accent1"/>
              </a:buClr>
              <a:buSzPts val="1600"/>
              <a:buFont typeface="Barlow Semi Condensed"/>
              <a:buChar char="●"/>
            </a:pPr>
            <a:r>
              <a:rPr lang="uk-UA" dirty="0">
                <a:latin typeface="Arial Narrow" panose="020B0606020202030204" pitchFamily="34" charset="0"/>
              </a:rPr>
              <a:t>Чи містить накопичувач певне ПЗ?</a:t>
            </a:r>
          </a:p>
          <a:p>
            <a:pPr marL="803275" indent="-330200">
              <a:buClr>
                <a:schemeClr val="accent1"/>
              </a:buClr>
              <a:buSzPts val="1600"/>
              <a:buFont typeface="Barlow Semi Condensed"/>
              <a:buChar char="●"/>
            </a:pPr>
            <a:r>
              <a:rPr lang="uk-UA" dirty="0">
                <a:latin typeface="Arial Narrow" panose="020B0606020202030204" pitchFamily="34" charset="0"/>
              </a:rPr>
              <a:t>Чи можливе виконання певних дій за допомогою даного ПЗ?</a:t>
            </a:r>
          </a:p>
          <a:p>
            <a:pPr marL="457200" indent="-330200">
              <a:buClr>
                <a:schemeClr val="accent1"/>
              </a:buClr>
              <a:buSzPts val="1600"/>
              <a:buFont typeface="Barlow Semi Condensed"/>
              <a:buChar char="●"/>
            </a:pPr>
            <a:r>
              <a:rPr lang="uk-UA" dirty="0">
                <a:latin typeface="Arial Narrow" panose="020B0606020202030204" pitchFamily="34" charset="0"/>
              </a:rPr>
              <a:t>ШПЗ:</a:t>
            </a:r>
          </a:p>
          <a:p>
            <a:pPr marL="803275" indent="-330200">
              <a:buClr>
                <a:schemeClr val="accent1"/>
              </a:buClr>
              <a:buSzPts val="1600"/>
              <a:buFont typeface="Barlow Semi Condensed"/>
              <a:buChar char="●"/>
            </a:pPr>
            <a:r>
              <a:rPr lang="uk-UA" dirty="0">
                <a:latin typeface="Arial Narrow" panose="020B0606020202030204" pitchFamily="34" charset="0"/>
              </a:rPr>
              <a:t>Чи міститься на наданому на дослідження об’єкті програми віддаленого доступу, віддаленого керування? </a:t>
            </a:r>
          </a:p>
          <a:p>
            <a:pPr marL="803275" indent="-330200">
              <a:buClr>
                <a:schemeClr val="accent1"/>
              </a:buClr>
              <a:buSzPts val="1600"/>
              <a:buFont typeface="Barlow Semi Condensed"/>
              <a:buChar char="●"/>
            </a:pPr>
            <a:r>
              <a:rPr lang="uk-UA" dirty="0">
                <a:latin typeface="Arial Narrow" panose="020B0606020202030204" pitchFamily="34" charset="0"/>
              </a:rPr>
              <a:t>Який спосіб його адміністрування та передачі звітів?</a:t>
            </a:r>
          </a:p>
          <a:p>
            <a:pPr marL="803275" indent="-330200">
              <a:buClr>
                <a:schemeClr val="accent1"/>
              </a:buClr>
              <a:buSzPts val="1600"/>
              <a:buFont typeface="Barlow Semi Condensed"/>
              <a:buChar char="●"/>
            </a:pPr>
            <a:r>
              <a:rPr lang="uk-UA" dirty="0">
                <a:latin typeface="Arial Narrow" panose="020B0606020202030204" pitchFamily="34" charset="0"/>
              </a:rPr>
              <a:t>Які зміни та процеси, відбувалися на наданому на дослідження обладнанні за певний період часу?</a:t>
            </a:r>
          </a:p>
        </p:txBody>
      </p:sp>
    </p:spTree>
    <p:extLst>
      <p:ext uri="{BB962C8B-B14F-4D97-AF65-F5344CB8AC3E}">
        <p14:creationId xmlns:p14="http://schemas.microsoft.com/office/powerpoint/2010/main" val="3917055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Питання</a:t>
            </a:r>
            <a:endParaRPr dirty="0"/>
          </a:p>
        </p:txBody>
      </p:sp>
      <p:sp>
        <p:nvSpPr>
          <p:cNvPr id="3214" name="Google Shape;3214;p57"/>
          <p:cNvSpPr txBox="1">
            <a:spLocks noGrp="1"/>
          </p:cNvSpPr>
          <p:nvPr>
            <p:ph type="subTitle" idx="1"/>
          </p:nvPr>
        </p:nvSpPr>
        <p:spPr>
          <a:xfrm>
            <a:off x="678872" y="923059"/>
            <a:ext cx="8229600" cy="3297382"/>
          </a:xfrm>
          <a:prstGeom prst="rect">
            <a:avLst/>
          </a:prstGeom>
        </p:spPr>
        <p:txBody>
          <a:bodyPr spcFirstLastPara="1" wrap="square" lIns="91425" tIns="91425" rIns="91425" bIns="91425" anchor="t" anchorCtr="0">
            <a:noAutofit/>
          </a:bodyPr>
          <a:lstStyle/>
          <a:p>
            <a:pPr marL="457200" indent="-330200">
              <a:buClr>
                <a:schemeClr val="accent1"/>
              </a:buClr>
              <a:buSzPts val="1600"/>
              <a:buFont typeface="Barlow Semi Condensed"/>
              <a:buChar char="●"/>
            </a:pPr>
            <a:r>
              <a:rPr lang="uk-UA" dirty="0">
                <a:latin typeface="Arial Narrow" panose="020B0606020202030204" pitchFamily="34" charset="0"/>
              </a:rPr>
              <a:t>Телекомунікаційна:</a:t>
            </a:r>
          </a:p>
          <a:p>
            <a:pPr marL="803275" indent="-330200">
              <a:buClr>
                <a:schemeClr val="accent1"/>
              </a:buClr>
              <a:buSzPts val="1600"/>
              <a:buFont typeface="Barlow Semi Condensed"/>
              <a:buChar char="●"/>
            </a:pPr>
            <a:r>
              <a:rPr lang="uk-UA" dirty="0">
                <a:latin typeface="Arial Narrow" panose="020B0606020202030204" pitchFamily="34" charset="0"/>
              </a:rPr>
              <a:t>Яка марка, модель телекомунікаційного засобу (ТелЗ)?</a:t>
            </a:r>
          </a:p>
          <a:p>
            <a:pPr marL="803275" indent="-330200">
              <a:buClr>
                <a:schemeClr val="accent1"/>
              </a:buClr>
              <a:buSzPts val="1600"/>
              <a:buFont typeface="Barlow Semi Condensed"/>
              <a:buChar char="●"/>
            </a:pPr>
            <a:r>
              <a:rPr lang="uk-UA" dirty="0">
                <a:latin typeface="Arial Narrow" panose="020B0606020202030204" pitchFamily="34" charset="0"/>
              </a:rPr>
              <a:t>Чи в робочому стані знаходиться ТелЗ?</a:t>
            </a:r>
          </a:p>
          <a:p>
            <a:pPr marL="803275" indent="-330200">
              <a:buClr>
                <a:schemeClr val="accent1"/>
              </a:buClr>
              <a:buSzPts val="1600"/>
              <a:buFont typeface="Barlow Semi Condensed"/>
              <a:buChar char="●"/>
            </a:pPr>
            <a:r>
              <a:rPr lang="uk-UA" dirty="0">
                <a:latin typeface="Arial Narrow" panose="020B0606020202030204" pitchFamily="34" charset="0"/>
              </a:rPr>
              <a:t>За допомогою яких ПЗ здійснюється підключення до телекомунікаційної мережі (ТМ)?</a:t>
            </a:r>
          </a:p>
          <a:p>
            <a:pPr marL="803275" indent="-330200">
              <a:buClr>
                <a:schemeClr val="accent1"/>
              </a:buClr>
              <a:buSzPts val="1600"/>
              <a:buFont typeface="Barlow Semi Condensed"/>
              <a:buChar char="●"/>
            </a:pPr>
            <a:r>
              <a:rPr lang="uk-UA" dirty="0">
                <a:latin typeface="Arial Narrow" panose="020B0606020202030204" pitchFamily="34" charset="0"/>
              </a:rPr>
              <a:t>Чи має місце факт доступу до ТМ?</a:t>
            </a:r>
          </a:p>
          <a:p>
            <a:pPr marL="803275" indent="-330200">
              <a:buClr>
                <a:schemeClr val="accent1"/>
              </a:buClr>
              <a:buSzPts val="1600"/>
              <a:buFont typeface="Barlow Semi Condensed"/>
              <a:buChar char="●"/>
            </a:pPr>
            <a:r>
              <a:rPr lang="uk-UA" dirty="0">
                <a:latin typeface="Arial Narrow" panose="020B0606020202030204" pitchFamily="34" charset="0"/>
              </a:rPr>
              <a:t>Чи мав місце факт передачі (отримання) інформації в телекомунікаційній системі (ТС)?</a:t>
            </a:r>
          </a:p>
          <a:p>
            <a:pPr marL="803275" indent="-330200">
              <a:buClr>
                <a:schemeClr val="accent1"/>
              </a:buClr>
              <a:buSzPts val="1600"/>
              <a:buFont typeface="Barlow Semi Condensed"/>
              <a:buChar char="●"/>
            </a:pPr>
            <a:r>
              <a:rPr lang="uk-UA" dirty="0">
                <a:latin typeface="Arial Narrow" panose="020B0606020202030204" pitchFamily="34" charset="0"/>
              </a:rPr>
              <a:t>Чи є ознаки втручання в ТС?</a:t>
            </a:r>
          </a:p>
          <a:p>
            <a:pPr marL="803275" indent="-330200">
              <a:buClr>
                <a:schemeClr val="accent1"/>
              </a:buClr>
              <a:buSzPts val="1600"/>
              <a:buFont typeface="Barlow Semi Condensed"/>
              <a:buChar char="●"/>
            </a:pPr>
            <a:r>
              <a:rPr lang="uk-UA" dirty="0">
                <a:latin typeface="Arial Narrow" panose="020B0606020202030204" pitchFamily="34" charset="0"/>
              </a:rPr>
              <a:t>Чи можливе використання ТелЗ для вказаних цілей?</a:t>
            </a:r>
          </a:p>
          <a:p>
            <a:pPr marL="457200" indent="-330200">
              <a:buClr>
                <a:schemeClr val="accent1"/>
              </a:buClr>
              <a:buSzPts val="1600"/>
              <a:buFont typeface="Barlow Semi Condensed"/>
              <a:buChar char="●"/>
            </a:pPr>
            <a:r>
              <a:rPr lang="uk-UA" dirty="0">
                <a:latin typeface="Arial Narrow" panose="020B0606020202030204" pitchFamily="34" charset="0"/>
              </a:rPr>
              <a:t>СТЗ:</a:t>
            </a:r>
          </a:p>
          <a:p>
            <a:pPr marL="803275" indent="-330200">
              <a:buClr>
                <a:schemeClr val="accent1"/>
              </a:buClr>
              <a:buSzPts val="1600"/>
              <a:buFont typeface="Barlow Semi Condensed"/>
              <a:buChar char="●"/>
            </a:pPr>
            <a:r>
              <a:rPr lang="uk-UA" dirty="0">
                <a:latin typeface="Arial Narrow" panose="020B0606020202030204" pitchFamily="34" charset="0"/>
              </a:rPr>
              <a:t>Чи працездатний наданий на дослідження технічних засіб (ТЗ)?</a:t>
            </a:r>
          </a:p>
          <a:p>
            <a:pPr marL="803275" indent="-330200">
              <a:buClr>
                <a:schemeClr val="accent1"/>
              </a:buClr>
              <a:buSzPts val="1600"/>
              <a:buFont typeface="Barlow Semi Condensed"/>
              <a:buChar char="●"/>
            </a:pPr>
            <a:r>
              <a:rPr lang="uk-UA" dirty="0">
                <a:latin typeface="Arial Narrow" panose="020B0606020202030204" pitchFamily="34" charset="0"/>
              </a:rPr>
              <a:t>Чи можливе здійснення негласного отримання інформації з використанням наданого ТЗ?</a:t>
            </a:r>
          </a:p>
          <a:p>
            <a:pPr marL="803275" indent="-330200">
              <a:buClr>
                <a:schemeClr val="accent1"/>
              </a:buClr>
              <a:buSzPts val="1600"/>
              <a:buFont typeface="Barlow Semi Condensed"/>
              <a:buChar char="●"/>
            </a:pPr>
            <a:r>
              <a:rPr lang="uk-UA" dirty="0">
                <a:latin typeface="Arial Narrow" panose="020B0606020202030204" pitchFamily="34" charset="0"/>
              </a:rPr>
              <a:t>Чи відноситься наданий на дослідження ТЗ до СТЗ негласного отримання інформації?</a:t>
            </a:r>
          </a:p>
        </p:txBody>
      </p:sp>
    </p:spTree>
    <p:extLst>
      <p:ext uri="{BB962C8B-B14F-4D97-AF65-F5344CB8AC3E}">
        <p14:creationId xmlns:p14="http://schemas.microsoft.com/office/powerpoint/2010/main" val="2222994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5" name="Google Shape;2155;p38">
            <a:extLst>
              <a:ext uri="{FF2B5EF4-FFF2-40B4-BE49-F238E27FC236}">
                <a16:creationId xmlns:a16="http://schemas.microsoft.com/office/drawing/2014/main" id="{06236386-B57B-48F8-BAF4-E10AA8CDD82A}"/>
              </a:ext>
            </a:extLst>
          </p:cNvPr>
          <p:cNvSpPr txBox="1">
            <a:spLocks noGrp="1"/>
          </p:cNvSpPr>
          <p:nvPr>
            <p:ph type="title"/>
          </p:nvPr>
        </p:nvSpPr>
        <p:spPr>
          <a:xfrm>
            <a:off x="2971800" y="2000274"/>
            <a:ext cx="32004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uk-UA" sz="4700" dirty="0">
                <a:latin typeface="Bahnschrift SemiBold Condensed" panose="020B0502040204020203" pitchFamily="34" charset="0"/>
              </a:rPr>
              <a:t>ТЕМА</a:t>
            </a:r>
            <a:endParaRPr sz="4700" dirty="0">
              <a:latin typeface="Bahnschrift SemiBold Condensed" panose="020B0502040204020203" pitchFamily="34" charset="0"/>
            </a:endParaRPr>
          </a:p>
        </p:txBody>
      </p:sp>
      <p:sp>
        <p:nvSpPr>
          <p:cNvPr id="6" name="Google Shape;2156;p38">
            <a:extLst>
              <a:ext uri="{FF2B5EF4-FFF2-40B4-BE49-F238E27FC236}">
                <a16:creationId xmlns:a16="http://schemas.microsoft.com/office/drawing/2014/main" id="{23895C04-8FC0-4ECB-9249-7ADF6A57045A}"/>
              </a:ext>
            </a:extLst>
          </p:cNvPr>
          <p:cNvSpPr txBox="1">
            <a:spLocks/>
          </p:cNvSpPr>
          <p:nvPr/>
        </p:nvSpPr>
        <p:spPr>
          <a:xfrm>
            <a:off x="2971800" y="928140"/>
            <a:ext cx="2967600" cy="1069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9600" dirty="0">
                <a:latin typeface="Bahnschrift SemiBold Condensed" panose="020B0502040204020203" pitchFamily="34" charset="0"/>
              </a:rPr>
              <a:t>0</a:t>
            </a:r>
            <a:r>
              <a:rPr lang="uk-UA" sz="9600" dirty="0">
                <a:latin typeface="Bahnschrift SemiBold Condensed" panose="020B0502040204020203" pitchFamily="34" charset="0"/>
              </a:rPr>
              <a:t>2</a:t>
            </a:r>
            <a:endParaRPr lang="en" sz="9600" dirty="0">
              <a:latin typeface="Bahnschrift SemiBold Condensed" panose="020B0502040204020203" pitchFamily="34" charset="0"/>
            </a:endParaRPr>
          </a:p>
        </p:txBody>
      </p:sp>
      <p:sp>
        <p:nvSpPr>
          <p:cNvPr id="7" name="Google Shape;2157;p38">
            <a:extLst>
              <a:ext uri="{FF2B5EF4-FFF2-40B4-BE49-F238E27FC236}">
                <a16:creationId xmlns:a16="http://schemas.microsoft.com/office/drawing/2014/main" id="{D4610D2C-DFED-419E-ACEC-911AED6D05FF}"/>
              </a:ext>
            </a:extLst>
          </p:cNvPr>
          <p:cNvSpPr txBox="1">
            <a:spLocks/>
          </p:cNvSpPr>
          <p:nvPr/>
        </p:nvSpPr>
        <p:spPr>
          <a:xfrm>
            <a:off x="1615440" y="2804874"/>
            <a:ext cx="5913119" cy="804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uk-UA" sz="2400" dirty="0">
                <a:latin typeface="Arial Narrow" panose="020B0606020202030204" pitchFamily="34" charset="0"/>
              </a:rPr>
              <a:t>Вилучення цифрових доказів</a:t>
            </a:r>
            <a:endParaRPr lang="uk-UA" sz="2400" dirty="0">
              <a:latin typeface="Arial Narrow" panose="020B0606020202030204" pitchFamily="34" charset="0"/>
              <a:sym typeface="Barlow Semi Condensed"/>
            </a:endParaRPr>
          </a:p>
        </p:txBody>
      </p:sp>
    </p:spTree>
    <p:extLst>
      <p:ext uri="{BB962C8B-B14F-4D97-AF65-F5344CB8AC3E}">
        <p14:creationId xmlns:p14="http://schemas.microsoft.com/office/powerpoint/2010/main" val="2118408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561962" y="17322"/>
            <a:ext cx="6611100" cy="99752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Римський статут </a:t>
            </a:r>
            <a:br>
              <a:rPr lang="uk-UA" dirty="0">
                <a:latin typeface="Bahnschrift SemiBold Condensed" panose="020B0502040204020203" pitchFamily="34" charset="0"/>
              </a:rPr>
            </a:br>
            <a:r>
              <a:rPr lang="uk-UA" dirty="0">
                <a:latin typeface="Bahnschrift SemiBold Condensed" panose="020B0502040204020203" pitchFamily="34" charset="0"/>
              </a:rPr>
              <a:t>перевірка прийнятності доказу </a:t>
            </a:r>
            <a:endParaRPr lang="uk-UA" dirty="0"/>
          </a:p>
        </p:txBody>
      </p:sp>
      <p:sp>
        <p:nvSpPr>
          <p:cNvPr id="4" name="Google Shape;3214;p57">
            <a:extLst>
              <a:ext uri="{FF2B5EF4-FFF2-40B4-BE49-F238E27FC236}">
                <a16:creationId xmlns:a16="http://schemas.microsoft.com/office/drawing/2014/main" id="{13134B70-C8FD-4907-BDA6-71B100CA70BB}"/>
              </a:ext>
            </a:extLst>
          </p:cNvPr>
          <p:cNvSpPr txBox="1">
            <a:spLocks/>
          </p:cNvSpPr>
          <p:nvPr/>
        </p:nvSpPr>
        <p:spPr>
          <a:xfrm>
            <a:off x="0" y="1014842"/>
            <a:ext cx="9144000" cy="3408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latin typeface="Arial Narrow" panose="020B0606020202030204" pitchFamily="34" charset="0"/>
              </a:rPr>
              <a:t>Доказ повинен:</a:t>
            </a:r>
          </a:p>
          <a:p>
            <a:pPr marL="457200" indent="-330200">
              <a:buClr>
                <a:schemeClr val="accent1"/>
              </a:buClr>
              <a:buSzPts val="1600"/>
              <a:buFont typeface="Barlow Semi Condensed"/>
              <a:buChar char="●"/>
            </a:pPr>
            <a:r>
              <a:rPr lang="uk-UA" dirty="0">
                <a:latin typeface="Arial Narrow" panose="020B0606020202030204" pitchFamily="34" charset="0"/>
              </a:rPr>
              <a:t>відповідати справі (бути </a:t>
            </a:r>
            <a:r>
              <a:rPr lang="uk-UA" dirty="0">
                <a:solidFill>
                  <a:schemeClr val="accent1"/>
                </a:solidFill>
                <a:latin typeface="Arial Narrow" panose="020B0606020202030204" pitchFamily="34" charset="0"/>
              </a:rPr>
              <a:t>релевантним</a:t>
            </a:r>
            <a:r>
              <a:rPr lang="uk-UA" dirty="0">
                <a:latin typeface="Arial Narrow" panose="020B0606020202030204" pitchFamily="34" charset="0"/>
              </a:rPr>
              <a:t>), </a:t>
            </a:r>
          </a:p>
          <a:p>
            <a:pPr marL="457200" indent="-330200">
              <a:buClr>
                <a:schemeClr val="accent1"/>
              </a:buClr>
              <a:buSzPts val="1600"/>
              <a:buFont typeface="Barlow Semi Condensed"/>
              <a:buChar char="●"/>
            </a:pPr>
            <a:r>
              <a:rPr lang="uk-UA" dirty="0">
                <a:latin typeface="Arial Narrow" panose="020B0606020202030204" pitchFamily="34" charset="0"/>
              </a:rPr>
              <a:t>мати </a:t>
            </a:r>
            <a:r>
              <a:rPr lang="uk-UA" dirty="0">
                <a:solidFill>
                  <a:schemeClr val="accent1"/>
                </a:solidFill>
                <a:latin typeface="Arial Narrow" panose="020B0606020202030204" pitchFamily="34" charset="0"/>
              </a:rPr>
              <a:t>доказову силу</a:t>
            </a:r>
            <a:r>
              <a:rPr lang="uk-UA" dirty="0">
                <a:latin typeface="Arial Narrow" panose="020B0606020202030204" pitchFamily="34" charset="0"/>
              </a:rPr>
              <a:t>, </a:t>
            </a:r>
          </a:p>
          <a:p>
            <a:pPr marL="457200" indent="-330200">
              <a:buClr>
                <a:schemeClr val="accent1"/>
              </a:buClr>
              <a:buSzPts val="1600"/>
              <a:buFont typeface="Barlow Semi Condensed"/>
              <a:buChar char="●"/>
            </a:pPr>
            <a:r>
              <a:rPr lang="uk-UA" dirty="0">
                <a:latin typeface="Arial Narrow" panose="020B0606020202030204" pitchFamily="34" charset="0"/>
              </a:rPr>
              <a:t>тільки суд повинен оцінити цю відповідність та доказову силу.</a:t>
            </a:r>
          </a:p>
          <a:p>
            <a:pPr marL="457200" indent="-330200">
              <a:buClr>
                <a:schemeClr val="accent1"/>
              </a:buClr>
              <a:buSzPts val="1600"/>
              <a:buFont typeface="Barlow Semi Condensed"/>
              <a:buChar char="●"/>
            </a:pPr>
            <a:endParaRPr lang="uk-UA" dirty="0">
              <a:latin typeface="Arial Narrow" panose="020B0606020202030204" pitchFamily="34" charset="0"/>
            </a:endParaRP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Релевантність</a:t>
            </a:r>
            <a:r>
              <a:rPr lang="uk-UA" dirty="0">
                <a:latin typeface="Arial Narrow" panose="020B0606020202030204" pitchFamily="34" charset="0"/>
              </a:rPr>
              <a:t> – можливість продемонструвати, що отримані матеріали мають відношення до розслідування. </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Доказова сила</a:t>
            </a:r>
            <a:r>
              <a:rPr lang="uk-UA" dirty="0">
                <a:latin typeface="Arial Narrow" panose="020B0606020202030204" pitchFamily="34" charset="0"/>
              </a:rPr>
              <a:t> визначається факторами </a:t>
            </a:r>
            <a:r>
              <a:rPr lang="uk-UA" dirty="0">
                <a:solidFill>
                  <a:schemeClr val="accent1"/>
                </a:solidFill>
                <a:latin typeface="Arial Narrow" panose="020B0606020202030204" pitchFamily="34" charset="0"/>
              </a:rPr>
              <a:t>надійності, достовірності, точності, достатності</a:t>
            </a:r>
            <a:r>
              <a:rPr lang="uk-UA" dirty="0">
                <a:latin typeface="Arial Narrow" panose="020B0606020202030204" pitchFamily="34" charset="0"/>
              </a:rPr>
              <a:t>. </a:t>
            </a:r>
          </a:p>
          <a:p>
            <a:pPr marL="801688" indent="-322263">
              <a:buClr>
                <a:schemeClr val="accent1"/>
              </a:buClr>
              <a:buSzPts val="1600"/>
              <a:buFont typeface="Barlow Semi Condensed"/>
              <a:buChar char="●"/>
            </a:pPr>
            <a:r>
              <a:rPr lang="uk-UA" dirty="0">
                <a:solidFill>
                  <a:schemeClr val="accent1"/>
                </a:solidFill>
                <a:latin typeface="Arial Narrow" panose="020B0606020202030204" pitchFamily="34" charset="0"/>
              </a:rPr>
              <a:t>Надійність</a:t>
            </a:r>
            <a:r>
              <a:rPr lang="uk-UA" dirty="0">
                <a:latin typeface="Arial Narrow" panose="020B0606020202030204" pitchFamily="34" charset="0"/>
              </a:rPr>
              <a:t> характеризується тотожністю результатів, які можна отримати за допомогою повторювального процесу. </a:t>
            </a:r>
          </a:p>
          <a:p>
            <a:pPr marL="801688" indent="-322263">
              <a:buClr>
                <a:schemeClr val="accent1"/>
              </a:buClr>
              <a:buSzPts val="1600"/>
              <a:buFont typeface="Barlow Semi Condensed"/>
              <a:buChar char="●"/>
            </a:pPr>
            <a:r>
              <a:rPr lang="uk-UA" dirty="0">
                <a:latin typeface="Arial Narrow" panose="020B0606020202030204" pitchFamily="34" charset="0"/>
              </a:rPr>
              <a:t>Докази вважаються </a:t>
            </a:r>
            <a:r>
              <a:rPr lang="uk-UA" dirty="0">
                <a:solidFill>
                  <a:schemeClr val="accent1"/>
                </a:solidFill>
                <a:latin typeface="Arial Narrow" panose="020B0606020202030204" pitchFamily="34" charset="0"/>
              </a:rPr>
              <a:t>достовірними</a:t>
            </a:r>
            <a:r>
              <a:rPr lang="uk-UA" dirty="0">
                <a:latin typeface="Arial Narrow" panose="020B0606020202030204" pitchFamily="34" charset="0"/>
              </a:rPr>
              <a:t>, якщо вони справжні, а не підроблені. </a:t>
            </a:r>
          </a:p>
          <a:p>
            <a:pPr marL="801688">
              <a:buClr>
                <a:schemeClr val="accent1"/>
              </a:buClr>
              <a:buSzPts val="1600"/>
            </a:pPr>
            <a:r>
              <a:rPr lang="uk-UA" dirty="0">
                <a:solidFill>
                  <a:schemeClr val="accent1"/>
                </a:solidFill>
                <a:latin typeface="Arial Narrow" panose="020B0606020202030204" pitchFamily="34" charset="0"/>
              </a:rPr>
              <a:t>Автентифікація</a:t>
            </a:r>
            <a:r>
              <a:rPr lang="uk-UA" dirty="0">
                <a:latin typeface="Arial Narrow" panose="020B0606020202030204" pitchFamily="34" charset="0"/>
              </a:rPr>
              <a:t> – це процес переконання, що докази не були підроблені. </a:t>
            </a:r>
          </a:p>
          <a:p>
            <a:pPr marL="801688">
              <a:buClr>
                <a:schemeClr val="accent1"/>
              </a:buClr>
              <a:buSzPts val="1600"/>
            </a:pPr>
            <a:r>
              <a:rPr lang="uk-UA" dirty="0">
                <a:latin typeface="Arial Narrow" panose="020B0606020202030204" pitchFamily="34" charset="0"/>
              </a:rPr>
              <a:t>Суд, перевіряючи автентичність, оцінює цілісність цифрового доказу, його </a:t>
            </a:r>
            <a:r>
              <a:rPr lang="uk-UA" dirty="0">
                <a:solidFill>
                  <a:schemeClr val="accent1"/>
                </a:solidFill>
                <a:latin typeface="Arial Narrow" panose="020B0606020202030204" pitchFamily="34" charset="0"/>
              </a:rPr>
              <a:t>повноту та незмінність</a:t>
            </a:r>
            <a:r>
              <a:rPr lang="uk-UA" dirty="0">
                <a:latin typeface="Arial Narrow" panose="020B0606020202030204" pitchFamily="34" charset="0"/>
              </a:rPr>
              <a:t>.</a:t>
            </a:r>
          </a:p>
          <a:p>
            <a:pPr marL="801688" indent="-322263">
              <a:buClr>
                <a:schemeClr val="accent1"/>
              </a:buClr>
              <a:buSzPts val="1600"/>
              <a:buFont typeface="Barlow Semi Condensed"/>
              <a:buChar char="●"/>
            </a:pPr>
            <a:r>
              <a:rPr lang="uk-UA" dirty="0">
                <a:solidFill>
                  <a:schemeClr val="accent1"/>
                </a:solidFill>
                <a:latin typeface="Arial Narrow" panose="020B0606020202030204" pitchFamily="34" charset="0"/>
              </a:rPr>
              <a:t>Достатність</a:t>
            </a:r>
            <a:r>
              <a:rPr lang="uk-UA" dirty="0">
                <a:latin typeface="Arial Narrow" panose="020B0606020202030204" pitchFamily="34" charset="0"/>
              </a:rPr>
              <a:t> говорить про те, що зібрано достатньо матеріалів.</a:t>
            </a:r>
          </a:p>
          <a:p>
            <a:pPr marL="457200" indent="-330200">
              <a:buClr>
                <a:schemeClr val="accent1"/>
              </a:buClr>
              <a:buSzPts val="1600"/>
              <a:buFont typeface="Barlow Semi Condensed"/>
              <a:buChar char="●"/>
            </a:pPr>
            <a:endParaRPr lang="uk-UA" dirty="0">
              <a:latin typeface="Arial Narrow" panose="020B0606020202030204" pitchFamily="34" charset="0"/>
            </a:endParaRPr>
          </a:p>
        </p:txBody>
      </p:sp>
    </p:spTree>
    <p:extLst>
      <p:ext uri="{BB962C8B-B14F-4D97-AF65-F5344CB8AC3E}">
        <p14:creationId xmlns:p14="http://schemas.microsoft.com/office/powerpoint/2010/main" val="3499012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3" name="Google Shape;5012;p69">
            <a:extLst>
              <a:ext uri="{FF2B5EF4-FFF2-40B4-BE49-F238E27FC236}">
                <a16:creationId xmlns:a16="http://schemas.microsoft.com/office/drawing/2014/main" id="{3084C138-E865-4BB4-9CD7-3B2A0AE0D560}"/>
              </a:ext>
            </a:extLst>
          </p:cNvPr>
          <p:cNvSpPr/>
          <p:nvPr/>
        </p:nvSpPr>
        <p:spPr>
          <a:xfrm rot="21297537">
            <a:off x="2963782" y="4115553"/>
            <a:ext cx="3298330" cy="843609"/>
          </a:xfrm>
          <a:custGeom>
            <a:avLst/>
            <a:gdLst/>
            <a:ahLst/>
            <a:cxnLst/>
            <a:rect l="l" t="t" r="r" b="b"/>
            <a:pathLst>
              <a:path w="1970" h="815" extrusionOk="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solidFill>
            <a:schemeClr val="accent1"/>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13;p57">
            <a:extLst>
              <a:ext uri="{FF2B5EF4-FFF2-40B4-BE49-F238E27FC236}">
                <a16:creationId xmlns:a16="http://schemas.microsoft.com/office/drawing/2014/main" id="{77E46B99-98C3-4C9F-9EB3-8A9B7F029327}"/>
              </a:ext>
            </a:extLst>
          </p:cNvPr>
          <p:cNvSpPr txBox="1">
            <a:spLocks noGrp="1"/>
          </p:cNvSpPr>
          <p:nvPr>
            <p:ph type="title"/>
          </p:nvPr>
        </p:nvSpPr>
        <p:spPr>
          <a:xfrm>
            <a:off x="1266450" y="189476"/>
            <a:ext cx="6611100" cy="645344"/>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Ланцюжок зберігання </a:t>
            </a:r>
            <a:endParaRPr lang="uk-UA" dirty="0"/>
          </a:p>
        </p:txBody>
      </p:sp>
      <p:sp>
        <p:nvSpPr>
          <p:cNvPr id="7" name="Google Shape;3214;p57">
            <a:extLst>
              <a:ext uri="{FF2B5EF4-FFF2-40B4-BE49-F238E27FC236}">
                <a16:creationId xmlns:a16="http://schemas.microsoft.com/office/drawing/2014/main" id="{8E3BF5EA-FFCD-4196-96D1-B3482E44009C}"/>
              </a:ext>
            </a:extLst>
          </p:cNvPr>
          <p:cNvSpPr txBox="1">
            <a:spLocks/>
          </p:cNvSpPr>
          <p:nvPr/>
        </p:nvSpPr>
        <p:spPr>
          <a:xfrm>
            <a:off x="329226" y="810297"/>
            <a:ext cx="7910945" cy="272953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0">
              <a:buClr>
                <a:schemeClr val="accent1"/>
              </a:buClr>
              <a:buSzPts val="1600"/>
            </a:pPr>
            <a:r>
              <a:rPr lang="uk-UA" dirty="0">
                <a:solidFill>
                  <a:schemeClr val="accent1"/>
                </a:solidFill>
                <a:latin typeface="Arial Narrow" panose="020B0606020202030204" pitchFamily="34" charset="0"/>
              </a:rPr>
              <a:t>Запис ланцюга зберігання </a:t>
            </a:r>
            <a:r>
              <a:rPr lang="uk-UA" dirty="0">
                <a:latin typeface="Arial Narrow" panose="020B0606020202030204" pitchFamily="34" charset="0"/>
              </a:rPr>
              <a:t>– це документ або серія пов’язаних документів, що визначає хронологію переміщення та поводження з цифровими доказами, в якому відображається історія об’єкта з моменту його ідентифікації, збирання до поточного статусу та місцезнаходження. </a:t>
            </a:r>
          </a:p>
          <a:p>
            <a:pPr marL="127000">
              <a:buClr>
                <a:schemeClr val="accent1"/>
              </a:buClr>
              <a:buSzPts val="1600"/>
            </a:pPr>
            <a:endParaRPr lang="uk-UA" dirty="0">
              <a:latin typeface="Arial Narrow" panose="020B0606020202030204" pitchFamily="34" charset="0"/>
            </a:endParaRPr>
          </a:p>
          <a:p>
            <a:pPr marL="127000">
              <a:buClr>
                <a:schemeClr val="accent1"/>
              </a:buClr>
              <a:buSzPts val="1600"/>
            </a:pPr>
            <a:r>
              <a:rPr lang="uk-UA" dirty="0">
                <a:latin typeface="Arial Narrow" panose="020B0606020202030204" pitchFamily="34" charset="0"/>
              </a:rPr>
              <a:t>Запис ланцюга зберігання повинен містити як мінімум таку інформацію: </a:t>
            </a:r>
          </a:p>
          <a:p>
            <a:pPr marL="457200" indent="-330200">
              <a:buClr>
                <a:schemeClr val="accent1"/>
              </a:buClr>
              <a:buSzPts val="1600"/>
              <a:buFont typeface="Barlow Semi Condensed"/>
              <a:buChar char="●"/>
            </a:pPr>
            <a:r>
              <a:rPr lang="uk-UA" dirty="0">
                <a:latin typeface="Arial Narrow" panose="020B0606020202030204" pitchFamily="34" charset="0"/>
              </a:rPr>
              <a:t>унікальний ідентифікатор доказів; </a:t>
            </a:r>
          </a:p>
          <a:p>
            <a:pPr marL="457200" indent="-330200">
              <a:buClr>
                <a:schemeClr val="accent1"/>
              </a:buClr>
              <a:buSzPts val="1600"/>
              <a:buFont typeface="Barlow Semi Condensed"/>
              <a:buChar char="●"/>
            </a:pPr>
            <a:r>
              <a:rPr lang="uk-UA" dirty="0">
                <a:latin typeface="Arial Narrow" panose="020B0606020202030204" pitchFamily="34" charset="0"/>
              </a:rPr>
              <a:t>хто мав доступ до доказів, час та місце; </a:t>
            </a:r>
          </a:p>
          <a:p>
            <a:pPr marL="457200" indent="-330200">
              <a:buClr>
                <a:schemeClr val="accent1"/>
              </a:buClr>
              <a:buSzPts val="1600"/>
              <a:buFont typeface="Barlow Semi Condensed"/>
              <a:buChar char="●"/>
            </a:pPr>
            <a:r>
              <a:rPr lang="uk-UA" dirty="0">
                <a:latin typeface="Arial Narrow" panose="020B0606020202030204" pitchFamily="34" charset="0"/>
              </a:rPr>
              <a:t>хто перевіряв докази; </a:t>
            </a:r>
          </a:p>
          <a:p>
            <a:pPr marL="457200" indent="-330200">
              <a:buClr>
                <a:schemeClr val="accent1"/>
              </a:buClr>
              <a:buSzPts val="1600"/>
              <a:buFont typeface="Barlow Semi Condensed"/>
              <a:buChar char="●"/>
            </a:pPr>
            <a:r>
              <a:rPr lang="uk-UA" dirty="0">
                <a:latin typeface="Arial Narrow" panose="020B0606020202030204" pitchFamily="34" charset="0"/>
              </a:rPr>
              <a:t>чому докази були перевірені; </a:t>
            </a:r>
          </a:p>
          <a:p>
            <a:pPr marL="457200" indent="-330200">
              <a:buClr>
                <a:schemeClr val="accent1"/>
              </a:buClr>
              <a:buSzPts val="1600"/>
              <a:buFont typeface="Barlow Semi Condensed"/>
              <a:buChar char="●"/>
            </a:pPr>
            <a:r>
              <a:rPr lang="uk-UA" dirty="0">
                <a:latin typeface="Arial Narrow" panose="020B0606020202030204" pitchFamily="34" charset="0"/>
              </a:rPr>
              <a:t>будь-які неминучі зміни цифрових доказів.</a:t>
            </a:r>
          </a:p>
          <a:p>
            <a:pPr marL="457200" indent="-330200">
              <a:buClr>
                <a:schemeClr val="accent1"/>
              </a:buClr>
              <a:buSzPts val="1600"/>
              <a:buFont typeface="Barlow Semi Condensed"/>
              <a:buChar char="●"/>
            </a:pPr>
            <a:endParaRPr lang="uk-UA" dirty="0">
              <a:latin typeface="Arial Narrow" panose="020B0606020202030204" pitchFamily="34" charset="0"/>
            </a:endParaRPr>
          </a:p>
          <a:p>
            <a:pPr marL="127000" algn="ctr">
              <a:buClr>
                <a:schemeClr val="accent1"/>
              </a:buClr>
              <a:buSzPts val="1600"/>
            </a:pPr>
            <a:r>
              <a:rPr lang="uk-UA" dirty="0">
                <a:latin typeface="Arial Narrow" panose="020B0606020202030204" pitchFamily="34" charset="0"/>
              </a:rPr>
              <a:t>Ланцюжок зберігання та цілісність доказів</a:t>
            </a:r>
          </a:p>
          <a:p>
            <a:pPr marL="127000">
              <a:buClr>
                <a:schemeClr val="accent1"/>
              </a:buClr>
              <a:buSzPts val="1600"/>
            </a:pPr>
            <a:endParaRPr lang="uk-UA" dirty="0">
              <a:latin typeface="Arial Narrow" panose="020B0606020202030204" pitchFamily="34" charset="0"/>
            </a:endParaRPr>
          </a:p>
        </p:txBody>
      </p:sp>
      <p:grpSp>
        <p:nvGrpSpPr>
          <p:cNvPr id="8" name="Группа 7">
            <a:extLst>
              <a:ext uri="{FF2B5EF4-FFF2-40B4-BE49-F238E27FC236}">
                <a16:creationId xmlns:a16="http://schemas.microsoft.com/office/drawing/2014/main" id="{84A972F7-FF14-4E85-BC1A-04CD0F9069E8}"/>
              </a:ext>
            </a:extLst>
          </p:cNvPr>
          <p:cNvGrpSpPr/>
          <p:nvPr/>
        </p:nvGrpSpPr>
        <p:grpSpPr>
          <a:xfrm>
            <a:off x="450036" y="3539836"/>
            <a:ext cx="8364738" cy="1394134"/>
            <a:chOff x="513347" y="3632807"/>
            <a:chExt cx="8364738" cy="1394134"/>
          </a:xfrm>
        </p:grpSpPr>
        <p:grpSp>
          <p:nvGrpSpPr>
            <p:cNvPr id="9" name="Google Shape;11935;p71">
              <a:extLst>
                <a:ext uri="{FF2B5EF4-FFF2-40B4-BE49-F238E27FC236}">
                  <a16:creationId xmlns:a16="http://schemas.microsoft.com/office/drawing/2014/main" id="{342C71B7-6EF3-412C-871C-5DC8D41EC3E4}"/>
                </a:ext>
              </a:extLst>
            </p:cNvPr>
            <p:cNvGrpSpPr/>
            <p:nvPr/>
          </p:nvGrpSpPr>
          <p:grpSpPr>
            <a:xfrm>
              <a:off x="513347" y="3647390"/>
              <a:ext cx="8341895" cy="540340"/>
              <a:chOff x="238125" y="2506075"/>
              <a:chExt cx="7115411" cy="673075"/>
            </a:xfrm>
            <a:solidFill>
              <a:schemeClr val="accent1"/>
            </a:solidFill>
          </p:grpSpPr>
          <p:sp>
            <p:nvSpPr>
              <p:cNvPr id="15" name="Google Shape;11936;p71">
                <a:extLst>
                  <a:ext uri="{FF2B5EF4-FFF2-40B4-BE49-F238E27FC236}">
                    <a16:creationId xmlns:a16="http://schemas.microsoft.com/office/drawing/2014/main" id="{1DF7D0DF-51AA-45CA-980F-9AED6F2FAE16}"/>
                  </a:ext>
                </a:extLst>
              </p:cNvPr>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grp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937;p71">
                <a:extLst>
                  <a:ext uri="{FF2B5EF4-FFF2-40B4-BE49-F238E27FC236}">
                    <a16:creationId xmlns:a16="http://schemas.microsoft.com/office/drawing/2014/main" id="{AEF50674-F4E6-499C-9E26-4F1966E0CD0C}"/>
                  </a:ext>
                </a:extLst>
              </p:cNvPr>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grp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938;p71">
                <a:extLst>
                  <a:ext uri="{FF2B5EF4-FFF2-40B4-BE49-F238E27FC236}">
                    <a16:creationId xmlns:a16="http://schemas.microsoft.com/office/drawing/2014/main" id="{BBB5F8F2-7A58-45E1-831E-C60AED0E66C6}"/>
                  </a:ext>
                </a:extLst>
              </p:cNvPr>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grp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939;p71">
                <a:extLst>
                  <a:ext uri="{FF2B5EF4-FFF2-40B4-BE49-F238E27FC236}">
                    <a16:creationId xmlns:a16="http://schemas.microsoft.com/office/drawing/2014/main" id="{40B7B2BE-DD5B-435D-98FB-DE176BE06ECF}"/>
                  </a:ext>
                </a:extLst>
              </p:cNvPr>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grp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940;p71">
                <a:extLst>
                  <a:ext uri="{FF2B5EF4-FFF2-40B4-BE49-F238E27FC236}">
                    <a16:creationId xmlns:a16="http://schemas.microsoft.com/office/drawing/2014/main" id="{D741A43D-1714-4CC1-8A25-55211D5C3ADC}"/>
                  </a:ext>
                </a:extLst>
              </p:cNvPr>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grp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2317;p43">
              <a:extLst>
                <a:ext uri="{FF2B5EF4-FFF2-40B4-BE49-F238E27FC236}">
                  <a16:creationId xmlns:a16="http://schemas.microsoft.com/office/drawing/2014/main" id="{A32A0BFB-5A01-4227-B462-88FE9775A6C6}"/>
                </a:ext>
              </a:extLst>
            </p:cNvPr>
            <p:cNvSpPr txBox="1"/>
            <p:nvPr/>
          </p:nvSpPr>
          <p:spPr>
            <a:xfrm>
              <a:off x="798881" y="3647390"/>
              <a:ext cx="1558129"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sz="1600" dirty="0">
                  <a:solidFill>
                    <a:schemeClr val="lt1"/>
                  </a:solidFill>
                  <a:latin typeface="Barlow Semi Condensed Medium"/>
                  <a:ea typeface="Barlow Semi Condensed Medium"/>
                  <a:cs typeface="Barlow Semi Condensed Medium"/>
                  <a:sym typeface="Barlow Semi Condensed Medium"/>
                </a:rPr>
                <a:t>Ідентифікація</a:t>
              </a:r>
              <a:endParaRPr sz="1600" dirty="0">
                <a:solidFill>
                  <a:schemeClr val="lt1"/>
                </a:solidFill>
                <a:latin typeface="Barlow Semi Condensed Medium"/>
                <a:ea typeface="Barlow Semi Condensed Medium"/>
                <a:cs typeface="Barlow Semi Condensed Medium"/>
                <a:sym typeface="Barlow Semi Condensed Medium"/>
              </a:endParaRPr>
            </a:p>
          </p:txBody>
        </p:sp>
        <p:sp>
          <p:nvSpPr>
            <p:cNvPr id="11" name="Google Shape;2317;p43">
              <a:extLst>
                <a:ext uri="{FF2B5EF4-FFF2-40B4-BE49-F238E27FC236}">
                  <a16:creationId xmlns:a16="http://schemas.microsoft.com/office/drawing/2014/main" id="{AEF88A35-80DE-40A7-BA6D-EA408529A977}"/>
                </a:ext>
              </a:extLst>
            </p:cNvPr>
            <p:cNvSpPr txBox="1"/>
            <p:nvPr/>
          </p:nvSpPr>
          <p:spPr>
            <a:xfrm>
              <a:off x="2402759" y="3632807"/>
              <a:ext cx="1558129"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sz="1600" dirty="0">
                  <a:solidFill>
                    <a:schemeClr val="lt1"/>
                  </a:solidFill>
                  <a:latin typeface="Barlow Semi Condensed Medium"/>
                  <a:ea typeface="Barlow Semi Condensed Medium"/>
                  <a:cs typeface="Barlow Semi Condensed Medium"/>
                  <a:sym typeface="Barlow Semi Condensed Medium"/>
                </a:rPr>
                <a:t>Збирання</a:t>
              </a:r>
              <a:endParaRPr sz="1600" dirty="0">
                <a:solidFill>
                  <a:schemeClr val="lt1"/>
                </a:solidFill>
                <a:latin typeface="Barlow Semi Condensed Medium"/>
                <a:ea typeface="Barlow Semi Condensed Medium"/>
                <a:cs typeface="Barlow Semi Condensed Medium"/>
                <a:sym typeface="Barlow Semi Condensed Medium"/>
              </a:endParaRPr>
            </a:p>
          </p:txBody>
        </p:sp>
        <p:sp>
          <p:nvSpPr>
            <p:cNvPr id="12" name="Google Shape;2317;p43">
              <a:extLst>
                <a:ext uri="{FF2B5EF4-FFF2-40B4-BE49-F238E27FC236}">
                  <a16:creationId xmlns:a16="http://schemas.microsoft.com/office/drawing/2014/main" id="{171A04BD-1A83-48EC-A59C-9BCE071E2E0F}"/>
                </a:ext>
              </a:extLst>
            </p:cNvPr>
            <p:cNvSpPr txBox="1"/>
            <p:nvPr/>
          </p:nvSpPr>
          <p:spPr>
            <a:xfrm>
              <a:off x="3999131" y="3632807"/>
              <a:ext cx="1558129"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sz="1600" dirty="0">
                  <a:solidFill>
                    <a:schemeClr val="lt1"/>
                  </a:solidFill>
                  <a:latin typeface="Barlow Semi Condensed Medium"/>
                  <a:ea typeface="Barlow Semi Condensed Medium"/>
                  <a:cs typeface="Barlow Semi Condensed Medium"/>
                  <a:sym typeface="Barlow Semi Condensed Medium"/>
                </a:rPr>
                <a:t>Вивчення</a:t>
              </a:r>
              <a:endParaRPr sz="1600" dirty="0">
                <a:solidFill>
                  <a:schemeClr val="lt1"/>
                </a:solidFill>
                <a:latin typeface="Barlow Semi Condensed Medium"/>
                <a:ea typeface="Barlow Semi Condensed Medium"/>
                <a:cs typeface="Barlow Semi Condensed Medium"/>
                <a:sym typeface="Barlow Semi Condensed Medium"/>
              </a:endParaRPr>
            </a:p>
          </p:txBody>
        </p:sp>
        <p:sp>
          <p:nvSpPr>
            <p:cNvPr id="13" name="Google Shape;2317;p43">
              <a:extLst>
                <a:ext uri="{FF2B5EF4-FFF2-40B4-BE49-F238E27FC236}">
                  <a16:creationId xmlns:a16="http://schemas.microsoft.com/office/drawing/2014/main" id="{25E45E78-7E3D-4AD9-B1A7-108EC85D0E52}"/>
                </a:ext>
              </a:extLst>
            </p:cNvPr>
            <p:cNvSpPr txBox="1"/>
            <p:nvPr/>
          </p:nvSpPr>
          <p:spPr>
            <a:xfrm>
              <a:off x="5647485" y="3632807"/>
              <a:ext cx="1558129"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sz="1600" dirty="0">
                  <a:solidFill>
                    <a:schemeClr val="lt1"/>
                  </a:solidFill>
                  <a:latin typeface="Barlow Semi Condensed Medium"/>
                  <a:ea typeface="Barlow Semi Condensed Medium"/>
                  <a:cs typeface="Barlow Semi Condensed Medium"/>
                  <a:sym typeface="Barlow Semi Condensed Medium"/>
                </a:rPr>
                <a:t>Аналіз</a:t>
              </a:r>
              <a:endParaRPr sz="1600" dirty="0">
                <a:solidFill>
                  <a:schemeClr val="lt1"/>
                </a:solidFill>
                <a:latin typeface="Barlow Semi Condensed Medium"/>
                <a:ea typeface="Barlow Semi Condensed Medium"/>
                <a:cs typeface="Barlow Semi Condensed Medium"/>
                <a:sym typeface="Barlow Semi Condensed Medium"/>
              </a:endParaRPr>
            </a:p>
          </p:txBody>
        </p:sp>
        <p:sp>
          <p:nvSpPr>
            <p:cNvPr id="14" name="Google Shape;2317;p43">
              <a:extLst>
                <a:ext uri="{FF2B5EF4-FFF2-40B4-BE49-F238E27FC236}">
                  <a16:creationId xmlns:a16="http://schemas.microsoft.com/office/drawing/2014/main" id="{D77364CF-8F8E-4F1A-8D2D-82F03E348B90}"/>
                </a:ext>
              </a:extLst>
            </p:cNvPr>
            <p:cNvSpPr txBox="1"/>
            <p:nvPr/>
          </p:nvSpPr>
          <p:spPr>
            <a:xfrm>
              <a:off x="7182771" y="3632807"/>
              <a:ext cx="1695314"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sz="1600" dirty="0">
                  <a:solidFill>
                    <a:schemeClr val="lt1"/>
                  </a:solidFill>
                  <a:latin typeface="Barlow Semi Condensed Medium"/>
                  <a:ea typeface="Barlow Semi Condensed Medium"/>
                  <a:cs typeface="Barlow Semi Condensed Medium"/>
                  <a:sym typeface="Barlow Semi Condensed Medium"/>
                </a:rPr>
                <a:t>Представлення</a:t>
              </a:r>
              <a:endParaRPr sz="1600" dirty="0">
                <a:solidFill>
                  <a:schemeClr val="lt1"/>
                </a:solidFill>
                <a:latin typeface="Barlow Semi Condensed Medium"/>
                <a:ea typeface="Barlow Semi Condensed Medium"/>
                <a:cs typeface="Barlow Semi Condensed Medium"/>
                <a:sym typeface="Barlow Semi Condensed Medium"/>
              </a:endParaRPr>
            </a:p>
          </p:txBody>
        </p:sp>
        <p:sp>
          <p:nvSpPr>
            <p:cNvPr id="24" name="Google Shape;2317;p43">
              <a:extLst>
                <a:ext uri="{FF2B5EF4-FFF2-40B4-BE49-F238E27FC236}">
                  <a16:creationId xmlns:a16="http://schemas.microsoft.com/office/drawing/2014/main" id="{956E3644-1B08-41C5-A8C7-976B83A04FB6}"/>
                </a:ext>
              </a:extLst>
            </p:cNvPr>
            <p:cNvSpPr txBox="1"/>
            <p:nvPr/>
          </p:nvSpPr>
          <p:spPr>
            <a:xfrm>
              <a:off x="3720197" y="4496541"/>
              <a:ext cx="1746387"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sz="1600" dirty="0">
                  <a:solidFill>
                    <a:schemeClr val="lt1"/>
                  </a:solidFill>
                  <a:latin typeface="Barlow Semi Condensed Medium"/>
                  <a:ea typeface="Barlow Semi Condensed Medium"/>
                  <a:cs typeface="Barlow Semi Condensed Medium"/>
                  <a:sym typeface="Barlow Semi Condensed Medium"/>
                </a:rPr>
                <a:t>Повторюваність</a:t>
              </a:r>
              <a:endParaRPr sz="1600" dirty="0">
                <a:solidFill>
                  <a:schemeClr val="lt1"/>
                </a:solidFill>
                <a:latin typeface="Barlow Semi Condensed Medium"/>
                <a:ea typeface="Barlow Semi Condensed Medium"/>
                <a:cs typeface="Barlow Semi Condensed Medium"/>
                <a:sym typeface="Barlow Semi Condensed Medium"/>
              </a:endParaRPr>
            </a:p>
          </p:txBody>
        </p:sp>
      </p:grpSp>
    </p:spTree>
    <p:extLst>
      <p:ext uri="{BB962C8B-B14F-4D97-AF65-F5344CB8AC3E}">
        <p14:creationId xmlns:p14="http://schemas.microsoft.com/office/powerpoint/2010/main" val="545689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5" name="Google Shape;2155;p38">
            <a:extLst>
              <a:ext uri="{FF2B5EF4-FFF2-40B4-BE49-F238E27FC236}">
                <a16:creationId xmlns:a16="http://schemas.microsoft.com/office/drawing/2014/main" id="{06236386-B57B-48F8-BAF4-E10AA8CDD82A}"/>
              </a:ext>
            </a:extLst>
          </p:cNvPr>
          <p:cNvSpPr txBox="1">
            <a:spLocks noGrp="1"/>
          </p:cNvSpPr>
          <p:nvPr>
            <p:ph type="title"/>
          </p:nvPr>
        </p:nvSpPr>
        <p:spPr>
          <a:xfrm>
            <a:off x="2971800" y="2000274"/>
            <a:ext cx="32004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uk-UA" sz="4700" dirty="0">
                <a:latin typeface="Bahnschrift SemiBold Condensed" panose="020B0502040204020203" pitchFamily="34" charset="0"/>
              </a:rPr>
              <a:t>ТЕМА</a:t>
            </a:r>
            <a:endParaRPr sz="4700" dirty="0">
              <a:latin typeface="Bahnschrift SemiBold Condensed" panose="020B0502040204020203" pitchFamily="34" charset="0"/>
            </a:endParaRPr>
          </a:p>
        </p:txBody>
      </p:sp>
      <p:sp>
        <p:nvSpPr>
          <p:cNvPr id="6" name="Google Shape;2156;p38">
            <a:extLst>
              <a:ext uri="{FF2B5EF4-FFF2-40B4-BE49-F238E27FC236}">
                <a16:creationId xmlns:a16="http://schemas.microsoft.com/office/drawing/2014/main" id="{23895C04-8FC0-4ECB-9249-7ADF6A57045A}"/>
              </a:ext>
            </a:extLst>
          </p:cNvPr>
          <p:cNvSpPr txBox="1">
            <a:spLocks/>
          </p:cNvSpPr>
          <p:nvPr/>
        </p:nvSpPr>
        <p:spPr>
          <a:xfrm>
            <a:off x="2971800" y="928140"/>
            <a:ext cx="2967600" cy="1069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9600" dirty="0">
                <a:latin typeface="Bahnschrift SemiBold Condensed" panose="020B0502040204020203" pitchFamily="34" charset="0"/>
              </a:rPr>
              <a:t>0</a:t>
            </a:r>
            <a:r>
              <a:rPr lang="uk-UA" sz="9600" dirty="0">
                <a:latin typeface="Bahnschrift SemiBold Condensed" panose="020B0502040204020203" pitchFamily="34" charset="0"/>
              </a:rPr>
              <a:t>0</a:t>
            </a:r>
            <a:endParaRPr lang="en" sz="9600" dirty="0">
              <a:latin typeface="Bahnschrift SemiBold Condensed" panose="020B0502040204020203" pitchFamily="34" charset="0"/>
            </a:endParaRPr>
          </a:p>
        </p:txBody>
      </p:sp>
      <p:sp>
        <p:nvSpPr>
          <p:cNvPr id="7" name="Google Shape;2157;p38">
            <a:extLst>
              <a:ext uri="{FF2B5EF4-FFF2-40B4-BE49-F238E27FC236}">
                <a16:creationId xmlns:a16="http://schemas.microsoft.com/office/drawing/2014/main" id="{D4610D2C-DFED-419E-ACEC-911AED6D05FF}"/>
              </a:ext>
            </a:extLst>
          </p:cNvPr>
          <p:cNvSpPr txBox="1">
            <a:spLocks/>
          </p:cNvSpPr>
          <p:nvPr/>
        </p:nvSpPr>
        <p:spPr>
          <a:xfrm>
            <a:off x="1615440" y="2804874"/>
            <a:ext cx="5913119" cy="804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uk-UA" sz="2400" dirty="0">
                <a:latin typeface="Arial Narrow" panose="020B0606020202030204" pitchFamily="34" charset="0"/>
              </a:rPr>
              <a:t>Огляд дисципліни</a:t>
            </a:r>
            <a:endParaRPr lang="uk-UA" sz="2400" dirty="0">
              <a:latin typeface="Arial Narrow" panose="020B0606020202030204" pitchFamily="34" charset="0"/>
              <a:sym typeface="Barlow Semi Condensed"/>
            </a:endParaRPr>
          </a:p>
        </p:txBody>
      </p:sp>
    </p:spTree>
    <p:extLst>
      <p:ext uri="{BB962C8B-B14F-4D97-AF65-F5344CB8AC3E}">
        <p14:creationId xmlns:p14="http://schemas.microsoft.com/office/powerpoint/2010/main" val="368807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81100" y="273875"/>
            <a:ext cx="6036862"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UA" dirty="0">
                <a:latin typeface="Bahnschrift SemiBold Condensed" panose="020B0502040204020203" pitchFamily="34" charset="0"/>
              </a:rPr>
              <a:t>Джерела цифрових доказів</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pic>
        <p:nvPicPr>
          <p:cNvPr id="1026" name="Picture 2" descr="Карта пам'яті 256GB + Адаптер ➤ Купить с доставкой по Киеву и Украине |  Официальная цена | Обзор, отзывы">
            <a:extLst>
              <a:ext uri="{FF2B5EF4-FFF2-40B4-BE49-F238E27FC236}">
                <a16:creationId xmlns:a16="http://schemas.microsoft.com/office/drawing/2014/main" id="{2E219EA4-969B-47BF-B802-A31DE5F0B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767" y="2961479"/>
            <a:ext cx="1165619" cy="8730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Жёсткий диск SATA-3 SSHD 2TB [ST2000DX001] Seagate Barracuda, 7200rpm, 64MB  Cache + 8SSD: характеристики, описание, отзывы | ТехноСити">
            <a:extLst>
              <a:ext uri="{FF2B5EF4-FFF2-40B4-BE49-F238E27FC236}">
                <a16:creationId xmlns:a16="http://schemas.microsoft.com/office/drawing/2014/main" id="{E3FEF121-E2CB-4000-BAB3-D35592B5A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106" y="2657870"/>
            <a:ext cx="1272984" cy="13790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SD Накопичувач Samsung 980 Pro PlayStation 5 1TB - Retromagaz">
            <a:extLst>
              <a:ext uri="{FF2B5EF4-FFF2-40B4-BE49-F238E27FC236}">
                <a16:creationId xmlns:a16="http://schemas.microsoft.com/office/drawing/2014/main" id="{ADCEA045-7778-436E-BA6D-AFE62588A6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07" t="35791" r="2258" b="34590"/>
          <a:stretch/>
        </p:blipFill>
        <p:spPr bwMode="auto">
          <a:xfrm>
            <a:off x="210532" y="4113945"/>
            <a:ext cx="2733674" cy="8564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Флеш накопичувачі з шифруванням (Encrypted Flash Drives) - Флеш пам'ять  Memory.Net.Ua">
            <a:extLst>
              <a:ext uri="{FF2B5EF4-FFF2-40B4-BE49-F238E27FC236}">
                <a16:creationId xmlns:a16="http://schemas.microsoft.com/office/drawing/2014/main" id="{533D72F5-1FE1-457A-B908-329804BB3B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855" r="-1010" b="26943"/>
          <a:stretch/>
        </p:blipFill>
        <p:spPr bwMode="auto">
          <a:xfrm>
            <a:off x="6988569" y="3068869"/>
            <a:ext cx="1973198" cy="94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DR3 8Gb оперативна пам'ять 1600MHz (KVR16N11/8) PC3-12800 (8192MB) для AMD  Soket AM3, AM3+, FM2, FM2+ 8 Гб – купити по найкращій ціні | 2400">
            <a:extLst>
              <a:ext uri="{FF2B5EF4-FFF2-40B4-BE49-F238E27FC236}">
                <a16:creationId xmlns:a16="http://schemas.microsoft.com/office/drawing/2014/main" id="{EED848C4-0E58-4762-9160-46C9D337AA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77" y="2657870"/>
            <a:ext cx="1818282" cy="14560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Мобильный телефон Samsung Galaxy A15, 128 GB, синий - 1a.lv">
            <a:extLst>
              <a:ext uri="{FF2B5EF4-FFF2-40B4-BE49-F238E27FC236}">
                <a16:creationId xmlns:a16="http://schemas.microsoft.com/office/drawing/2014/main" id="{752C90A4-8AE4-4E19-9DFD-40604F9344C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375" r="30584"/>
          <a:stretch/>
        </p:blipFill>
        <p:spPr bwMode="auto">
          <a:xfrm>
            <a:off x="5598767" y="1062570"/>
            <a:ext cx="965273" cy="17341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Планшет Lenovo Tab M11 Wi-Fi 4/128GB Seafoam Green (ZADA0259UA) – фото,  відгуки, характеристики в інтернет-магазині ROZETKA | Купити в Україні:  Києві, Харкові, Дніпрі, Одесі, Запоріжжі, Львові">
            <a:extLst>
              <a:ext uri="{FF2B5EF4-FFF2-40B4-BE49-F238E27FC236}">
                <a16:creationId xmlns:a16="http://schemas.microsoft.com/office/drawing/2014/main" id="{B33DF67B-1491-4B31-A993-5E42810B32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2624" y="1303651"/>
            <a:ext cx="1970769" cy="143873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Вибір комп&amp;#039;ютера 2015. Друге півріччя GECID.com. Сторінка 1">
            <a:extLst>
              <a:ext uri="{FF2B5EF4-FFF2-40B4-BE49-F238E27FC236}">
                <a16:creationId xmlns:a16="http://schemas.microsoft.com/office/drawing/2014/main" id="{32C64396-B25F-4646-BDAD-6650C94696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57" y="913985"/>
            <a:ext cx="27336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Портативний комп'ютер ноутбук учня HP 250 G8">
            <a:extLst>
              <a:ext uri="{FF2B5EF4-FFF2-40B4-BE49-F238E27FC236}">
                <a16:creationId xmlns:a16="http://schemas.microsoft.com/office/drawing/2014/main" id="{0B7BF0C6-DA37-4FEF-A16E-8BAB279456B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5220" b="13611"/>
          <a:stretch/>
        </p:blipFill>
        <p:spPr bwMode="auto">
          <a:xfrm>
            <a:off x="3146692" y="1174349"/>
            <a:ext cx="2146698" cy="1527765"/>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Зовнішній жорсткий диск: купити зовнішній жорсткий диск HDD за найкращою  ціною в Харкові, Києві, Україні">
            <a:extLst>
              <a:ext uri="{FF2B5EF4-FFF2-40B4-BE49-F238E27FC236}">
                <a16:creationId xmlns:a16="http://schemas.microsoft.com/office/drawing/2014/main" id="{B16FFFFD-8ECC-4BC0-8647-13C12620FA4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6959" r="17665"/>
          <a:stretch/>
        </p:blipFill>
        <p:spPr bwMode="auto">
          <a:xfrm>
            <a:off x="3168389" y="3244432"/>
            <a:ext cx="951919" cy="145607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Диск CD-R TDK 700Mb 80min 52x slim купить по ценам производителя, заказать  с доставкой по Украине и Киеву Диск CD-R TDK 700Mb 80min 52x slim в  интернет магазине Bravopap">
            <a:extLst>
              <a:ext uri="{FF2B5EF4-FFF2-40B4-BE49-F238E27FC236}">
                <a16:creationId xmlns:a16="http://schemas.microsoft.com/office/drawing/2014/main" id="{1E04669C-7DDB-4602-88E7-6B95072230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332" t="3640" r="5720" b="8577"/>
          <a:stretch/>
        </p:blipFill>
        <p:spPr bwMode="auto">
          <a:xfrm>
            <a:off x="4344491" y="3068869"/>
            <a:ext cx="1165619" cy="116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165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81100" y="273875"/>
            <a:ext cx="6036862"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UA" dirty="0">
                <a:latin typeface="Bahnschrift SemiBold Condensed" panose="020B0502040204020203" pitchFamily="34" charset="0"/>
              </a:rPr>
              <a:t>Джерела цифрових доказів</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pic>
        <p:nvPicPr>
          <p:cNvPr id="5" name="Рисунок 4">
            <a:extLst>
              <a:ext uri="{FF2B5EF4-FFF2-40B4-BE49-F238E27FC236}">
                <a16:creationId xmlns:a16="http://schemas.microsoft.com/office/drawing/2014/main" id="{76BF3E94-3A23-4933-B6F1-E3926362FC31}"/>
              </a:ext>
            </a:extLst>
          </p:cNvPr>
          <p:cNvPicPr>
            <a:picLocks noChangeAspect="1"/>
          </p:cNvPicPr>
          <p:nvPr/>
        </p:nvPicPr>
        <p:blipFill>
          <a:blip r:embed="rId3"/>
          <a:stretch>
            <a:fillRect/>
          </a:stretch>
        </p:blipFill>
        <p:spPr>
          <a:xfrm>
            <a:off x="335373" y="3308620"/>
            <a:ext cx="1737984" cy="1639749"/>
          </a:xfrm>
          <a:prstGeom prst="rect">
            <a:avLst/>
          </a:prstGeom>
        </p:spPr>
      </p:pic>
      <p:pic>
        <p:nvPicPr>
          <p:cNvPr id="1046" name="Picture 22" descr="450+ Password Post It Stock Photos, Pictures &amp; Royalty-Free Images - iStock">
            <a:extLst>
              <a:ext uri="{FF2B5EF4-FFF2-40B4-BE49-F238E27FC236}">
                <a16:creationId xmlns:a16="http://schemas.microsoft.com/office/drawing/2014/main" id="{3A1F3C8E-88DB-4C17-BBD7-E2DCBB691A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207" b="24817"/>
          <a:stretch/>
        </p:blipFill>
        <p:spPr bwMode="auto">
          <a:xfrm>
            <a:off x="5722706" y="961406"/>
            <a:ext cx="2336192" cy="196969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2+ Hundred Strong Password Notebook Royalty-Free Images, Stock Photos &amp;  Pictures | Shutterstock">
            <a:extLst>
              <a:ext uri="{FF2B5EF4-FFF2-40B4-BE49-F238E27FC236}">
                <a16:creationId xmlns:a16="http://schemas.microsoft.com/office/drawing/2014/main" id="{2E4DEFCA-6D68-40D0-87F3-165C9303B0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68" t="5529" r="7024" b="10346"/>
          <a:stretch/>
        </p:blipFill>
        <p:spPr bwMode="auto">
          <a:xfrm>
            <a:off x="7019855" y="2571750"/>
            <a:ext cx="1973634" cy="1512552"/>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TP-Link TL-WR841N - роутер купити за найкращою ціною Оптом та Вроздріб |  Магазин мережевого обладнання MiaTis">
            <a:extLst>
              <a:ext uri="{FF2B5EF4-FFF2-40B4-BE49-F238E27FC236}">
                <a16:creationId xmlns:a16="http://schemas.microsoft.com/office/drawing/2014/main" id="{3548ED18-C62B-4267-8442-AB61D36E35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570"/>
          <a:stretch/>
        </p:blipFill>
        <p:spPr bwMode="auto">
          <a:xfrm>
            <a:off x="243777" y="840329"/>
            <a:ext cx="1477655" cy="1581562"/>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Роутеры Cisco ⭐ Магазин сетевого оборудования comtrade.ua">
            <a:extLst>
              <a:ext uri="{FF2B5EF4-FFF2-40B4-BE49-F238E27FC236}">
                <a16:creationId xmlns:a16="http://schemas.microsoft.com/office/drawing/2014/main" id="{1EEBF9C6-D84B-4C56-901D-7913DFB82E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954" y="2333817"/>
            <a:ext cx="2048445" cy="989342"/>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Зовнішня IP камера 8MP Ai08 4K Outdoor WiFi PTZ UHD вулична поворотна 8mpx  icsee xmeye – СМАРТ ХАТА – інтернет магазин смарт гаджетів">
            <a:extLst>
              <a:ext uri="{FF2B5EF4-FFF2-40B4-BE49-F238E27FC236}">
                <a16:creationId xmlns:a16="http://schemas.microsoft.com/office/drawing/2014/main" id="{0AB0D2D3-2F9D-4130-8F33-6F6059E4ABD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440" r="15583" b="7724"/>
          <a:stretch/>
        </p:blipFill>
        <p:spPr bwMode="auto">
          <a:xfrm>
            <a:off x="2585575" y="899580"/>
            <a:ext cx="1477655" cy="1843196"/>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Скрита мини PoE IP камера 4MPX UltraHD с вграден микрофон и ъгъл на виждане  100° - TRX-4007A-4MPX на топ цена — Kassaba Systems">
            <a:extLst>
              <a:ext uri="{FF2B5EF4-FFF2-40B4-BE49-F238E27FC236}">
                <a16:creationId xmlns:a16="http://schemas.microsoft.com/office/drawing/2014/main" id="{FE263E65-4252-4F6A-9544-A885FF1BBA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0442" y="1405229"/>
            <a:ext cx="980536" cy="980536"/>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WIFI камера видеонаблюдения в патрон E27, 2MP, CAD-B13 H302 / Скрытая камера  в виде лампочки: продажа, цена в Львове. Камеры видеонаблюдения от  &quot;GoodChoise&quot; - 1501475207">
            <a:extLst>
              <a:ext uri="{FF2B5EF4-FFF2-40B4-BE49-F238E27FC236}">
                <a16:creationId xmlns:a16="http://schemas.microsoft.com/office/drawing/2014/main" id="{70E11140-5B19-43B3-B9AD-D7CAF63AB9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8364" y="2669273"/>
            <a:ext cx="2293636" cy="2293636"/>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HIK VISION DS-7104HGHI-K1, For CCTV Recorder, Model 4 CHANNEL DVR /ECO –  Swiftech">
            <a:extLst>
              <a:ext uri="{FF2B5EF4-FFF2-40B4-BE49-F238E27FC236}">
                <a16:creationId xmlns:a16="http://schemas.microsoft.com/office/drawing/2014/main" id="{6F2C34F3-90E1-464F-BFF0-CE965910C3E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12" t="35937" r="6819" b="5562"/>
          <a:stretch/>
        </p:blipFill>
        <p:spPr bwMode="auto">
          <a:xfrm>
            <a:off x="4764786" y="2968419"/>
            <a:ext cx="2062283" cy="133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057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Інші докази на місці події</a:t>
            </a:r>
            <a:endParaRPr dirty="0"/>
          </a:p>
        </p:txBody>
      </p:sp>
      <p:sp>
        <p:nvSpPr>
          <p:cNvPr id="3214" name="Google Shape;3214;p57"/>
          <p:cNvSpPr txBox="1">
            <a:spLocks noGrp="1"/>
          </p:cNvSpPr>
          <p:nvPr>
            <p:ph type="subTitle" idx="1"/>
          </p:nvPr>
        </p:nvSpPr>
        <p:spPr>
          <a:xfrm>
            <a:off x="5277461" y="1426152"/>
            <a:ext cx="2826327" cy="2291196"/>
          </a:xfrm>
          <a:prstGeom prst="rect">
            <a:avLst/>
          </a:prstGeom>
        </p:spPr>
        <p:txBody>
          <a:bodyPr spcFirstLastPara="1" wrap="square" lIns="91425" tIns="91425" rIns="91425" bIns="91425" anchor="t" anchorCtr="0">
            <a:noAutofit/>
          </a:bodyPr>
          <a:lstStyle/>
          <a:p>
            <a:pPr marL="457200" lvl="0" indent="-330200">
              <a:buClr>
                <a:schemeClr val="accent1"/>
              </a:buClr>
              <a:buSzPts val="1600"/>
              <a:buFont typeface="Barlow Semi Condensed"/>
              <a:buChar char="●"/>
            </a:pPr>
            <a:r>
              <a:rPr lang="uk-UA" dirty="0">
                <a:latin typeface="Arial Narrow" panose="020B0606020202030204" pitchFamily="34" charset="0"/>
              </a:rPr>
              <a:t>Сліди рук.</a:t>
            </a:r>
          </a:p>
          <a:p>
            <a:pPr marL="457200" lvl="0" indent="-330200">
              <a:buClr>
                <a:schemeClr val="accent1"/>
              </a:buClr>
              <a:buSzPts val="1600"/>
              <a:buFont typeface="Barlow Semi Condensed"/>
              <a:buChar char="●"/>
            </a:pPr>
            <a:r>
              <a:rPr lang="uk-UA" dirty="0">
                <a:latin typeface="Arial Narrow" panose="020B0606020202030204" pitchFamily="34" charset="0"/>
              </a:rPr>
              <a:t>Сліди взуття.</a:t>
            </a:r>
          </a:p>
          <a:p>
            <a:pPr marL="457200" lvl="0" indent="-330200">
              <a:buClr>
                <a:schemeClr val="accent1"/>
              </a:buClr>
              <a:buSzPts val="1600"/>
              <a:buFont typeface="Barlow Semi Condensed"/>
              <a:buChar char="●"/>
            </a:pPr>
            <a:r>
              <a:rPr lang="uk-UA" dirty="0">
                <a:latin typeface="Arial Narrow" panose="020B0606020202030204" pitchFamily="34" charset="0"/>
              </a:rPr>
              <a:t>Волосся (ДНК).</a:t>
            </a:r>
          </a:p>
          <a:p>
            <a:pPr marL="457200" lvl="0" indent="-330200">
              <a:buClr>
                <a:schemeClr val="accent1"/>
              </a:buClr>
              <a:buSzPts val="1600"/>
              <a:buFont typeface="Barlow Semi Condensed"/>
              <a:buChar char="●"/>
            </a:pPr>
            <a:r>
              <a:rPr lang="uk-UA" dirty="0">
                <a:latin typeface="Arial Narrow" panose="020B0606020202030204" pitchFamily="34" charset="0"/>
              </a:rPr>
              <a:t>Сліди губ.</a:t>
            </a:r>
          </a:p>
          <a:p>
            <a:pPr marL="457200" lvl="0" indent="-330200">
              <a:buClr>
                <a:schemeClr val="accent1"/>
              </a:buClr>
              <a:buSzPts val="1600"/>
              <a:buFont typeface="Barlow Semi Condensed"/>
              <a:buChar char="●"/>
            </a:pPr>
            <a:r>
              <a:rPr lang="uk-UA" dirty="0">
                <a:latin typeface="Arial Narrow" panose="020B0606020202030204" pitchFamily="34" charset="0"/>
              </a:rPr>
              <a:t>Сліди запахів.</a:t>
            </a:r>
          </a:p>
          <a:p>
            <a:pPr marL="457200" lvl="0" indent="-330200">
              <a:buClr>
                <a:schemeClr val="accent1"/>
              </a:buClr>
              <a:buSzPts val="1600"/>
              <a:buFont typeface="Barlow Semi Condensed"/>
              <a:buChar char="●"/>
            </a:pPr>
            <a:r>
              <a:rPr lang="uk-UA" dirty="0">
                <a:latin typeface="Arial Narrow" panose="020B0606020202030204" pitchFamily="34" charset="0"/>
              </a:rPr>
              <a:t>Волокна тканини.</a:t>
            </a:r>
          </a:p>
          <a:p>
            <a:pPr marL="457200" lvl="0" indent="-330200">
              <a:buClr>
                <a:schemeClr val="accent1"/>
              </a:buClr>
              <a:buSzPts val="1600"/>
              <a:buFont typeface="Barlow Semi Condensed"/>
              <a:buChar char="●"/>
            </a:pPr>
            <a:r>
              <a:rPr lang="uk-UA" dirty="0">
                <a:latin typeface="Arial Narrow" panose="020B0606020202030204" pitchFamily="34" charset="0"/>
              </a:rPr>
              <a:t>Недопалки.</a:t>
            </a:r>
          </a:p>
          <a:p>
            <a:pPr marL="457200" lvl="0" indent="-330200">
              <a:buClr>
                <a:schemeClr val="accent1"/>
              </a:buClr>
              <a:buSzPts val="1600"/>
              <a:buFont typeface="Barlow Semi Condensed"/>
              <a:buChar char="●"/>
            </a:pPr>
            <a:r>
              <a:rPr lang="uk-UA" dirty="0">
                <a:latin typeface="Arial Narrow" panose="020B0606020202030204" pitchFamily="34" charset="0"/>
              </a:rPr>
              <a:t>Сканер, принтер (ТЕД).</a:t>
            </a:r>
          </a:p>
        </p:txBody>
      </p:sp>
      <p:pic>
        <p:nvPicPr>
          <p:cNvPr id="2" name="Рисунок 1">
            <a:extLst>
              <a:ext uri="{FF2B5EF4-FFF2-40B4-BE49-F238E27FC236}">
                <a16:creationId xmlns:a16="http://schemas.microsoft.com/office/drawing/2014/main" id="{1DA58149-7C97-418C-A162-26ACFD9E384C}"/>
              </a:ext>
            </a:extLst>
          </p:cNvPr>
          <p:cNvPicPr>
            <a:picLocks noChangeAspect="1"/>
          </p:cNvPicPr>
          <p:nvPr/>
        </p:nvPicPr>
        <p:blipFill>
          <a:blip r:embed="rId3"/>
          <a:stretch>
            <a:fillRect/>
          </a:stretch>
        </p:blipFill>
        <p:spPr>
          <a:xfrm>
            <a:off x="401782" y="901674"/>
            <a:ext cx="4059382" cy="4241826"/>
          </a:xfrm>
          <a:prstGeom prst="rect">
            <a:avLst/>
          </a:prstGeom>
        </p:spPr>
      </p:pic>
    </p:spTree>
    <p:extLst>
      <p:ext uri="{BB962C8B-B14F-4D97-AF65-F5344CB8AC3E}">
        <p14:creationId xmlns:p14="http://schemas.microsoft.com/office/powerpoint/2010/main" val="4064410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graphicFrame>
        <p:nvGraphicFramePr>
          <p:cNvPr id="3493" name="Google Shape;3493;p60"/>
          <p:cNvGraphicFramePr/>
          <p:nvPr>
            <p:extLst/>
          </p:nvPr>
        </p:nvGraphicFramePr>
        <p:xfrm>
          <a:off x="1274618" y="845128"/>
          <a:ext cx="3006436" cy="3627185"/>
        </p:xfrm>
        <a:graphic>
          <a:graphicData uri="http://schemas.openxmlformats.org/drawingml/2006/table">
            <a:tbl>
              <a:tblPr>
                <a:noFill/>
                <a:tableStyleId>{38E3BCCB-9313-457D-9F71-D81FAAE90DCB}</a:tableStyleId>
              </a:tblPr>
              <a:tblGrid>
                <a:gridCol w="1156854">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595746">
                  <a:extLst>
                    <a:ext uri="{9D8B030D-6E8A-4147-A177-3AD203B41FA5}">
                      <a16:colId xmlns:a16="http://schemas.microsoft.com/office/drawing/2014/main" val="20003"/>
                    </a:ext>
                  </a:extLst>
                </a:gridCol>
                <a:gridCol w="568036">
                  <a:extLst>
                    <a:ext uri="{9D8B030D-6E8A-4147-A177-3AD203B41FA5}">
                      <a16:colId xmlns:a16="http://schemas.microsoft.com/office/drawing/2014/main" val="2166363425"/>
                    </a:ext>
                  </a:extLst>
                </a:gridCol>
              </a:tblGrid>
              <a:tr h="457505">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2</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8</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10</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16</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lgn="ctr">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lgn="ctr">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986">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0000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0001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9493">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0010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2</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2</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2</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4229">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0011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3</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3</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3</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222873">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0100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8412575"/>
                  </a:ext>
                </a:extLst>
              </a:tr>
              <a:tr h="304645">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0101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5</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5</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5</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083062068"/>
                  </a:ext>
                </a:extLst>
              </a:tr>
              <a:tr h="330999">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0110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6</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6</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6</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33288333"/>
                  </a:ext>
                </a:extLst>
              </a:tr>
              <a:tr h="357352">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0111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7</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7</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7</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2254948638"/>
                  </a:ext>
                </a:extLst>
              </a:tr>
            </a:tbl>
          </a:graphicData>
        </a:graphic>
      </p:graphicFrame>
      <p:graphicFrame>
        <p:nvGraphicFramePr>
          <p:cNvPr id="6" name="Google Shape;3493;p60">
            <a:extLst>
              <a:ext uri="{FF2B5EF4-FFF2-40B4-BE49-F238E27FC236}">
                <a16:creationId xmlns:a16="http://schemas.microsoft.com/office/drawing/2014/main" id="{D80FAEB2-CD62-40AC-B035-DD4E9E87784E}"/>
              </a:ext>
            </a:extLst>
          </p:cNvPr>
          <p:cNvGraphicFramePr/>
          <p:nvPr>
            <p:extLst/>
          </p:nvPr>
        </p:nvGraphicFramePr>
        <p:xfrm>
          <a:off x="4731327" y="845128"/>
          <a:ext cx="3006436" cy="3627185"/>
        </p:xfrm>
        <a:graphic>
          <a:graphicData uri="http://schemas.openxmlformats.org/drawingml/2006/table">
            <a:tbl>
              <a:tblPr>
                <a:noFill/>
                <a:tableStyleId>{38E3BCCB-9313-457D-9F71-D81FAAE90DCB}</a:tableStyleId>
              </a:tblPr>
              <a:tblGrid>
                <a:gridCol w="1156854">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595746">
                  <a:extLst>
                    <a:ext uri="{9D8B030D-6E8A-4147-A177-3AD203B41FA5}">
                      <a16:colId xmlns:a16="http://schemas.microsoft.com/office/drawing/2014/main" val="20003"/>
                    </a:ext>
                  </a:extLst>
                </a:gridCol>
                <a:gridCol w="568036">
                  <a:extLst>
                    <a:ext uri="{9D8B030D-6E8A-4147-A177-3AD203B41FA5}">
                      <a16:colId xmlns:a16="http://schemas.microsoft.com/office/drawing/2014/main" val="2166363425"/>
                    </a:ext>
                  </a:extLst>
                </a:gridCol>
              </a:tblGrid>
              <a:tr h="457505">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2</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8</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10</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16</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lgn="ctr">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lgn="ctr">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986">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1000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8</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8</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1001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1</a:t>
                      </a:r>
                      <a:r>
                        <a:rPr lang="uk-UA" sz="1400" dirty="0">
                          <a:solidFill>
                            <a:schemeClr val="dk2"/>
                          </a:solidFill>
                          <a:latin typeface="Barlow Semi Condensed"/>
                          <a:ea typeface="Barlow Semi Condensed"/>
                          <a:cs typeface="Barlow Semi Condensed"/>
                          <a:sym typeface="Barlow Semi Condensed"/>
                        </a:rPr>
                        <a:t>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9</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9</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9493">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1010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1</a:t>
                      </a:r>
                      <a:r>
                        <a:rPr lang="uk-UA" sz="1400" dirty="0">
                          <a:solidFill>
                            <a:schemeClr val="dk2"/>
                          </a:solidFill>
                          <a:latin typeface="Barlow Semi Condensed"/>
                          <a:ea typeface="Barlow Semi Condensed"/>
                          <a:cs typeface="Barlow Semi Condensed"/>
                          <a:sym typeface="Barlow Semi Condensed"/>
                        </a:rPr>
                        <a:t>2</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4229">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1011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1</a:t>
                      </a:r>
                      <a:r>
                        <a:rPr lang="uk-UA" sz="1400" dirty="0">
                          <a:solidFill>
                            <a:schemeClr val="dk2"/>
                          </a:solidFill>
                          <a:latin typeface="Barlow Semi Condensed"/>
                          <a:ea typeface="Barlow Semi Condensed"/>
                          <a:cs typeface="Barlow Semi Condensed"/>
                          <a:sym typeface="Barlow Semi Condensed"/>
                        </a:rPr>
                        <a:t>3</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11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B</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222873">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1100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1</a:t>
                      </a:r>
                      <a:r>
                        <a:rPr lang="uk-UA" sz="1400" dirty="0">
                          <a:solidFill>
                            <a:schemeClr val="dk2"/>
                          </a:solidFill>
                          <a:latin typeface="Barlow Semi Condensed"/>
                          <a:ea typeface="Barlow Semi Condensed"/>
                          <a:cs typeface="Barlow Semi Condensed"/>
                          <a:sym typeface="Barlow Semi Condensed"/>
                        </a:rPr>
                        <a:t>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12</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C</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8412575"/>
                  </a:ext>
                </a:extLst>
              </a:tr>
              <a:tr h="304645">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1101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1</a:t>
                      </a:r>
                      <a:r>
                        <a:rPr lang="uk-UA" sz="1400" dirty="0">
                          <a:solidFill>
                            <a:schemeClr val="dk2"/>
                          </a:solidFill>
                          <a:latin typeface="Barlow Semi Condensed"/>
                          <a:ea typeface="Barlow Semi Condensed"/>
                          <a:cs typeface="Barlow Semi Condensed"/>
                          <a:sym typeface="Barlow Semi Condensed"/>
                        </a:rPr>
                        <a:t>5</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13</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D</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083062068"/>
                  </a:ext>
                </a:extLst>
              </a:tr>
              <a:tr h="330999">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1110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1</a:t>
                      </a:r>
                      <a:r>
                        <a:rPr lang="uk-UA" sz="1400" dirty="0">
                          <a:solidFill>
                            <a:schemeClr val="dk2"/>
                          </a:solidFill>
                          <a:latin typeface="Barlow Semi Condensed"/>
                          <a:ea typeface="Barlow Semi Condensed"/>
                          <a:cs typeface="Barlow Semi Condensed"/>
                          <a:sym typeface="Barlow Semi Condensed"/>
                        </a:rPr>
                        <a:t>6</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14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E</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33288333"/>
                  </a:ext>
                </a:extLst>
              </a:tr>
              <a:tr h="357352">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1111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1</a:t>
                      </a:r>
                      <a:r>
                        <a:rPr lang="uk-UA" sz="1400" dirty="0">
                          <a:solidFill>
                            <a:schemeClr val="dk2"/>
                          </a:solidFill>
                          <a:latin typeface="Barlow Semi Condensed"/>
                          <a:ea typeface="Barlow Semi Condensed"/>
                          <a:cs typeface="Barlow Semi Condensed"/>
                          <a:sym typeface="Barlow Semi Condensed"/>
                        </a:rPr>
                        <a:t>7</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15</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F</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2254948638"/>
                  </a:ext>
                </a:extLst>
              </a:tr>
            </a:tbl>
          </a:graphicData>
        </a:graphic>
      </p:graphicFrame>
      <p:sp>
        <p:nvSpPr>
          <p:cNvPr id="7" name="Google Shape;3213;p57">
            <a:extLst>
              <a:ext uri="{FF2B5EF4-FFF2-40B4-BE49-F238E27FC236}">
                <a16:creationId xmlns:a16="http://schemas.microsoft.com/office/drawing/2014/main" id="{E28A1F98-988E-4C27-A323-B330F125E3F7}"/>
              </a:ext>
            </a:extLst>
          </p:cNvPr>
          <p:cNvSpPr txBox="1">
            <a:spLocks noGrp="1"/>
          </p:cNvSpPr>
          <p:nvPr>
            <p:ph type="title"/>
          </p:nvPr>
        </p:nvSpPr>
        <p:spPr>
          <a:xfrm>
            <a:off x="1274618" y="122487"/>
            <a:ext cx="6036862"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UA" dirty="0">
                <a:latin typeface="Bahnschrift SemiBold Condensed" panose="020B0502040204020203" pitchFamily="34" charset="0"/>
              </a:rPr>
              <a:t>Системи числення</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Tree>
    <p:extLst>
      <p:ext uri="{BB962C8B-B14F-4D97-AF65-F5344CB8AC3E}">
        <p14:creationId xmlns:p14="http://schemas.microsoft.com/office/powerpoint/2010/main" val="781555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graphicFrame>
        <p:nvGraphicFramePr>
          <p:cNvPr id="3493" name="Google Shape;3493;p60"/>
          <p:cNvGraphicFramePr/>
          <p:nvPr>
            <p:extLst/>
          </p:nvPr>
        </p:nvGraphicFramePr>
        <p:xfrm>
          <a:off x="1698170" y="727367"/>
          <a:ext cx="1281546" cy="3627185"/>
        </p:xfrm>
        <a:graphic>
          <a:graphicData uri="http://schemas.openxmlformats.org/drawingml/2006/table">
            <a:tbl>
              <a:tblPr>
                <a:noFill/>
                <a:tableStyleId>{38E3BCCB-9313-457D-9F71-D81FAAE90DCB}</a:tableStyleId>
              </a:tblPr>
              <a:tblGrid>
                <a:gridCol w="685800">
                  <a:extLst>
                    <a:ext uri="{9D8B030D-6E8A-4147-A177-3AD203B41FA5}">
                      <a16:colId xmlns:a16="http://schemas.microsoft.com/office/drawing/2014/main" val="20002"/>
                    </a:ext>
                  </a:extLst>
                </a:gridCol>
                <a:gridCol w="595746">
                  <a:extLst>
                    <a:ext uri="{9D8B030D-6E8A-4147-A177-3AD203B41FA5}">
                      <a16:colId xmlns:a16="http://schemas.microsoft.com/office/drawing/2014/main" val="20003"/>
                    </a:ext>
                  </a:extLst>
                </a:gridCol>
              </a:tblGrid>
              <a:tr h="457505">
                <a:tc>
                  <a:txBody>
                    <a:bodyPr/>
                    <a:lstStyle/>
                    <a:p>
                      <a:pPr marL="0" lvl="0" indent="0" algn="ctr" rtl="0">
                        <a:spcBef>
                          <a:spcPts val="0"/>
                        </a:spcBef>
                        <a:spcAft>
                          <a:spcPts val="0"/>
                        </a:spcAft>
                        <a:buClr>
                          <a:schemeClr val="dk1"/>
                        </a:buClr>
                        <a:buSzPts val="1100"/>
                        <a:buFont typeface="Arial"/>
                        <a:buNone/>
                      </a:pP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1800" dirty="0">
                          <a:solidFill>
                            <a:schemeClr val="dk2"/>
                          </a:solidFill>
                          <a:latin typeface="Arial Narrow" panose="020B0606020202030204" pitchFamily="34" charset="0"/>
                          <a:ea typeface="Barlow Semi Condensed Medium"/>
                          <a:cs typeface="Barlow Semi Condensed Medium"/>
                          <a:sym typeface="Barlow Semi Condensed Medium"/>
                        </a:rPr>
                        <a:t>Hex</a:t>
                      </a: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986">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21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22</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9493">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23</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4229">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24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222873">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25</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8412575"/>
                  </a:ext>
                </a:extLst>
              </a:tr>
              <a:tr h="304645">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&amp;</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26</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083062068"/>
                  </a:ext>
                </a:extLst>
              </a:tr>
              <a:tr h="330999">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2A</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33288333"/>
                  </a:ext>
                </a:extLst>
              </a:tr>
              <a:tr h="357352">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2B</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2254948638"/>
                  </a:ext>
                </a:extLst>
              </a:tr>
            </a:tbl>
          </a:graphicData>
        </a:graphic>
      </p:graphicFrame>
      <p:sp>
        <p:nvSpPr>
          <p:cNvPr id="7" name="Google Shape;3213;p57">
            <a:extLst>
              <a:ext uri="{FF2B5EF4-FFF2-40B4-BE49-F238E27FC236}">
                <a16:creationId xmlns:a16="http://schemas.microsoft.com/office/drawing/2014/main" id="{E28A1F98-988E-4C27-A323-B330F125E3F7}"/>
              </a:ext>
            </a:extLst>
          </p:cNvPr>
          <p:cNvSpPr txBox="1">
            <a:spLocks noGrp="1"/>
          </p:cNvSpPr>
          <p:nvPr>
            <p:ph type="title"/>
          </p:nvPr>
        </p:nvSpPr>
        <p:spPr>
          <a:xfrm>
            <a:off x="1253599" y="178667"/>
            <a:ext cx="6036862"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a:latin typeface="Bahnschrift SemiBold Condensed" panose="020B0502040204020203" pitchFamily="34" charset="0"/>
              </a:rPr>
              <a:t>ASCII </a:t>
            </a:r>
            <a:r>
              <a:rPr lang="uk-UA" dirty="0">
                <a:latin typeface="Bahnschrift SemiBold Condensed" panose="020B0502040204020203" pitchFamily="34" charset="0"/>
              </a:rPr>
              <a:t>таблиця - кодування</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graphicFrame>
        <p:nvGraphicFramePr>
          <p:cNvPr id="8" name="Google Shape;3493;p60">
            <a:extLst>
              <a:ext uri="{FF2B5EF4-FFF2-40B4-BE49-F238E27FC236}">
                <a16:creationId xmlns:a16="http://schemas.microsoft.com/office/drawing/2014/main" id="{A6C0DA8D-89F8-4646-B996-78365A7C82E2}"/>
              </a:ext>
            </a:extLst>
          </p:cNvPr>
          <p:cNvGraphicFramePr/>
          <p:nvPr>
            <p:extLst/>
          </p:nvPr>
        </p:nvGraphicFramePr>
        <p:xfrm>
          <a:off x="3135085" y="727367"/>
          <a:ext cx="1281546" cy="3627185"/>
        </p:xfrm>
        <a:graphic>
          <a:graphicData uri="http://schemas.openxmlformats.org/drawingml/2006/table">
            <a:tbl>
              <a:tblPr>
                <a:noFill/>
                <a:tableStyleId>{38E3BCCB-9313-457D-9F71-D81FAAE90DCB}</a:tableStyleId>
              </a:tblPr>
              <a:tblGrid>
                <a:gridCol w="685800">
                  <a:extLst>
                    <a:ext uri="{9D8B030D-6E8A-4147-A177-3AD203B41FA5}">
                      <a16:colId xmlns:a16="http://schemas.microsoft.com/office/drawing/2014/main" val="20002"/>
                    </a:ext>
                  </a:extLst>
                </a:gridCol>
                <a:gridCol w="595746">
                  <a:extLst>
                    <a:ext uri="{9D8B030D-6E8A-4147-A177-3AD203B41FA5}">
                      <a16:colId xmlns:a16="http://schemas.microsoft.com/office/drawing/2014/main" val="20003"/>
                    </a:ext>
                  </a:extLst>
                </a:gridCol>
              </a:tblGrid>
              <a:tr h="457505">
                <a:tc>
                  <a:txBody>
                    <a:bodyPr/>
                    <a:lstStyle/>
                    <a:p>
                      <a:pPr marL="0" lvl="0" indent="0" algn="ctr" rtl="0">
                        <a:spcBef>
                          <a:spcPts val="0"/>
                        </a:spcBef>
                        <a:spcAft>
                          <a:spcPts val="0"/>
                        </a:spcAft>
                        <a:buClr>
                          <a:schemeClr val="dk1"/>
                        </a:buClr>
                        <a:buSzPts val="1100"/>
                        <a:buFont typeface="Arial"/>
                        <a:buNone/>
                      </a:pP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1800" dirty="0">
                          <a:solidFill>
                            <a:schemeClr val="dk2"/>
                          </a:solidFill>
                          <a:latin typeface="Arial Narrow" panose="020B0606020202030204" pitchFamily="34" charset="0"/>
                          <a:ea typeface="Barlow Semi Condensed Medium"/>
                          <a:cs typeface="Barlow Semi Condensed Medium"/>
                          <a:sym typeface="Barlow Semi Condensed Medium"/>
                        </a:rPr>
                        <a:t>Hex</a:t>
                      </a: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986">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2D</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2F</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9493">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30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4229">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31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222873">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8412575"/>
                  </a:ext>
                </a:extLst>
              </a:tr>
              <a:tr h="304645">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9</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39</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083062068"/>
                  </a:ext>
                </a:extLst>
              </a:tr>
              <a:tr h="330999">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3A</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33288333"/>
                  </a:ext>
                </a:extLst>
              </a:tr>
              <a:tr h="357352">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3B</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2254948638"/>
                  </a:ext>
                </a:extLst>
              </a:tr>
            </a:tbl>
          </a:graphicData>
        </a:graphic>
      </p:graphicFrame>
      <p:graphicFrame>
        <p:nvGraphicFramePr>
          <p:cNvPr id="9" name="Google Shape;3493;p60">
            <a:extLst>
              <a:ext uri="{FF2B5EF4-FFF2-40B4-BE49-F238E27FC236}">
                <a16:creationId xmlns:a16="http://schemas.microsoft.com/office/drawing/2014/main" id="{DCB81B49-81BA-4087-818D-5AA6CFB1C3ED}"/>
              </a:ext>
            </a:extLst>
          </p:cNvPr>
          <p:cNvGraphicFramePr/>
          <p:nvPr>
            <p:extLst/>
          </p:nvPr>
        </p:nvGraphicFramePr>
        <p:xfrm>
          <a:off x="4572000" y="730666"/>
          <a:ext cx="1281546" cy="3627185"/>
        </p:xfrm>
        <a:graphic>
          <a:graphicData uri="http://schemas.openxmlformats.org/drawingml/2006/table">
            <a:tbl>
              <a:tblPr>
                <a:noFill/>
                <a:tableStyleId>{38E3BCCB-9313-457D-9F71-D81FAAE90DCB}</a:tableStyleId>
              </a:tblPr>
              <a:tblGrid>
                <a:gridCol w="685800">
                  <a:extLst>
                    <a:ext uri="{9D8B030D-6E8A-4147-A177-3AD203B41FA5}">
                      <a16:colId xmlns:a16="http://schemas.microsoft.com/office/drawing/2014/main" val="20002"/>
                    </a:ext>
                  </a:extLst>
                </a:gridCol>
                <a:gridCol w="595746">
                  <a:extLst>
                    <a:ext uri="{9D8B030D-6E8A-4147-A177-3AD203B41FA5}">
                      <a16:colId xmlns:a16="http://schemas.microsoft.com/office/drawing/2014/main" val="20003"/>
                    </a:ext>
                  </a:extLst>
                </a:gridCol>
              </a:tblGrid>
              <a:tr h="457505">
                <a:tc>
                  <a:txBody>
                    <a:bodyPr/>
                    <a:lstStyle/>
                    <a:p>
                      <a:pPr marL="0" lvl="0" indent="0" algn="ctr" rtl="0">
                        <a:spcBef>
                          <a:spcPts val="0"/>
                        </a:spcBef>
                        <a:spcAft>
                          <a:spcPts val="0"/>
                        </a:spcAft>
                        <a:buClr>
                          <a:schemeClr val="dk1"/>
                        </a:buClr>
                        <a:buSzPts val="1100"/>
                        <a:buFont typeface="Arial"/>
                        <a:buNone/>
                      </a:pP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1800" dirty="0">
                          <a:solidFill>
                            <a:schemeClr val="dk2"/>
                          </a:solidFill>
                          <a:latin typeface="Arial Narrow" panose="020B0606020202030204" pitchFamily="34" charset="0"/>
                          <a:ea typeface="Barlow Semi Condensed Medium"/>
                          <a:cs typeface="Barlow Semi Condensed Medium"/>
                          <a:sym typeface="Barlow Semi Condensed Medium"/>
                        </a:rPr>
                        <a:t>Hex</a:t>
                      </a: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986">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3D</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2F</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9493">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30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4229">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3F</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222873">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40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8412575"/>
                  </a:ext>
                </a:extLst>
              </a:tr>
              <a:tr h="304645">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41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083062068"/>
                  </a:ext>
                </a:extLst>
              </a:tr>
              <a:tr h="330999">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B</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42</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33288333"/>
                  </a:ext>
                </a:extLst>
              </a:tr>
              <a:tr h="357352">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2254948638"/>
                  </a:ext>
                </a:extLst>
              </a:tr>
            </a:tbl>
          </a:graphicData>
        </a:graphic>
      </p:graphicFrame>
      <p:graphicFrame>
        <p:nvGraphicFramePr>
          <p:cNvPr id="10" name="Google Shape;3493;p60">
            <a:extLst>
              <a:ext uri="{FF2B5EF4-FFF2-40B4-BE49-F238E27FC236}">
                <a16:creationId xmlns:a16="http://schemas.microsoft.com/office/drawing/2014/main" id="{8F993447-3CE2-47DB-9C6F-B3822865A167}"/>
              </a:ext>
            </a:extLst>
          </p:cNvPr>
          <p:cNvGraphicFramePr/>
          <p:nvPr>
            <p:extLst/>
          </p:nvPr>
        </p:nvGraphicFramePr>
        <p:xfrm>
          <a:off x="6008915" y="730666"/>
          <a:ext cx="1281546" cy="3627185"/>
        </p:xfrm>
        <a:graphic>
          <a:graphicData uri="http://schemas.openxmlformats.org/drawingml/2006/table">
            <a:tbl>
              <a:tblPr>
                <a:noFill/>
                <a:tableStyleId>{38E3BCCB-9313-457D-9F71-D81FAAE90DCB}</a:tableStyleId>
              </a:tblPr>
              <a:tblGrid>
                <a:gridCol w="685800">
                  <a:extLst>
                    <a:ext uri="{9D8B030D-6E8A-4147-A177-3AD203B41FA5}">
                      <a16:colId xmlns:a16="http://schemas.microsoft.com/office/drawing/2014/main" val="20002"/>
                    </a:ext>
                  </a:extLst>
                </a:gridCol>
                <a:gridCol w="595746">
                  <a:extLst>
                    <a:ext uri="{9D8B030D-6E8A-4147-A177-3AD203B41FA5}">
                      <a16:colId xmlns:a16="http://schemas.microsoft.com/office/drawing/2014/main" val="20003"/>
                    </a:ext>
                  </a:extLst>
                </a:gridCol>
              </a:tblGrid>
              <a:tr h="457505">
                <a:tc>
                  <a:txBody>
                    <a:bodyPr/>
                    <a:lstStyle/>
                    <a:p>
                      <a:pPr marL="0" lvl="0" indent="0" algn="ctr" rtl="0">
                        <a:spcBef>
                          <a:spcPts val="0"/>
                        </a:spcBef>
                        <a:spcAft>
                          <a:spcPts val="0"/>
                        </a:spcAft>
                        <a:buClr>
                          <a:schemeClr val="dk1"/>
                        </a:buClr>
                        <a:buSzPts val="1100"/>
                        <a:buFont typeface="Arial"/>
                        <a:buNone/>
                      </a:pP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1800" dirty="0">
                          <a:solidFill>
                            <a:schemeClr val="dk2"/>
                          </a:solidFill>
                          <a:latin typeface="Arial Narrow" panose="020B0606020202030204" pitchFamily="34" charset="0"/>
                          <a:ea typeface="Barlow Semi Condensed Medium"/>
                          <a:cs typeface="Barlow Semi Condensed Medium"/>
                          <a:sym typeface="Barlow Semi Condensed Medium"/>
                        </a:rPr>
                        <a:t>Hex</a:t>
                      </a: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986">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Z</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5A</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2F</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9493">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61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4229">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b</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62</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222873">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8412575"/>
                  </a:ext>
                </a:extLst>
              </a:tr>
              <a:tr h="304645">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z</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7A</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083062068"/>
                  </a:ext>
                </a:extLst>
              </a:tr>
              <a:tr h="330999">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7C</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33288333"/>
                  </a:ext>
                </a:extLst>
              </a:tr>
              <a:tr h="357352">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7E</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2254948638"/>
                  </a:ext>
                </a:extLst>
              </a:tr>
            </a:tbl>
          </a:graphicData>
        </a:graphic>
      </p:graphicFrame>
      <p:sp>
        <p:nvSpPr>
          <p:cNvPr id="12" name="Google Shape;2329;p44">
            <a:extLst>
              <a:ext uri="{FF2B5EF4-FFF2-40B4-BE49-F238E27FC236}">
                <a16:creationId xmlns:a16="http://schemas.microsoft.com/office/drawing/2014/main" id="{CEC9E917-6359-4C54-A907-85D3690820A4}"/>
              </a:ext>
            </a:extLst>
          </p:cNvPr>
          <p:cNvSpPr txBox="1">
            <a:spLocks/>
          </p:cNvSpPr>
          <p:nvPr/>
        </p:nvSpPr>
        <p:spPr>
          <a:xfrm>
            <a:off x="1820960" y="4317151"/>
            <a:ext cx="5145897" cy="548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1pPr>
            <a:lvl2pPr marR="0" lvl="1"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2pPr>
            <a:lvl3pPr marR="0" lvl="2"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3pPr>
            <a:lvl4pPr marR="0" lvl="3"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4pPr>
            <a:lvl5pPr marR="0" lvl="4"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5pPr>
            <a:lvl6pPr marR="0" lvl="5"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6pPr>
            <a:lvl7pPr marR="0" lvl="6"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7pPr>
            <a:lvl8pPr marR="0" lvl="7"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8pPr>
            <a:lvl9pPr marR="0" lvl="8"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9pPr>
          </a:lstStyle>
          <a:p>
            <a:pPr algn="l"/>
            <a:r>
              <a:rPr lang="en-US" sz="2000" dirty="0">
                <a:latin typeface="Arial Narrow" panose="020B0606020202030204" pitchFamily="34" charset="0"/>
              </a:rPr>
              <a:t>ASCII</a:t>
            </a:r>
            <a:r>
              <a:rPr lang="uk-UA" sz="2000" dirty="0">
                <a:latin typeface="Arial Narrow" panose="020B0606020202030204" pitchFamily="34" charset="0"/>
              </a:rPr>
              <a:t> </a:t>
            </a:r>
            <a:r>
              <a:rPr lang="uk-UA" dirty="0">
                <a:solidFill>
                  <a:schemeClr val="dk2"/>
                </a:solidFill>
                <a:latin typeface="Arial Narrow" panose="020B0606020202030204" pitchFamily="34" charset="0"/>
              </a:rPr>
              <a:t>- </a:t>
            </a:r>
            <a:r>
              <a:rPr lang="en-US" dirty="0">
                <a:solidFill>
                  <a:schemeClr val="dk2"/>
                </a:solidFill>
                <a:latin typeface="Arial Narrow" panose="020B0606020202030204" pitchFamily="34" charset="0"/>
                <a:sym typeface="Barlow Semi Condensed"/>
              </a:rPr>
              <a:t>American Standard Code for Information Interchange</a:t>
            </a:r>
            <a:r>
              <a:rPr lang="uk-UA" dirty="0">
                <a:solidFill>
                  <a:schemeClr val="dk2"/>
                </a:solidFill>
                <a:latin typeface="Arial Narrow" panose="020B0606020202030204" pitchFamily="34" charset="0"/>
                <a:sym typeface="Barlow Semi Condensed"/>
              </a:rPr>
              <a:t>.</a:t>
            </a:r>
          </a:p>
        </p:txBody>
      </p:sp>
    </p:spTree>
    <p:extLst>
      <p:ext uri="{BB962C8B-B14F-4D97-AF65-F5344CB8AC3E}">
        <p14:creationId xmlns:p14="http://schemas.microsoft.com/office/powerpoint/2010/main" val="1795484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81100" y="273875"/>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Шифрування</a:t>
            </a:r>
            <a:endParaRPr dirty="0"/>
          </a:p>
        </p:txBody>
      </p:sp>
      <p:sp>
        <p:nvSpPr>
          <p:cNvPr id="5" name="Google Shape;3214;p57">
            <a:extLst>
              <a:ext uri="{FF2B5EF4-FFF2-40B4-BE49-F238E27FC236}">
                <a16:creationId xmlns:a16="http://schemas.microsoft.com/office/drawing/2014/main" id="{5B39B8E0-EDC3-4DFF-857D-C78790FE47C9}"/>
              </a:ext>
            </a:extLst>
          </p:cNvPr>
          <p:cNvSpPr txBox="1">
            <a:spLocks/>
          </p:cNvSpPr>
          <p:nvPr/>
        </p:nvSpPr>
        <p:spPr>
          <a:xfrm>
            <a:off x="537151" y="944747"/>
            <a:ext cx="7648906" cy="24515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Шифрування </a:t>
            </a:r>
            <a:r>
              <a:rPr lang="uk-UA" dirty="0">
                <a:solidFill>
                  <a:schemeClr val="tx1"/>
                </a:solidFill>
                <a:latin typeface="Arial Narrow" panose="020B0606020202030204" pitchFamily="34" charset="0"/>
              </a:rPr>
              <a:t>– це  процес перетворення інформації в такий вигляд, який не можна прочитати без ключа дешифрування.</a:t>
            </a:r>
          </a:p>
          <a:p>
            <a:pPr marL="127000">
              <a:buClr>
                <a:schemeClr val="accent1"/>
              </a:buClr>
              <a:buSzPts val="1600"/>
            </a:pPr>
            <a:endParaRPr lang="uk-UA" dirty="0">
              <a:solidFill>
                <a:schemeClr val="tx1"/>
              </a:solidFill>
              <a:latin typeface="Arial Narrow" panose="020B0606020202030204" pitchFamily="34" charset="0"/>
            </a:endParaRPr>
          </a:p>
          <a:p>
            <a:pPr marL="127000">
              <a:buClr>
                <a:schemeClr val="accent1"/>
              </a:buClr>
              <a:buSzPts val="1600"/>
            </a:pPr>
            <a:r>
              <a:rPr lang="uk-UA" dirty="0">
                <a:latin typeface="Arial Narrow" panose="020B0606020202030204" pitchFamily="34" charset="0"/>
              </a:rPr>
              <a:t>Шифрується:</a:t>
            </a:r>
          </a:p>
          <a:p>
            <a:pPr marL="457200" indent="-330200">
              <a:buClr>
                <a:schemeClr val="accent1"/>
              </a:buClr>
              <a:buSzPts val="1600"/>
              <a:buFont typeface="Barlow Semi Condensed"/>
              <a:buChar char="●"/>
            </a:pPr>
            <a:r>
              <a:rPr lang="uk-UA" dirty="0">
                <a:latin typeface="Arial Narrow" panose="020B0606020202030204" pitchFamily="34" charset="0"/>
              </a:rPr>
              <a:t>Файли та папки.</a:t>
            </a:r>
          </a:p>
          <a:p>
            <a:pPr marL="457200" indent="-330200">
              <a:buClr>
                <a:schemeClr val="accent1"/>
              </a:buClr>
              <a:buSzPts val="1600"/>
              <a:buFont typeface="Barlow Semi Condensed"/>
              <a:buChar char="●"/>
            </a:pPr>
            <a:r>
              <a:rPr lang="uk-UA" dirty="0">
                <a:latin typeface="Arial Narrow" panose="020B0606020202030204" pitchFamily="34" charset="0"/>
              </a:rPr>
              <a:t>Диски (</a:t>
            </a:r>
            <a:r>
              <a:rPr lang="en-US" dirty="0">
                <a:latin typeface="Arial Narrow" panose="020B0606020202030204" pitchFamily="34" charset="0"/>
              </a:rPr>
              <a:t>BitLocker, VeraCrypt)</a:t>
            </a:r>
            <a:r>
              <a:rPr lang="uk-UA" dirty="0">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Електронна пошта (</a:t>
            </a:r>
            <a:r>
              <a:rPr lang="en-US" dirty="0">
                <a:latin typeface="Arial Narrow" panose="020B0606020202030204" pitchFamily="34" charset="0"/>
              </a:rPr>
              <a:t>PGP, S/MIME)</a:t>
            </a:r>
            <a:r>
              <a:rPr lang="uk-UA" dirty="0">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Мережевий трафік (</a:t>
            </a:r>
            <a:r>
              <a:rPr lang="en-US" dirty="0">
                <a:latin typeface="Arial Narrow" panose="020B0606020202030204" pitchFamily="34" charset="0"/>
              </a:rPr>
              <a:t>HTTPS, SSL/TLS</a:t>
            </a:r>
            <a:r>
              <a:rPr lang="uk-UA" dirty="0">
                <a:latin typeface="Arial Narrow" panose="020B0606020202030204" pitchFamily="34" charset="0"/>
              </a:rPr>
              <a:t>, </a:t>
            </a:r>
            <a:r>
              <a:rPr lang="en-US" dirty="0">
                <a:latin typeface="Arial Narrow" panose="020B0606020202030204" pitchFamily="34" charset="0"/>
              </a:rPr>
              <a:t>VPN)</a:t>
            </a:r>
            <a:r>
              <a:rPr lang="uk-UA" dirty="0">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Месенджери (</a:t>
            </a:r>
            <a:r>
              <a:rPr lang="en-US" dirty="0">
                <a:latin typeface="Arial Narrow" panose="020B0606020202030204" pitchFamily="34" charset="0"/>
              </a:rPr>
              <a:t>Signal, WhatsApp)</a:t>
            </a:r>
            <a:r>
              <a:rPr lang="uk-UA" dirty="0">
                <a:latin typeface="Arial Narrow" panose="020B0606020202030204" pitchFamily="34" charset="0"/>
              </a:rPr>
              <a:t>.</a:t>
            </a:r>
          </a:p>
        </p:txBody>
      </p:sp>
    </p:spTree>
    <p:extLst>
      <p:ext uri="{BB962C8B-B14F-4D97-AF65-F5344CB8AC3E}">
        <p14:creationId xmlns:p14="http://schemas.microsoft.com/office/powerpoint/2010/main" val="79464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graphicFrame>
        <p:nvGraphicFramePr>
          <p:cNvPr id="3493" name="Google Shape;3493;p60"/>
          <p:cNvGraphicFramePr/>
          <p:nvPr>
            <p:extLst>
              <p:ext uri="{D42A27DB-BD31-4B8C-83A1-F6EECF244321}">
                <p14:modId xmlns:p14="http://schemas.microsoft.com/office/powerpoint/2010/main" val="3610027913"/>
              </p:ext>
            </p:extLst>
          </p:nvPr>
        </p:nvGraphicFramePr>
        <p:xfrm>
          <a:off x="1254165" y="2192900"/>
          <a:ext cx="6635669" cy="2042345"/>
        </p:xfrm>
        <a:graphic>
          <a:graphicData uri="http://schemas.openxmlformats.org/drawingml/2006/table">
            <a:tbl>
              <a:tblPr>
                <a:noFill/>
                <a:tableStyleId>{38E3BCCB-9313-457D-9F71-D81FAAE90DCB}</a:tableStyleId>
              </a:tblPr>
              <a:tblGrid>
                <a:gridCol w="4166002">
                  <a:extLst>
                    <a:ext uri="{9D8B030D-6E8A-4147-A177-3AD203B41FA5}">
                      <a16:colId xmlns:a16="http://schemas.microsoft.com/office/drawing/2014/main" val="20001"/>
                    </a:ext>
                  </a:extLst>
                </a:gridCol>
                <a:gridCol w="2469667">
                  <a:extLst>
                    <a:ext uri="{9D8B030D-6E8A-4147-A177-3AD203B41FA5}">
                      <a16:colId xmlns:a16="http://schemas.microsoft.com/office/drawing/2014/main" val="20002"/>
                    </a:ext>
                  </a:extLst>
                </a:gridCol>
              </a:tblGrid>
              <a:tr h="457505">
                <a:tc>
                  <a:txBody>
                    <a:bodyPr/>
                    <a:lstStyle/>
                    <a:p>
                      <a:pPr marL="0" lvl="0" indent="0" algn="l"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                Категорія</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Приклади</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986">
                <a:tc>
                  <a:txBody>
                    <a:bodyPr/>
                    <a:lstStyle/>
                    <a:p>
                      <a:pPr marL="0" lvl="0" indent="0" algn="l"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                        Паролі</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400" noProof="0" dirty="0">
                          <a:solidFill>
                            <a:schemeClr val="dk2"/>
                          </a:solidFill>
                          <a:latin typeface="Barlow Semi Condensed"/>
                          <a:ea typeface="Barlow Semi Condensed"/>
                          <a:cs typeface="Barlow Semi Condensed"/>
                          <a:sym typeface="Barlow Semi Condensed"/>
                        </a:rPr>
                        <a:t>John the Ripper, Hashcat</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                        Веб і служби</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400" noProof="0" dirty="0">
                          <a:solidFill>
                            <a:schemeClr val="dk2"/>
                          </a:solidFill>
                          <a:latin typeface="Barlow Semi Condensed"/>
                          <a:ea typeface="Barlow Semi Condensed"/>
                          <a:cs typeface="Barlow Semi Condensed"/>
                          <a:sym typeface="Barlow Semi Condensed"/>
                        </a:rPr>
                        <a:t>Hydra, Medusa, Burp Suite</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9493">
                <a:tc>
                  <a:txBody>
                    <a:bodyPr/>
                    <a:lstStyle/>
                    <a:p>
                      <a:pPr marL="0" lvl="0" indent="0" algn="l"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                        Документи</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400" noProof="0" dirty="0">
                          <a:solidFill>
                            <a:schemeClr val="dk2"/>
                          </a:solidFill>
                          <a:latin typeface="Barlow Semi Condensed"/>
                          <a:ea typeface="Barlow Semi Condensed"/>
                          <a:cs typeface="Barlow Semi Condensed"/>
                          <a:sym typeface="Barlow Semi Condensed"/>
                        </a:rPr>
                        <a:t>fcrackzip, office2john</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4229">
                <a:tc>
                  <a:txBody>
                    <a:bodyPr/>
                    <a:lstStyle/>
                    <a:p>
                      <a:pPr marL="0" lvl="0" indent="0" algn="l"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                         </a:t>
                      </a:r>
                      <a:r>
                        <a:rPr lang="en-US" sz="1400" dirty="0">
                          <a:solidFill>
                            <a:schemeClr val="dk2"/>
                          </a:solidFill>
                          <a:latin typeface="Barlow Semi Condensed"/>
                          <a:ea typeface="Barlow Semi Condensed"/>
                          <a:cs typeface="Barlow Semi Condensed"/>
                          <a:sym typeface="Barlow Semi Condensed"/>
                        </a:rPr>
                        <a:t>Wi-Fi</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1400" noProof="0" dirty="0">
                          <a:solidFill>
                            <a:schemeClr val="dk2"/>
                          </a:solidFill>
                          <a:latin typeface="Barlow Semi Condensed"/>
                          <a:ea typeface="Barlow Semi Condensed"/>
                          <a:cs typeface="Barlow Semi Condensed"/>
                          <a:sym typeface="Barlow Semi Condensed"/>
                        </a:rPr>
                        <a:t>Aircrack-ng</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bl>
          </a:graphicData>
        </a:graphic>
      </p:graphicFrame>
      <p:sp>
        <p:nvSpPr>
          <p:cNvPr id="7" name="Google Shape;3213;p57">
            <a:extLst>
              <a:ext uri="{FF2B5EF4-FFF2-40B4-BE49-F238E27FC236}">
                <a16:creationId xmlns:a16="http://schemas.microsoft.com/office/drawing/2014/main" id="{E28A1F98-988E-4C27-A323-B330F125E3F7}"/>
              </a:ext>
            </a:extLst>
          </p:cNvPr>
          <p:cNvSpPr txBox="1">
            <a:spLocks noGrp="1"/>
          </p:cNvSpPr>
          <p:nvPr>
            <p:ph type="title"/>
          </p:nvPr>
        </p:nvSpPr>
        <p:spPr>
          <a:xfrm>
            <a:off x="1254165" y="200697"/>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Брутфорс</a:t>
            </a:r>
            <a:endParaRPr dirty="0"/>
          </a:p>
        </p:txBody>
      </p:sp>
      <p:sp>
        <p:nvSpPr>
          <p:cNvPr id="5" name="Google Shape;3214;p57">
            <a:extLst>
              <a:ext uri="{FF2B5EF4-FFF2-40B4-BE49-F238E27FC236}">
                <a16:creationId xmlns:a16="http://schemas.microsoft.com/office/drawing/2014/main" id="{D447B720-65DC-467D-8C45-F090E406AA50}"/>
              </a:ext>
            </a:extLst>
          </p:cNvPr>
          <p:cNvSpPr txBox="1">
            <a:spLocks/>
          </p:cNvSpPr>
          <p:nvPr/>
        </p:nvSpPr>
        <p:spPr>
          <a:xfrm>
            <a:off x="1017482" y="958289"/>
            <a:ext cx="7109033" cy="9711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Брутфорс (</a:t>
            </a:r>
            <a:r>
              <a:rPr lang="en-US" dirty="0">
                <a:solidFill>
                  <a:schemeClr val="accent1"/>
                </a:solidFill>
                <a:latin typeface="Arial Narrow" panose="020B0606020202030204" pitchFamily="34" charset="0"/>
              </a:rPr>
              <a:t>brute-force) </a:t>
            </a:r>
            <a:r>
              <a:rPr lang="uk-UA" dirty="0">
                <a:solidFill>
                  <a:schemeClr val="tx1"/>
                </a:solidFill>
                <a:latin typeface="Arial Narrow" panose="020B0606020202030204" pitchFamily="34" charset="0"/>
              </a:rPr>
              <a:t>– це метод підбору пароля або ключа шляхом перебору всіх можливих комбінацій, поки не буде знайдено правильну.</a:t>
            </a:r>
          </a:p>
          <a:p>
            <a:pPr marL="127000">
              <a:buClr>
                <a:schemeClr val="accent1"/>
              </a:buClr>
              <a:buSzPts val="1600"/>
            </a:pPr>
            <a:r>
              <a:rPr lang="uk-UA" dirty="0">
                <a:solidFill>
                  <a:schemeClr val="accent1"/>
                </a:solidFill>
                <a:latin typeface="Arial Narrow" panose="020B0606020202030204" pitchFamily="34" charset="0"/>
              </a:rPr>
              <a:t>Словниковий (</a:t>
            </a:r>
            <a:r>
              <a:rPr lang="en-US" dirty="0">
                <a:solidFill>
                  <a:schemeClr val="accent1"/>
                </a:solidFill>
                <a:latin typeface="Arial Narrow" panose="020B0606020202030204" pitchFamily="34" charset="0"/>
              </a:rPr>
              <a:t>dictionary)</a:t>
            </a:r>
            <a:r>
              <a:rPr lang="uk-UA" dirty="0">
                <a:solidFill>
                  <a:schemeClr val="accent1"/>
                </a:solidFill>
                <a:latin typeface="Arial Narrow" panose="020B0606020202030204" pitchFamily="34" charset="0"/>
              </a:rPr>
              <a:t> брутфорс</a:t>
            </a:r>
            <a:r>
              <a:rPr lang="uk-UA" dirty="0">
                <a:latin typeface="Arial Narrow" panose="020B0606020202030204" pitchFamily="34" charset="0"/>
              </a:rPr>
              <a:t> – перебір поширених паролів зі списку (словника).</a:t>
            </a:r>
          </a:p>
        </p:txBody>
      </p:sp>
    </p:spTree>
    <p:extLst>
      <p:ext uri="{BB962C8B-B14F-4D97-AF65-F5344CB8AC3E}">
        <p14:creationId xmlns:p14="http://schemas.microsoft.com/office/powerpoint/2010/main" val="3166147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81100" y="273875"/>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Стеганографія</a:t>
            </a:r>
            <a:endParaRPr dirty="0"/>
          </a:p>
        </p:txBody>
      </p:sp>
      <p:sp>
        <p:nvSpPr>
          <p:cNvPr id="5" name="Google Shape;3214;p57">
            <a:extLst>
              <a:ext uri="{FF2B5EF4-FFF2-40B4-BE49-F238E27FC236}">
                <a16:creationId xmlns:a16="http://schemas.microsoft.com/office/drawing/2014/main" id="{5B39B8E0-EDC3-4DFF-857D-C78790FE47C9}"/>
              </a:ext>
            </a:extLst>
          </p:cNvPr>
          <p:cNvSpPr txBox="1">
            <a:spLocks/>
          </p:cNvSpPr>
          <p:nvPr/>
        </p:nvSpPr>
        <p:spPr>
          <a:xfrm>
            <a:off x="537151" y="944748"/>
            <a:ext cx="7648906" cy="7098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Стеганографія </a:t>
            </a:r>
            <a:r>
              <a:rPr lang="uk-UA" dirty="0">
                <a:solidFill>
                  <a:schemeClr val="tx1"/>
                </a:solidFill>
                <a:latin typeface="Arial Narrow" panose="020B0606020202030204" pitchFamily="34" charset="0"/>
              </a:rPr>
              <a:t>– це метод приховування інформації всередині іншого файлу (наприклад, зображення, відео чи аудіо), так, щоб сама наявність інформації була непомітна.</a:t>
            </a:r>
          </a:p>
        </p:txBody>
      </p:sp>
      <p:graphicFrame>
        <p:nvGraphicFramePr>
          <p:cNvPr id="24" name="Google Shape;3493;p60">
            <a:extLst>
              <a:ext uri="{FF2B5EF4-FFF2-40B4-BE49-F238E27FC236}">
                <a16:creationId xmlns:a16="http://schemas.microsoft.com/office/drawing/2014/main" id="{2896F82B-64B5-4477-8595-480557A21B8B}"/>
              </a:ext>
            </a:extLst>
          </p:cNvPr>
          <p:cNvGraphicFramePr/>
          <p:nvPr>
            <p:extLst>
              <p:ext uri="{D42A27DB-BD31-4B8C-83A1-F6EECF244321}">
                <p14:modId xmlns:p14="http://schemas.microsoft.com/office/powerpoint/2010/main" val="4211999809"/>
              </p:ext>
            </p:extLst>
          </p:nvPr>
        </p:nvGraphicFramePr>
        <p:xfrm>
          <a:off x="537151" y="1776803"/>
          <a:ext cx="7648906" cy="2255705"/>
        </p:xfrm>
        <a:graphic>
          <a:graphicData uri="http://schemas.openxmlformats.org/drawingml/2006/table">
            <a:tbl>
              <a:tblPr>
                <a:noFill/>
                <a:tableStyleId>{38E3BCCB-9313-457D-9F71-D81FAAE90DCB}</a:tableStyleId>
              </a:tblPr>
              <a:tblGrid>
                <a:gridCol w="2979646">
                  <a:extLst>
                    <a:ext uri="{9D8B030D-6E8A-4147-A177-3AD203B41FA5}">
                      <a16:colId xmlns:a16="http://schemas.microsoft.com/office/drawing/2014/main" val="20001"/>
                    </a:ext>
                  </a:extLst>
                </a:gridCol>
                <a:gridCol w="4669260">
                  <a:extLst>
                    <a:ext uri="{9D8B030D-6E8A-4147-A177-3AD203B41FA5}">
                      <a16:colId xmlns:a16="http://schemas.microsoft.com/office/drawing/2014/main" val="20002"/>
                    </a:ext>
                  </a:extLst>
                </a:gridCol>
              </a:tblGrid>
              <a:tr h="457505">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Метод</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Опис</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986">
                <a:tc>
                  <a:txBody>
                    <a:bodyPr/>
                    <a:lstStyle/>
                    <a:p>
                      <a:pPr marL="0" lvl="0" indent="0" algn="l"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LSB (Least Significant Bit)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Найпоширеніший: заміна найменш значущих бітів пікселів або байтів</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Metadata Injection</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Приховування в службових полях файлів</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9493">
                <a:tc>
                  <a:txBody>
                    <a:bodyPr/>
                    <a:lstStyle/>
                    <a:p>
                      <a:pPr marL="0" lvl="0" indent="0" algn="l"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Whitespace Hiding</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Використання пробілів, табуляцій у тексті</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4229">
                <a:tc>
                  <a:txBody>
                    <a:bodyPr/>
                    <a:lstStyle/>
                    <a:p>
                      <a:pPr marL="0" lvl="0" indent="0" algn="l"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Noise Injection</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Вбудовування даних у фоновий "шум" (аудіо/відео)</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bl>
          </a:graphicData>
        </a:graphic>
      </p:graphicFrame>
    </p:spTree>
    <p:extLst>
      <p:ext uri="{BB962C8B-B14F-4D97-AF65-F5344CB8AC3E}">
        <p14:creationId xmlns:p14="http://schemas.microsoft.com/office/powerpoint/2010/main" val="3008451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2973615" y="265362"/>
            <a:ext cx="3976700"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LSB</a:t>
            </a:r>
            <a:endParaRPr dirty="0"/>
          </a:p>
        </p:txBody>
      </p:sp>
      <p:pic>
        <p:nvPicPr>
          <p:cNvPr id="3" name="Рисунок 2">
            <a:extLst>
              <a:ext uri="{FF2B5EF4-FFF2-40B4-BE49-F238E27FC236}">
                <a16:creationId xmlns:a16="http://schemas.microsoft.com/office/drawing/2014/main" id="{DA19C1D0-1386-4141-8824-AC9825B6E0F5}"/>
              </a:ext>
            </a:extLst>
          </p:cNvPr>
          <p:cNvPicPr>
            <a:picLocks noChangeAspect="1"/>
          </p:cNvPicPr>
          <p:nvPr/>
        </p:nvPicPr>
        <p:blipFill>
          <a:blip r:embed="rId3"/>
          <a:stretch>
            <a:fillRect/>
          </a:stretch>
        </p:blipFill>
        <p:spPr>
          <a:xfrm>
            <a:off x="125600" y="876272"/>
            <a:ext cx="4572000" cy="2413429"/>
          </a:xfrm>
          <a:prstGeom prst="rect">
            <a:avLst/>
          </a:prstGeom>
        </p:spPr>
      </p:pic>
      <p:pic>
        <p:nvPicPr>
          <p:cNvPr id="4" name="Рисунок 3">
            <a:extLst>
              <a:ext uri="{FF2B5EF4-FFF2-40B4-BE49-F238E27FC236}">
                <a16:creationId xmlns:a16="http://schemas.microsoft.com/office/drawing/2014/main" id="{2D70F6A8-193B-4206-9FA2-FCDB5BB30077}"/>
              </a:ext>
            </a:extLst>
          </p:cNvPr>
          <p:cNvPicPr>
            <a:picLocks noChangeAspect="1"/>
          </p:cNvPicPr>
          <p:nvPr/>
        </p:nvPicPr>
        <p:blipFill>
          <a:blip r:embed="rId4"/>
          <a:stretch>
            <a:fillRect/>
          </a:stretch>
        </p:blipFill>
        <p:spPr>
          <a:xfrm>
            <a:off x="4823200" y="822575"/>
            <a:ext cx="3603813" cy="2467126"/>
          </a:xfrm>
          <a:prstGeom prst="rect">
            <a:avLst/>
          </a:prstGeom>
        </p:spPr>
      </p:pic>
      <p:pic>
        <p:nvPicPr>
          <p:cNvPr id="6" name="Рисунок 5">
            <a:extLst>
              <a:ext uri="{FF2B5EF4-FFF2-40B4-BE49-F238E27FC236}">
                <a16:creationId xmlns:a16="http://schemas.microsoft.com/office/drawing/2014/main" id="{7E302F56-E51F-469F-85A1-B97E528C971F}"/>
              </a:ext>
            </a:extLst>
          </p:cNvPr>
          <p:cNvPicPr>
            <a:picLocks noChangeAspect="1"/>
          </p:cNvPicPr>
          <p:nvPr/>
        </p:nvPicPr>
        <p:blipFill>
          <a:blip r:embed="rId5"/>
          <a:stretch>
            <a:fillRect/>
          </a:stretch>
        </p:blipFill>
        <p:spPr>
          <a:xfrm>
            <a:off x="125601" y="3992877"/>
            <a:ext cx="5327540" cy="577349"/>
          </a:xfrm>
          <a:prstGeom prst="rect">
            <a:avLst/>
          </a:prstGeom>
        </p:spPr>
      </p:pic>
      <p:sp>
        <p:nvSpPr>
          <p:cNvPr id="9" name="Google Shape;3213;p57">
            <a:extLst>
              <a:ext uri="{FF2B5EF4-FFF2-40B4-BE49-F238E27FC236}">
                <a16:creationId xmlns:a16="http://schemas.microsoft.com/office/drawing/2014/main" id="{E11B73E5-2744-4FE4-B96D-2FD23D6C43C3}"/>
              </a:ext>
            </a:extLst>
          </p:cNvPr>
          <p:cNvSpPr txBox="1">
            <a:spLocks/>
          </p:cNvSpPr>
          <p:nvPr/>
        </p:nvSpPr>
        <p:spPr>
          <a:xfrm>
            <a:off x="515564" y="3360530"/>
            <a:ext cx="4320801" cy="54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1pPr>
            <a:lvl2pPr marR="0" lvl="1"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2pPr>
            <a:lvl3pPr marR="0" lvl="2"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3pPr>
            <a:lvl4pPr marR="0" lvl="3"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4pPr>
            <a:lvl5pPr marR="0" lvl="4"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5pPr>
            <a:lvl6pPr marR="0" lvl="5"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6pPr>
            <a:lvl7pPr marR="0" lvl="6"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7pPr>
            <a:lvl8pPr marR="0" lvl="7"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8pPr>
            <a:lvl9pPr marR="0" lvl="8"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9pPr>
          </a:lstStyle>
          <a:p>
            <a:pPr>
              <a:buClr>
                <a:schemeClr val="dk1"/>
              </a:buClr>
              <a:buSzPts val="1100"/>
            </a:pPr>
            <a:r>
              <a:rPr lang="en-US" dirty="0">
                <a:latin typeface="Bahnschrift SemiBold Condensed" panose="020B0502040204020203" pitchFamily="34" charset="0"/>
              </a:rPr>
              <a:t>Whitespace Hiding</a:t>
            </a:r>
          </a:p>
        </p:txBody>
      </p:sp>
    </p:spTree>
    <p:extLst>
      <p:ext uri="{BB962C8B-B14F-4D97-AF65-F5344CB8AC3E}">
        <p14:creationId xmlns:p14="http://schemas.microsoft.com/office/powerpoint/2010/main" val="215211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2792293" y="234551"/>
            <a:ext cx="39767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Інструменти стеганографії</a:t>
            </a:r>
            <a:endParaRPr dirty="0"/>
          </a:p>
        </p:txBody>
      </p:sp>
      <p:pic>
        <p:nvPicPr>
          <p:cNvPr id="1026" name="Picture 2" descr="OpenStego - სტეგანოგრაფიის მარტივი ხელსაწყო | Scientific Cyber Security  Association">
            <a:extLst>
              <a:ext uri="{FF2B5EF4-FFF2-40B4-BE49-F238E27FC236}">
                <a16:creationId xmlns:a16="http://schemas.microsoft.com/office/drawing/2014/main" id="{1C9FCE31-BE7C-4836-A1E1-7FC55E5D7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925" y="1467446"/>
            <a:ext cx="1523071" cy="93977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3214;p57">
            <a:extLst>
              <a:ext uri="{FF2B5EF4-FFF2-40B4-BE49-F238E27FC236}">
                <a16:creationId xmlns:a16="http://schemas.microsoft.com/office/drawing/2014/main" id="{B5C4E24C-3B7A-4334-BF57-7A27C8B7F5B1}"/>
              </a:ext>
            </a:extLst>
          </p:cNvPr>
          <p:cNvSpPr txBox="1">
            <a:spLocks/>
          </p:cNvSpPr>
          <p:nvPr/>
        </p:nvSpPr>
        <p:spPr>
          <a:xfrm>
            <a:off x="5733996" y="1528114"/>
            <a:ext cx="2630075" cy="8763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OpenStego</a:t>
            </a:r>
            <a:r>
              <a:rPr lang="uk-UA" dirty="0">
                <a:solidFill>
                  <a:schemeClr val="accent1"/>
                </a:solidFill>
                <a:latin typeface="Arial Narrow" panose="020B0606020202030204" pitchFamily="34" charset="0"/>
              </a:rPr>
              <a:t> </a:t>
            </a:r>
            <a:r>
              <a:rPr lang="uk-UA" dirty="0">
                <a:solidFill>
                  <a:schemeClr val="tx1"/>
                </a:solidFill>
                <a:latin typeface="Arial Narrow" panose="020B0606020202030204" pitchFamily="34" charset="0"/>
              </a:rPr>
              <a:t>– це простий інструмент стеганографії.</a:t>
            </a:r>
          </a:p>
        </p:txBody>
      </p:sp>
      <p:pic>
        <p:nvPicPr>
          <p:cNvPr id="2050" name="Picture 2" descr="https://learning.oreilly.com/api/v2/epubs/urn:orm:book:9798868801938/files/images/605352_1_En_13_Chapter/605352_1_En_13_Fig7_HTML.jpg">
            <a:extLst>
              <a:ext uri="{FF2B5EF4-FFF2-40B4-BE49-F238E27FC236}">
                <a16:creationId xmlns:a16="http://schemas.microsoft.com/office/drawing/2014/main" id="{6EBAEFAC-34D7-4E42-BE29-AEA2E204A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24" y="922560"/>
            <a:ext cx="3751729" cy="4164303"/>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7F728DB6-F2EB-4FF6-BCAC-D8F7177C8667}"/>
              </a:ext>
            </a:extLst>
          </p:cNvPr>
          <p:cNvPicPr>
            <a:picLocks noChangeAspect="1"/>
          </p:cNvPicPr>
          <p:nvPr/>
        </p:nvPicPr>
        <p:blipFill>
          <a:blip r:embed="rId5"/>
          <a:stretch>
            <a:fillRect/>
          </a:stretch>
        </p:blipFill>
        <p:spPr>
          <a:xfrm>
            <a:off x="4081394" y="2798666"/>
            <a:ext cx="981212" cy="1286054"/>
          </a:xfrm>
          <a:prstGeom prst="rect">
            <a:avLst/>
          </a:prstGeom>
        </p:spPr>
      </p:pic>
      <p:sp>
        <p:nvSpPr>
          <p:cNvPr id="11" name="Google Shape;3214;p57">
            <a:extLst>
              <a:ext uri="{FF2B5EF4-FFF2-40B4-BE49-F238E27FC236}">
                <a16:creationId xmlns:a16="http://schemas.microsoft.com/office/drawing/2014/main" id="{7B057A78-31D0-4644-8F5C-4CDC52A69811}"/>
              </a:ext>
            </a:extLst>
          </p:cNvPr>
          <p:cNvSpPr txBox="1">
            <a:spLocks/>
          </p:cNvSpPr>
          <p:nvPr/>
        </p:nvSpPr>
        <p:spPr>
          <a:xfrm>
            <a:off x="4983096" y="2886636"/>
            <a:ext cx="4160904" cy="1110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StegSpy</a:t>
            </a:r>
            <a:r>
              <a:rPr lang="uk-UA" dirty="0">
                <a:solidFill>
                  <a:schemeClr val="tx1"/>
                </a:solidFill>
                <a:latin typeface="Arial Narrow" panose="020B0606020202030204" pitchFamily="34" charset="0"/>
              </a:rPr>
              <a:t> – це інструмент, який виявляє стеганографічну інформацію, вбудовану в зображення, аудіофайли та інші медіаформати.</a:t>
            </a:r>
          </a:p>
        </p:txBody>
      </p:sp>
    </p:spTree>
    <p:extLst>
      <p:ext uri="{BB962C8B-B14F-4D97-AF65-F5344CB8AC3E}">
        <p14:creationId xmlns:p14="http://schemas.microsoft.com/office/powerpoint/2010/main" val="3315262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49" y="181433"/>
            <a:ext cx="6611100" cy="1054919"/>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Тема 1. Вступ до цифрової криміналістики </a:t>
            </a:r>
            <a:br>
              <a:rPr lang="uk-UA" dirty="0">
                <a:latin typeface="Bahnschrift SemiBold Condensed" panose="020B0502040204020203" pitchFamily="34" charset="0"/>
              </a:rPr>
            </a:br>
            <a:r>
              <a:rPr lang="uk-UA" dirty="0">
                <a:latin typeface="Bahnschrift SemiBold Condensed" panose="020B0502040204020203" pitchFamily="34" charset="0"/>
              </a:rPr>
              <a:t>та судово-експертної діяльності (1 л.)</a:t>
            </a:r>
            <a:endParaRPr lang="uk-UA" dirty="0"/>
          </a:p>
        </p:txBody>
      </p:sp>
      <p:sp>
        <p:nvSpPr>
          <p:cNvPr id="7" name="Google Shape;3214;p57">
            <a:extLst>
              <a:ext uri="{FF2B5EF4-FFF2-40B4-BE49-F238E27FC236}">
                <a16:creationId xmlns:a16="http://schemas.microsoft.com/office/drawing/2014/main" id="{81CCDE03-4974-4DDE-96EC-9700CB8F61CA}"/>
              </a:ext>
            </a:extLst>
          </p:cNvPr>
          <p:cNvSpPr txBox="1">
            <a:spLocks/>
          </p:cNvSpPr>
          <p:nvPr/>
        </p:nvSpPr>
        <p:spPr>
          <a:xfrm>
            <a:off x="376038" y="1516830"/>
            <a:ext cx="4677225" cy="2670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Кіберзлочини.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Базові навички потрібні криміналісту-досліднику.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Цифрова криміналістика: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сфери застосування,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поняття,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мета.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Відповідальність криміналіста.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Судова експертиза.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Судовий експерт.</a:t>
            </a:r>
          </a:p>
        </p:txBody>
      </p:sp>
      <p:sp>
        <p:nvSpPr>
          <p:cNvPr id="6" name="Google Shape;3214;p57">
            <a:extLst>
              <a:ext uri="{FF2B5EF4-FFF2-40B4-BE49-F238E27FC236}">
                <a16:creationId xmlns:a16="http://schemas.microsoft.com/office/drawing/2014/main" id="{2F70DA35-CE01-4A5E-820A-87ED7D7E72B4}"/>
              </a:ext>
            </a:extLst>
          </p:cNvPr>
          <p:cNvSpPr txBox="1">
            <a:spLocks/>
          </p:cNvSpPr>
          <p:nvPr/>
        </p:nvSpPr>
        <p:spPr>
          <a:xfrm>
            <a:off x="4801694" y="1516830"/>
            <a:ext cx="4342306" cy="2426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Реєстр атестованих судових експертів.</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Регулювання експертної діяльності.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Види експертиз та місце комп’ютерно-технічної експертизи (КТЕ).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Питання КТЕ.</a:t>
            </a:r>
          </a:p>
        </p:txBody>
      </p:sp>
    </p:spTree>
    <p:extLst>
      <p:ext uri="{BB962C8B-B14F-4D97-AF65-F5344CB8AC3E}">
        <p14:creationId xmlns:p14="http://schemas.microsoft.com/office/powerpoint/2010/main" val="88655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FTK Imager</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5" name="Google Shape;3213;p57">
            <a:extLst>
              <a:ext uri="{FF2B5EF4-FFF2-40B4-BE49-F238E27FC236}">
                <a16:creationId xmlns:a16="http://schemas.microsoft.com/office/drawing/2014/main" id="{22C8B028-37B4-4657-9D9F-574609D17CBC}"/>
              </a:ext>
            </a:extLst>
          </p:cNvPr>
          <p:cNvSpPr txBox="1">
            <a:spLocks/>
          </p:cNvSpPr>
          <p:nvPr/>
        </p:nvSpPr>
        <p:spPr>
          <a:xfrm>
            <a:off x="1219047" y="2297400"/>
            <a:ext cx="6611100" cy="54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1pPr>
            <a:lvl2pPr marR="0" lvl="1"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2pPr>
            <a:lvl3pPr marR="0" lvl="2"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3pPr>
            <a:lvl4pPr marR="0" lvl="3"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4pPr>
            <a:lvl5pPr marR="0" lvl="4"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5pPr>
            <a:lvl6pPr marR="0" lvl="5"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6pPr>
            <a:lvl7pPr marR="0" lvl="6"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7pPr>
            <a:lvl8pPr marR="0" lvl="7"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8pPr>
            <a:lvl9pPr marR="0" lvl="8"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9pPr>
          </a:lstStyle>
          <a:p>
            <a:pPr>
              <a:buClr>
                <a:schemeClr val="dk1"/>
              </a:buClr>
              <a:buSzPts val="1100"/>
              <a:buFont typeface="Arial"/>
              <a:buNone/>
            </a:pPr>
            <a:r>
              <a:rPr lang="uk-UA" dirty="0">
                <a:latin typeface="Bahnschrift SemiBold Condensed" panose="020B0502040204020203" pitchFamily="34" charset="0"/>
              </a:rPr>
              <a:t>Інші втрати після вимкнення системи</a:t>
            </a:r>
          </a:p>
          <a:p>
            <a:endParaRPr lang="uk-UA" dirty="0"/>
          </a:p>
        </p:txBody>
      </p:sp>
      <p:pic>
        <p:nvPicPr>
          <p:cNvPr id="2" name="Рисунок 1">
            <a:extLst>
              <a:ext uri="{FF2B5EF4-FFF2-40B4-BE49-F238E27FC236}">
                <a16:creationId xmlns:a16="http://schemas.microsoft.com/office/drawing/2014/main" id="{0C998EFC-C6F3-4966-BE4B-F951BB4143E9}"/>
              </a:ext>
            </a:extLst>
          </p:cNvPr>
          <p:cNvPicPr>
            <a:picLocks noChangeAspect="1"/>
          </p:cNvPicPr>
          <p:nvPr/>
        </p:nvPicPr>
        <p:blipFill>
          <a:blip r:embed="rId3"/>
          <a:stretch>
            <a:fillRect/>
          </a:stretch>
        </p:blipFill>
        <p:spPr>
          <a:xfrm>
            <a:off x="255678" y="1596572"/>
            <a:ext cx="8152073" cy="2207853"/>
          </a:xfrm>
          <a:prstGeom prst="rect">
            <a:avLst/>
          </a:prstGeom>
        </p:spPr>
      </p:pic>
    </p:spTree>
    <p:extLst>
      <p:ext uri="{BB962C8B-B14F-4D97-AF65-F5344CB8AC3E}">
        <p14:creationId xmlns:p14="http://schemas.microsoft.com/office/powerpoint/2010/main" val="3489172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graphicFrame>
        <p:nvGraphicFramePr>
          <p:cNvPr id="3493" name="Google Shape;3493;p60"/>
          <p:cNvGraphicFramePr/>
          <p:nvPr>
            <p:extLst>
              <p:ext uri="{D42A27DB-BD31-4B8C-83A1-F6EECF244321}">
                <p14:modId xmlns:p14="http://schemas.microsoft.com/office/powerpoint/2010/main" val="309647135"/>
              </p:ext>
            </p:extLst>
          </p:nvPr>
        </p:nvGraphicFramePr>
        <p:xfrm>
          <a:off x="1066800" y="1303316"/>
          <a:ext cx="6837217" cy="2648622"/>
        </p:xfrm>
        <a:graphic>
          <a:graphicData uri="http://schemas.openxmlformats.org/drawingml/2006/table">
            <a:tbl>
              <a:tblPr>
                <a:noFill/>
                <a:tableStyleId>{38E3BCCB-9313-457D-9F71-D81FAAE90DCB}</a:tableStyleId>
              </a:tblPr>
              <a:tblGrid>
                <a:gridCol w="1896034">
                  <a:extLst>
                    <a:ext uri="{9D8B030D-6E8A-4147-A177-3AD203B41FA5}">
                      <a16:colId xmlns:a16="http://schemas.microsoft.com/office/drawing/2014/main" val="20002"/>
                    </a:ext>
                  </a:extLst>
                </a:gridCol>
                <a:gridCol w="1647061">
                  <a:extLst>
                    <a:ext uri="{9D8B030D-6E8A-4147-A177-3AD203B41FA5}">
                      <a16:colId xmlns:a16="http://schemas.microsoft.com/office/drawing/2014/main" val="20003"/>
                    </a:ext>
                  </a:extLst>
                </a:gridCol>
                <a:gridCol w="1647061">
                  <a:extLst>
                    <a:ext uri="{9D8B030D-6E8A-4147-A177-3AD203B41FA5}">
                      <a16:colId xmlns:a16="http://schemas.microsoft.com/office/drawing/2014/main" val="3268445986"/>
                    </a:ext>
                  </a:extLst>
                </a:gridCol>
                <a:gridCol w="1647061">
                  <a:extLst>
                    <a:ext uri="{9D8B030D-6E8A-4147-A177-3AD203B41FA5}">
                      <a16:colId xmlns:a16="http://schemas.microsoft.com/office/drawing/2014/main" val="654561667"/>
                    </a:ext>
                  </a:extLst>
                </a:gridCol>
              </a:tblGrid>
              <a:tr h="454952">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Назва</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байт</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кБ</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МБ</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94288">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Кілобайт</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1 024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94288">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Мегабайт</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1 048 576</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1 024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94288">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Гігабайт</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1 073 741 824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uk-UA" sz="1400" dirty="0">
                          <a:solidFill>
                            <a:schemeClr val="dk2"/>
                          </a:solidFill>
                          <a:latin typeface="Barlow Semi Condensed"/>
                          <a:ea typeface="Barlow Semi Condensed"/>
                          <a:cs typeface="Barlow Semi Condensed"/>
                          <a:sym typeface="Barlow Semi Condensed"/>
                        </a:rPr>
                        <a:t>1 048 576</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1 024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94288">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Терабайт</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1 099 511 627 776</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uk-UA" sz="1400" dirty="0">
                          <a:solidFill>
                            <a:schemeClr val="dk2"/>
                          </a:solidFill>
                          <a:latin typeface="Barlow Semi Condensed"/>
                          <a:ea typeface="Barlow Semi Condensed"/>
                          <a:cs typeface="Barlow Semi Condensed"/>
                          <a:sym typeface="Barlow Semi Condensed"/>
                        </a:rPr>
                        <a:t>1 073 741 824</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uk-UA" sz="1400" dirty="0">
                          <a:solidFill>
                            <a:schemeClr val="dk2"/>
                          </a:solidFill>
                          <a:latin typeface="Barlow Semi Condensed"/>
                          <a:ea typeface="Barlow Semi Condensed"/>
                          <a:cs typeface="Barlow Semi Condensed"/>
                          <a:sym typeface="Barlow Semi Condensed"/>
                        </a:rPr>
                        <a:t>1 048 576</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606612">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Пекабайт</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1 125 899 906 842 624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1 099 511 627 776</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uk-UA" sz="1400" dirty="0">
                          <a:solidFill>
                            <a:schemeClr val="dk2"/>
                          </a:solidFill>
                          <a:latin typeface="Barlow Semi Condensed"/>
                          <a:ea typeface="Barlow Semi Condensed"/>
                          <a:cs typeface="Barlow Semi Condensed"/>
                          <a:sym typeface="Barlow Semi Condensed"/>
                        </a:rPr>
                        <a:t>1 073 741 824</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8412575"/>
                  </a:ext>
                </a:extLst>
              </a:tr>
            </a:tbl>
          </a:graphicData>
        </a:graphic>
      </p:graphicFrame>
      <p:sp>
        <p:nvSpPr>
          <p:cNvPr id="7" name="Google Shape;3213;p57">
            <a:extLst>
              <a:ext uri="{FF2B5EF4-FFF2-40B4-BE49-F238E27FC236}">
                <a16:creationId xmlns:a16="http://schemas.microsoft.com/office/drawing/2014/main" id="{E28A1F98-988E-4C27-A323-B330F125E3F7}"/>
              </a:ext>
            </a:extLst>
          </p:cNvPr>
          <p:cNvSpPr txBox="1">
            <a:spLocks noGrp="1"/>
          </p:cNvSpPr>
          <p:nvPr>
            <p:ph type="title"/>
          </p:nvPr>
        </p:nvSpPr>
        <p:spPr>
          <a:xfrm>
            <a:off x="1274381" y="296431"/>
            <a:ext cx="6036862"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UA" dirty="0">
                <a:latin typeface="Bahnschrift SemiBold Condensed" panose="020B0502040204020203" pitchFamily="34" charset="0"/>
              </a:rPr>
              <a:t>Розмір даних</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Tree>
    <p:extLst>
      <p:ext uri="{BB962C8B-B14F-4D97-AF65-F5344CB8AC3E}">
        <p14:creationId xmlns:p14="http://schemas.microsoft.com/office/powerpoint/2010/main" val="3007405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26" name="Google Shape;2326;p44"/>
          <p:cNvGrpSpPr/>
          <p:nvPr/>
        </p:nvGrpSpPr>
        <p:grpSpPr>
          <a:xfrm>
            <a:off x="4360149" y="632092"/>
            <a:ext cx="3879489" cy="3879489"/>
            <a:chOff x="4522050" y="622650"/>
            <a:chExt cx="3898200" cy="3898200"/>
          </a:xfrm>
        </p:grpSpPr>
        <p:sp>
          <p:nvSpPr>
            <p:cNvPr id="2327" name="Google Shape;2327;p44"/>
            <p:cNvSpPr/>
            <p:nvPr/>
          </p:nvSpPr>
          <p:spPr>
            <a:xfrm>
              <a:off x="4522050" y="622650"/>
              <a:ext cx="3898200" cy="3898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4"/>
            <p:cNvSpPr/>
            <p:nvPr/>
          </p:nvSpPr>
          <p:spPr>
            <a:xfrm>
              <a:off x="4698900" y="799500"/>
              <a:ext cx="3544500" cy="35445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9" name="Google Shape;2329;p44"/>
          <p:cNvSpPr txBox="1">
            <a:spLocks noGrp="1"/>
          </p:cNvSpPr>
          <p:nvPr>
            <p:ph type="title"/>
          </p:nvPr>
        </p:nvSpPr>
        <p:spPr>
          <a:xfrm>
            <a:off x="704231" y="1791781"/>
            <a:ext cx="3248338" cy="40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uk-UA" sz="2000" dirty="0">
                <a:latin typeface="Arial Narrow" panose="020B0606020202030204" pitchFamily="34" charset="0"/>
                <a:sym typeface="Barlow Semi Condensed Medium"/>
              </a:rPr>
              <a:t>Вилучення цифрових доказів</a:t>
            </a:r>
            <a:endParaRPr sz="2000" dirty="0">
              <a:latin typeface="Arial Narrow" panose="020B0606020202030204" pitchFamily="34" charset="0"/>
              <a:sym typeface="Barlow Semi Condensed Medium"/>
            </a:endParaRPr>
          </a:p>
        </p:txBody>
      </p:sp>
      <p:sp>
        <p:nvSpPr>
          <p:cNvPr id="2330" name="Google Shape;2330;p44"/>
          <p:cNvSpPr txBox="1">
            <a:spLocks noGrp="1"/>
          </p:cNvSpPr>
          <p:nvPr>
            <p:ph type="subTitle" idx="1"/>
          </p:nvPr>
        </p:nvSpPr>
        <p:spPr>
          <a:xfrm>
            <a:off x="704231" y="2018999"/>
            <a:ext cx="3248338" cy="110765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uk-UA" sz="1600" dirty="0">
                <a:latin typeface="Arial Narrow" panose="020B0606020202030204" pitchFamily="34" charset="0"/>
              </a:rPr>
              <a:t>це процес ідентифікації цифрових доказів та їх збереження у файл образу для використання в подальшому в судовому процесі.</a:t>
            </a:r>
            <a:endParaRPr sz="1600" dirty="0">
              <a:latin typeface="Arial Narrow" panose="020B0606020202030204" pitchFamily="34" charset="0"/>
              <a:sym typeface="Barlow Semi Condensed"/>
            </a:endParaRPr>
          </a:p>
        </p:txBody>
      </p:sp>
      <p:pic>
        <p:nvPicPr>
          <p:cNvPr id="2331" name="Google Shape;2331;p44"/>
          <p:cNvPicPr preferRelativeResize="0"/>
          <p:nvPr/>
        </p:nvPicPr>
        <p:blipFill rotWithShape="1">
          <a:blip r:embed="rId3">
            <a:alphaModFix/>
          </a:blip>
          <a:srcRect l="34985" r="2674"/>
          <a:stretch/>
        </p:blipFill>
        <p:spPr>
          <a:xfrm>
            <a:off x="4718153" y="995200"/>
            <a:ext cx="3144600" cy="3153000"/>
          </a:xfrm>
          <a:prstGeom prst="ellipse">
            <a:avLst/>
          </a:prstGeom>
          <a:noFill/>
          <a:ln>
            <a:noFill/>
          </a:ln>
        </p:spPr>
      </p:pic>
      <p:sp>
        <p:nvSpPr>
          <p:cNvPr id="9" name="Google Shape;2329;p44">
            <a:extLst>
              <a:ext uri="{FF2B5EF4-FFF2-40B4-BE49-F238E27FC236}">
                <a16:creationId xmlns:a16="http://schemas.microsoft.com/office/drawing/2014/main" id="{346EF756-332A-480B-BB8D-2ED934474B51}"/>
              </a:ext>
            </a:extLst>
          </p:cNvPr>
          <p:cNvSpPr txBox="1">
            <a:spLocks/>
          </p:cNvSpPr>
          <p:nvPr/>
        </p:nvSpPr>
        <p:spPr>
          <a:xfrm>
            <a:off x="704231" y="3126657"/>
            <a:ext cx="3248338" cy="6341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1pPr>
            <a:lvl2pPr marR="0" lvl="1"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2pPr>
            <a:lvl3pPr marR="0" lvl="2"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3pPr>
            <a:lvl4pPr marR="0" lvl="3"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4pPr>
            <a:lvl5pPr marR="0" lvl="4"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5pPr>
            <a:lvl6pPr marR="0" lvl="5"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6pPr>
            <a:lvl7pPr marR="0" lvl="6"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7pPr>
            <a:lvl8pPr marR="0" lvl="7"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8pPr>
            <a:lvl9pPr marR="0" lvl="8"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9pPr>
          </a:lstStyle>
          <a:p>
            <a:pPr algn="l"/>
            <a:r>
              <a:rPr lang="uk-UA" sz="2000" dirty="0">
                <a:latin typeface="Arial Narrow" panose="020B0606020202030204" pitchFamily="34" charset="0"/>
              </a:rPr>
              <a:t>Образ </a:t>
            </a:r>
            <a:r>
              <a:rPr lang="uk-UA" dirty="0">
                <a:solidFill>
                  <a:schemeClr val="dk2"/>
                </a:solidFill>
                <a:latin typeface="Arial Narrow" panose="020B0606020202030204" pitchFamily="34" charset="0"/>
              </a:rPr>
              <a:t>- </a:t>
            </a:r>
            <a:r>
              <a:rPr lang="uk-UA" dirty="0">
                <a:solidFill>
                  <a:schemeClr val="dk2"/>
                </a:solidFill>
                <a:latin typeface="Arial Narrow" panose="020B0606020202030204" pitchFamily="34" charset="0"/>
                <a:sym typeface="Barlow Semi Condensed"/>
              </a:rPr>
              <a:t>це побітова копія оригінального цифрового носія.</a:t>
            </a:r>
          </a:p>
        </p:txBody>
      </p:sp>
    </p:spTree>
    <p:extLst>
      <p:ext uri="{BB962C8B-B14F-4D97-AF65-F5344CB8AC3E}">
        <p14:creationId xmlns:p14="http://schemas.microsoft.com/office/powerpoint/2010/main" val="1641893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UA" dirty="0">
                <a:latin typeface="Bahnschrift SemiBold Condensed" panose="020B0502040204020203" pitchFamily="34" charset="0"/>
              </a:rPr>
              <a:t>Процес вилучення цифрових доказів</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3214" name="Google Shape;3214;p57"/>
          <p:cNvSpPr txBox="1">
            <a:spLocks noGrp="1"/>
          </p:cNvSpPr>
          <p:nvPr>
            <p:ph type="subTitle" idx="1"/>
          </p:nvPr>
        </p:nvSpPr>
        <p:spPr>
          <a:xfrm>
            <a:off x="506776" y="1491351"/>
            <a:ext cx="8035645" cy="2122004"/>
          </a:xfrm>
          <a:prstGeom prst="rect">
            <a:avLst/>
          </a:prstGeom>
        </p:spPr>
        <p:txBody>
          <a:bodyPr spcFirstLastPara="1" wrap="square" lIns="91425" tIns="91425" rIns="91425" bIns="91425" anchor="t" anchorCtr="0">
            <a:noAutofit/>
          </a:bodyPr>
          <a:lstStyle/>
          <a:p>
            <a:pPr marL="457200" lvl="0" indent="-330200">
              <a:buClr>
                <a:schemeClr val="accent1"/>
              </a:buClr>
              <a:buSzPts val="1600"/>
              <a:buFont typeface="Barlow Semi Condensed"/>
              <a:buChar char="●"/>
            </a:pPr>
            <a:r>
              <a:rPr lang="uk-UA" dirty="0">
                <a:latin typeface="Arial Narrow" panose="020B0606020202030204" pitchFamily="34" charset="0"/>
              </a:rPr>
              <a:t>Очистити цільовий носій (всі сектори прописати в 0).</a:t>
            </a:r>
            <a:endParaRPr lang="uk-UA" dirty="0">
              <a:latin typeface="Arial Narrow" panose="020B0606020202030204" pitchFamily="34" charset="0"/>
              <a:sym typeface="Barlow Semi Condensed"/>
            </a:endParaRPr>
          </a:p>
          <a:p>
            <a:pPr marL="457200" lvl="0" indent="-330200" algn="l" rtl="0">
              <a:spcBef>
                <a:spcPts val="0"/>
              </a:spcBef>
              <a:spcAft>
                <a:spcPts val="0"/>
              </a:spcAft>
              <a:buClr>
                <a:schemeClr val="accent1"/>
              </a:buClr>
              <a:buSzPts val="1600"/>
              <a:buFont typeface="Barlow Semi Condensed"/>
              <a:buChar char="●"/>
            </a:pPr>
            <a:r>
              <a:rPr lang="uk-UA" dirty="0">
                <a:latin typeface="Arial Narrow" panose="020B0606020202030204" pitchFamily="34" charset="0"/>
              </a:rPr>
              <a:t>Визначити докази.</a:t>
            </a:r>
          </a:p>
          <a:p>
            <a:pPr marL="457200" lvl="0" indent="-330200" algn="l" rtl="0">
              <a:spcBef>
                <a:spcPts val="0"/>
              </a:spcBef>
              <a:spcAft>
                <a:spcPts val="0"/>
              </a:spcAft>
              <a:buClr>
                <a:schemeClr val="accent1"/>
              </a:buClr>
              <a:buSzPts val="1600"/>
              <a:buFont typeface="Barlow Semi Condensed"/>
              <a:buChar char="●"/>
            </a:pPr>
            <a:r>
              <a:rPr lang="uk-UA" dirty="0">
                <a:latin typeface="Arial Narrow" panose="020B0606020202030204" pitchFamily="34" charset="0"/>
              </a:rPr>
              <a:t>Створити та підтримувати «ланцюжок зберігання» (протокол, хеш).</a:t>
            </a:r>
          </a:p>
          <a:p>
            <a:pPr marL="457200" lvl="0" indent="-330200" algn="l" rtl="0">
              <a:spcBef>
                <a:spcPts val="0"/>
              </a:spcBef>
              <a:spcAft>
                <a:spcPts val="0"/>
              </a:spcAft>
              <a:buClr>
                <a:schemeClr val="accent1"/>
              </a:buClr>
              <a:buSzPts val="1600"/>
              <a:buFont typeface="Barlow Semi Condensed"/>
              <a:buChar char="●"/>
            </a:pPr>
            <a:r>
              <a:rPr lang="uk-UA" dirty="0">
                <a:latin typeface="Arial Narrow" panose="020B0606020202030204" pitchFamily="34" charset="0"/>
              </a:rPr>
              <a:t>Копіювати докази без змін у джерелі (за допомогою блокіратору запису).</a:t>
            </a:r>
          </a:p>
          <a:p>
            <a:pPr marL="457200" lvl="0" indent="-330200" algn="l" rtl="0">
              <a:spcBef>
                <a:spcPts val="0"/>
              </a:spcBef>
              <a:spcAft>
                <a:spcPts val="0"/>
              </a:spcAft>
              <a:buClr>
                <a:schemeClr val="accent1"/>
              </a:buClr>
              <a:buSzPts val="1600"/>
              <a:buFont typeface="Barlow Semi Condensed"/>
              <a:buChar char="●"/>
            </a:pPr>
            <a:r>
              <a:rPr lang="uk-UA" dirty="0">
                <a:latin typeface="Arial Narrow" panose="020B0606020202030204" pitchFamily="34" charset="0"/>
              </a:rPr>
              <a:t>Створити образ.</a:t>
            </a:r>
          </a:p>
          <a:p>
            <a:pPr marL="457200" lvl="0" indent="-330200" algn="l" rtl="0">
              <a:spcBef>
                <a:spcPts val="0"/>
              </a:spcBef>
              <a:spcAft>
                <a:spcPts val="0"/>
              </a:spcAft>
              <a:buClr>
                <a:schemeClr val="accent1"/>
              </a:buClr>
              <a:buSzPts val="1600"/>
              <a:buFont typeface="Barlow Semi Condensed"/>
              <a:buChar char="●"/>
            </a:pPr>
            <a:r>
              <a:rPr lang="uk-UA" dirty="0">
                <a:latin typeface="Arial Narrow" panose="020B0606020202030204" pitchFamily="34" charset="0"/>
              </a:rPr>
              <a:t>Визначити та внести в протокол хеш-суму.</a:t>
            </a:r>
          </a:p>
          <a:p>
            <a:pPr marL="457200" lvl="0" indent="-330200" algn="l" rtl="0">
              <a:spcBef>
                <a:spcPts val="0"/>
              </a:spcBef>
              <a:spcAft>
                <a:spcPts val="0"/>
              </a:spcAft>
              <a:buClr>
                <a:schemeClr val="accent1"/>
              </a:buClr>
              <a:buSzPts val="1600"/>
              <a:buFont typeface="Barlow Semi Condensed"/>
              <a:buChar char="●"/>
            </a:pPr>
            <a:r>
              <a:rPr lang="uk-UA" dirty="0">
                <a:latin typeface="Arial Narrow" panose="020B0606020202030204" pitchFamily="34" charset="0"/>
              </a:rPr>
              <a:t>Перевірити хеш-суму образу.</a:t>
            </a:r>
          </a:p>
          <a:p>
            <a:pPr marL="457200" lvl="0" indent="-330200" algn="l" rtl="0">
              <a:spcBef>
                <a:spcPts val="0"/>
              </a:spcBef>
              <a:spcAft>
                <a:spcPts val="0"/>
              </a:spcAft>
              <a:buClr>
                <a:schemeClr val="accent1"/>
              </a:buClr>
              <a:buSzPts val="1600"/>
              <a:buFont typeface="Barlow Semi Condensed"/>
              <a:buChar char="●"/>
            </a:pPr>
            <a:r>
              <a:rPr lang="uk-UA" dirty="0">
                <a:latin typeface="Arial Narrow" panose="020B0606020202030204" pitchFamily="34" charset="0"/>
              </a:rPr>
              <a:t>Вносити всі дії до протоколу.</a:t>
            </a:r>
          </a:p>
        </p:txBody>
      </p:sp>
    </p:spTree>
    <p:extLst>
      <p:ext uri="{BB962C8B-B14F-4D97-AF65-F5344CB8AC3E}">
        <p14:creationId xmlns:p14="http://schemas.microsoft.com/office/powerpoint/2010/main" val="1597824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81100" y="273875"/>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Очищення цільового носія</a:t>
            </a:r>
            <a:endParaRPr dirty="0"/>
          </a:p>
        </p:txBody>
      </p:sp>
      <p:pic>
        <p:nvPicPr>
          <p:cNvPr id="2050" name="Picture 2" descr="Hexadecimal viewer – Raise Data Recovery user manual">
            <a:extLst>
              <a:ext uri="{FF2B5EF4-FFF2-40B4-BE49-F238E27FC236}">
                <a16:creationId xmlns:a16="http://schemas.microsoft.com/office/drawing/2014/main" id="{9F87A246-02DD-4883-AD6A-90897ACA67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065" r="27364" b="9322"/>
          <a:stretch/>
        </p:blipFill>
        <p:spPr bwMode="auto">
          <a:xfrm>
            <a:off x="229194" y="1076632"/>
            <a:ext cx="5167722" cy="25957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sing the Hex Editor - NetIQ Identity Manager - Using Designer to Create  Policies">
            <a:extLst>
              <a:ext uri="{FF2B5EF4-FFF2-40B4-BE49-F238E27FC236}">
                <a16:creationId xmlns:a16="http://schemas.microsoft.com/office/drawing/2014/main" id="{FC219684-7FDB-440B-8313-948F9427CD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618" b="14868"/>
          <a:stretch/>
        </p:blipFill>
        <p:spPr bwMode="auto">
          <a:xfrm>
            <a:off x="2695068" y="1932040"/>
            <a:ext cx="5758998" cy="228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769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9" name="Google Shape;2329;p44"/>
          <p:cNvSpPr txBox="1">
            <a:spLocks noGrp="1"/>
          </p:cNvSpPr>
          <p:nvPr>
            <p:ph type="title"/>
          </p:nvPr>
        </p:nvSpPr>
        <p:spPr>
          <a:xfrm>
            <a:off x="704231" y="1791781"/>
            <a:ext cx="3248338" cy="40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uk-UA" sz="2000" dirty="0">
                <a:latin typeface="Arial Narrow" panose="020B0606020202030204" pitchFamily="34" charset="0"/>
                <a:sym typeface="Barlow Semi Condensed Medium"/>
              </a:rPr>
              <a:t>Криптографічний хеш</a:t>
            </a:r>
            <a:endParaRPr sz="2000" dirty="0">
              <a:latin typeface="Arial Narrow" panose="020B0606020202030204" pitchFamily="34" charset="0"/>
              <a:sym typeface="Barlow Semi Condensed Medium"/>
            </a:endParaRPr>
          </a:p>
        </p:txBody>
      </p:sp>
      <p:sp>
        <p:nvSpPr>
          <p:cNvPr id="2330" name="Google Shape;2330;p44"/>
          <p:cNvSpPr txBox="1">
            <a:spLocks noGrp="1"/>
          </p:cNvSpPr>
          <p:nvPr>
            <p:ph type="subTitle" idx="1"/>
          </p:nvPr>
        </p:nvSpPr>
        <p:spPr>
          <a:xfrm>
            <a:off x="704231" y="2018999"/>
            <a:ext cx="3248338" cy="1422701"/>
          </a:xfrm>
          <a:prstGeom prst="rect">
            <a:avLst/>
          </a:prstGeom>
        </p:spPr>
        <p:txBody>
          <a:bodyPr spcFirstLastPara="1" wrap="square" lIns="91425" tIns="91425" rIns="91425" bIns="91425" anchor="t" anchorCtr="0">
            <a:noAutofit/>
          </a:bodyPr>
          <a:lstStyle/>
          <a:p>
            <a:pPr lvl="0"/>
            <a:r>
              <a:rPr lang="uk-UA" sz="1600" dirty="0">
                <a:latin typeface="Arial Narrow" panose="020B0606020202030204" pitchFamily="34" charset="0"/>
              </a:rPr>
              <a:t>це текстовий рядок фіксованого розміру, створений за допомогою алгоритму хешування, такий що випадкові або навмисні зміни даних змінять його.</a:t>
            </a:r>
            <a:endParaRPr sz="1600" dirty="0">
              <a:latin typeface="Arial Narrow" panose="020B0606020202030204" pitchFamily="34" charset="0"/>
            </a:endParaRPr>
          </a:p>
        </p:txBody>
      </p:sp>
      <p:pic>
        <p:nvPicPr>
          <p:cNvPr id="3" name="Рисунок 2">
            <a:extLst>
              <a:ext uri="{FF2B5EF4-FFF2-40B4-BE49-F238E27FC236}">
                <a16:creationId xmlns:a16="http://schemas.microsoft.com/office/drawing/2014/main" id="{12A52101-21EA-462A-96CC-715F8CCD3C48}"/>
              </a:ext>
            </a:extLst>
          </p:cNvPr>
          <p:cNvPicPr>
            <a:picLocks noChangeAspect="1"/>
          </p:cNvPicPr>
          <p:nvPr/>
        </p:nvPicPr>
        <p:blipFill>
          <a:blip r:embed="rId3"/>
          <a:stretch>
            <a:fillRect/>
          </a:stretch>
        </p:blipFill>
        <p:spPr>
          <a:xfrm>
            <a:off x="3752836" y="991295"/>
            <a:ext cx="5065970" cy="3160910"/>
          </a:xfrm>
          <a:prstGeom prst="rect">
            <a:avLst/>
          </a:prstGeom>
        </p:spPr>
      </p:pic>
    </p:spTree>
    <p:extLst>
      <p:ext uri="{BB962C8B-B14F-4D97-AF65-F5344CB8AC3E}">
        <p14:creationId xmlns:p14="http://schemas.microsoft.com/office/powerpoint/2010/main" val="2274339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sp>
        <p:nvSpPr>
          <p:cNvPr id="3492" name="Google Shape;3492;p60"/>
          <p:cNvSpPr txBox="1">
            <a:spLocks noGrp="1"/>
          </p:cNvSpPr>
          <p:nvPr>
            <p:ph type="title"/>
          </p:nvPr>
        </p:nvSpPr>
        <p:spPr>
          <a:xfrm>
            <a:off x="1267692" y="338328"/>
            <a:ext cx="6664036" cy="572700"/>
          </a:xfrm>
          <a:prstGeom prst="rect">
            <a:avLst/>
          </a:prstGeom>
        </p:spPr>
        <p:txBody>
          <a:bodyPr spcFirstLastPara="1" wrap="square" lIns="91425" tIns="91425" rIns="91425" bIns="91425" anchor="t" anchorCtr="0">
            <a:noAutofit/>
          </a:bodyPr>
          <a:lstStyle/>
          <a:p>
            <a:r>
              <a:rPr lang="uk-UA" sz="2000" dirty="0">
                <a:solidFill>
                  <a:schemeClr val="accent1"/>
                </a:solidFill>
                <a:latin typeface="Arial Narrow" panose="020B0606020202030204" pitchFamily="34" charset="0"/>
              </a:rPr>
              <a:t>Колізія</a:t>
            </a:r>
            <a:r>
              <a:rPr lang="uk-UA" sz="1600" dirty="0">
                <a:latin typeface="Arial Narrow" panose="020B0606020202030204" pitchFamily="34" charset="0"/>
              </a:rPr>
              <a:t> – </a:t>
            </a:r>
            <a:r>
              <a:rPr lang="uk-UA" sz="1600" dirty="0">
                <a:latin typeface="Arial Narrow" panose="020B0606020202030204" pitchFamily="34" charset="0"/>
                <a:sym typeface="Barlow Semi Condensed"/>
              </a:rPr>
              <a:t>виникає коли два різні цифрові документи мають ідентичний хеш.</a:t>
            </a:r>
            <a:br>
              <a:rPr lang="uk-UA" dirty="0">
                <a:latin typeface="Arial Narrow" panose="020B0606020202030204" pitchFamily="34" charset="0"/>
                <a:sym typeface="Barlow Semi Condensed"/>
              </a:rPr>
            </a:br>
            <a:endParaRPr dirty="0"/>
          </a:p>
        </p:txBody>
      </p:sp>
      <p:graphicFrame>
        <p:nvGraphicFramePr>
          <p:cNvPr id="3493" name="Google Shape;3493;p60"/>
          <p:cNvGraphicFramePr/>
          <p:nvPr>
            <p:extLst>
              <p:ext uri="{D42A27DB-BD31-4B8C-83A1-F6EECF244321}">
                <p14:modId xmlns:p14="http://schemas.microsoft.com/office/powerpoint/2010/main" val="605782878"/>
              </p:ext>
            </p:extLst>
          </p:nvPr>
        </p:nvGraphicFramePr>
        <p:xfrm>
          <a:off x="914400" y="911028"/>
          <a:ext cx="7162800" cy="3994475"/>
        </p:xfrm>
        <a:graphic>
          <a:graphicData uri="http://schemas.openxmlformats.org/drawingml/2006/table">
            <a:tbl>
              <a:tblPr>
                <a:noFill/>
                <a:tableStyleId>{38E3BCCB-9313-457D-9F71-D81FAAE90DCB}</a:tableStyleId>
              </a:tblPr>
              <a:tblGrid>
                <a:gridCol w="720436">
                  <a:extLst>
                    <a:ext uri="{9D8B030D-6E8A-4147-A177-3AD203B41FA5}">
                      <a16:colId xmlns:a16="http://schemas.microsoft.com/office/drawing/2014/main" val="20000"/>
                    </a:ext>
                  </a:extLst>
                </a:gridCol>
                <a:gridCol w="1427019">
                  <a:extLst>
                    <a:ext uri="{9D8B030D-6E8A-4147-A177-3AD203B41FA5}">
                      <a16:colId xmlns:a16="http://schemas.microsoft.com/office/drawing/2014/main" val="20001"/>
                    </a:ext>
                  </a:extLst>
                </a:gridCol>
                <a:gridCol w="955963">
                  <a:extLst>
                    <a:ext uri="{9D8B030D-6E8A-4147-A177-3AD203B41FA5}">
                      <a16:colId xmlns:a16="http://schemas.microsoft.com/office/drawing/2014/main" val="20002"/>
                    </a:ext>
                  </a:extLst>
                </a:gridCol>
                <a:gridCol w="4059382">
                  <a:extLst>
                    <a:ext uri="{9D8B030D-6E8A-4147-A177-3AD203B41FA5}">
                      <a16:colId xmlns:a16="http://schemas.microsoft.com/office/drawing/2014/main" val="20003"/>
                    </a:ext>
                  </a:extLst>
                </a:gridCol>
              </a:tblGrid>
              <a:tr h="772299">
                <a:tc>
                  <a:txBody>
                    <a:bodyPr/>
                    <a:lstStyle/>
                    <a:p>
                      <a:pPr marL="0" lvl="0" indent="0" algn="ctr" rtl="0">
                        <a:spcBef>
                          <a:spcPts val="0"/>
                        </a:spcBef>
                        <a:spcAft>
                          <a:spcPts val="0"/>
                        </a:spcAft>
                        <a:buNone/>
                      </a:pPr>
                      <a:endParaRPr sz="180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Ймовірність</a:t>
                      </a:r>
                    </a:p>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колізії</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Ентропія</a:t>
                      </a:r>
                    </a:p>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(біт)</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Приклад</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80554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chemeClr val="accent1"/>
                          </a:solidFill>
                          <a:latin typeface="Barlow Semi Condensed Medium"/>
                          <a:ea typeface="Barlow Semi Condensed Medium"/>
                          <a:cs typeface="Barlow Semi Condensed Medium"/>
                          <a:sym typeface="Barlow Semi Condensed Medium"/>
                        </a:rPr>
                        <a:t>CRC</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800" dirty="0">
                          <a:solidFill>
                            <a:schemeClr val="dk2"/>
                          </a:solidFill>
                          <a:latin typeface="Barlow Semi Condensed"/>
                          <a:ea typeface="Barlow Semi Condensed"/>
                          <a:cs typeface="Barlow Semi Condensed"/>
                          <a:sym typeface="Barlow Semi Condensed"/>
                        </a:rPr>
                        <a:t>1 на 4,294,967,296</a:t>
                      </a:r>
                      <a:endParaRPr sz="18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800" dirty="0">
                          <a:solidFill>
                            <a:schemeClr val="dk2"/>
                          </a:solidFill>
                          <a:latin typeface="Barlow Semi Condensed"/>
                          <a:ea typeface="Barlow Semi Condensed"/>
                          <a:cs typeface="Barlow Semi Condensed"/>
                          <a:sym typeface="Barlow Semi Condensed"/>
                        </a:rPr>
                        <a:t>32</a:t>
                      </a:r>
                      <a:endParaRPr sz="18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dk2"/>
                          </a:solidFill>
                          <a:latin typeface="Barlow Semi Condensed"/>
                          <a:ea typeface="Barlow Semi Condensed"/>
                          <a:cs typeface="Barlow Semi Condensed"/>
                          <a:sym typeface="Barlow Semi Condensed"/>
                        </a:rPr>
                        <a:t>3A1D2F9C</a:t>
                      </a:r>
                      <a:endParaRPr sz="16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80554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chemeClr val="accent1"/>
                          </a:solidFill>
                          <a:latin typeface="Barlow Semi Condensed Medium"/>
                          <a:ea typeface="Barlow Semi Condensed Medium"/>
                          <a:cs typeface="Barlow Semi Condensed Medium"/>
                          <a:sym typeface="Barlow Semi Condensed Medium"/>
                        </a:rPr>
                        <a:t>MD5</a:t>
                      </a:r>
                    </a:p>
                    <a:p>
                      <a:pPr marL="0" lvl="0" indent="0" algn="ctr" rtl="0">
                        <a:spcBef>
                          <a:spcPts val="0"/>
                        </a:spcBef>
                        <a:spcAft>
                          <a:spcPts val="0"/>
                        </a:spcAft>
                        <a:buNone/>
                      </a:pPr>
                      <a:endParaRPr sz="1800" dirty="0">
                        <a:solidFill>
                          <a:schemeClr val="accent1"/>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800" dirty="0">
                          <a:solidFill>
                            <a:schemeClr val="dk2"/>
                          </a:solidFill>
                          <a:latin typeface="Barlow Semi Condensed"/>
                          <a:ea typeface="Barlow Semi Condensed"/>
                          <a:cs typeface="Barlow Semi Condensed"/>
                          <a:sym typeface="Barlow Semi Condensed"/>
                        </a:rPr>
                        <a:t>1 на </a:t>
                      </a:r>
                      <a:r>
                        <a:rPr lang="en" sz="1800" dirty="0">
                          <a:solidFill>
                            <a:schemeClr val="dk2"/>
                          </a:solidFill>
                          <a:latin typeface="Barlow Semi Condensed"/>
                          <a:ea typeface="Barlow Semi Condensed"/>
                          <a:cs typeface="Barlow Semi Condensed"/>
                          <a:sym typeface="Barlow Semi Condensed"/>
                        </a:rPr>
                        <a:t>3.4×10³⁸</a:t>
                      </a:r>
                      <a:endParaRPr sz="18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800" dirty="0">
                          <a:solidFill>
                            <a:schemeClr val="dk2"/>
                          </a:solidFill>
                          <a:latin typeface="Barlow Semi Condensed"/>
                          <a:ea typeface="Barlow Semi Condensed"/>
                          <a:cs typeface="Barlow Semi Condensed"/>
                          <a:sym typeface="Barlow Semi Condensed"/>
                        </a:rPr>
                        <a:t>128</a:t>
                      </a:r>
                      <a:endParaRPr sz="18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600" dirty="0">
                          <a:solidFill>
                            <a:schemeClr val="dk2"/>
                          </a:solidFill>
                          <a:latin typeface="Barlow Semi Condensed"/>
                          <a:ea typeface="Barlow Semi Condensed"/>
                          <a:cs typeface="Barlow Semi Condensed"/>
                          <a:sym typeface="Barlow Semi Condensed"/>
                        </a:rPr>
                        <a:t>5d41402abc4b2a76b9719d911017c592</a:t>
                      </a:r>
                      <a:endParaRPr sz="16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0554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chemeClr val="accent1"/>
                          </a:solidFill>
                          <a:latin typeface="Barlow Semi Condensed Medium"/>
                          <a:ea typeface="Barlow Semi Condensed Medium"/>
                          <a:cs typeface="Barlow Semi Condensed Medium"/>
                          <a:sym typeface="Barlow Semi Condensed Medium"/>
                        </a:rPr>
                        <a:t>SHA1</a:t>
                      </a:r>
                    </a:p>
                    <a:p>
                      <a:pPr marL="0" lvl="0" indent="0" algn="ctr" rtl="0">
                        <a:spcBef>
                          <a:spcPts val="0"/>
                        </a:spcBef>
                        <a:spcAft>
                          <a:spcPts val="0"/>
                        </a:spcAft>
                        <a:buNone/>
                      </a:pPr>
                      <a:endParaRPr sz="1800" dirty="0">
                        <a:solidFill>
                          <a:schemeClr val="accent1"/>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800" dirty="0">
                          <a:solidFill>
                            <a:schemeClr val="dk2"/>
                          </a:solidFill>
                          <a:latin typeface="Barlow Semi Condensed"/>
                          <a:ea typeface="Barlow Semi Condensed"/>
                          <a:cs typeface="Barlow Semi Condensed"/>
                          <a:sym typeface="Barlow Semi Condensed"/>
                        </a:rPr>
                        <a:t>1 на 1.5×10⁴⁸</a:t>
                      </a:r>
                      <a:endParaRPr sz="18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800" dirty="0">
                          <a:solidFill>
                            <a:schemeClr val="dk2"/>
                          </a:solidFill>
                          <a:latin typeface="Barlow Semi Condensed"/>
                          <a:ea typeface="Barlow Semi Condensed"/>
                          <a:cs typeface="Barlow Semi Condensed"/>
                          <a:sym typeface="Barlow Semi Condensed"/>
                        </a:rPr>
                        <a:t>160</a:t>
                      </a:r>
                      <a:endParaRPr sz="18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dk2"/>
                          </a:solidFill>
                          <a:latin typeface="Barlow Semi Condensed"/>
                          <a:ea typeface="Barlow Semi Condensed"/>
                          <a:cs typeface="Barlow Semi Condensed"/>
                          <a:sym typeface="Barlow Semi Condensed"/>
                        </a:rPr>
                        <a:t>a9993e364706816aba3e25717850c26c9cd0d89d</a:t>
                      </a:r>
                      <a:endParaRPr sz="16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805544">
                <a:tc>
                  <a:txBody>
                    <a:bodyPr/>
                    <a:lstStyle/>
                    <a:p>
                      <a:pPr marL="0" lvl="0" indent="0" algn="ctr" rtl="0">
                        <a:spcBef>
                          <a:spcPts val="0"/>
                        </a:spcBef>
                        <a:spcAft>
                          <a:spcPts val="0"/>
                        </a:spcAft>
                        <a:buNone/>
                      </a:pPr>
                      <a:r>
                        <a:rPr lang="uk-UA" sz="1800" dirty="0">
                          <a:solidFill>
                            <a:schemeClr val="accent1"/>
                          </a:solidFill>
                          <a:latin typeface="Barlow Semi Condensed Medium"/>
                          <a:ea typeface="Barlow Semi Condensed Medium"/>
                          <a:cs typeface="Barlow Semi Condensed Medium"/>
                          <a:sym typeface="Barlow Semi Condensed Medium"/>
                        </a:rPr>
                        <a:t>ДНК</a:t>
                      </a:r>
                      <a:endParaRPr sz="1800" dirty="0">
                        <a:solidFill>
                          <a:schemeClr val="accent1"/>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800" dirty="0">
                          <a:solidFill>
                            <a:schemeClr val="dk2"/>
                          </a:solidFill>
                          <a:latin typeface="Barlow Semi Condensed"/>
                          <a:ea typeface="Barlow Semi Condensed"/>
                          <a:cs typeface="Barlow Semi Condensed"/>
                          <a:sym typeface="Barlow Semi Condensed"/>
                        </a:rPr>
                        <a:t>1 на ~10⁷⁵</a:t>
                      </a:r>
                      <a:endParaRPr sz="18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800" dirty="0">
                          <a:solidFill>
                            <a:schemeClr val="dk2"/>
                          </a:solidFill>
                          <a:latin typeface="Barlow Semi Condensed"/>
                          <a:ea typeface="Barlow Semi Condensed"/>
                          <a:cs typeface="Barlow Semi Condensed"/>
                          <a:sym typeface="Barlow Semi Condensed"/>
                        </a:rPr>
                        <a:t>~250</a:t>
                      </a:r>
                      <a:endParaRPr sz="18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dk2"/>
                          </a:solidFill>
                          <a:latin typeface="Barlow Semi Condensed"/>
                          <a:ea typeface="Barlow Semi Condensed"/>
                          <a:cs typeface="Barlow Semi Condensed"/>
                          <a:sym typeface="Barlow Semi Condensed"/>
                        </a:rPr>
                        <a:t>AGTCGATCG</a:t>
                      </a:r>
                      <a:r>
                        <a:rPr lang="en-US" sz="1600" dirty="0">
                          <a:solidFill>
                            <a:schemeClr val="dk2"/>
                          </a:solidFill>
                          <a:latin typeface="Arial Narrow" panose="020B0606020202030204" pitchFamily="34" charset="0"/>
                          <a:ea typeface="Barlow Semi Condensed"/>
                          <a:cs typeface="Barlow Semi Condensed"/>
                          <a:sym typeface="Barlow Semi Condensed"/>
                        </a:rPr>
                        <a:t>... (</a:t>
                      </a:r>
                      <a:r>
                        <a:rPr lang="uk-UA" sz="1600" dirty="0">
                          <a:solidFill>
                            <a:schemeClr val="dk2"/>
                          </a:solidFill>
                          <a:latin typeface="Arial Narrow" panose="020B0606020202030204" pitchFamily="34" charset="0"/>
                          <a:ea typeface="Barlow Semi Condensed"/>
                          <a:cs typeface="Barlow Semi Condensed"/>
                          <a:sym typeface="Barlow Semi Condensed"/>
                        </a:rPr>
                        <a:t>послідовність ДНК)</a:t>
                      </a:r>
                      <a:endParaRPr sz="16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bl>
          </a:graphicData>
        </a:graphic>
      </p:graphicFrame>
    </p:spTree>
    <p:extLst>
      <p:ext uri="{BB962C8B-B14F-4D97-AF65-F5344CB8AC3E}">
        <p14:creationId xmlns:p14="http://schemas.microsoft.com/office/powerpoint/2010/main" val="3800424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UA" dirty="0">
                <a:latin typeface="Bahnschrift SemiBold Condensed" panose="020B0502040204020203" pitchFamily="34" charset="0"/>
              </a:rPr>
              <a:t>Цілі використання хешу </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3214" name="Google Shape;3214;p57"/>
          <p:cNvSpPr txBox="1">
            <a:spLocks noGrp="1"/>
          </p:cNvSpPr>
          <p:nvPr>
            <p:ph type="subTitle" idx="1"/>
          </p:nvPr>
        </p:nvSpPr>
        <p:spPr>
          <a:xfrm>
            <a:off x="506775" y="1036677"/>
            <a:ext cx="8035645" cy="1080399"/>
          </a:xfrm>
          <a:prstGeom prst="rect">
            <a:avLst/>
          </a:prstGeom>
        </p:spPr>
        <p:txBody>
          <a:bodyPr spcFirstLastPara="1" wrap="square" lIns="91425" tIns="91425" rIns="91425" bIns="91425" anchor="t" anchorCtr="0">
            <a:noAutofit/>
          </a:bodyPr>
          <a:lstStyle/>
          <a:p>
            <a:pPr marL="457200" lvl="0" indent="-330200">
              <a:buClr>
                <a:schemeClr val="accent1"/>
              </a:buClr>
              <a:buSzPts val="1600"/>
              <a:buFont typeface="Barlow Semi Condensed"/>
              <a:buChar char="●"/>
            </a:pPr>
            <a:r>
              <a:rPr lang="uk-UA" dirty="0">
                <a:latin typeface="Arial Narrow" panose="020B0606020202030204" pitchFamily="34" charset="0"/>
              </a:rPr>
              <a:t>Підтвердження цілісності та незмінності.</a:t>
            </a:r>
            <a:endParaRPr lang="uk-UA" dirty="0">
              <a:latin typeface="Arial Narrow" panose="020B0606020202030204" pitchFamily="34" charset="0"/>
              <a:sym typeface="Barlow Semi Condensed"/>
            </a:endParaRPr>
          </a:p>
          <a:p>
            <a:pPr marL="457200" lvl="0" indent="-330200" algn="l" rtl="0">
              <a:spcBef>
                <a:spcPts val="0"/>
              </a:spcBef>
              <a:spcAft>
                <a:spcPts val="0"/>
              </a:spcAft>
              <a:buClr>
                <a:schemeClr val="accent1"/>
              </a:buClr>
              <a:buSzPts val="1600"/>
              <a:buFont typeface="Barlow Semi Condensed"/>
              <a:buChar char="●"/>
            </a:pPr>
            <a:r>
              <a:rPr lang="uk-UA" dirty="0">
                <a:latin typeface="Arial Narrow" panose="020B0606020202030204" pitchFamily="34" charset="0"/>
              </a:rPr>
              <a:t>Ідентифікація файлів (інтелектуальна власність, віруси).</a:t>
            </a:r>
          </a:p>
          <a:p>
            <a:pPr marL="457200" lvl="0" indent="-330200" algn="l" rtl="0">
              <a:spcBef>
                <a:spcPts val="0"/>
              </a:spcBef>
              <a:spcAft>
                <a:spcPts val="0"/>
              </a:spcAft>
              <a:buClr>
                <a:schemeClr val="accent1"/>
              </a:buClr>
              <a:buSzPts val="1600"/>
              <a:buFont typeface="Barlow Semi Condensed"/>
              <a:buChar char="●"/>
            </a:pPr>
            <a:r>
              <a:rPr lang="uk-UA" dirty="0">
                <a:latin typeface="Arial Narrow" panose="020B0606020202030204" pitchFamily="34" charset="0"/>
              </a:rPr>
              <a:t>Ідентифікація даних (зниклих дітей, без їх зберігання, без перегляду).</a:t>
            </a:r>
          </a:p>
        </p:txBody>
      </p:sp>
      <p:sp>
        <p:nvSpPr>
          <p:cNvPr id="5" name="Google Shape;3213;p57">
            <a:extLst>
              <a:ext uri="{FF2B5EF4-FFF2-40B4-BE49-F238E27FC236}">
                <a16:creationId xmlns:a16="http://schemas.microsoft.com/office/drawing/2014/main" id="{22C8B028-37B4-4657-9D9F-574609D17CBC}"/>
              </a:ext>
            </a:extLst>
          </p:cNvPr>
          <p:cNvSpPr txBox="1">
            <a:spLocks/>
          </p:cNvSpPr>
          <p:nvPr/>
        </p:nvSpPr>
        <p:spPr>
          <a:xfrm>
            <a:off x="1219047" y="2511973"/>
            <a:ext cx="6611100" cy="54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1pPr>
            <a:lvl2pPr marR="0" lvl="1"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2pPr>
            <a:lvl3pPr marR="0" lvl="2"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3pPr>
            <a:lvl4pPr marR="0" lvl="3"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4pPr>
            <a:lvl5pPr marR="0" lvl="4"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5pPr>
            <a:lvl6pPr marR="0" lvl="5"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6pPr>
            <a:lvl7pPr marR="0" lvl="6"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7pPr>
            <a:lvl8pPr marR="0" lvl="7"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8pPr>
            <a:lvl9pPr marR="0" lvl="8"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9pPr>
          </a:lstStyle>
          <a:p>
            <a:pPr>
              <a:buClr>
                <a:schemeClr val="dk1"/>
              </a:buClr>
              <a:buSzPts val="1100"/>
              <a:buFont typeface="Arial"/>
              <a:buNone/>
            </a:pPr>
            <a:r>
              <a:rPr lang="uk-UA" dirty="0">
                <a:latin typeface="Bahnschrift SemiBold Condensed" panose="020B0502040204020203" pitchFamily="34" charset="0"/>
              </a:rPr>
              <a:t>Принципи вилучення доказів </a:t>
            </a:r>
          </a:p>
          <a:p>
            <a:endParaRPr lang="uk-UA" dirty="0"/>
          </a:p>
        </p:txBody>
      </p:sp>
      <p:sp>
        <p:nvSpPr>
          <p:cNvPr id="6" name="Google Shape;3214;p57">
            <a:extLst>
              <a:ext uri="{FF2B5EF4-FFF2-40B4-BE49-F238E27FC236}">
                <a16:creationId xmlns:a16="http://schemas.microsoft.com/office/drawing/2014/main" id="{BB1C1ADC-D9C3-494C-A571-82FAA7E014FD}"/>
              </a:ext>
            </a:extLst>
          </p:cNvPr>
          <p:cNvSpPr txBox="1">
            <a:spLocks/>
          </p:cNvSpPr>
          <p:nvPr/>
        </p:nvSpPr>
        <p:spPr>
          <a:xfrm>
            <a:off x="506775" y="3209965"/>
            <a:ext cx="8225744" cy="10803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Стара школа </a:t>
            </a:r>
            <a:r>
              <a:rPr lang="uk-UA" dirty="0">
                <a:latin typeface="Arial Narrow" panose="020B0606020202030204" pitchFamily="34" charset="0"/>
              </a:rPr>
              <a:t>– криміналіст </a:t>
            </a:r>
            <a:r>
              <a:rPr lang="uk-UA" dirty="0">
                <a:solidFill>
                  <a:schemeClr val="accent1"/>
                </a:solidFill>
                <a:latin typeface="Arial Narrow" panose="020B0606020202030204" pitchFamily="34" charset="0"/>
              </a:rPr>
              <a:t>не повинен вносити зміни </a:t>
            </a:r>
            <a:r>
              <a:rPr lang="uk-UA" dirty="0">
                <a:latin typeface="Arial Narrow" panose="020B0606020202030204" pitchFamily="34" charset="0"/>
              </a:rPr>
              <a:t>у докази в процесі вилучення.</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Нова школа </a:t>
            </a:r>
            <a:r>
              <a:rPr lang="uk-UA" dirty="0">
                <a:latin typeface="Arial Narrow" panose="020B0606020202030204" pitchFamily="34" charset="0"/>
              </a:rPr>
              <a:t>– криміналіст повинен вносити можливий </a:t>
            </a:r>
            <a:r>
              <a:rPr lang="uk-UA" dirty="0">
                <a:solidFill>
                  <a:schemeClr val="accent1"/>
                </a:solidFill>
                <a:latin typeface="Arial Narrow" panose="020B0606020202030204" pitchFamily="34" charset="0"/>
              </a:rPr>
              <a:t>мінімум змін </a:t>
            </a:r>
            <a:r>
              <a:rPr lang="uk-UA" dirty="0">
                <a:latin typeface="Arial Narrow" panose="020B0606020202030204" pitchFamily="34" charset="0"/>
              </a:rPr>
              <a:t>у докази в процесі вилучення.</a:t>
            </a:r>
          </a:p>
        </p:txBody>
      </p:sp>
    </p:spTree>
    <p:extLst>
      <p:ext uri="{BB962C8B-B14F-4D97-AF65-F5344CB8AC3E}">
        <p14:creationId xmlns:p14="http://schemas.microsoft.com/office/powerpoint/2010/main" val="1735274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81100" y="273875"/>
            <a:ext cx="6036862"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UA" dirty="0">
                <a:latin typeface="Bahnschrift SemiBold Condensed" panose="020B0502040204020203" pitchFamily="34" charset="0"/>
              </a:rPr>
              <a:t>Блокіратор</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pic>
        <p:nvPicPr>
          <p:cNvPr id="1026" name="Picture 2" descr="https://static.wixstatic.com/media/d91980_f93f498778e84b5d8de3bf5233025afc~mv2.png">
            <a:extLst>
              <a:ext uri="{FF2B5EF4-FFF2-40B4-BE49-F238E27FC236}">
                <a16:creationId xmlns:a16="http://schemas.microsoft.com/office/drawing/2014/main" id="{738F9474-7EE3-47A4-B38D-A6FB4FBF2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471" y="2100262"/>
            <a:ext cx="3648075" cy="20828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gital Forensics Fundamentals Tryhackme Write-up | by Jawstar | Medium">
            <a:extLst>
              <a:ext uri="{FF2B5EF4-FFF2-40B4-BE49-F238E27FC236}">
                <a16:creationId xmlns:a16="http://schemas.microsoft.com/office/drawing/2014/main" id="{A3EAF971-7451-4E88-8825-D75CD3DF2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41" y="2100262"/>
            <a:ext cx="3856290" cy="2456498"/>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2329;p44">
            <a:extLst>
              <a:ext uri="{FF2B5EF4-FFF2-40B4-BE49-F238E27FC236}">
                <a16:creationId xmlns:a16="http://schemas.microsoft.com/office/drawing/2014/main" id="{85AF488B-0D18-43FC-8AE5-D80D7F41B7F0}"/>
              </a:ext>
            </a:extLst>
          </p:cNvPr>
          <p:cNvSpPr txBox="1">
            <a:spLocks/>
          </p:cNvSpPr>
          <p:nvPr/>
        </p:nvSpPr>
        <p:spPr>
          <a:xfrm>
            <a:off x="902351" y="1144328"/>
            <a:ext cx="7098650" cy="6341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1pPr>
            <a:lvl2pPr marR="0" lvl="1"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2pPr>
            <a:lvl3pPr marR="0" lvl="2"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3pPr>
            <a:lvl4pPr marR="0" lvl="3"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4pPr>
            <a:lvl5pPr marR="0" lvl="4"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5pPr>
            <a:lvl6pPr marR="0" lvl="5"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6pPr>
            <a:lvl7pPr marR="0" lvl="6"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7pPr>
            <a:lvl8pPr marR="0" lvl="7"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8pPr>
            <a:lvl9pPr marR="0" lvl="8"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9pPr>
          </a:lstStyle>
          <a:p>
            <a:pPr algn="l"/>
            <a:r>
              <a:rPr lang="uk-UA" sz="2000" dirty="0">
                <a:latin typeface="Arial Narrow" panose="020B0606020202030204" pitchFamily="34" charset="0"/>
              </a:rPr>
              <a:t>Блокіратор </a:t>
            </a:r>
            <a:r>
              <a:rPr lang="uk-UA" dirty="0">
                <a:solidFill>
                  <a:schemeClr val="dk2"/>
                </a:solidFill>
                <a:latin typeface="Arial Narrow" panose="020B0606020202030204" pitchFamily="34" charset="0"/>
              </a:rPr>
              <a:t>- </a:t>
            </a:r>
            <a:r>
              <a:rPr lang="uk-UA" dirty="0">
                <a:solidFill>
                  <a:schemeClr val="dk2"/>
                </a:solidFill>
                <a:latin typeface="Arial Narrow" panose="020B0606020202030204" pitchFamily="34" charset="0"/>
                <a:sym typeface="Barlow Semi Condensed"/>
              </a:rPr>
              <a:t>це прилад, що використовується для запобігання змін цифрових доказів </a:t>
            </a:r>
          </a:p>
          <a:p>
            <a:pPr algn="l"/>
            <a:r>
              <a:rPr lang="uk-UA" dirty="0">
                <a:solidFill>
                  <a:schemeClr val="dk2"/>
                </a:solidFill>
                <a:latin typeface="Arial Narrow" panose="020B0606020202030204" pitchFamily="34" charset="0"/>
                <a:sym typeface="Barlow Semi Condensed"/>
              </a:rPr>
              <a:t>під час їх копіювання.</a:t>
            </a:r>
          </a:p>
        </p:txBody>
      </p:sp>
    </p:spTree>
    <p:extLst>
      <p:ext uri="{BB962C8B-B14F-4D97-AF65-F5344CB8AC3E}">
        <p14:creationId xmlns:p14="http://schemas.microsoft.com/office/powerpoint/2010/main" val="978137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UA" dirty="0">
                <a:latin typeface="Bahnschrift SemiBold Condensed" panose="020B0502040204020203" pitchFamily="34" charset="0"/>
              </a:rPr>
              <a:t>Система вимкнута </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3214" name="Google Shape;3214;p57"/>
          <p:cNvSpPr txBox="1">
            <a:spLocks noGrp="1"/>
          </p:cNvSpPr>
          <p:nvPr>
            <p:ph type="subTitle" idx="1"/>
          </p:nvPr>
        </p:nvSpPr>
        <p:spPr>
          <a:xfrm>
            <a:off x="506775" y="1036677"/>
            <a:ext cx="8035645" cy="1326004"/>
          </a:xfrm>
          <a:prstGeom prst="rect">
            <a:avLst/>
          </a:prstGeom>
        </p:spPr>
        <p:txBody>
          <a:bodyPr spcFirstLastPara="1" wrap="square" lIns="91425" tIns="91425" rIns="91425" bIns="91425" anchor="t" anchorCtr="0">
            <a:noAutofit/>
          </a:bodyPr>
          <a:lstStyle/>
          <a:p>
            <a:pPr marL="457200" lvl="0" indent="-330200">
              <a:buClr>
                <a:schemeClr val="accent1"/>
              </a:buClr>
              <a:buSzPts val="1600"/>
              <a:buFont typeface="Barlow Semi Condensed"/>
              <a:buChar char="●"/>
            </a:pPr>
            <a:r>
              <a:rPr lang="uk-UA" dirty="0">
                <a:latin typeface="Arial Narrow" panose="020B0606020202030204" pitchFamily="34" charset="0"/>
              </a:rPr>
              <a:t>Вилучити носій інформації.</a:t>
            </a:r>
            <a:endParaRPr lang="uk-UA" dirty="0">
              <a:latin typeface="Arial Narrow" panose="020B0606020202030204" pitchFamily="34" charset="0"/>
              <a:sym typeface="Barlow Semi Condensed"/>
            </a:endParaRPr>
          </a:p>
          <a:p>
            <a:pPr marL="457200" lvl="0" indent="-330200" algn="l" rtl="0">
              <a:spcBef>
                <a:spcPts val="0"/>
              </a:spcBef>
              <a:spcAft>
                <a:spcPts val="0"/>
              </a:spcAft>
              <a:buClr>
                <a:schemeClr val="accent1"/>
              </a:buClr>
              <a:buSzPts val="1600"/>
              <a:buFont typeface="Barlow Semi Condensed"/>
              <a:buChar char="●"/>
            </a:pPr>
            <a:r>
              <a:rPr lang="uk-UA" dirty="0">
                <a:latin typeface="Arial Narrow" panose="020B0606020202030204" pitchFamily="34" charset="0"/>
              </a:rPr>
              <a:t>Підключити його до блокіратора.</a:t>
            </a:r>
          </a:p>
          <a:p>
            <a:pPr marL="457200" lvl="0" indent="-330200">
              <a:buClr>
                <a:schemeClr val="accent1"/>
              </a:buClr>
              <a:buSzPts val="1600"/>
              <a:buFont typeface="Barlow Semi Condensed"/>
              <a:buChar char="●"/>
            </a:pPr>
            <a:r>
              <a:rPr lang="uk-UA" dirty="0">
                <a:latin typeface="Arial Narrow" panose="020B0606020202030204" pitchFamily="34" charset="0"/>
              </a:rPr>
              <a:t>Зробити побітову копію (образ) носія інформації.</a:t>
            </a:r>
          </a:p>
          <a:p>
            <a:pPr marL="457200" lvl="0" indent="-330200" algn="l" rtl="0">
              <a:spcBef>
                <a:spcPts val="0"/>
              </a:spcBef>
              <a:spcAft>
                <a:spcPts val="0"/>
              </a:spcAft>
              <a:buClr>
                <a:schemeClr val="accent1"/>
              </a:buClr>
              <a:buSzPts val="1600"/>
              <a:buFont typeface="Barlow Semi Condensed"/>
              <a:buChar char="●"/>
            </a:pPr>
            <a:r>
              <a:rPr lang="uk-UA" dirty="0">
                <a:latin typeface="Arial Narrow" panose="020B0606020202030204" pitchFamily="34" charset="0"/>
              </a:rPr>
              <a:t>Задокументувати всі дії.</a:t>
            </a:r>
          </a:p>
        </p:txBody>
      </p:sp>
      <p:sp>
        <p:nvSpPr>
          <p:cNvPr id="5" name="Google Shape;3213;p57">
            <a:extLst>
              <a:ext uri="{FF2B5EF4-FFF2-40B4-BE49-F238E27FC236}">
                <a16:creationId xmlns:a16="http://schemas.microsoft.com/office/drawing/2014/main" id="{22C8B028-37B4-4657-9D9F-574609D17CBC}"/>
              </a:ext>
            </a:extLst>
          </p:cNvPr>
          <p:cNvSpPr txBox="1">
            <a:spLocks/>
          </p:cNvSpPr>
          <p:nvPr/>
        </p:nvSpPr>
        <p:spPr>
          <a:xfrm>
            <a:off x="1219047" y="2297400"/>
            <a:ext cx="6611100" cy="54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1pPr>
            <a:lvl2pPr marR="0" lvl="1"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2pPr>
            <a:lvl3pPr marR="0" lvl="2"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3pPr>
            <a:lvl4pPr marR="0" lvl="3"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4pPr>
            <a:lvl5pPr marR="0" lvl="4"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5pPr>
            <a:lvl6pPr marR="0" lvl="5"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6pPr>
            <a:lvl7pPr marR="0" lvl="6"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7pPr>
            <a:lvl8pPr marR="0" lvl="7"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8pPr>
            <a:lvl9pPr marR="0" lvl="8"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9pPr>
          </a:lstStyle>
          <a:p>
            <a:pPr>
              <a:buClr>
                <a:schemeClr val="dk1"/>
              </a:buClr>
              <a:buSzPts val="1100"/>
            </a:pPr>
            <a:r>
              <a:rPr lang="uk-UA" dirty="0">
                <a:latin typeface="Bahnschrift SemiBold Condensed" panose="020B0502040204020203" pitchFamily="34" charset="0"/>
              </a:rPr>
              <a:t>Система увімкнута</a:t>
            </a:r>
          </a:p>
          <a:p>
            <a:endParaRPr lang="uk-UA" dirty="0"/>
          </a:p>
        </p:txBody>
      </p:sp>
      <p:sp>
        <p:nvSpPr>
          <p:cNvPr id="6" name="Google Shape;3214;p57">
            <a:extLst>
              <a:ext uri="{FF2B5EF4-FFF2-40B4-BE49-F238E27FC236}">
                <a16:creationId xmlns:a16="http://schemas.microsoft.com/office/drawing/2014/main" id="{BB1C1ADC-D9C3-494C-A571-82FAA7E014FD}"/>
              </a:ext>
            </a:extLst>
          </p:cNvPr>
          <p:cNvSpPr txBox="1">
            <a:spLocks/>
          </p:cNvSpPr>
          <p:nvPr/>
        </p:nvSpPr>
        <p:spPr>
          <a:xfrm>
            <a:off x="506775" y="3026424"/>
            <a:ext cx="8225744" cy="16370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Підключити зовнішній накопичувач до системи.</a:t>
            </a:r>
          </a:p>
          <a:p>
            <a:pPr marL="457200" indent="-330200">
              <a:buClr>
                <a:schemeClr val="accent1"/>
              </a:buClr>
              <a:buSzPts val="1600"/>
              <a:buFont typeface="Barlow Semi Condensed"/>
              <a:buChar char="●"/>
            </a:pPr>
            <a:r>
              <a:rPr lang="uk-UA" dirty="0">
                <a:latin typeface="Arial Narrow" panose="020B0606020202030204" pitchFamily="34" charset="0"/>
              </a:rPr>
              <a:t>Зробити дамп оперативної пам'яті.</a:t>
            </a:r>
          </a:p>
          <a:p>
            <a:pPr marL="457200" indent="-330200">
              <a:buClr>
                <a:schemeClr val="accent1"/>
              </a:buClr>
              <a:buSzPts val="1600"/>
              <a:buFont typeface="Barlow Semi Condensed"/>
              <a:buChar char="●"/>
            </a:pPr>
            <a:r>
              <a:rPr lang="uk-UA" dirty="0">
                <a:latin typeface="Arial Narrow" panose="020B0606020202030204" pitchFamily="34" charset="0"/>
              </a:rPr>
              <a:t>Відключити мережеве з'єднання (суперечлива дія, потрібний оперативний аналіз).</a:t>
            </a:r>
          </a:p>
          <a:p>
            <a:pPr marL="457200" indent="-330200">
              <a:buClr>
                <a:schemeClr val="accent1"/>
              </a:buClr>
              <a:buSzPts val="1600"/>
              <a:buFont typeface="Barlow Semi Condensed"/>
              <a:buChar char="●"/>
            </a:pPr>
            <a:r>
              <a:rPr lang="uk-UA" dirty="0">
                <a:latin typeface="Arial Narrow" panose="020B0606020202030204" pitchFamily="34" charset="0"/>
              </a:rPr>
              <a:t>Зробити образ дисків (</a:t>
            </a:r>
            <a:r>
              <a:rPr lang="en-US" dirty="0">
                <a:latin typeface="Arial Narrow" panose="020B0606020202030204" pitchFamily="34" charset="0"/>
              </a:rPr>
              <a:t>FTK imager)</a:t>
            </a:r>
            <a:r>
              <a:rPr lang="uk-UA" dirty="0">
                <a:latin typeface="Arial Narrow" panose="020B0606020202030204" pitchFamily="34" charset="0"/>
              </a:rPr>
              <a:t>.</a:t>
            </a:r>
            <a:endParaRPr lang="en-US"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Зібрати мережеву інформацію (мережеві з'єднання, запущені процеси та ін.).</a:t>
            </a:r>
          </a:p>
          <a:p>
            <a:pPr marL="457200" indent="-330200">
              <a:buClr>
                <a:schemeClr val="accent1"/>
              </a:buClr>
              <a:buSzPts val="1600"/>
              <a:buFont typeface="Barlow Semi Condensed"/>
              <a:buChar char="●"/>
            </a:pPr>
            <a:r>
              <a:rPr lang="uk-UA" dirty="0">
                <a:latin typeface="Arial Narrow" panose="020B0606020202030204" pitchFamily="34" charset="0"/>
              </a:rPr>
              <a:t>Задокументувати всі дії.</a:t>
            </a:r>
          </a:p>
        </p:txBody>
      </p:sp>
    </p:spTree>
    <p:extLst>
      <p:ext uri="{BB962C8B-B14F-4D97-AF65-F5344CB8AC3E}">
        <p14:creationId xmlns:p14="http://schemas.microsoft.com/office/powerpoint/2010/main" val="2426106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49" y="181433"/>
            <a:ext cx="6611100" cy="1054919"/>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Тема 2. Вилучення цифрових доказів  (4 л.)</a:t>
            </a:r>
            <a:endParaRPr lang="uk-UA" dirty="0"/>
          </a:p>
        </p:txBody>
      </p:sp>
      <p:sp>
        <p:nvSpPr>
          <p:cNvPr id="7" name="Google Shape;3214;p57">
            <a:extLst>
              <a:ext uri="{FF2B5EF4-FFF2-40B4-BE49-F238E27FC236}">
                <a16:creationId xmlns:a16="http://schemas.microsoft.com/office/drawing/2014/main" id="{81CCDE03-4974-4DDE-96EC-9700CB8F61CA}"/>
              </a:ext>
            </a:extLst>
          </p:cNvPr>
          <p:cNvSpPr txBox="1">
            <a:spLocks/>
          </p:cNvSpPr>
          <p:nvPr/>
        </p:nvSpPr>
        <p:spPr>
          <a:xfrm>
            <a:off x="376038" y="791114"/>
            <a:ext cx="4718476" cy="43523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Прийнятність доказів.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Ланцюжок зберігання.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Цифрові докази: джерела, процес вилучення.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Системи числення.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Представлення та розмір даних.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Шифрування.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Брутфорс.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Стеганографія.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Очищення цільового носія.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Криптографічний хеш.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Колізія.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Принципи вилучення доказів.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Блокіратор. </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BitLocker.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RAID.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Віртуальна машина. </a:t>
            </a:r>
          </a:p>
          <a:p>
            <a:pPr marL="457200" indent="-330200">
              <a:buClr>
                <a:schemeClr val="accent1"/>
              </a:buClr>
              <a:buSzPts val="1600"/>
              <a:buFont typeface="Barlow Semi Condensed"/>
              <a:buChar char="●"/>
            </a:pPr>
            <a:endParaRPr lang="uk-UA" dirty="0">
              <a:solidFill>
                <a:schemeClr val="tx1"/>
              </a:solidFill>
              <a:latin typeface="Arial Narrow" panose="020B0606020202030204" pitchFamily="34" charset="0"/>
            </a:endParaRPr>
          </a:p>
        </p:txBody>
      </p:sp>
      <p:sp>
        <p:nvSpPr>
          <p:cNvPr id="6" name="Google Shape;3214;p57">
            <a:extLst>
              <a:ext uri="{FF2B5EF4-FFF2-40B4-BE49-F238E27FC236}">
                <a16:creationId xmlns:a16="http://schemas.microsoft.com/office/drawing/2014/main" id="{2F70DA35-CE01-4A5E-820A-87ED7D7E72B4}"/>
              </a:ext>
            </a:extLst>
          </p:cNvPr>
          <p:cNvSpPr txBox="1">
            <a:spLocks/>
          </p:cNvSpPr>
          <p:nvPr/>
        </p:nvSpPr>
        <p:spPr>
          <a:xfrm>
            <a:off x="4801694" y="791115"/>
            <a:ext cx="4342306" cy="35612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Втрати доказів після вимкнення системи.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Оперативна пам’ять (</a:t>
            </a:r>
            <a:r>
              <a:rPr lang="en-US" dirty="0">
                <a:solidFill>
                  <a:schemeClr val="tx1"/>
                </a:solidFill>
                <a:latin typeface="Arial Narrow" panose="020B0606020202030204" pitchFamily="34" charset="0"/>
              </a:rPr>
              <a:t>RAM).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Керівні принципи збирання доказів: порядок, етапи збору.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Захист персональних даних.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Пошук на місці події.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Віддалене видалення (</a:t>
            </a:r>
            <a:r>
              <a:rPr lang="en-US" dirty="0">
                <a:solidFill>
                  <a:srgbClr val="00B050"/>
                </a:solidFill>
                <a:latin typeface="Arial Narrow" panose="020B0606020202030204" pitchFamily="34" charset="0"/>
              </a:rPr>
              <a:t>self-wipe). </a:t>
            </a:r>
            <a:endParaRPr lang="uk-UA" dirty="0">
              <a:solidFill>
                <a:srgbClr val="00B050"/>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Зберігання цифрових доказів.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Докази з відкритих джерел.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Протокол Берклі.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Склад оперативно-слідчої групи.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Робоче місце розслідувача.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Протоколювання.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Вебархіви.</a:t>
            </a:r>
          </a:p>
        </p:txBody>
      </p:sp>
    </p:spTree>
    <p:extLst>
      <p:ext uri="{BB962C8B-B14F-4D97-AF65-F5344CB8AC3E}">
        <p14:creationId xmlns:p14="http://schemas.microsoft.com/office/powerpoint/2010/main" val="1989509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BitLocker</a:t>
            </a:r>
            <a:r>
              <a:rPr lang="uk-UA" dirty="0">
                <a:latin typeface="Bahnschrift SemiBold Condensed" panose="020B0502040204020203" pitchFamily="34" charset="0"/>
              </a:rPr>
              <a:t> </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3214" name="Google Shape;3214;p57"/>
          <p:cNvSpPr txBox="1">
            <a:spLocks noGrp="1"/>
          </p:cNvSpPr>
          <p:nvPr>
            <p:ph type="subTitle" idx="1"/>
          </p:nvPr>
        </p:nvSpPr>
        <p:spPr>
          <a:xfrm>
            <a:off x="506775" y="1036677"/>
            <a:ext cx="8035645" cy="1326004"/>
          </a:xfrm>
          <a:prstGeom prst="rect">
            <a:avLst/>
          </a:prstGeom>
        </p:spPr>
        <p:txBody>
          <a:bodyPr spcFirstLastPara="1" wrap="square" lIns="91425" tIns="91425" rIns="91425" bIns="91425" anchor="t" anchorCtr="0">
            <a:noAutofit/>
          </a:bodyPr>
          <a:lstStyle/>
          <a:p>
            <a:pPr marL="457200" lvl="0" indent="-330200">
              <a:buClr>
                <a:schemeClr val="accent1"/>
              </a:buClr>
              <a:buSzPts val="1600"/>
              <a:buFont typeface="Barlow Semi Condensed"/>
              <a:buChar char="●"/>
            </a:pPr>
            <a:r>
              <a:rPr lang="uk-UA" dirty="0">
                <a:latin typeface="Arial Narrow" panose="020B0606020202030204" pitchFamily="34" charset="0"/>
              </a:rPr>
              <a:t>Вбудована система повнодискового шифрування в Windows (з версії Vista/7).</a:t>
            </a:r>
            <a:endParaRPr lang="uk-UA" dirty="0">
              <a:latin typeface="Arial Narrow" panose="020B0606020202030204" pitchFamily="34" charset="0"/>
              <a:sym typeface="Barlow Semi Condensed"/>
            </a:endParaRPr>
          </a:p>
          <a:p>
            <a:pPr marL="457200" lvl="0" indent="-330200">
              <a:buClr>
                <a:schemeClr val="accent1"/>
              </a:buClr>
              <a:buSzPts val="1600"/>
              <a:buFont typeface="Barlow Semi Condensed"/>
              <a:buChar char="●"/>
            </a:pPr>
            <a:r>
              <a:rPr lang="uk-UA" dirty="0">
                <a:latin typeface="Arial Narrow" panose="020B0606020202030204" pitchFamily="34" charset="0"/>
              </a:rPr>
              <a:t>Дані неможливо прочитати без ключа розшифрування або ключа відновлення (</a:t>
            </a:r>
            <a:r>
              <a:rPr lang="en-US" dirty="0">
                <a:latin typeface="Arial Narrow" panose="020B0606020202030204" pitchFamily="34" charset="0"/>
              </a:rPr>
              <a:t>Recovery Key</a:t>
            </a:r>
            <a:r>
              <a:rPr lang="uk-UA" dirty="0">
                <a:latin typeface="Arial Narrow" panose="020B0606020202030204" pitchFamily="34" charset="0"/>
              </a:rPr>
              <a:t>).</a:t>
            </a:r>
          </a:p>
          <a:p>
            <a:pPr marL="457200" lvl="0" indent="-330200">
              <a:buClr>
                <a:schemeClr val="accent1"/>
              </a:buClr>
              <a:buSzPts val="1600"/>
              <a:buFont typeface="Barlow Semi Condensed"/>
              <a:buChar char="●"/>
            </a:pPr>
            <a:r>
              <a:rPr lang="uk-UA" dirty="0">
                <a:latin typeface="Arial Narrow" panose="020B0606020202030204" pitchFamily="34" charset="0"/>
              </a:rPr>
              <a:t>Диск виглядає як незаповнене місце без дешифрування.</a:t>
            </a:r>
          </a:p>
          <a:p>
            <a:pPr marL="457200" lvl="0" indent="-330200">
              <a:buClr>
                <a:schemeClr val="accent1"/>
              </a:buClr>
              <a:buSzPts val="1600"/>
              <a:buFont typeface="Barlow Semi Condensed"/>
              <a:buChar char="●"/>
            </a:pPr>
            <a:r>
              <a:rPr lang="uk-UA" dirty="0">
                <a:latin typeface="Arial Narrow" panose="020B0606020202030204" pitchFamily="34" charset="0"/>
              </a:rPr>
              <a:t>Потрібний дамп оперативної пам’яті для вилучення ключів (якщо система активна).</a:t>
            </a:r>
          </a:p>
        </p:txBody>
      </p:sp>
      <p:sp>
        <p:nvSpPr>
          <p:cNvPr id="5" name="Google Shape;3213;p57">
            <a:extLst>
              <a:ext uri="{FF2B5EF4-FFF2-40B4-BE49-F238E27FC236}">
                <a16:creationId xmlns:a16="http://schemas.microsoft.com/office/drawing/2014/main" id="{22C8B028-37B4-4657-9D9F-574609D17CBC}"/>
              </a:ext>
            </a:extLst>
          </p:cNvPr>
          <p:cNvSpPr txBox="1">
            <a:spLocks/>
          </p:cNvSpPr>
          <p:nvPr/>
        </p:nvSpPr>
        <p:spPr>
          <a:xfrm>
            <a:off x="1219047" y="2297400"/>
            <a:ext cx="6611100" cy="54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1pPr>
            <a:lvl2pPr marR="0" lvl="1"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2pPr>
            <a:lvl3pPr marR="0" lvl="2"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3pPr>
            <a:lvl4pPr marR="0" lvl="3"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4pPr>
            <a:lvl5pPr marR="0" lvl="4"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5pPr>
            <a:lvl6pPr marR="0" lvl="5"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6pPr>
            <a:lvl7pPr marR="0" lvl="6"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7pPr>
            <a:lvl8pPr marR="0" lvl="7"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8pPr>
            <a:lvl9pPr marR="0" lvl="8"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9pPr>
          </a:lstStyle>
          <a:p>
            <a:pPr>
              <a:buClr>
                <a:schemeClr val="dk1"/>
              </a:buClr>
              <a:buSzPts val="1100"/>
              <a:buFont typeface="Arial"/>
              <a:buNone/>
            </a:pPr>
            <a:r>
              <a:rPr lang="en-US" dirty="0">
                <a:latin typeface="Bahnschrift SemiBold Condensed" panose="020B0502040204020203" pitchFamily="34" charset="0"/>
              </a:rPr>
              <a:t>RAID</a:t>
            </a:r>
            <a:endParaRPr lang="uk-UA" dirty="0">
              <a:latin typeface="Bahnschrift SemiBold Condensed" panose="020B0502040204020203" pitchFamily="34" charset="0"/>
            </a:endParaRPr>
          </a:p>
          <a:p>
            <a:endParaRPr lang="uk-UA" dirty="0"/>
          </a:p>
        </p:txBody>
      </p:sp>
      <p:sp>
        <p:nvSpPr>
          <p:cNvPr id="6" name="Google Shape;3214;p57">
            <a:extLst>
              <a:ext uri="{FF2B5EF4-FFF2-40B4-BE49-F238E27FC236}">
                <a16:creationId xmlns:a16="http://schemas.microsoft.com/office/drawing/2014/main" id="{BB1C1ADC-D9C3-494C-A571-82FAA7E014FD}"/>
              </a:ext>
            </a:extLst>
          </p:cNvPr>
          <p:cNvSpPr txBox="1">
            <a:spLocks/>
          </p:cNvSpPr>
          <p:nvPr/>
        </p:nvSpPr>
        <p:spPr>
          <a:xfrm>
            <a:off x="506775" y="3026424"/>
            <a:ext cx="8225744" cy="16370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en-US" dirty="0">
                <a:latin typeface="Arial Narrow" panose="020B0606020202030204" pitchFamily="34" charset="0"/>
              </a:rPr>
              <a:t>RAID (Redundant Array of Independent Disks) - </a:t>
            </a:r>
            <a:r>
              <a:rPr lang="uk-UA" dirty="0">
                <a:latin typeface="Arial Narrow" panose="020B0606020202030204" pitchFamily="34" charset="0"/>
              </a:rPr>
              <a:t>технологія зберігання, </a:t>
            </a:r>
            <a:endParaRPr lang="en-US" dirty="0">
              <a:latin typeface="Arial Narrow" panose="020B0606020202030204" pitchFamily="34" charset="0"/>
            </a:endParaRPr>
          </a:p>
          <a:p>
            <a:pPr marL="127000">
              <a:buClr>
                <a:schemeClr val="accent1"/>
              </a:buClr>
              <a:buSzPts val="1600"/>
            </a:pPr>
            <a:r>
              <a:rPr lang="en-US" dirty="0">
                <a:latin typeface="Arial Narrow" panose="020B0606020202030204" pitchFamily="34" charset="0"/>
              </a:rPr>
              <a:t>       </a:t>
            </a:r>
            <a:r>
              <a:rPr lang="uk-UA" dirty="0">
                <a:latin typeface="Arial Narrow" panose="020B0606020202030204" pitchFamily="34" charset="0"/>
              </a:rPr>
              <a:t>яка поєднує кілька фізичних дисків в один логічний.</a:t>
            </a:r>
          </a:p>
          <a:p>
            <a:pPr marL="457200" indent="-330200">
              <a:buClr>
                <a:schemeClr val="accent1"/>
              </a:buClr>
              <a:buSzPts val="1600"/>
              <a:buFont typeface="Barlow Semi Condensed"/>
              <a:buChar char="●"/>
            </a:pPr>
            <a:r>
              <a:rPr lang="uk-UA" dirty="0">
                <a:latin typeface="Arial Narrow" panose="020B0606020202030204" pitchFamily="34" charset="0"/>
              </a:rPr>
              <a:t>Диски можуть виглядати як неструктуровані фрагменти без метаінформації.</a:t>
            </a:r>
          </a:p>
          <a:p>
            <a:pPr marL="457200" indent="-330200">
              <a:buClr>
                <a:schemeClr val="accent1"/>
              </a:buClr>
              <a:buSzPts val="1600"/>
              <a:buFont typeface="Barlow Semi Condensed"/>
              <a:buChar char="●"/>
            </a:pPr>
            <a:r>
              <a:rPr lang="uk-UA" dirty="0">
                <a:latin typeface="Arial Narrow" panose="020B0606020202030204" pitchFamily="34" charset="0"/>
              </a:rPr>
              <a:t>Потрібно відновити конфігурацію RAID перед аналізом.</a:t>
            </a:r>
          </a:p>
          <a:p>
            <a:pPr marL="457200" indent="-330200">
              <a:buClr>
                <a:schemeClr val="accent1"/>
              </a:buClr>
              <a:buSzPts val="1600"/>
              <a:buFont typeface="Barlow Semi Condensed"/>
              <a:buChar char="●"/>
            </a:pPr>
            <a:r>
              <a:rPr lang="uk-UA" dirty="0">
                <a:latin typeface="Arial Narrow" panose="020B0606020202030204" pitchFamily="34" charset="0"/>
              </a:rPr>
              <a:t>Без правильної послідовності дисків дані недоступні.</a:t>
            </a:r>
          </a:p>
        </p:txBody>
      </p:sp>
    </p:spTree>
    <p:extLst>
      <p:ext uri="{BB962C8B-B14F-4D97-AF65-F5344CB8AC3E}">
        <p14:creationId xmlns:p14="http://schemas.microsoft.com/office/powerpoint/2010/main" val="1826514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Віртуальна машина </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3214" name="Google Shape;3214;p57"/>
          <p:cNvSpPr txBox="1">
            <a:spLocks noGrp="1"/>
          </p:cNvSpPr>
          <p:nvPr>
            <p:ph type="subTitle" idx="1"/>
          </p:nvPr>
        </p:nvSpPr>
        <p:spPr>
          <a:xfrm>
            <a:off x="506775" y="1036677"/>
            <a:ext cx="8035645" cy="1260723"/>
          </a:xfrm>
          <a:prstGeom prst="rect">
            <a:avLst/>
          </a:prstGeom>
        </p:spPr>
        <p:txBody>
          <a:bodyPr spcFirstLastPara="1" wrap="square" lIns="91425" tIns="91425" rIns="91425" bIns="91425" anchor="t" anchorCtr="0">
            <a:noAutofit/>
          </a:bodyPr>
          <a:lstStyle/>
          <a:p>
            <a:pPr marL="457200" lvl="0" indent="-330200">
              <a:buClr>
                <a:schemeClr val="accent1"/>
              </a:buClr>
              <a:buSzPts val="1600"/>
              <a:buFont typeface="Barlow Semi Condensed"/>
              <a:buChar char="●"/>
            </a:pPr>
            <a:r>
              <a:rPr lang="uk-UA" dirty="0">
                <a:latin typeface="Arial Narrow" panose="020B0606020202030204" pitchFamily="34" charset="0"/>
              </a:rPr>
              <a:t>Віртуальна машина (VM) - програмна емуляція фізичного комп’ютера.</a:t>
            </a:r>
            <a:endParaRPr lang="uk-UA" dirty="0">
              <a:latin typeface="Arial Narrow" panose="020B0606020202030204" pitchFamily="34" charset="0"/>
              <a:sym typeface="Barlow Semi Condensed"/>
            </a:endParaRPr>
          </a:p>
          <a:p>
            <a:pPr marL="457200" lvl="0" indent="-330200">
              <a:buClr>
                <a:schemeClr val="accent1"/>
              </a:buClr>
              <a:buSzPts val="1600"/>
              <a:buFont typeface="Barlow Semi Condensed"/>
              <a:buChar char="●"/>
            </a:pPr>
            <a:r>
              <a:rPr lang="uk-UA" dirty="0">
                <a:latin typeface="Arial Narrow" panose="020B0606020202030204" pitchFamily="34" charset="0"/>
              </a:rPr>
              <a:t>Працює всередині гіпервізора (</a:t>
            </a:r>
            <a:r>
              <a:rPr lang="en-US" dirty="0">
                <a:latin typeface="Arial Narrow" panose="020B0606020202030204" pitchFamily="34" charset="0"/>
              </a:rPr>
              <a:t>VirtualBox, VMware, Hyper-V</a:t>
            </a:r>
            <a:r>
              <a:rPr lang="uk-UA" dirty="0">
                <a:latin typeface="Arial Narrow" panose="020B0606020202030204" pitchFamily="34" charset="0"/>
              </a:rPr>
              <a:t> тощо).</a:t>
            </a:r>
          </a:p>
          <a:p>
            <a:pPr marL="457200" lvl="0" indent="-330200">
              <a:buClr>
                <a:schemeClr val="accent1"/>
              </a:buClr>
              <a:buSzPts val="1600"/>
              <a:buFont typeface="Barlow Semi Condensed"/>
              <a:buChar char="●"/>
            </a:pPr>
            <a:r>
              <a:rPr lang="uk-UA" dirty="0">
                <a:latin typeface="Arial Narrow" panose="020B0606020202030204" pitchFamily="34" charset="0"/>
              </a:rPr>
              <a:t>Може містити повноцінну ОС, файли, логи та мережеву активність.</a:t>
            </a:r>
          </a:p>
          <a:p>
            <a:pPr marL="457200" lvl="0" indent="-330200">
              <a:buClr>
                <a:schemeClr val="accent1"/>
              </a:buClr>
              <a:buSzPts val="1600"/>
              <a:buFont typeface="Barlow Semi Condensed"/>
              <a:buChar char="●"/>
            </a:pPr>
            <a:r>
              <a:rPr lang="uk-UA" dirty="0">
                <a:latin typeface="Arial Narrow" panose="020B0606020202030204" pitchFamily="34" charset="0"/>
              </a:rPr>
              <a:t>Якщо основна система була вимкнена, то складно запустити VM у вихідному вигляді.</a:t>
            </a:r>
          </a:p>
        </p:txBody>
      </p:sp>
      <p:sp>
        <p:nvSpPr>
          <p:cNvPr id="5" name="Google Shape;3213;p57">
            <a:extLst>
              <a:ext uri="{FF2B5EF4-FFF2-40B4-BE49-F238E27FC236}">
                <a16:creationId xmlns:a16="http://schemas.microsoft.com/office/drawing/2014/main" id="{22C8B028-37B4-4657-9D9F-574609D17CBC}"/>
              </a:ext>
            </a:extLst>
          </p:cNvPr>
          <p:cNvSpPr txBox="1">
            <a:spLocks/>
          </p:cNvSpPr>
          <p:nvPr/>
        </p:nvSpPr>
        <p:spPr>
          <a:xfrm>
            <a:off x="1219047" y="2297400"/>
            <a:ext cx="6611100" cy="54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1pPr>
            <a:lvl2pPr marR="0" lvl="1"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2pPr>
            <a:lvl3pPr marR="0" lvl="2"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3pPr>
            <a:lvl4pPr marR="0" lvl="3"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4pPr>
            <a:lvl5pPr marR="0" lvl="4"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5pPr>
            <a:lvl6pPr marR="0" lvl="5"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6pPr>
            <a:lvl7pPr marR="0" lvl="6"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7pPr>
            <a:lvl8pPr marR="0" lvl="7"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8pPr>
            <a:lvl9pPr marR="0" lvl="8" algn="ctr" rtl="0">
              <a:lnSpc>
                <a:spcPct val="100000"/>
              </a:lnSpc>
              <a:spcBef>
                <a:spcPts val="0"/>
              </a:spcBef>
              <a:spcAft>
                <a:spcPts val="0"/>
              </a:spcAft>
              <a:buClr>
                <a:schemeClr val="dk2"/>
              </a:buClr>
              <a:buSzPts val="2800"/>
              <a:buFont typeface="Fjalla One"/>
              <a:buNone/>
              <a:defRPr sz="2800" b="0" i="0" u="none" strike="noStrike" cap="none">
                <a:solidFill>
                  <a:schemeClr val="dk2"/>
                </a:solidFill>
                <a:latin typeface="Fjalla One"/>
                <a:ea typeface="Fjalla One"/>
                <a:cs typeface="Fjalla One"/>
                <a:sym typeface="Fjalla One"/>
              </a:defRPr>
            </a:lvl9pPr>
          </a:lstStyle>
          <a:p>
            <a:pPr>
              <a:buClr>
                <a:schemeClr val="dk1"/>
              </a:buClr>
              <a:buSzPts val="1100"/>
              <a:buFont typeface="Arial"/>
              <a:buNone/>
            </a:pPr>
            <a:r>
              <a:rPr lang="uk-UA" dirty="0">
                <a:latin typeface="Bahnschrift SemiBold Condensed" panose="020B0502040204020203" pitchFamily="34" charset="0"/>
              </a:rPr>
              <a:t>Інші втрати після вимкнення системи</a:t>
            </a:r>
          </a:p>
          <a:p>
            <a:endParaRPr lang="uk-UA" dirty="0"/>
          </a:p>
        </p:txBody>
      </p:sp>
      <p:sp>
        <p:nvSpPr>
          <p:cNvPr id="6" name="Google Shape;3214;p57">
            <a:extLst>
              <a:ext uri="{FF2B5EF4-FFF2-40B4-BE49-F238E27FC236}">
                <a16:creationId xmlns:a16="http://schemas.microsoft.com/office/drawing/2014/main" id="{BB1C1ADC-D9C3-494C-A571-82FAA7E014FD}"/>
              </a:ext>
            </a:extLst>
          </p:cNvPr>
          <p:cNvSpPr txBox="1">
            <a:spLocks/>
          </p:cNvSpPr>
          <p:nvPr/>
        </p:nvSpPr>
        <p:spPr>
          <a:xfrm>
            <a:off x="506775" y="3026424"/>
            <a:ext cx="8225744" cy="16370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Авторизація втрачається (паролі, токени доступу).</a:t>
            </a:r>
          </a:p>
          <a:p>
            <a:pPr marL="457200" indent="-330200">
              <a:buClr>
                <a:schemeClr val="accent1"/>
              </a:buClr>
              <a:buSzPts val="1600"/>
              <a:buFont typeface="Barlow Semi Condensed"/>
              <a:buChar char="●"/>
            </a:pPr>
            <a:r>
              <a:rPr lang="uk-UA" dirty="0">
                <a:latin typeface="Arial Narrow" panose="020B0606020202030204" pitchFamily="34" charset="0"/>
              </a:rPr>
              <a:t>Мережеві сесії (відкриті порти, </a:t>
            </a:r>
            <a:r>
              <a:rPr lang="en-US" dirty="0">
                <a:latin typeface="Arial Narrow" panose="020B0606020202030204" pitchFamily="34" charset="0"/>
              </a:rPr>
              <a:t>VPN</a:t>
            </a:r>
            <a:r>
              <a:rPr lang="uk-UA" dirty="0">
                <a:latin typeface="Arial Narrow" panose="020B0606020202030204" pitchFamily="34" charset="0"/>
              </a:rPr>
              <a:t>-тунелі, сесії месенджерів, браузерів).</a:t>
            </a:r>
          </a:p>
          <a:p>
            <a:pPr marL="457200" indent="-330200">
              <a:buClr>
                <a:schemeClr val="accent1"/>
              </a:buClr>
              <a:buSzPts val="1600"/>
              <a:buFont typeface="Barlow Semi Condensed"/>
              <a:buChar char="●"/>
            </a:pPr>
            <a:r>
              <a:rPr lang="uk-UA" dirty="0">
                <a:latin typeface="Arial Narrow" panose="020B0606020202030204" pitchFamily="34" charset="0"/>
              </a:rPr>
              <a:t>Деякі сліди ШПЗ (з оперативної пам’яті).</a:t>
            </a:r>
          </a:p>
          <a:p>
            <a:pPr marL="457200" indent="-330200">
              <a:buClr>
                <a:schemeClr val="accent1"/>
              </a:buClr>
              <a:buSzPts val="1600"/>
              <a:buFont typeface="Barlow Semi Condensed"/>
              <a:buChar char="●"/>
            </a:pPr>
            <a:r>
              <a:rPr lang="uk-UA" dirty="0">
                <a:latin typeface="Arial Narrow" panose="020B0606020202030204" pitchFamily="34" charset="0"/>
              </a:rPr>
              <a:t>Інформація про запущені процеси.</a:t>
            </a:r>
          </a:p>
          <a:p>
            <a:pPr marL="457200" indent="-330200">
              <a:buClr>
                <a:schemeClr val="accent1"/>
              </a:buClr>
              <a:buSzPts val="1600"/>
              <a:buFont typeface="Barlow Semi Condensed"/>
              <a:buChar char="●"/>
            </a:pPr>
            <a:r>
              <a:rPr lang="uk-UA" dirty="0">
                <a:latin typeface="Arial Narrow" panose="020B0606020202030204" pitchFamily="34" charset="0"/>
              </a:rPr>
              <a:t>Користувацька активність (відкриті вікна, буфер обміну, тимчасові файли).</a:t>
            </a:r>
          </a:p>
        </p:txBody>
      </p:sp>
    </p:spTree>
    <p:extLst>
      <p:ext uri="{BB962C8B-B14F-4D97-AF65-F5344CB8AC3E}">
        <p14:creationId xmlns:p14="http://schemas.microsoft.com/office/powerpoint/2010/main" val="1703345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81100" y="273875"/>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Оперативна пам’ять </a:t>
            </a:r>
            <a:r>
              <a:rPr lang="en-US" dirty="0">
                <a:latin typeface="Bahnschrift SemiBold Condensed" panose="020B0502040204020203" pitchFamily="34" charset="0"/>
              </a:rPr>
              <a:t>(RAM)</a:t>
            </a:r>
            <a:endParaRPr dirty="0"/>
          </a:p>
        </p:txBody>
      </p:sp>
      <p:sp>
        <p:nvSpPr>
          <p:cNvPr id="14" name="Google Shape;2329;p44">
            <a:extLst>
              <a:ext uri="{FF2B5EF4-FFF2-40B4-BE49-F238E27FC236}">
                <a16:creationId xmlns:a16="http://schemas.microsoft.com/office/drawing/2014/main" id="{85AF488B-0D18-43FC-8AE5-D80D7F41B7F0}"/>
              </a:ext>
            </a:extLst>
          </p:cNvPr>
          <p:cNvSpPr txBox="1">
            <a:spLocks/>
          </p:cNvSpPr>
          <p:nvPr/>
        </p:nvSpPr>
        <p:spPr>
          <a:xfrm>
            <a:off x="902350" y="1127760"/>
            <a:ext cx="7129129" cy="68586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1pPr>
            <a:lvl2pPr marR="0" lvl="1"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2pPr>
            <a:lvl3pPr marR="0" lvl="2"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3pPr>
            <a:lvl4pPr marR="0" lvl="3"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4pPr>
            <a:lvl5pPr marR="0" lvl="4"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5pPr>
            <a:lvl6pPr marR="0" lvl="5"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6pPr>
            <a:lvl7pPr marR="0" lvl="6"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7pPr>
            <a:lvl8pPr marR="0" lvl="7"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8pPr>
            <a:lvl9pPr marR="0" lvl="8"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9pPr>
          </a:lstStyle>
          <a:p>
            <a:pPr marL="457200" indent="-330200" algn="l">
              <a:buFont typeface="Barlow Semi Condensed"/>
              <a:buChar char="●"/>
            </a:pPr>
            <a:r>
              <a:rPr lang="uk-UA" dirty="0">
                <a:solidFill>
                  <a:schemeClr val="dk2"/>
                </a:solidFill>
                <a:latin typeface="Arial Narrow" panose="020B0606020202030204" pitchFamily="34" charset="0"/>
                <a:sym typeface="Barlow Semi Condensed"/>
              </a:rPr>
              <a:t>Тимчасове сховище всіх активних процесів, сесій, даних під час роботи системи.</a:t>
            </a:r>
          </a:p>
          <a:p>
            <a:pPr marL="457200" indent="-330200" algn="l">
              <a:buFont typeface="Barlow Semi Condensed"/>
              <a:buChar char="●"/>
            </a:pPr>
            <a:r>
              <a:rPr lang="uk-UA" dirty="0">
                <a:solidFill>
                  <a:schemeClr val="dk2"/>
                </a:solidFill>
                <a:latin typeface="Arial Narrow" panose="020B0606020202030204" pitchFamily="34" charset="0"/>
                <a:sym typeface="Barlow Semi Condensed"/>
              </a:rPr>
              <a:t>Інформація втрачається при вимкненні живлення.</a:t>
            </a:r>
          </a:p>
        </p:txBody>
      </p:sp>
      <p:pic>
        <p:nvPicPr>
          <p:cNvPr id="6" name="Picture 10" descr="DDR3 8Gb оперативна пам'ять 1600MHz (KVR16N11/8) PC3-12800 (8192MB) для AMD  Soket AM3, AM3+, FM2, FM2+ 8 Гб – купити по найкращій ціні | 2400">
            <a:extLst>
              <a:ext uri="{FF2B5EF4-FFF2-40B4-BE49-F238E27FC236}">
                <a16:creationId xmlns:a16="http://schemas.microsoft.com/office/drawing/2014/main" id="{F72D6051-5B92-44C1-93B1-FD8326D4A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351" y="2118805"/>
            <a:ext cx="2731106" cy="218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010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61"/>
        <p:cNvGrpSpPr/>
        <p:nvPr/>
      </p:nvGrpSpPr>
      <p:grpSpPr>
        <a:xfrm>
          <a:off x="0" y="0"/>
          <a:ext cx="0" cy="0"/>
          <a:chOff x="0" y="0"/>
          <a:chExt cx="0" cy="0"/>
        </a:xfrm>
      </p:grpSpPr>
      <p:sp>
        <p:nvSpPr>
          <p:cNvPr id="3462" name="Google Shape;3462;p59"/>
          <p:cNvSpPr txBox="1">
            <a:spLocks noGrp="1"/>
          </p:cNvSpPr>
          <p:nvPr>
            <p:ph type="title"/>
          </p:nvPr>
        </p:nvSpPr>
        <p:spPr>
          <a:xfrm>
            <a:off x="577736" y="446137"/>
            <a:ext cx="683382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UA" dirty="0">
                <a:latin typeface="Bahnschrift Condensed" panose="020B0502040204020203" pitchFamily="34" charset="0"/>
              </a:rPr>
              <a:t>Втрати під час вимкнення системи</a:t>
            </a:r>
            <a:endParaRPr dirty="0">
              <a:latin typeface="Bahnschrift Condensed" panose="020B0502040204020203" pitchFamily="34" charset="0"/>
            </a:endParaRPr>
          </a:p>
          <a:p>
            <a:pPr marL="0" lvl="0" indent="0" rtl="0">
              <a:spcBef>
                <a:spcPts val="0"/>
              </a:spcBef>
              <a:spcAft>
                <a:spcPts val="0"/>
              </a:spcAft>
              <a:buNone/>
            </a:pPr>
            <a:endParaRPr dirty="0"/>
          </a:p>
        </p:txBody>
      </p:sp>
      <p:grpSp>
        <p:nvGrpSpPr>
          <p:cNvPr id="2" name="Группа 1">
            <a:extLst>
              <a:ext uri="{FF2B5EF4-FFF2-40B4-BE49-F238E27FC236}">
                <a16:creationId xmlns:a16="http://schemas.microsoft.com/office/drawing/2014/main" id="{31D3F4D6-5502-48D7-A227-09E140B0DF24}"/>
              </a:ext>
            </a:extLst>
          </p:cNvPr>
          <p:cNvGrpSpPr/>
          <p:nvPr/>
        </p:nvGrpSpPr>
        <p:grpSpPr>
          <a:xfrm>
            <a:off x="5630914" y="2727930"/>
            <a:ext cx="1245900" cy="1245901"/>
            <a:chOff x="1070485" y="1338812"/>
            <a:chExt cx="1245900" cy="1245901"/>
          </a:xfrm>
        </p:grpSpPr>
        <p:grpSp>
          <p:nvGrpSpPr>
            <p:cNvPr id="14" name="Группа 13">
              <a:extLst>
                <a:ext uri="{FF2B5EF4-FFF2-40B4-BE49-F238E27FC236}">
                  <a16:creationId xmlns:a16="http://schemas.microsoft.com/office/drawing/2014/main" id="{7767D93F-8C65-49F0-A68A-2991099DA1FD}"/>
                </a:ext>
              </a:extLst>
            </p:cNvPr>
            <p:cNvGrpSpPr/>
            <p:nvPr/>
          </p:nvGrpSpPr>
          <p:grpSpPr>
            <a:xfrm>
              <a:off x="1070485" y="1338813"/>
              <a:ext cx="1245900" cy="1245900"/>
              <a:chOff x="6188127" y="1004706"/>
              <a:chExt cx="1245900" cy="1245900"/>
            </a:xfrm>
          </p:grpSpPr>
          <p:sp>
            <p:nvSpPr>
              <p:cNvPr id="15" name="Google Shape;2315;p43">
                <a:extLst>
                  <a:ext uri="{FF2B5EF4-FFF2-40B4-BE49-F238E27FC236}">
                    <a16:creationId xmlns:a16="http://schemas.microsoft.com/office/drawing/2014/main" id="{CC99CD16-2DDA-4471-8827-989B707154B4}"/>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16;p43">
                <a:extLst>
                  <a:ext uri="{FF2B5EF4-FFF2-40B4-BE49-F238E27FC236}">
                    <a16:creationId xmlns:a16="http://schemas.microsoft.com/office/drawing/2014/main" id="{BF8F0BA7-ADCD-44F6-AA11-3B156C760F26}"/>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17;p43">
                <a:extLst>
                  <a:ext uri="{FF2B5EF4-FFF2-40B4-BE49-F238E27FC236}">
                    <a16:creationId xmlns:a16="http://schemas.microsoft.com/office/drawing/2014/main" id="{F5D534CD-70BF-43B6-BD79-54D0039BDA07}"/>
                  </a:ext>
                </a:extLst>
              </p:cNvPr>
              <p:cNvSpPr txBox="1"/>
              <p:nvPr/>
            </p:nvSpPr>
            <p:spPr>
              <a:xfrm>
                <a:off x="6295977" y="1362456"/>
                <a:ext cx="103020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Barlow Semi Condensed Medium"/>
                    <a:ea typeface="Barlow Semi Condensed Medium"/>
                    <a:cs typeface="Barlow Semi Condensed Medium"/>
                    <a:sym typeface="Barlow Semi Condensed Medium"/>
                  </a:rPr>
                  <a:t>RAM</a:t>
                </a:r>
                <a:endParaRPr dirty="0">
                  <a:solidFill>
                    <a:schemeClr val="lt1"/>
                  </a:solidFill>
                  <a:latin typeface="Barlow Semi Condensed Medium"/>
                  <a:ea typeface="Barlow Semi Condensed Medium"/>
                  <a:cs typeface="Barlow Semi Condensed Medium"/>
                  <a:sym typeface="Barlow Semi Condensed Medium"/>
                </a:endParaRPr>
              </a:p>
            </p:txBody>
          </p:sp>
        </p:grpSp>
        <p:grpSp>
          <p:nvGrpSpPr>
            <p:cNvPr id="31" name="Google Shape;2291;p42">
              <a:extLst>
                <a:ext uri="{FF2B5EF4-FFF2-40B4-BE49-F238E27FC236}">
                  <a16:creationId xmlns:a16="http://schemas.microsoft.com/office/drawing/2014/main" id="{67DF6CDD-0B8A-41BE-932B-4CF49610BB4F}"/>
                </a:ext>
              </a:extLst>
            </p:cNvPr>
            <p:cNvGrpSpPr/>
            <p:nvPr/>
          </p:nvGrpSpPr>
          <p:grpSpPr>
            <a:xfrm>
              <a:off x="1070485" y="1338812"/>
              <a:ext cx="1245900" cy="1245899"/>
              <a:chOff x="2081650" y="4993750"/>
              <a:chExt cx="483125" cy="483125"/>
            </a:xfrm>
            <a:solidFill>
              <a:srgbClr val="FF0000">
                <a:alpha val="27000"/>
              </a:srgbClr>
            </a:solidFill>
          </p:grpSpPr>
          <p:sp>
            <p:nvSpPr>
              <p:cNvPr id="32" name="Google Shape;2292;p42">
                <a:extLst>
                  <a:ext uri="{FF2B5EF4-FFF2-40B4-BE49-F238E27FC236}">
                    <a16:creationId xmlns:a16="http://schemas.microsoft.com/office/drawing/2014/main" id="{605E4CA3-2E62-4BD8-AC1E-E5BDD79213FA}"/>
                  </a:ext>
                </a:extLst>
              </p:cNvPr>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3" name="Google Shape;2293;p42">
                <a:extLst>
                  <a:ext uri="{FF2B5EF4-FFF2-40B4-BE49-F238E27FC236}">
                    <a16:creationId xmlns:a16="http://schemas.microsoft.com/office/drawing/2014/main" id="{14D88924-D53A-4062-A3D0-7FF030F720F6}"/>
                  </a:ext>
                </a:extLst>
              </p:cNvPr>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53" name="Группа 52">
            <a:extLst>
              <a:ext uri="{FF2B5EF4-FFF2-40B4-BE49-F238E27FC236}">
                <a16:creationId xmlns:a16="http://schemas.microsoft.com/office/drawing/2014/main" id="{0BB090B7-92AC-484E-B752-11FFE60C0B34}"/>
              </a:ext>
            </a:extLst>
          </p:cNvPr>
          <p:cNvGrpSpPr/>
          <p:nvPr/>
        </p:nvGrpSpPr>
        <p:grpSpPr>
          <a:xfrm>
            <a:off x="6940440" y="2727330"/>
            <a:ext cx="1245900" cy="1245901"/>
            <a:chOff x="1070485" y="1338812"/>
            <a:chExt cx="1245900" cy="1245901"/>
          </a:xfrm>
        </p:grpSpPr>
        <p:grpSp>
          <p:nvGrpSpPr>
            <p:cNvPr id="54" name="Группа 53">
              <a:extLst>
                <a:ext uri="{FF2B5EF4-FFF2-40B4-BE49-F238E27FC236}">
                  <a16:creationId xmlns:a16="http://schemas.microsoft.com/office/drawing/2014/main" id="{74A0BC51-60BA-4CDA-932D-06E35B1A2FE7}"/>
                </a:ext>
              </a:extLst>
            </p:cNvPr>
            <p:cNvGrpSpPr/>
            <p:nvPr/>
          </p:nvGrpSpPr>
          <p:grpSpPr>
            <a:xfrm>
              <a:off x="1070485" y="1338813"/>
              <a:ext cx="1245900" cy="1245900"/>
              <a:chOff x="6188127" y="1004706"/>
              <a:chExt cx="1245900" cy="1245900"/>
            </a:xfrm>
          </p:grpSpPr>
          <p:sp>
            <p:nvSpPr>
              <p:cNvPr id="58" name="Google Shape;2315;p43">
                <a:extLst>
                  <a:ext uri="{FF2B5EF4-FFF2-40B4-BE49-F238E27FC236}">
                    <a16:creationId xmlns:a16="http://schemas.microsoft.com/office/drawing/2014/main" id="{771C6554-CD35-47C2-B91F-4B3637B20F7A}"/>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16;p43">
                <a:extLst>
                  <a:ext uri="{FF2B5EF4-FFF2-40B4-BE49-F238E27FC236}">
                    <a16:creationId xmlns:a16="http://schemas.microsoft.com/office/drawing/2014/main" id="{EFF64B51-8862-4D66-96F1-F41723BA61DF}"/>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17;p43">
                <a:extLst>
                  <a:ext uri="{FF2B5EF4-FFF2-40B4-BE49-F238E27FC236}">
                    <a16:creationId xmlns:a16="http://schemas.microsoft.com/office/drawing/2014/main" id="{18BCE1F7-EB1E-440F-982B-4A6B7CC9E5C6}"/>
                  </a:ext>
                </a:extLst>
              </p:cNvPr>
              <p:cNvSpPr txBox="1"/>
              <p:nvPr/>
            </p:nvSpPr>
            <p:spPr>
              <a:xfrm>
                <a:off x="6295977" y="1362456"/>
                <a:ext cx="103020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Процеси</a:t>
                </a:r>
              </a:p>
              <a:p>
                <a:pPr marL="0" lvl="0" indent="0" algn="ctr" rtl="0">
                  <a:spcBef>
                    <a:spcPts val="0"/>
                  </a:spcBef>
                  <a:spcAft>
                    <a:spcPts val="0"/>
                  </a:spcAft>
                  <a:buNone/>
                </a:pPr>
                <a:r>
                  <a:rPr lang="en-US" dirty="0">
                    <a:solidFill>
                      <a:schemeClr val="lt1"/>
                    </a:solidFill>
                    <a:latin typeface="Barlow Semi Condensed Medium"/>
                    <a:ea typeface="Barlow Semi Condensed Medium"/>
                    <a:cs typeface="Barlow Semi Condensed Medium"/>
                    <a:sym typeface="Barlow Semi Condensed Medium"/>
                  </a:rPr>
                  <a:t>(PID)</a:t>
                </a:r>
                <a:endParaRPr dirty="0">
                  <a:solidFill>
                    <a:schemeClr val="lt1"/>
                  </a:solidFill>
                  <a:latin typeface="Barlow Semi Condensed Medium"/>
                  <a:ea typeface="Barlow Semi Condensed Medium"/>
                  <a:cs typeface="Barlow Semi Condensed Medium"/>
                  <a:sym typeface="Barlow Semi Condensed Medium"/>
                </a:endParaRPr>
              </a:p>
            </p:txBody>
          </p:sp>
        </p:grpSp>
        <p:grpSp>
          <p:nvGrpSpPr>
            <p:cNvPr id="55" name="Google Shape;2291;p42">
              <a:extLst>
                <a:ext uri="{FF2B5EF4-FFF2-40B4-BE49-F238E27FC236}">
                  <a16:creationId xmlns:a16="http://schemas.microsoft.com/office/drawing/2014/main" id="{A21D7954-BB41-4D9C-8503-E09C614AC30F}"/>
                </a:ext>
              </a:extLst>
            </p:cNvPr>
            <p:cNvGrpSpPr/>
            <p:nvPr/>
          </p:nvGrpSpPr>
          <p:grpSpPr>
            <a:xfrm>
              <a:off x="1070485" y="1338812"/>
              <a:ext cx="1245900" cy="1245899"/>
              <a:chOff x="2081650" y="4993750"/>
              <a:chExt cx="483125" cy="483125"/>
            </a:xfrm>
            <a:solidFill>
              <a:srgbClr val="FF0000">
                <a:alpha val="27000"/>
              </a:srgbClr>
            </a:solidFill>
          </p:grpSpPr>
          <p:sp>
            <p:nvSpPr>
              <p:cNvPr id="56" name="Google Shape;2292;p42">
                <a:extLst>
                  <a:ext uri="{FF2B5EF4-FFF2-40B4-BE49-F238E27FC236}">
                    <a16:creationId xmlns:a16="http://schemas.microsoft.com/office/drawing/2014/main" id="{2CB81BD1-EB25-451D-8062-11D491FF8749}"/>
                  </a:ext>
                </a:extLst>
              </p:cNvPr>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7" name="Google Shape;2293;p42">
                <a:extLst>
                  <a:ext uri="{FF2B5EF4-FFF2-40B4-BE49-F238E27FC236}">
                    <a16:creationId xmlns:a16="http://schemas.microsoft.com/office/drawing/2014/main" id="{A4E7BE08-9DD6-4DD2-8E0B-3ACE024A14D8}"/>
                  </a:ext>
                </a:extLst>
              </p:cNvPr>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61" name="Группа 60">
            <a:extLst>
              <a:ext uri="{FF2B5EF4-FFF2-40B4-BE49-F238E27FC236}">
                <a16:creationId xmlns:a16="http://schemas.microsoft.com/office/drawing/2014/main" id="{AA3F60D9-7A27-4490-A746-8B1DB6C78EBB}"/>
              </a:ext>
            </a:extLst>
          </p:cNvPr>
          <p:cNvGrpSpPr/>
          <p:nvPr/>
        </p:nvGrpSpPr>
        <p:grpSpPr>
          <a:xfrm>
            <a:off x="4301674" y="2727296"/>
            <a:ext cx="1245900" cy="1245901"/>
            <a:chOff x="1070485" y="1338812"/>
            <a:chExt cx="1245900" cy="1245901"/>
          </a:xfrm>
        </p:grpSpPr>
        <p:grpSp>
          <p:nvGrpSpPr>
            <p:cNvPr id="62" name="Группа 61">
              <a:extLst>
                <a:ext uri="{FF2B5EF4-FFF2-40B4-BE49-F238E27FC236}">
                  <a16:creationId xmlns:a16="http://schemas.microsoft.com/office/drawing/2014/main" id="{39210490-D178-4B52-828E-EC433E96E0FC}"/>
                </a:ext>
              </a:extLst>
            </p:cNvPr>
            <p:cNvGrpSpPr/>
            <p:nvPr/>
          </p:nvGrpSpPr>
          <p:grpSpPr>
            <a:xfrm>
              <a:off x="1070485" y="1338813"/>
              <a:ext cx="1245900" cy="1245900"/>
              <a:chOff x="6188127" y="1004706"/>
              <a:chExt cx="1245900" cy="1245900"/>
            </a:xfrm>
          </p:grpSpPr>
          <p:sp>
            <p:nvSpPr>
              <p:cNvPr id="66" name="Google Shape;2315;p43">
                <a:extLst>
                  <a:ext uri="{FF2B5EF4-FFF2-40B4-BE49-F238E27FC236}">
                    <a16:creationId xmlns:a16="http://schemas.microsoft.com/office/drawing/2014/main" id="{C2998109-3BBB-46B6-9F12-3B554C6B5554}"/>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16;p43">
                <a:extLst>
                  <a:ext uri="{FF2B5EF4-FFF2-40B4-BE49-F238E27FC236}">
                    <a16:creationId xmlns:a16="http://schemas.microsoft.com/office/drawing/2014/main" id="{A0C44D24-0518-430E-A633-E0E37C0C0284}"/>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17;p43">
                <a:extLst>
                  <a:ext uri="{FF2B5EF4-FFF2-40B4-BE49-F238E27FC236}">
                    <a16:creationId xmlns:a16="http://schemas.microsoft.com/office/drawing/2014/main" id="{272CC523-8BAE-461B-B0C3-C242D48D3F3A}"/>
                  </a:ext>
                </a:extLst>
              </p:cNvPr>
              <p:cNvSpPr txBox="1"/>
              <p:nvPr/>
            </p:nvSpPr>
            <p:spPr>
              <a:xfrm>
                <a:off x="6241955" y="1370314"/>
                <a:ext cx="113805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Мережеві</a:t>
                </a:r>
              </a:p>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сесії</a:t>
                </a:r>
                <a:endParaRPr dirty="0">
                  <a:solidFill>
                    <a:schemeClr val="lt1"/>
                  </a:solidFill>
                  <a:latin typeface="Barlow Semi Condensed Medium"/>
                  <a:ea typeface="Barlow Semi Condensed Medium"/>
                  <a:cs typeface="Barlow Semi Condensed Medium"/>
                  <a:sym typeface="Barlow Semi Condensed Medium"/>
                </a:endParaRPr>
              </a:p>
            </p:txBody>
          </p:sp>
        </p:grpSp>
        <p:grpSp>
          <p:nvGrpSpPr>
            <p:cNvPr id="63" name="Google Shape;2291;p42">
              <a:extLst>
                <a:ext uri="{FF2B5EF4-FFF2-40B4-BE49-F238E27FC236}">
                  <a16:creationId xmlns:a16="http://schemas.microsoft.com/office/drawing/2014/main" id="{0EED6B60-A08E-462E-A498-34D2C964A942}"/>
                </a:ext>
              </a:extLst>
            </p:cNvPr>
            <p:cNvGrpSpPr/>
            <p:nvPr/>
          </p:nvGrpSpPr>
          <p:grpSpPr>
            <a:xfrm>
              <a:off x="1070485" y="1338812"/>
              <a:ext cx="1245900" cy="1245899"/>
              <a:chOff x="2081650" y="4993750"/>
              <a:chExt cx="483125" cy="483125"/>
            </a:xfrm>
            <a:solidFill>
              <a:srgbClr val="FF0000">
                <a:alpha val="27000"/>
              </a:srgbClr>
            </a:solidFill>
          </p:grpSpPr>
          <p:sp>
            <p:nvSpPr>
              <p:cNvPr id="64" name="Google Shape;2292;p42">
                <a:extLst>
                  <a:ext uri="{FF2B5EF4-FFF2-40B4-BE49-F238E27FC236}">
                    <a16:creationId xmlns:a16="http://schemas.microsoft.com/office/drawing/2014/main" id="{11727859-679C-4F19-A04C-89B006C77CAA}"/>
                  </a:ext>
                </a:extLst>
              </p:cNvPr>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 name="Google Shape;2293;p42">
                <a:extLst>
                  <a:ext uri="{FF2B5EF4-FFF2-40B4-BE49-F238E27FC236}">
                    <a16:creationId xmlns:a16="http://schemas.microsoft.com/office/drawing/2014/main" id="{B826DB60-9BD1-4DD7-8C1C-14E1E59B6D16}"/>
                  </a:ext>
                </a:extLst>
              </p:cNvPr>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69" name="Группа 68">
            <a:extLst>
              <a:ext uri="{FF2B5EF4-FFF2-40B4-BE49-F238E27FC236}">
                <a16:creationId xmlns:a16="http://schemas.microsoft.com/office/drawing/2014/main" id="{CBF74FC0-F8A3-4F6D-A7AC-CB56E958DFD8}"/>
              </a:ext>
            </a:extLst>
          </p:cNvPr>
          <p:cNvGrpSpPr/>
          <p:nvPr/>
        </p:nvGrpSpPr>
        <p:grpSpPr>
          <a:xfrm>
            <a:off x="1196122" y="1948800"/>
            <a:ext cx="1245900" cy="1245900"/>
            <a:chOff x="6188127" y="1004706"/>
            <a:chExt cx="1245900" cy="1245900"/>
          </a:xfrm>
        </p:grpSpPr>
        <p:sp>
          <p:nvSpPr>
            <p:cNvPr id="70" name="Google Shape;2315;p43">
              <a:extLst>
                <a:ext uri="{FF2B5EF4-FFF2-40B4-BE49-F238E27FC236}">
                  <a16:creationId xmlns:a16="http://schemas.microsoft.com/office/drawing/2014/main" id="{465723AD-2E99-44B6-BC91-CF29A20E3AE0}"/>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16;p43">
              <a:extLst>
                <a:ext uri="{FF2B5EF4-FFF2-40B4-BE49-F238E27FC236}">
                  <a16:creationId xmlns:a16="http://schemas.microsoft.com/office/drawing/2014/main" id="{7B276BD2-B10F-40E5-B567-C9BBAE3AD03E}"/>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17;p43">
              <a:extLst>
                <a:ext uri="{FF2B5EF4-FFF2-40B4-BE49-F238E27FC236}">
                  <a16:creationId xmlns:a16="http://schemas.microsoft.com/office/drawing/2014/main" id="{60C9BCD3-7BF2-4648-9EAA-23ABE6038BA6}"/>
                </a:ext>
              </a:extLst>
            </p:cNvPr>
            <p:cNvSpPr txBox="1"/>
            <p:nvPr/>
          </p:nvSpPr>
          <p:spPr>
            <a:xfrm>
              <a:off x="6295977" y="1362456"/>
              <a:ext cx="103020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Образ</a:t>
              </a:r>
            </a:p>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диску</a:t>
              </a:r>
              <a:endParaRPr dirty="0">
                <a:solidFill>
                  <a:schemeClr val="lt1"/>
                </a:solidFill>
                <a:latin typeface="Barlow Semi Condensed Medium"/>
                <a:ea typeface="Barlow Semi Condensed Medium"/>
                <a:cs typeface="Barlow Semi Condensed Medium"/>
                <a:sym typeface="Barlow Semi Condensed Medium"/>
              </a:endParaRPr>
            </a:p>
          </p:txBody>
        </p:sp>
      </p:grpSp>
      <p:grpSp>
        <p:nvGrpSpPr>
          <p:cNvPr id="73" name="Группа 72">
            <a:extLst>
              <a:ext uri="{FF2B5EF4-FFF2-40B4-BE49-F238E27FC236}">
                <a16:creationId xmlns:a16="http://schemas.microsoft.com/office/drawing/2014/main" id="{D01EB5C9-7EAF-4BF6-9F9B-92B139E1647D}"/>
              </a:ext>
            </a:extLst>
          </p:cNvPr>
          <p:cNvGrpSpPr/>
          <p:nvPr/>
        </p:nvGrpSpPr>
        <p:grpSpPr>
          <a:xfrm>
            <a:off x="3631999" y="1521973"/>
            <a:ext cx="1245900" cy="1245901"/>
            <a:chOff x="1070485" y="1338812"/>
            <a:chExt cx="1245900" cy="1245901"/>
          </a:xfrm>
        </p:grpSpPr>
        <p:grpSp>
          <p:nvGrpSpPr>
            <p:cNvPr id="74" name="Группа 73">
              <a:extLst>
                <a:ext uri="{FF2B5EF4-FFF2-40B4-BE49-F238E27FC236}">
                  <a16:creationId xmlns:a16="http://schemas.microsoft.com/office/drawing/2014/main" id="{171E665A-4B00-41E3-BA4F-55BCDE47AF94}"/>
                </a:ext>
              </a:extLst>
            </p:cNvPr>
            <p:cNvGrpSpPr/>
            <p:nvPr/>
          </p:nvGrpSpPr>
          <p:grpSpPr>
            <a:xfrm>
              <a:off x="1070485" y="1338813"/>
              <a:ext cx="1245900" cy="1245900"/>
              <a:chOff x="6188127" y="1004706"/>
              <a:chExt cx="1245900" cy="1245900"/>
            </a:xfrm>
          </p:grpSpPr>
          <p:sp>
            <p:nvSpPr>
              <p:cNvPr id="78" name="Google Shape;2315;p43">
                <a:extLst>
                  <a:ext uri="{FF2B5EF4-FFF2-40B4-BE49-F238E27FC236}">
                    <a16:creationId xmlns:a16="http://schemas.microsoft.com/office/drawing/2014/main" id="{E60E9F31-42E5-4AC3-AC6D-90C3C9DFC925}"/>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16;p43">
                <a:extLst>
                  <a:ext uri="{FF2B5EF4-FFF2-40B4-BE49-F238E27FC236}">
                    <a16:creationId xmlns:a16="http://schemas.microsoft.com/office/drawing/2014/main" id="{A4087E9C-CE5D-4EAF-B390-747692E73584}"/>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17;p43">
                <a:extLst>
                  <a:ext uri="{FF2B5EF4-FFF2-40B4-BE49-F238E27FC236}">
                    <a16:creationId xmlns:a16="http://schemas.microsoft.com/office/drawing/2014/main" id="{F2881B28-88CA-4AB2-B16B-71956EA0B909}"/>
                  </a:ext>
                </a:extLst>
              </p:cNvPr>
              <p:cNvSpPr txBox="1"/>
              <p:nvPr/>
            </p:nvSpPr>
            <p:spPr>
              <a:xfrm>
                <a:off x="6241955" y="1370314"/>
                <a:ext cx="113805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Шифровані диски</a:t>
                </a:r>
                <a:endParaRPr dirty="0">
                  <a:solidFill>
                    <a:schemeClr val="lt1"/>
                  </a:solidFill>
                  <a:latin typeface="Barlow Semi Condensed Medium"/>
                  <a:ea typeface="Barlow Semi Condensed Medium"/>
                  <a:cs typeface="Barlow Semi Condensed Medium"/>
                  <a:sym typeface="Barlow Semi Condensed Medium"/>
                </a:endParaRPr>
              </a:p>
            </p:txBody>
          </p:sp>
        </p:grpSp>
        <p:grpSp>
          <p:nvGrpSpPr>
            <p:cNvPr id="75" name="Google Shape;2291;p42">
              <a:extLst>
                <a:ext uri="{FF2B5EF4-FFF2-40B4-BE49-F238E27FC236}">
                  <a16:creationId xmlns:a16="http://schemas.microsoft.com/office/drawing/2014/main" id="{F9A2EAC4-6804-4308-9EED-655F95E2369F}"/>
                </a:ext>
              </a:extLst>
            </p:cNvPr>
            <p:cNvGrpSpPr/>
            <p:nvPr/>
          </p:nvGrpSpPr>
          <p:grpSpPr>
            <a:xfrm>
              <a:off x="1070485" y="1338812"/>
              <a:ext cx="1245900" cy="1245899"/>
              <a:chOff x="2081650" y="4993750"/>
              <a:chExt cx="483125" cy="483125"/>
            </a:xfrm>
            <a:solidFill>
              <a:srgbClr val="FF0000">
                <a:alpha val="27000"/>
              </a:srgbClr>
            </a:solidFill>
          </p:grpSpPr>
          <p:sp>
            <p:nvSpPr>
              <p:cNvPr id="76" name="Google Shape;2292;p42">
                <a:extLst>
                  <a:ext uri="{FF2B5EF4-FFF2-40B4-BE49-F238E27FC236}">
                    <a16:creationId xmlns:a16="http://schemas.microsoft.com/office/drawing/2014/main" id="{FC2CB3FE-1FBB-4FAF-A655-28DEFAC49272}"/>
                  </a:ext>
                </a:extLst>
              </p:cNvPr>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7" name="Google Shape;2293;p42">
                <a:extLst>
                  <a:ext uri="{FF2B5EF4-FFF2-40B4-BE49-F238E27FC236}">
                    <a16:creationId xmlns:a16="http://schemas.microsoft.com/office/drawing/2014/main" id="{3FB037F9-6811-4E89-A3D5-503ED5862FB7}"/>
                  </a:ext>
                </a:extLst>
              </p:cNvPr>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1" name="Группа 80">
            <a:extLst>
              <a:ext uri="{FF2B5EF4-FFF2-40B4-BE49-F238E27FC236}">
                <a16:creationId xmlns:a16="http://schemas.microsoft.com/office/drawing/2014/main" id="{A0C15D35-19A8-4CA7-8DBA-BDDCA09BEF12}"/>
              </a:ext>
            </a:extLst>
          </p:cNvPr>
          <p:cNvGrpSpPr/>
          <p:nvPr/>
        </p:nvGrpSpPr>
        <p:grpSpPr>
          <a:xfrm>
            <a:off x="4961239" y="1501238"/>
            <a:ext cx="1245900" cy="1245901"/>
            <a:chOff x="1070485" y="1338812"/>
            <a:chExt cx="1245900" cy="1245901"/>
          </a:xfrm>
        </p:grpSpPr>
        <p:grpSp>
          <p:nvGrpSpPr>
            <p:cNvPr id="82" name="Группа 81">
              <a:extLst>
                <a:ext uri="{FF2B5EF4-FFF2-40B4-BE49-F238E27FC236}">
                  <a16:creationId xmlns:a16="http://schemas.microsoft.com/office/drawing/2014/main" id="{216F0FAF-38D1-4D1D-92CD-048CA35F430F}"/>
                </a:ext>
              </a:extLst>
            </p:cNvPr>
            <p:cNvGrpSpPr/>
            <p:nvPr/>
          </p:nvGrpSpPr>
          <p:grpSpPr>
            <a:xfrm>
              <a:off x="1070485" y="1338813"/>
              <a:ext cx="1245900" cy="1245900"/>
              <a:chOff x="6188127" y="1004706"/>
              <a:chExt cx="1245900" cy="1245900"/>
            </a:xfrm>
          </p:grpSpPr>
          <p:sp>
            <p:nvSpPr>
              <p:cNvPr id="86" name="Google Shape;2315;p43">
                <a:extLst>
                  <a:ext uri="{FF2B5EF4-FFF2-40B4-BE49-F238E27FC236}">
                    <a16:creationId xmlns:a16="http://schemas.microsoft.com/office/drawing/2014/main" id="{E42612B0-4CF4-4DC9-AE9F-C33E3BF98F91}"/>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16;p43">
                <a:extLst>
                  <a:ext uri="{FF2B5EF4-FFF2-40B4-BE49-F238E27FC236}">
                    <a16:creationId xmlns:a16="http://schemas.microsoft.com/office/drawing/2014/main" id="{9043957A-4A67-4ABB-879F-D5A722DEF233}"/>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17;p43">
                <a:extLst>
                  <a:ext uri="{FF2B5EF4-FFF2-40B4-BE49-F238E27FC236}">
                    <a16:creationId xmlns:a16="http://schemas.microsoft.com/office/drawing/2014/main" id="{7D72A2A3-BE35-4F1E-95F5-4ACA9F4A0D35}"/>
                  </a:ext>
                </a:extLst>
              </p:cNvPr>
              <p:cNvSpPr txBox="1"/>
              <p:nvPr/>
            </p:nvSpPr>
            <p:spPr>
              <a:xfrm>
                <a:off x="6241955" y="1370314"/>
                <a:ext cx="113805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lt1"/>
                    </a:solidFill>
                    <a:latin typeface="Barlow Semi Condensed Medium"/>
                    <a:ea typeface="Barlow Semi Condensed Medium"/>
                    <a:cs typeface="Barlow Semi Condensed Medium"/>
                    <a:sym typeface="Barlow Semi Condensed Medium"/>
                  </a:rPr>
                  <a:t>RAID</a:t>
                </a:r>
              </a:p>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диски</a:t>
                </a:r>
                <a:endParaRPr dirty="0">
                  <a:solidFill>
                    <a:schemeClr val="lt1"/>
                  </a:solidFill>
                  <a:latin typeface="Barlow Semi Condensed Medium"/>
                  <a:ea typeface="Barlow Semi Condensed Medium"/>
                  <a:cs typeface="Barlow Semi Condensed Medium"/>
                  <a:sym typeface="Barlow Semi Condensed Medium"/>
                </a:endParaRPr>
              </a:p>
            </p:txBody>
          </p:sp>
        </p:grpSp>
        <p:grpSp>
          <p:nvGrpSpPr>
            <p:cNvPr id="83" name="Google Shape;2291;p42">
              <a:extLst>
                <a:ext uri="{FF2B5EF4-FFF2-40B4-BE49-F238E27FC236}">
                  <a16:creationId xmlns:a16="http://schemas.microsoft.com/office/drawing/2014/main" id="{61E72CE8-C2B0-4C10-9838-22C66DAEB964}"/>
                </a:ext>
              </a:extLst>
            </p:cNvPr>
            <p:cNvGrpSpPr/>
            <p:nvPr/>
          </p:nvGrpSpPr>
          <p:grpSpPr>
            <a:xfrm>
              <a:off x="1070485" y="1338812"/>
              <a:ext cx="1245900" cy="1245899"/>
              <a:chOff x="2081650" y="4993750"/>
              <a:chExt cx="483125" cy="483125"/>
            </a:xfrm>
            <a:solidFill>
              <a:srgbClr val="FF0000">
                <a:alpha val="27000"/>
              </a:srgbClr>
            </a:solidFill>
          </p:grpSpPr>
          <p:sp>
            <p:nvSpPr>
              <p:cNvPr id="84" name="Google Shape;2292;p42">
                <a:extLst>
                  <a:ext uri="{FF2B5EF4-FFF2-40B4-BE49-F238E27FC236}">
                    <a16:creationId xmlns:a16="http://schemas.microsoft.com/office/drawing/2014/main" id="{A0D4456B-2030-4123-9F3D-205DC08BAAF2}"/>
                  </a:ext>
                </a:extLst>
              </p:cNvPr>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5" name="Google Shape;2293;p42">
                <a:extLst>
                  <a:ext uri="{FF2B5EF4-FFF2-40B4-BE49-F238E27FC236}">
                    <a16:creationId xmlns:a16="http://schemas.microsoft.com/office/drawing/2014/main" id="{41C0936B-E7D8-4366-A749-9A69864888CE}"/>
                  </a:ext>
                </a:extLst>
              </p:cNvPr>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9" name="Группа 88">
            <a:extLst>
              <a:ext uri="{FF2B5EF4-FFF2-40B4-BE49-F238E27FC236}">
                <a16:creationId xmlns:a16="http://schemas.microsoft.com/office/drawing/2014/main" id="{67C06557-CA57-4296-917C-7A85F69B11B6}"/>
              </a:ext>
            </a:extLst>
          </p:cNvPr>
          <p:cNvGrpSpPr/>
          <p:nvPr/>
        </p:nvGrpSpPr>
        <p:grpSpPr>
          <a:xfrm>
            <a:off x="6290479" y="1493380"/>
            <a:ext cx="1245900" cy="1245901"/>
            <a:chOff x="1070485" y="1338812"/>
            <a:chExt cx="1245900" cy="1245901"/>
          </a:xfrm>
        </p:grpSpPr>
        <p:grpSp>
          <p:nvGrpSpPr>
            <p:cNvPr id="90" name="Группа 89">
              <a:extLst>
                <a:ext uri="{FF2B5EF4-FFF2-40B4-BE49-F238E27FC236}">
                  <a16:creationId xmlns:a16="http://schemas.microsoft.com/office/drawing/2014/main" id="{DCA5A8CF-51FB-4950-92C9-7D1F098DF419}"/>
                </a:ext>
              </a:extLst>
            </p:cNvPr>
            <p:cNvGrpSpPr/>
            <p:nvPr/>
          </p:nvGrpSpPr>
          <p:grpSpPr>
            <a:xfrm>
              <a:off x="1070485" y="1338813"/>
              <a:ext cx="1245900" cy="1245900"/>
              <a:chOff x="6188127" y="1004706"/>
              <a:chExt cx="1245900" cy="1245900"/>
            </a:xfrm>
          </p:grpSpPr>
          <p:sp>
            <p:nvSpPr>
              <p:cNvPr id="94" name="Google Shape;2315;p43">
                <a:extLst>
                  <a:ext uri="{FF2B5EF4-FFF2-40B4-BE49-F238E27FC236}">
                    <a16:creationId xmlns:a16="http://schemas.microsoft.com/office/drawing/2014/main" id="{5A2EB23A-98E0-4DCA-9C6D-6402838904EB}"/>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16;p43">
                <a:extLst>
                  <a:ext uri="{FF2B5EF4-FFF2-40B4-BE49-F238E27FC236}">
                    <a16:creationId xmlns:a16="http://schemas.microsoft.com/office/drawing/2014/main" id="{3AE14C93-6D0E-44A4-9F0A-8130B42C3641}"/>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17;p43">
                <a:extLst>
                  <a:ext uri="{FF2B5EF4-FFF2-40B4-BE49-F238E27FC236}">
                    <a16:creationId xmlns:a16="http://schemas.microsoft.com/office/drawing/2014/main" id="{B47B1CEB-94D4-4E47-938A-733356651A4B}"/>
                  </a:ext>
                </a:extLst>
              </p:cNvPr>
              <p:cNvSpPr txBox="1"/>
              <p:nvPr/>
            </p:nvSpPr>
            <p:spPr>
              <a:xfrm>
                <a:off x="6241955" y="1370314"/>
                <a:ext cx="1138050"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Віртуальні машини</a:t>
                </a:r>
                <a:endParaRPr dirty="0">
                  <a:solidFill>
                    <a:schemeClr val="lt1"/>
                  </a:solidFill>
                  <a:latin typeface="Barlow Semi Condensed Medium"/>
                  <a:ea typeface="Barlow Semi Condensed Medium"/>
                  <a:cs typeface="Barlow Semi Condensed Medium"/>
                  <a:sym typeface="Barlow Semi Condensed Medium"/>
                </a:endParaRPr>
              </a:p>
            </p:txBody>
          </p:sp>
        </p:grpSp>
        <p:grpSp>
          <p:nvGrpSpPr>
            <p:cNvPr id="91" name="Google Shape;2291;p42">
              <a:extLst>
                <a:ext uri="{FF2B5EF4-FFF2-40B4-BE49-F238E27FC236}">
                  <a16:creationId xmlns:a16="http://schemas.microsoft.com/office/drawing/2014/main" id="{C5C7710A-2958-4342-879A-20CD7D284FB0}"/>
                </a:ext>
              </a:extLst>
            </p:cNvPr>
            <p:cNvGrpSpPr/>
            <p:nvPr/>
          </p:nvGrpSpPr>
          <p:grpSpPr>
            <a:xfrm>
              <a:off x="1070485" y="1338812"/>
              <a:ext cx="1245900" cy="1245899"/>
              <a:chOff x="2081650" y="4993750"/>
              <a:chExt cx="483125" cy="483125"/>
            </a:xfrm>
            <a:solidFill>
              <a:srgbClr val="FF0000">
                <a:alpha val="27000"/>
              </a:srgbClr>
            </a:solidFill>
          </p:grpSpPr>
          <p:sp>
            <p:nvSpPr>
              <p:cNvPr id="92" name="Google Shape;2292;p42">
                <a:extLst>
                  <a:ext uri="{FF2B5EF4-FFF2-40B4-BE49-F238E27FC236}">
                    <a16:creationId xmlns:a16="http://schemas.microsoft.com/office/drawing/2014/main" id="{49C3CE3E-6CF4-4765-A05E-295844837CD7}"/>
                  </a:ext>
                </a:extLst>
              </p:cNvPr>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3" name="Google Shape;2293;p42">
                <a:extLst>
                  <a:ext uri="{FF2B5EF4-FFF2-40B4-BE49-F238E27FC236}">
                    <a16:creationId xmlns:a16="http://schemas.microsoft.com/office/drawing/2014/main" id="{BD8A1B42-B9A2-4BD2-94FD-27EC002D0956}"/>
                  </a:ext>
                </a:extLst>
              </p:cNvPr>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97" name="Группа 96">
            <a:extLst>
              <a:ext uri="{FF2B5EF4-FFF2-40B4-BE49-F238E27FC236}">
                <a16:creationId xmlns:a16="http://schemas.microsoft.com/office/drawing/2014/main" id="{7666B06D-E363-466F-86BC-FBBF9276EFB4}"/>
              </a:ext>
            </a:extLst>
          </p:cNvPr>
          <p:cNvGrpSpPr/>
          <p:nvPr/>
        </p:nvGrpSpPr>
        <p:grpSpPr>
          <a:xfrm>
            <a:off x="2988935" y="2718130"/>
            <a:ext cx="1245900" cy="1245901"/>
            <a:chOff x="1070485" y="1338812"/>
            <a:chExt cx="1245900" cy="1245901"/>
          </a:xfrm>
        </p:grpSpPr>
        <p:grpSp>
          <p:nvGrpSpPr>
            <p:cNvPr id="98" name="Группа 97">
              <a:extLst>
                <a:ext uri="{FF2B5EF4-FFF2-40B4-BE49-F238E27FC236}">
                  <a16:creationId xmlns:a16="http://schemas.microsoft.com/office/drawing/2014/main" id="{E9834E43-4528-4C25-B467-5E2B000CA9F5}"/>
                </a:ext>
              </a:extLst>
            </p:cNvPr>
            <p:cNvGrpSpPr/>
            <p:nvPr/>
          </p:nvGrpSpPr>
          <p:grpSpPr>
            <a:xfrm>
              <a:off x="1070485" y="1338813"/>
              <a:ext cx="1245900" cy="1245900"/>
              <a:chOff x="6188127" y="1004706"/>
              <a:chExt cx="1245900" cy="1245900"/>
            </a:xfrm>
          </p:grpSpPr>
          <p:sp>
            <p:nvSpPr>
              <p:cNvPr id="102" name="Google Shape;2315;p43">
                <a:extLst>
                  <a:ext uri="{FF2B5EF4-FFF2-40B4-BE49-F238E27FC236}">
                    <a16:creationId xmlns:a16="http://schemas.microsoft.com/office/drawing/2014/main" id="{B5CC631B-47FA-4B98-8A1B-A28C74218A13}"/>
                  </a:ext>
                </a:extLst>
              </p:cNvPr>
              <p:cNvSpPr/>
              <p:nvPr/>
            </p:nvSpPr>
            <p:spPr>
              <a:xfrm>
                <a:off x="6188127" y="1004706"/>
                <a:ext cx="1245900" cy="1245900"/>
              </a:xfrm>
              <a:prstGeom prst="ellipse">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16;p43">
                <a:extLst>
                  <a:ext uri="{FF2B5EF4-FFF2-40B4-BE49-F238E27FC236}">
                    <a16:creationId xmlns:a16="http://schemas.microsoft.com/office/drawing/2014/main" id="{93291667-1D8C-404C-84BB-BAD72AFBDF25}"/>
                  </a:ext>
                </a:extLst>
              </p:cNvPr>
              <p:cNvSpPr/>
              <p:nvPr/>
            </p:nvSpPr>
            <p:spPr>
              <a:xfrm>
                <a:off x="6295977" y="1112644"/>
                <a:ext cx="1030200" cy="1030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17;p43">
                <a:extLst>
                  <a:ext uri="{FF2B5EF4-FFF2-40B4-BE49-F238E27FC236}">
                    <a16:creationId xmlns:a16="http://schemas.microsoft.com/office/drawing/2014/main" id="{00E6CF7C-5372-49B5-9281-FDA88A62BA8A}"/>
                  </a:ext>
                </a:extLst>
              </p:cNvPr>
              <p:cNvSpPr txBox="1"/>
              <p:nvPr/>
            </p:nvSpPr>
            <p:spPr>
              <a:xfrm>
                <a:off x="6217445" y="1356044"/>
                <a:ext cx="1192072" cy="53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UA" dirty="0">
                    <a:solidFill>
                      <a:schemeClr val="lt1"/>
                    </a:solidFill>
                    <a:latin typeface="Barlow Semi Condensed Medium"/>
                    <a:ea typeface="Barlow Semi Condensed Medium"/>
                    <a:cs typeface="Barlow Semi Condensed Medium"/>
                    <a:sym typeface="Barlow Semi Condensed Medium"/>
                  </a:rPr>
                  <a:t>Авторизація</a:t>
                </a:r>
                <a:endParaRPr dirty="0">
                  <a:solidFill>
                    <a:schemeClr val="lt1"/>
                  </a:solidFill>
                  <a:latin typeface="Barlow Semi Condensed Medium"/>
                  <a:ea typeface="Barlow Semi Condensed Medium"/>
                  <a:cs typeface="Barlow Semi Condensed Medium"/>
                  <a:sym typeface="Barlow Semi Condensed Medium"/>
                </a:endParaRPr>
              </a:p>
            </p:txBody>
          </p:sp>
        </p:grpSp>
        <p:grpSp>
          <p:nvGrpSpPr>
            <p:cNvPr id="99" name="Google Shape;2291;p42">
              <a:extLst>
                <a:ext uri="{FF2B5EF4-FFF2-40B4-BE49-F238E27FC236}">
                  <a16:creationId xmlns:a16="http://schemas.microsoft.com/office/drawing/2014/main" id="{CA9CBB01-6C7F-4B82-8E9B-6D0DFF3EA3BF}"/>
                </a:ext>
              </a:extLst>
            </p:cNvPr>
            <p:cNvGrpSpPr/>
            <p:nvPr/>
          </p:nvGrpSpPr>
          <p:grpSpPr>
            <a:xfrm>
              <a:off x="1070485" y="1338812"/>
              <a:ext cx="1245900" cy="1245899"/>
              <a:chOff x="2081650" y="4993750"/>
              <a:chExt cx="483125" cy="483125"/>
            </a:xfrm>
            <a:solidFill>
              <a:srgbClr val="FF0000">
                <a:alpha val="27000"/>
              </a:srgbClr>
            </a:solidFill>
          </p:grpSpPr>
          <p:sp>
            <p:nvSpPr>
              <p:cNvPr id="100" name="Google Shape;2292;p42">
                <a:extLst>
                  <a:ext uri="{FF2B5EF4-FFF2-40B4-BE49-F238E27FC236}">
                    <a16:creationId xmlns:a16="http://schemas.microsoft.com/office/drawing/2014/main" id="{F1DEA2F6-E87B-45CB-9EEA-A68623DD2DB6}"/>
                  </a:ext>
                </a:extLst>
              </p:cNvPr>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1" name="Google Shape;2293;p42">
                <a:extLst>
                  <a:ext uri="{FF2B5EF4-FFF2-40B4-BE49-F238E27FC236}">
                    <a16:creationId xmlns:a16="http://schemas.microsoft.com/office/drawing/2014/main" id="{D10D7E73-56DA-4481-BE58-6BAF2BB84ABE}"/>
                  </a:ext>
                </a:extLst>
              </p:cNvPr>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grpFill/>
              <a:ln w="28575">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Tree>
    <p:extLst>
      <p:ext uri="{BB962C8B-B14F-4D97-AF65-F5344CB8AC3E}">
        <p14:creationId xmlns:p14="http://schemas.microsoft.com/office/powerpoint/2010/main" val="265107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324474"/>
            <a:ext cx="6611100" cy="1060982"/>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Керівні принципи під час збирання доказів</a:t>
            </a:r>
            <a:br>
              <a:rPr lang="uk-UA" dirty="0">
                <a:latin typeface="Bahnschrift SemiBold Condensed" panose="020B0502040204020203" pitchFamily="34" charset="0"/>
              </a:rPr>
            </a:br>
            <a:r>
              <a:rPr lang="en-US" dirty="0">
                <a:latin typeface="Bahnschrift SemiBold Condensed" panose="020B0502040204020203" pitchFamily="34" charset="0"/>
              </a:rPr>
              <a:t>IETF RFC 3227 </a:t>
            </a:r>
            <a:r>
              <a:rPr lang="uk-UA" dirty="0">
                <a:latin typeface="Bahnschrift SemiBold Condensed" panose="020B0502040204020203" pitchFamily="34" charset="0"/>
              </a:rPr>
              <a:t>Інструкція із збору цифрових доказів</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0" y="1385456"/>
            <a:ext cx="9144000" cy="2840180"/>
          </a:xfrm>
          <a:prstGeom prst="rect">
            <a:avLst/>
          </a:prstGeom>
        </p:spPr>
        <p:txBody>
          <a:bodyPr spcFirstLastPara="1" wrap="square" lIns="91425" tIns="91425" rIns="91425" bIns="91425" anchor="t" anchorCtr="0">
            <a:noAutofit/>
          </a:bodyPr>
          <a:lstStyle/>
          <a:p>
            <a:pPr marL="457200" indent="-330200">
              <a:buClr>
                <a:schemeClr val="accent1"/>
              </a:buClr>
              <a:buSzPts val="1600"/>
              <a:buFont typeface="Barlow Semi Condensed"/>
              <a:buChar char="●"/>
            </a:pPr>
            <a:r>
              <a:rPr lang="uk-UA" dirty="0">
                <a:latin typeface="Arial Narrow" panose="020B0606020202030204" pitchFamily="34" charset="0"/>
              </a:rPr>
              <a:t>Політики безпеки та залучення персоналу із врегулювання інцидентів і правоохоронних органів.</a:t>
            </a:r>
          </a:p>
          <a:p>
            <a:pPr marL="457200" indent="-330200">
              <a:buClr>
                <a:schemeClr val="accent1"/>
              </a:buClr>
              <a:buSzPts val="1600"/>
              <a:buFont typeface="Barlow Semi Condensed"/>
              <a:buChar char="●"/>
            </a:pPr>
            <a:r>
              <a:rPr lang="uk-UA" dirty="0">
                <a:latin typeface="Arial Narrow" panose="020B0606020202030204" pitchFamily="34" charset="0"/>
              </a:rPr>
              <a:t>Якомога точніший знімок системи.</a:t>
            </a:r>
          </a:p>
          <a:p>
            <a:pPr marL="457200" indent="-330200">
              <a:buClr>
                <a:schemeClr val="accent1"/>
              </a:buClr>
              <a:buSzPts val="1600"/>
              <a:buFont typeface="Barlow Semi Condensed"/>
              <a:buChar char="●"/>
            </a:pPr>
            <a:r>
              <a:rPr lang="uk-UA" dirty="0">
                <a:latin typeface="Arial Narrow" panose="020B0606020202030204" pitchFamily="34" charset="0"/>
              </a:rPr>
              <a:t>Докладні записи. (дати та час). Нотатки та роздруківки - підписані та датовані.</a:t>
            </a:r>
          </a:p>
          <a:p>
            <a:pPr marL="457200" indent="-330200">
              <a:buClr>
                <a:schemeClr val="accent1"/>
              </a:buClr>
              <a:buSzPts val="1600"/>
              <a:buFont typeface="Barlow Semi Condensed"/>
              <a:buChar char="●"/>
            </a:pPr>
            <a:r>
              <a:rPr lang="uk-UA" dirty="0">
                <a:latin typeface="Arial Narrow" panose="020B0606020202030204" pitchFamily="34" charset="0"/>
              </a:rPr>
              <a:t>Увага до різниці між системним годинником і </a:t>
            </a:r>
            <a:r>
              <a:rPr lang="en-US" dirty="0">
                <a:latin typeface="Arial Narrow" panose="020B0606020202030204" pitchFamily="34" charset="0"/>
              </a:rPr>
              <a:t>UTC. </a:t>
            </a:r>
            <a:r>
              <a:rPr lang="uk-UA" dirty="0">
                <a:latin typeface="Arial Narrow" panose="020B0606020202030204" pitchFamily="34" charset="0"/>
              </a:rPr>
              <a:t>Зазначити, який час використовується: </a:t>
            </a:r>
            <a:r>
              <a:rPr lang="en-US" dirty="0">
                <a:latin typeface="Arial Narrow" panose="020B0606020202030204" pitchFamily="34" charset="0"/>
              </a:rPr>
              <a:t>UTC </a:t>
            </a:r>
            <a:r>
              <a:rPr lang="uk-UA" dirty="0">
                <a:latin typeface="Arial Narrow" panose="020B0606020202030204" pitchFamily="34" charset="0"/>
              </a:rPr>
              <a:t>чи місцевий.</a:t>
            </a:r>
          </a:p>
          <a:p>
            <a:pPr marL="457200" indent="-330200">
              <a:buClr>
                <a:schemeClr val="accent1"/>
              </a:buClr>
              <a:buSzPts val="1600"/>
              <a:buFont typeface="Barlow Semi Condensed"/>
              <a:buChar char="●"/>
            </a:pPr>
            <a:r>
              <a:rPr lang="uk-UA" dirty="0">
                <a:latin typeface="Arial Narrow" panose="020B0606020202030204" pitchFamily="34" charset="0"/>
              </a:rPr>
              <a:t>Готовність свідчити (можливо, через роки) - всі вчинені дії та їх час.</a:t>
            </a:r>
          </a:p>
          <a:p>
            <a:pPr marL="457200" indent="-330200">
              <a:buClr>
                <a:schemeClr val="accent1"/>
              </a:buClr>
              <a:buSzPts val="1600"/>
              <a:buFont typeface="Barlow Semi Condensed"/>
              <a:buChar char="●"/>
            </a:pPr>
            <a:r>
              <a:rPr lang="uk-UA" dirty="0">
                <a:latin typeface="Arial Narrow" panose="020B0606020202030204" pitchFamily="34" charset="0"/>
              </a:rPr>
              <a:t>Мінімум змін даних під час їх збирання. </a:t>
            </a:r>
          </a:p>
          <a:p>
            <a:pPr marL="457200" indent="-330200">
              <a:buClr>
                <a:schemeClr val="accent1"/>
              </a:buClr>
              <a:buSzPts val="1600"/>
              <a:buFont typeface="Barlow Semi Condensed"/>
              <a:buChar char="●"/>
            </a:pPr>
            <a:r>
              <a:rPr lang="uk-UA" dirty="0">
                <a:latin typeface="Arial Narrow" panose="020B0606020202030204" pitchFamily="34" charset="0"/>
              </a:rPr>
              <a:t>Прибрати зовнішні шляхи для змін. </a:t>
            </a:r>
          </a:p>
          <a:p>
            <a:pPr marL="457200" indent="-330200">
              <a:buClr>
                <a:schemeClr val="accent1"/>
              </a:buClr>
              <a:buSzPts val="1600"/>
              <a:buFont typeface="Barlow Semi Condensed"/>
              <a:buChar char="●"/>
            </a:pPr>
            <a:r>
              <a:rPr lang="uk-UA" dirty="0">
                <a:latin typeface="Arial Narrow" panose="020B0606020202030204" pitchFamily="34" charset="0"/>
              </a:rPr>
              <a:t>Спочатку збір, а потім аналіз. Якщо можливо автоматизовано.</a:t>
            </a:r>
          </a:p>
          <a:p>
            <a:pPr marL="457200" indent="-330200">
              <a:buClr>
                <a:schemeClr val="accent1"/>
              </a:buClr>
              <a:buSzPts val="1600"/>
              <a:buFont typeface="Barlow Semi Condensed"/>
              <a:buChar char="●"/>
            </a:pPr>
            <a:r>
              <a:rPr lang="uk-UA" dirty="0">
                <a:latin typeface="Arial Narrow" panose="020B0606020202030204" pitchFamily="34" charset="0"/>
              </a:rPr>
              <a:t>Швидкість збору має вирішальне значення. </a:t>
            </a:r>
          </a:p>
          <a:p>
            <a:pPr marL="457200" indent="-330200">
              <a:buClr>
                <a:schemeClr val="accent1"/>
              </a:buClr>
              <a:buSzPts val="1600"/>
              <a:buFont typeface="Barlow Semi Condensed"/>
              <a:buChar char="●"/>
            </a:pPr>
            <a:r>
              <a:rPr lang="uk-UA" dirty="0">
                <a:latin typeface="Arial Narrow" panose="020B0606020202030204" pitchFamily="34" charset="0"/>
              </a:rPr>
              <a:t>Побітова копію носія системи (доказова копія), (аналіз майже напевно змінить час доступу до файлу). </a:t>
            </a:r>
          </a:p>
          <a:p>
            <a:pPr marL="457200" indent="-330200">
              <a:buClr>
                <a:schemeClr val="accent1"/>
              </a:buClr>
              <a:buSzPts val="1600"/>
              <a:buFont typeface="Barlow Semi Condensed"/>
              <a:buChar char="●"/>
            </a:pPr>
            <a:r>
              <a:rPr lang="uk-UA" dirty="0">
                <a:latin typeface="Arial Narrow" panose="020B0606020202030204" pitchFamily="34" charset="0"/>
              </a:rPr>
              <a:t>Уникнення проведення експертизи копій доказів.</a:t>
            </a:r>
          </a:p>
        </p:txBody>
      </p:sp>
    </p:spTree>
    <p:extLst>
      <p:ext uri="{BB962C8B-B14F-4D97-AF65-F5344CB8AC3E}">
        <p14:creationId xmlns:p14="http://schemas.microsoft.com/office/powerpoint/2010/main" val="156923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324474"/>
            <a:ext cx="6611100" cy="1060982"/>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Порядку збору</a:t>
            </a:r>
            <a:br>
              <a:rPr lang="uk-UA" dirty="0">
                <a:latin typeface="Bahnschrift SemiBold Condensed" panose="020B0502040204020203" pitchFamily="34" charset="0"/>
              </a:rPr>
            </a:br>
            <a:r>
              <a:rPr lang="en-US" dirty="0">
                <a:latin typeface="Bahnschrift SemiBold Condensed" panose="020B0502040204020203" pitchFamily="34" charset="0"/>
              </a:rPr>
              <a:t>IETF RFC 3227 </a:t>
            </a:r>
            <a:r>
              <a:rPr lang="uk-UA" dirty="0">
                <a:latin typeface="Bahnschrift SemiBold Condensed" panose="020B0502040204020203" pitchFamily="34" charset="0"/>
              </a:rPr>
              <a:t>Інструкція із збору цифрових доказів</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498764" y="1385456"/>
            <a:ext cx="7107381" cy="2840180"/>
          </a:xfrm>
          <a:prstGeom prst="rect">
            <a:avLst/>
          </a:prstGeom>
        </p:spPr>
        <p:txBody>
          <a:bodyPr spcFirstLastPara="1" wrap="square" lIns="91425" tIns="91425" rIns="91425" bIns="91425" anchor="t" anchorCtr="0">
            <a:noAutofit/>
          </a:bodyPr>
          <a:lstStyle/>
          <a:p>
            <a:pPr marL="457200" lvl="0" indent="-330200">
              <a:buClr>
                <a:schemeClr val="accent1"/>
              </a:buClr>
              <a:buSzPts val="1600"/>
              <a:buFont typeface="Barlow Semi Condensed"/>
              <a:buChar char="●"/>
            </a:pPr>
            <a:r>
              <a:rPr lang="uk-UA" dirty="0">
                <a:latin typeface="Arial Narrow" panose="020B0606020202030204" pitchFamily="34" charset="0"/>
              </a:rPr>
              <a:t>регістр, кеш,</a:t>
            </a:r>
          </a:p>
          <a:p>
            <a:pPr marL="457200" lvl="0" indent="-330200">
              <a:buClr>
                <a:schemeClr val="accent1"/>
              </a:buClr>
              <a:buSzPts val="1600"/>
              <a:buFont typeface="Barlow Semi Condensed"/>
              <a:buChar char="●"/>
            </a:pPr>
            <a:r>
              <a:rPr lang="uk-UA" dirty="0">
                <a:latin typeface="Arial Narrow" panose="020B0606020202030204" pitchFamily="34" charset="0"/>
              </a:rPr>
              <a:t>таблиця маршрутизації, кеш </a:t>
            </a:r>
            <a:r>
              <a:rPr lang="en-US" dirty="0">
                <a:latin typeface="Arial Narrow" panose="020B0606020202030204" pitchFamily="34" charset="0"/>
              </a:rPr>
              <a:t>ARP, </a:t>
            </a:r>
            <a:r>
              <a:rPr lang="uk-UA" dirty="0">
                <a:latin typeface="Arial Narrow" panose="020B0606020202030204" pitchFamily="34" charset="0"/>
              </a:rPr>
              <a:t>таблиця процесів, статистика ядра, пам'ять,</a:t>
            </a:r>
          </a:p>
          <a:p>
            <a:pPr marL="457200" lvl="0" indent="-330200">
              <a:buClr>
                <a:schemeClr val="accent1"/>
              </a:buClr>
              <a:buSzPts val="1600"/>
              <a:buFont typeface="Barlow Semi Condensed"/>
              <a:buChar char="●"/>
            </a:pPr>
            <a:r>
              <a:rPr lang="uk-UA" dirty="0">
                <a:latin typeface="Arial Narrow" panose="020B0606020202030204" pitchFamily="34" charset="0"/>
              </a:rPr>
              <a:t>тимчасові файлові системи,</a:t>
            </a:r>
          </a:p>
          <a:p>
            <a:pPr marL="457200" lvl="0" indent="-330200">
              <a:buClr>
                <a:schemeClr val="accent1"/>
              </a:buClr>
              <a:buSzPts val="1600"/>
              <a:buFont typeface="Barlow Semi Condensed"/>
              <a:buChar char="●"/>
            </a:pPr>
            <a:r>
              <a:rPr lang="uk-UA" dirty="0">
                <a:latin typeface="Arial Narrow" panose="020B0606020202030204" pitchFamily="34" charset="0"/>
              </a:rPr>
              <a:t>диск, </a:t>
            </a:r>
          </a:p>
          <a:p>
            <a:pPr marL="457200" lvl="0" indent="-330200">
              <a:buClr>
                <a:schemeClr val="accent1"/>
              </a:buClr>
              <a:buSzPts val="1600"/>
              <a:buFont typeface="Barlow Semi Condensed"/>
              <a:buChar char="●"/>
            </a:pPr>
            <a:r>
              <a:rPr lang="uk-UA" dirty="0">
                <a:latin typeface="Arial Narrow" panose="020B0606020202030204" pitchFamily="34" charset="0"/>
              </a:rPr>
              <a:t>дані віддаленого журналювання та моніторингу,</a:t>
            </a:r>
          </a:p>
          <a:p>
            <a:pPr marL="457200" lvl="0" indent="-330200">
              <a:buClr>
                <a:schemeClr val="accent1"/>
              </a:buClr>
              <a:buSzPts val="1600"/>
              <a:buFont typeface="Barlow Semi Condensed"/>
              <a:buChar char="●"/>
            </a:pPr>
            <a:r>
              <a:rPr lang="uk-UA" dirty="0">
                <a:latin typeface="Arial Narrow" panose="020B0606020202030204" pitchFamily="34" charset="0"/>
              </a:rPr>
              <a:t>фізична конфігурація, топологія мережі,</a:t>
            </a:r>
          </a:p>
          <a:p>
            <a:pPr marL="457200" lvl="0" indent="-330200">
              <a:buClr>
                <a:schemeClr val="accent1"/>
              </a:buClr>
              <a:buSzPts val="1600"/>
              <a:buFont typeface="Barlow Semi Condensed"/>
              <a:buChar char="●"/>
            </a:pPr>
            <a:r>
              <a:rPr lang="uk-UA" dirty="0">
                <a:latin typeface="Arial Narrow" panose="020B0606020202030204" pitchFamily="34" charset="0"/>
              </a:rPr>
              <a:t>архіви.</a:t>
            </a:r>
          </a:p>
        </p:txBody>
      </p:sp>
    </p:spTree>
    <p:extLst>
      <p:ext uri="{BB962C8B-B14F-4D97-AF65-F5344CB8AC3E}">
        <p14:creationId xmlns:p14="http://schemas.microsoft.com/office/powerpoint/2010/main" val="260391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324474"/>
            <a:ext cx="6611100" cy="1060982"/>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Чого слід уникати</a:t>
            </a:r>
            <a:br>
              <a:rPr lang="uk-UA" dirty="0">
                <a:latin typeface="Bahnschrift SemiBold Condensed" panose="020B0502040204020203" pitchFamily="34" charset="0"/>
              </a:rPr>
            </a:br>
            <a:r>
              <a:rPr lang="en-US" dirty="0">
                <a:latin typeface="Bahnschrift SemiBold Condensed" panose="020B0502040204020203" pitchFamily="34" charset="0"/>
              </a:rPr>
              <a:t>IETF RFC 3227 </a:t>
            </a:r>
            <a:r>
              <a:rPr lang="uk-UA" dirty="0">
                <a:latin typeface="Bahnschrift SemiBold Condensed" panose="020B0502040204020203" pitchFamily="34" charset="0"/>
              </a:rPr>
              <a:t>Інструкція із збору цифрових доказів</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498763" y="1496292"/>
            <a:ext cx="7910945" cy="2078181"/>
          </a:xfrm>
          <a:prstGeom prst="rect">
            <a:avLst/>
          </a:prstGeom>
        </p:spPr>
        <p:txBody>
          <a:bodyPr spcFirstLastPara="1" wrap="square" lIns="91425" tIns="91425" rIns="91425" bIns="91425" anchor="t" anchorCtr="0">
            <a:noAutofit/>
          </a:bodyPr>
          <a:lstStyle/>
          <a:p>
            <a:pPr marL="457200" indent="-330200">
              <a:buClr>
                <a:schemeClr val="accent1"/>
              </a:buClr>
              <a:buSzPts val="1600"/>
              <a:buFont typeface="Barlow Semi Condensed"/>
              <a:buChar char="●"/>
            </a:pPr>
            <a:r>
              <a:rPr lang="uk-UA" dirty="0">
                <a:latin typeface="Arial Narrow" panose="020B0606020202030204" pitchFamily="34" charset="0"/>
              </a:rPr>
              <a:t>Не вимикайте систему, доки не завершите збір доказів. Багато доказів може бути втрачено, зловмисник міг змінити сценарії запуску / вимкнення та служби, щоб знищити докази.</a:t>
            </a:r>
          </a:p>
          <a:p>
            <a:pPr marL="457200" indent="-330200">
              <a:buClr>
                <a:schemeClr val="accent1"/>
              </a:buClr>
              <a:buSzPts val="1600"/>
              <a:buFont typeface="Barlow Semi Condensed"/>
              <a:buChar char="●"/>
            </a:pPr>
            <a:r>
              <a:rPr lang="uk-UA" dirty="0">
                <a:latin typeface="Arial Narrow" panose="020B0606020202030204" pitchFamily="34" charset="0"/>
              </a:rPr>
              <a:t>Не довіряйте програмам у системі. Запустіть свої програми збору доказів з захищених носіїв.</a:t>
            </a:r>
          </a:p>
          <a:p>
            <a:pPr marL="457200" indent="-330200">
              <a:buClr>
                <a:schemeClr val="accent1"/>
              </a:buClr>
              <a:buSzPts val="1600"/>
              <a:buFont typeface="Barlow Semi Condensed"/>
              <a:buChar char="●"/>
            </a:pPr>
            <a:r>
              <a:rPr lang="uk-UA" dirty="0">
                <a:latin typeface="Arial Narrow" panose="020B0606020202030204" pitchFamily="34" charset="0"/>
              </a:rPr>
              <a:t>Не запускайте програми, які змінюють час доступу до файлів у системі («</a:t>
            </a:r>
            <a:r>
              <a:rPr lang="en-US" dirty="0">
                <a:latin typeface="Arial Narrow" panose="020B0606020202030204" pitchFamily="34" charset="0"/>
              </a:rPr>
              <a:t>tar»</a:t>
            </a:r>
            <a:r>
              <a:rPr lang="uk-UA" dirty="0">
                <a:latin typeface="Arial Narrow" panose="020B0606020202030204" pitchFamily="34" charset="0"/>
              </a:rPr>
              <a:t>, «</a:t>
            </a:r>
            <a:r>
              <a:rPr lang="en-US" dirty="0">
                <a:latin typeface="Arial Narrow" panose="020B0606020202030204" pitchFamily="34" charset="0"/>
              </a:rPr>
              <a:t>xcopy»).</a:t>
            </a:r>
            <a:endParaRPr lang="uk-UA"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Вилучаючи зовнішні шляхи для змін, зауважте, що просте відключення або фільтрація від мережі може задіяти «деактивуючи перемикачі», що виявляють, коли вони поза мережею, і стирають докази.</a:t>
            </a:r>
          </a:p>
        </p:txBody>
      </p:sp>
    </p:spTree>
    <p:extLst>
      <p:ext uri="{BB962C8B-B14F-4D97-AF65-F5344CB8AC3E}">
        <p14:creationId xmlns:p14="http://schemas.microsoft.com/office/powerpoint/2010/main" val="1370831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324474"/>
            <a:ext cx="6611100" cy="1060982"/>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Захист персональних даних</a:t>
            </a:r>
            <a:br>
              <a:rPr lang="uk-UA" dirty="0">
                <a:latin typeface="Bahnschrift SemiBold Condensed" panose="020B0502040204020203" pitchFamily="34" charset="0"/>
              </a:rPr>
            </a:br>
            <a:r>
              <a:rPr lang="en-US" dirty="0">
                <a:latin typeface="Bahnschrift SemiBold Condensed" panose="020B0502040204020203" pitchFamily="34" charset="0"/>
              </a:rPr>
              <a:t>IETF RFC 3227 </a:t>
            </a:r>
            <a:r>
              <a:rPr lang="uk-UA" dirty="0">
                <a:latin typeface="Bahnschrift SemiBold Condensed" panose="020B0502040204020203" pitchFamily="34" charset="0"/>
              </a:rPr>
              <a:t>Інструкція із збору цифрових доказів</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498763" y="1496292"/>
            <a:ext cx="7910945" cy="2424544"/>
          </a:xfrm>
          <a:prstGeom prst="rect">
            <a:avLst/>
          </a:prstGeom>
        </p:spPr>
        <p:txBody>
          <a:bodyPr spcFirstLastPara="1" wrap="square" lIns="91425" tIns="91425" rIns="91425" bIns="91425" anchor="t" anchorCtr="0">
            <a:noAutofit/>
          </a:bodyPr>
          <a:lstStyle/>
          <a:p>
            <a:pPr marL="457200" lvl="0" indent="-330200">
              <a:buClr>
                <a:schemeClr val="accent1"/>
              </a:buClr>
              <a:buSzPts val="1600"/>
              <a:buFont typeface="Barlow Semi Condensed"/>
              <a:buChar char="●"/>
            </a:pPr>
            <a:r>
              <a:rPr lang="uk-UA" dirty="0">
                <a:latin typeface="Arial Narrow" panose="020B0606020202030204" pitchFamily="34" charset="0"/>
              </a:rPr>
              <a:t>Поважайте правила конфіденційності, вказівки вашої компанії та нормативні вимоги вашої юрисдикції. Зокрема, переконайтеся, що жодна зібрана інформація разом із доказами не буде доступна для тих, хто не має допуску до неї. Це включає доступ до файлів журналів (які можуть виявити шаблони поведінки користувачів), файлів особистих даних.</a:t>
            </a:r>
          </a:p>
          <a:p>
            <a:pPr marL="457200" lvl="0" indent="-330200">
              <a:buClr>
                <a:schemeClr val="accent1"/>
              </a:buClr>
              <a:buSzPts val="1600"/>
              <a:buFont typeface="Barlow Semi Condensed"/>
              <a:buChar char="●"/>
            </a:pPr>
            <a:r>
              <a:rPr lang="uk-UA" dirty="0">
                <a:latin typeface="Arial Narrow" panose="020B0606020202030204" pitchFamily="34" charset="0"/>
              </a:rPr>
              <a:t>Не вторгайтеся в приватне життя людей без вагомих причин. Зокрема, не збирайте інформацію з областей, до яких ви зазвичай не маєте доступу (наприклад, сховищ особистих файлів), якщо у вас немає достатніх ознак того, що стався справжній інцидент.</a:t>
            </a:r>
          </a:p>
          <a:p>
            <a:pPr marL="457200" lvl="0" indent="-330200">
              <a:buClr>
                <a:schemeClr val="accent1"/>
              </a:buClr>
              <a:buSzPts val="1600"/>
              <a:buFont typeface="Barlow Semi Condensed"/>
              <a:buChar char="●"/>
            </a:pPr>
            <a:r>
              <a:rPr lang="uk-UA" dirty="0">
                <a:latin typeface="Arial Narrow" panose="020B0606020202030204" pitchFamily="34" charset="0"/>
              </a:rPr>
              <a:t>Переконайтеся, що ви дієте на основі встановлених процедур вашої компанії для вжиття заходів збору доказів інциденту.</a:t>
            </a:r>
          </a:p>
        </p:txBody>
      </p:sp>
    </p:spTree>
    <p:extLst>
      <p:ext uri="{BB962C8B-B14F-4D97-AF65-F5344CB8AC3E}">
        <p14:creationId xmlns:p14="http://schemas.microsoft.com/office/powerpoint/2010/main" val="3701645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324474"/>
            <a:ext cx="6611100" cy="1060982"/>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Етапи збору</a:t>
            </a:r>
            <a:br>
              <a:rPr lang="uk-UA" dirty="0">
                <a:latin typeface="Bahnschrift SemiBold Condensed" panose="020B0502040204020203" pitchFamily="34" charset="0"/>
              </a:rPr>
            </a:br>
            <a:r>
              <a:rPr lang="en-US" dirty="0">
                <a:latin typeface="Bahnschrift SemiBold Condensed" panose="020B0502040204020203" pitchFamily="34" charset="0"/>
              </a:rPr>
              <a:t>IETF RFC 3227 </a:t>
            </a:r>
            <a:r>
              <a:rPr lang="uk-UA" dirty="0">
                <a:latin typeface="Bahnschrift SemiBold Condensed" panose="020B0502040204020203" pitchFamily="34" charset="0"/>
              </a:rPr>
              <a:t>Інструкція із збору цифрових доказів</a:t>
            </a:r>
            <a:br>
              <a:rPr lang="uk-UA" dirty="0">
                <a:latin typeface="Bahnschrift SemiBold Condensed" panose="020B0502040204020203" pitchFamily="34" charset="0"/>
              </a:rPr>
            </a:br>
            <a:endParaRPr lang="uk-UA" dirty="0"/>
          </a:p>
        </p:txBody>
      </p:sp>
      <p:sp>
        <p:nvSpPr>
          <p:cNvPr id="3214" name="Google Shape;3214;p57"/>
          <p:cNvSpPr txBox="1">
            <a:spLocks noGrp="1"/>
          </p:cNvSpPr>
          <p:nvPr>
            <p:ph type="subTitle" idx="1"/>
          </p:nvPr>
        </p:nvSpPr>
        <p:spPr>
          <a:xfrm>
            <a:off x="512617" y="1302330"/>
            <a:ext cx="7910945" cy="3214253"/>
          </a:xfrm>
          <a:prstGeom prst="rect">
            <a:avLst/>
          </a:prstGeom>
        </p:spPr>
        <p:txBody>
          <a:bodyPr spcFirstLastPara="1" wrap="square" lIns="91425" tIns="91425" rIns="91425" bIns="91425" anchor="t" anchorCtr="0">
            <a:noAutofit/>
          </a:bodyPr>
          <a:lstStyle/>
          <a:p>
            <a:pPr marL="457200" indent="-330200">
              <a:buClr>
                <a:schemeClr val="accent1"/>
              </a:buClr>
              <a:buSzPts val="1600"/>
              <a:buFont typeface="Barlow Semi Condensed"/>
              <a:buChar char="●"/>
            </a:pPr>
            <a:r>
              <a:rPr lang="uk-UA" dirty="0">
                <a:latin typeface="Arial Narrow" panose="020B0606020202030204" pitchFamily="34" charset="0"/>
              </a:rPr>
              <a:t>Де докази? Які системи були задіяні в інциденті.</a:t>
            </a:r>
          </a:p>
          <a:p>
            <a:pPr marL="457200" indent="-330200">
              <a:buClr>
                <a:schemeClr val="accent1"/>
              </a:buClr>
              <a:buSzPts val="1600"/>
              <a:buFont typeface="Barlow Semi Condensed"/>
              <a:buChar char="●"/>
            </a:pPr>
            <a:r>
              <a:rPr lang="uk-UA" dirty="0">
                <a:latin typeface="Arial Narrow" panose="020B0606020202030204" pitchFamily="34" charset="0"/>
              </a:rPr>
              <a:t>Збирайте краще забагато, а не недостатньо.     </a:t>
            </a:r>
          </a:p>
          <a:p>
            <a:pPr marL="457200" indent="-330200">
              <a:buClr>
                <a:schemeClr val="accent1"/>
              </a:buClr>
              <a:buSzPts val="1600"/>
              <a:buFont typeface="Barlow Semi Condensed"/>
              <a:buChar char="●"/>
            </a:pPr>
            <a:r>
              <a:rPr lang="uk-UA" dirty="0">
                <a:latin typeface="Arial Narrow" panose="020B0606020202030204" pitchFamily="34" charset="0"/>
              </a:rPr>
              <a:t>Для кожної системи оберіть порядок збору.      </a:t>
            </a:r>
          </a:p>
          <a:p>
            <a:pPr marL="457200" indent="-330200">
              <a:buClr>
                <a:schemeClr val="accent1"/>
              </a:buClr>
              <a:buSzPts val="1600"/>
              <a:buFont typeface="Barlow Semi Condensed"/>
              <a:buChar char="●"/>
            </a:pPr>
            <a:r>
              <a:rPr lang="uk-UA" dirty="0">
                <a:latin typeface="Arial Narrow" panose="020B0606020202030204" pitchFamily="34" charset="0"/>
              </a:rPr>
              <a:t>Усуньте зовнішні шляхи для змін.      </a:t>
            </a:r>
          </a:p>
          <a:p>
            <a:pPr marL="457200" indent="-330200">
              <a:buClr>
                <a:schemeClr val="accent1"/>
              </a:buClr>
              <a:buSzPts val="1600"/>
              <a:buFont typeface="Barlow Semi Condensed"/>
              <a:buChar char="●"/>
            </a:pPr>
            <a:r>
              <a:rPr lang="uk-UA" dirty="0">
                <a:latin typeface="Arial Narrow" panose="020B0606020202030204" pitchFamily="34" charset="0"/>
              </a:rPr>
              <a:t>Збирайте докази за допомогою відповідних інструментів. </a:t>
            </a:r>
          </a:p>
          <a:p>
            <a:pPr marL="457200" indent="-330200">
              <a:buClr>
                <a:schemeClr val="accent1"/>
              </a:buClr>
              <a:buSzPts val="1600"/>
              <a:buFont typeface="Barlow Semi Condensed"/>
              <a:buChar char="●"/>
            </a:pPr>
            <a:r>
              <a:rPr lang="uk-UA" dirty="0">
                <a:latin typeface="Arial Narrow" panose="020B0606020202030204" pitchFamily="34" charset="0"/>
              </a:rPr>
              <a:t>Запишіть здвиг годинника системи.     </a:t>
            </a:r>
          </a:p>
          <a:p>
            <a:pPr marL="457200" indent="-330200">
              <a:buClr>
                <a:schemeClr val="accent1"/>
              </a:buClr>
              <a:buSzPts val="1600"/>
              <a:buFont typeface="Barlow Semi Condensed"/>
              <a:buChar char="●"/>
            </a:pPr>
            <a:r>
              <a:rPr lang="uk-UA" dirty="0">
                <a:latin typeface="Arial Narrow" panose="020B0606020202030204" pitchFamily="34" charset="0"/>
              </a:rPr>
              <a:t>Що ще може бути доказом?</a:t>
            </a:r>
          </a:p>
          <a:p>
            <a:pPr marL="457200" indent="-330200">
              <a:buClr>
                <a:schemeClr val="accent1"/>
              </a:buClr>
              <a:buSzPts val="1600"/>
              <a:buFont typeface="Barlow Semi Condensed"/>
              <a:buChar char="●"/>
            </a:pPr>
            <a:r>
              <a:rPr lang="uk-UA" dirty="0">
                <a:latin typeface="Arial Narrow" panose="020B0606020202030204" pitchFamily="34" charset="0"/>
              </a:rPr>
              <a:t>Документуйте кожен крок.      </a:t>
            </a:r>
          </a:p>
          <a:p>
            <a:pPr marL="457200" indent="-330200">
              <a:buClr>
                <a:schemeClr val="accent1"/>
              </a:buClr>
              <a:buSzPts val="1600"/>
              <a:buFont typeface="Barlow Semi Condensed"/>
              <a:buChar char="●"/>
            </a:pPr>
            <a:r>
              <a:rPr lang="uk-UA" dirty="0">
                <a:latin typeface="Arial Narrow" panose="020B0606020202030204" pitchFamily="34" charset="0"/>
              </a:rPr>
              <a:t>Не забувайте про причетних людей. Запишіть, хто там був і що вони робили, що спостерігали і як реагували.   </a:t>
            </a:r>
          </a:p>
          <a:p>
            <a:pPr marL="457200" indent="-330200">
              <a:buClr>
                <a:schemeClr val="accent1"/>
              </a:buClr>
              <a:buSzPts val="1600"/>
              <a:buFont typeface="Barlow Semi Condensed"/>
              <a:buChar char="●"/>
            </a:pPr>
            <a:r>
              <a:rPr lang="uk-UA" dirty="0">
                <a:latin typeface="Arial Narrow" panose="020B0606020202030204" pitchFamily="34" charset="0"/>
              </a:rPr>
              <a:t>Там, де це можливо, слід розглянути питання про створення контрольних сум і криптографічне підписання зібраних доказів. При цьому ви не повинні змінювати докази.</a:t>
            </a:r>
          </a:p>
        </p:txBody>
      </p:sp>
    </p:spTree>
    <p:extLst>
      <p:ext uri="{BB962C8B-B14F-4D97-AF65-F5344CB8AC3E}">
        <p14:creationId xmlns:p14="http://schemas.microsoft.com/office/powerpoint/2010/main" val="1328562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194588"/>
            <a:ext cx="6611100" cy="617635"/>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Віддалене видалення записів (</a:t>
            </a:r>
            <a:r>
              <a:rPr lang="en-US" dirty="0">
                <a:latin typeface="Bahnschrift SemiBold Condensed" panose="020B0502040204020203" pitchFamily="34" charset="0"/>
              </a:rPr>
              <a:t>self-wipe)</a:t>
            </a:r>
            <a:endParaRPr lang="uk-UA" dirty="0"/>
          </a:p>
        </p:txBody>
      </p:sp>
      <p:sp>
        <p:nvSpPr>
          <p:cNvPr id="3214" name="Google Shape;3214;p57"/>
          <p:cNvSpPr txBox="1">
            <a:spLocks noGrp="1"/>
          </p:cNvSpPr>
          <p:nvPr>
            <p:ph type="subTitle" idx="1"/>
          </p:nvPr>
        </p:nvSpPr>
        <p:spPr>
          <a:xfrm>
            <a:off x="595745" y="978479"/>
            <a:ext cx="7931727" cy="3629024"/>
          </a:xfrm>
          <a:prstGeom prst="rect">
            <a:avLst/>
          </a:prstGeom>
        </p:spPr>
        <p:txBody>
          <a:bodyPr spcFirstLastPara="1" wrap="square" lIns="91425" tIns="91425" rIns="91425" bIns="91425" anchor="t" anchorCtr="0">
            <a:noAutofit/>
          </a:bodyPr>
          <a:lstStyle/>
          <a:p>
            <a:pPr marL="127000" lvl="0">
              <a:buClr>
                <a:schemeClr val="accent1"/>
              </a:buClr>
              <a:buSzPts val="1600"/>
            </a:pPr>
            <a:r>
              <a:rPr lang="uk-UA" dirty="0">
                <a:solidFill>
                  <a:schemeClr val="tx1"/>
                </a:solidFill>
                <a:latin typeface="Arial Narrow" panose="020B0606020202030204" pitchFamily="34" charset="0"/>
              </a:rPr>
              <a:t>Неправильне відключення пристроїв в ІТ системах може призвести до загроз для цілісності даних і доказів.</a:t>
            </a:r>
          </a:p>
          <a:p>
            <a:pPr marL="127000" lvl="0">
              <a:buClr>
                <a:schemeClr val="accent1"/>
              </a:buClr>
              <a:buSzPts val="1600"/>
            </a:pPr>
            <a:endParaRPr lang="uk-UA" dirty="0">
              <a:solidFill>
                <a:schemeClr val="tx1"/>
              </a:solidFill>
              <a:latin typeface="Arial Narrow" panose="020B0606020202030204" pitchFamily="34" charset="0"/>
            </a:endParaRPr>
          </a:p>
          <a:p>
            <a:pPr marL="127000" lvl="0">
              <a:buClr>
                <a:schemeClr val="accent1"/>
              </a:buClr>
              <a:buSzPts val="1600"/>
            </a:pPr>
            <a:r>
              <a:rPr lang="uk-UA" dirty="0">
                <a:solidFill>
                  <a:schemeClr val="tx1"/>
                </a:solidFill>
                <a:latin typeface="Arial Narrow" panose="020B0606020202030204" pitchFamily="34" charset="0"/>
              </a:rPr>
              <a:t>Деякі ІТ системи мають вбудовані механізми самознищення даних у разі певних подій, таких як втручання в систему або відключення живлення. </a:t>
            </a:r>
          </a:p>
          <a:p>
            <a:pPr marL="127000" lvl="0">
              <a:buClr>
                <a:schemeClr val="accent1"/>
              </a:buClr>
              <a:buSzPts val="1600"/>
            </a:pPr>
            <a:endParaRPr lang="uk-UA" dirty="0">
              <a:latin typeface="Arial Narrow" panose="020B0606020202030204" pitchFamily="34" charset="0"/>
            </a:endParaRPr>
          </a:p>
          <a:p>
            <a:pPr marL="127000" lvl="0">
              <a:buClr>
                <a:schemeClr val="accent1"/>
              </a:buClr>
              <a:buSzPts val="1600"/>
            </a:pPr>
            <a:r>
              <a:rPr lang="uk-UA" dirty="0">
                <a:latin typeface="Arial Narrow" panose="020B0606020202030204" pitchFamily="34" charset="0"/>
              </a:rPr>
              <a:t>Методи забезпечення цілісності даних:</a:t>
            </a:r>
          </a:p>
          <a:p>
            <a:pPr marL="457200" indent="-330200">
              <a:buClr>
                <a:schemeClr val="accent1"/>
              </a:buClr>
              <a:buSzPts val="1600"/>
              <a:buFont typeface="Barlow Semi Condensed"/>
              <a:buChar char="●"/>
            </a:pPr>
            <a:r>
              <a:rPr lang="uk-UA" dirty="0">
                <a:latin typeface="Arial Narrow" panose="020B0606020202030204" pitchFamily="34" charset="0"/>
              </a:rPr>
              <a:t>Програмне ізолювання (відключення від Інтернету </a:t>
            </a:r>
          </a:p>
          <a:p>
            <a:pPr marL="127000">
              <a:buClr>
                <a:schemeClr val="accent1"/>
              </a:buClr>
              <a:buSzPts val="1600"/>
            </a:pPr>
            <a:r>
              <a:rPr lang="uk-UA" dirty="0">
                <a:latin typeface="Arial Narrow" panose="020B0606020202030204" pitchFamily="34" charset="0"/>
              </a:rPr>
              <a:t>       без переривання живлення). </a:t>
            </a:r>
          </a:p>
          <a:p>
            <a:pPr marL="127000">
              <a:buClr>
                <a:schemeClr val="accent1"/>
              </a:buClr>
              <a:buSzPts val="1600"/>
            </a:pPr>
            <a:r>
              <a:rPr lang="uk-UA" dirty="0">
                <a:latin typeface="Arial Narrow" panose="020B0606020202030204" pitchFamily="34" charset="0"/>
              </a:rPr>
              <a:t>       Налаштування фаєрволів та маршрутизаторів </a:t>
            </a:r>
          </a:p>
          <a:p>
            <a:pPr marL="127000">
              <a:buClr>
                <a:schemeClr val="accent1"/>
              </a:buClr>
              <a:buSzPts val="1600"/>
            </a:pPr>
            <a:r>
              <a:rPr lang="uk-UA" dirty="0">
                <a:latin typeface="Arial Narrow" panose="020B0606020202030204" pitchFamily="34" charset="0"/>
              </a:rPr>
              <a:t>       дозволяє блокувати трафік.</a:t>
            </a:r>
          </a:p>
          <a:p>
            <a:pPr marL="457200" indent="-330200">
              <a:buClr>
                <a:schemeClr val="accent1"/>
              </a:buClr>
              <a:buSzPts val="1600"/>
              <a:buFont typeface="Barlow Semi Condensed"/>
              <a:buChar char="●"/>
            </a:pPr>
            <a:r>
              <a:rPr lang="uk-UA" dirty="0">
                <a:latin typeface="Arial Narrow" panose="020B0606020202030204" pitchFamily="34" charset="0"/>
              </a:rPr>
              <a:t>Відключення </a:t>
            </a:r>
            <a:r>
              <a:rPr lang="en-US" dirty="0">
                <a:latin typeface="Arial Narrow" panose="020B0606020202030204" pitchFamily="34" charset="0"/>
              </a:rPr>
              <a:t>Ethernet-</a:t>
            </a:r>
            <a:r>
              <a:rPr lang="uk-UA" dirty="0">
                <a:latin typeface="Arial Narrow" panose="020B0606020202030204" pitchFamily="34" charset="0"/>
              </a:rPr>
              <a:t>кабелю без вимкнення живлення. </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Faraday bags </a:t>
            </a:r>
            <a:r>
              <a:rPr lang="uk-UA" dirty="0">
                <a:latin typeface="Arial Narrow" panose="020B0606020202030204" pitchFamily="34" charset="0"/>
              </a:rPr>
              <a:t>для блокування бездротового зв’язку. </a:t>
            </a:r>
          </a:p>
          <a:p>
            <a:pPr marL="457200" indent="-330200">
              <a:buClr>
                <a:schemeClr val="accent1"/>
              </a:buClr>
              <a:buSzPts val="1600"/>
              <a:buFont typeface="Barlow Semi Condensed"/>
              <a:buChar char="●"/>
            </a:pPr>
            <a:r>
              <a:rPr lang="uk-UA" dirty="0">
                <a:latin typeface="Arial Narrow" panose="020B0606020202030204" pitchFamily="34" charset="0"/>
              </a:rPr>
              <a:t>Створення резервної копії вмісту перед відключенням. </a:t>
            </a:r>
          </a:p>
        </p:txBody>
      </p:sp>
      <p:pic>
        <p:nvPicPr>
          <p:cNvPr id="6" name="Picture 2" descr="GetUSCart- Lanpard Faraday Bag for Key Fob(2 Pack), Faraday Cage Protector,  Car RFID Signal Blocking Key Fob Protector, Double-Layers of Shielding  Carbon Fiber Material Anti-Theft Faraday Pouch">
            <a:extLst>
              <a:ext uri="{FF2B5EF4-FFF2-40B4-BE49-F238E27FC236}">
                <a16:creationId xmlns:a16="http://schemas.microsoft.com/office/drawing/2014/main" id="{9925B333-D097-443D-B62A-FAC64C8C5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872" y="2141394"/>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010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49" y="181433"/>
            <a:ext cx="6611100" cy="1054919"/>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Тема 3. Цифрові артефакти файлових </a:t>
            </a:r>
            <a:br>
              <a:rPr lang="uk-UA" dirty="0">
                <a:latin typeface="Bahnschrift SemiBold Condensed" panose="020B0502040204020203" pitchFamily="34" charset="0"/>
              </a:rPr>
            </a:br>
            <a:r>
              <a:rPr lang="uk-UA" dirty="0">
                <a:latin typeface="Bahnschrift SemiBold Condensed" panose="020B0502040204020203" pitchFamily="34" charset="0"/>
              </a:rPr>
              <a:t>та операційних систем  (</a:t>
            </a:r>
            <a:r>
              <a:rPr lang="en-US" dirty="0">
                <a:latin typeface="Bahnschrift SemiBold Condensed" panose="020B0502040204020203" pitchFamily="34" charset="0"/>
              </a:rPr>
              <a:t>3</a:t>
            </a:r>
            <a:r>
              <a:rPr lang="uk-UA" dirty="0">
                <a:latin typeface="Bahnschrift SemiBold Condensed" panose="020B0502040204020203" pitchFamily="34" charset="0"/>
              </a:rPr>
              <a:t> л.)</a:t>
            </a:r>
            <a:endParaRPr lang="uk-UA" dirty="0"/>
          </a:p>
        </p:txBody>
      </p:sp>
      <p:sp>
        <p:nvSpPr>
          <p:cNvPr id="7" name="Google Shape;3214;p57">
            <a:extLst>
              <a:ext uri="{FF2B5EF4-FFF2-40B4-BE49-F238E27FC236}">
                <a16:creationId xmlns:a16="http://schemas.microsoft.com/office/drawing/2014/main" id="{81CCDE03-4974-4DDE-96EC-9700CB8F61CA}"/>
              </a:ext>
            </a:extLst>
          </p:cNvPr>
          <p:cNvSpPr txBox="1">
            <a:spLocks/>
          </p:cNvSpPr>
          <p:nvPr/>
        </p:nvSpPr>
        <p:spPr>
          <a:xfrm>
            <a:off x="376038" y="1072070"/>
            <a:ext cx="3426705" cy="3907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Операційні системи.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Файлові системи.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Сектор. </a:t>
            </a: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Кластер. </a:t>
            </a:r>
          </a:p>
          <a:p>
            <a:pPr marL="457200" indent="-330200">
              <a:buClr>
                <a:schemeClr val="accent1"/>
              </a:buClr>
              <a:buSzPts val="1600"/>
              <a:buFont typeface="Barlow Semi Condensed"/>
              <a:buChar char="●"/>
            </a:pPr>
            <a:r>
              <a:rPr lang="en-US" dirty="0">
                <a:solidFill>
                  <a:srgbClr val="00B050"/>
                </a:solidFill>
                <a:latin typeface="Arial Narrow" panose="020B0606020202030204" pitchFamily="34" charset="0"/>
              </a:rPr>
              <a:t>Slack space. </a:t>
            </a:r>
            <a:endParaRPr lang="uk-UA" dirty="0">
              <a:solidFill>
                <a:srgbClr val="00B050"/>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Видалення та відновлення файлів.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Дата та час. </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SID.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Кошик. </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Recent.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Робочий стіл.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Мої документи.</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Тимчасові файли.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Мініатюри.  </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Prefetch. </a:t>
            </a:r>
            <a:endParaRPr lang="uk-UA" dirty="0">
              <a:solidFill>
                <a:schemeClr val="tx1"/>
              </a:solidFill>
              <a:latin typeface="Arial Narrow" panose="020B0606020202030204" pitchFamily="34" charset="0"/>
            </a:endParaRPr>
          </a:p>
        </p:txBody>
      </p:sp>
      <p:sp>
        <p:nvSpPr>
          <p:cNvPr id="6" name="Google Shape;3214;p57">
            <a:extLst>
              <a:ext uri="{FF2B5EF4-FFF2-40B4-BE49-F238E27FC236}">
                <a16:creationId xmlns:a16="http://schemas.microsoft.com/office/drawing/2014/main" id="{2F70DA35-CE01-4A5E-820A-87ED7D7E72B4}"/>
              </a:ext>
            </a:extLst>
          </p:cNvPr>
          <p:cNvSpPr txBox="1">
            <a:spLocks/>
          </p:cNvSpPr>
          <p:nvPr/>
        </p:nvSpPr>
        <p:spPr>
          <a:xfrm>
            <a:off x="3802743" y="1072070"/>
            <a:ext cx="3426705" cy="33112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Файл підкачки, гібернації.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Точки відновлення. </a:t>
            </a:r>
          </a:p>
          <a:p>
            <a:pPr marL="457200" indent="-330200">
              <a:buClr>
                <a:schemeClr val="accent1"/>
              </a:buClr>
              <a:buSzPts val="1600"/>
              <a:buFont typeface="Barlow Semi Condensed"/>
              <a:buChar char="●"/>
            </a:pPr>
            <a:r>
              <a:rPr lang="uk-UA" dirty="0">
                <a:solidFill>
                  <a:schemeClr val="bg2"/>
                </a:solidFill>
                <a:latin typeface="Arial Narrow" panose="020B0606020202030204" pitchFamily="34" charset="0"/>
              </a:rPr>
              <a:t>Артефакти файлів: </a:t>
            </a:r>
          </a:p>
          <a:p>
            <a:pPr marL="812800" indent="-330200">
              <a:buClr>
                <a:schemeClr val="accent1"/>
              </a:buClr>
              <a:buSzPts val="1600"/>
              <a:buFont typeface="Barlow Semi Condensed"/>
              <a:buChar char="●"/>
            </a:pPr>
            <a:r>
              <a:rPr lang="uk-UA" dirty="0">
                <a:solidFill>
                  <a:schemeClr val="bg2"/>
                </a:solidFill>
                <a:latin typeface="Arial Narrow" panose="020B0606020202030204" pitchFamily="34" charset="0"/>
              </a:rPr>
              <a:t>сигнатури, </a:t>
            </a:r>
          </a:p>
          <a:p>
            <a:pPr marL="812800" indent="-330200">
              <a:buClr>
                <a:schemeClr val="accent1"/>
              </a:buClr>
              <a:buSzPts val="1600"/>
              <a:buFont typeface="Barlow Semi Condensed"/>
              <a:buChar char="●"/>
            </a:pPr>
            <a:r>
              <a:rPr lang="uk-UA" dirty="0">
                <a:solidFill>
                  <a:schemeClr val="bg2"/>
                </a:solidFill>
                <a:latin typeface="Arial Narrow" panose="020B0606020202030204" pitchFamily="34" charset="0"/>
              </a:rPr>
              <a:t>метадані.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Журнали подій: </a:t>
            </a:r>
          </a:p>
          <a:p>
            <a:pPr marL="812800" indent="-330200">
              <a:buClr>
                <a:schemeClr val="accent1"/>
              </a:buClr>
              <a:buSzPts val="1600"/>
              <a:buFont typeface="Barlow Semi Condensed"/>
              <a:buChar char="●"/>
            </a:pPr>
            <a:r>
              <a:rPr lang="en-US" dirty="0">
                <a:solidFill>
                  <a:schemeClr val="tx1"/>
                </a:solidFill>
                <a:latin typeface="Arial Narrow" panose="020B0606020202030204" pitchFamily="34" charset="0"/>
              </a:rPr>
              <a:t>Event ID, </a:t>
            </a:r>
            <a:endParaRPr lang="uk-UA" dirty="0">
              <a:solidFill>
                <a:schemeClr val="tx1"/>
              </a:solidFill>
              <a:latin typeface="Arial Narrow" panose="020B0606020202030204" pitchFamily="34" charset="0"/>
            </a:endParaRPr>
          </a:p>
          <a:p>
            <a:pPr marL="812800" indent="-330200">
              <a:buClr>
                <a:schemeClr val="accent1"/>
              </a:buClr>
              <a:buSzPts val="1600"/>
              <a:buFont typeface="Barlow Semi Condensed"/>
              <a:buChar char="●"/>
            </a:pPr>
            <a:r>
              <a:rPr lang="en-US" dirty="0">
                <a:solidFill>
                  <a:schemeClr val="tx1"/>
                </a:solidFill>
                <a:latin typeface="Arial Narrow" panose="020B0606020202030204" pitchFamily="34" charset="0"/>
              </a:rPr>
              <a:t>Logon Types.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Реєстр </a:t>
            </a:r>
            <a:r>
              <a:rPr lang="en-US" dirty="0">
                <a:solidFill>
                  <a:srgbClr val="00B050"/>
                </a:solidFill>
                <a:latin typeface="Arial Narrow" panose="020B0606020202030204" pitchFamily="34" charset="0"/>
              </a:rPr>
              <a:t>Windows: </a:t>
            </a:r>
            <a:endParaRPr lang="uk-UA" dirty="0">
              <a:solidFill>
                <a:srgbClr val="00B050"/>
              </a:solidFill>
              <a:latin typeface="Arial Narrow" panose="020B0606020202030204" pitchFamily="34" charset="0"/>
            </a:endParaRPr>
          </a:p>
          <a:p>
            <a:pPr marL="812800" indent="-330200">
              <a:buClr>
                <a:schemeClr val="accent1"/>
              </a:buClr>
              <a:buSzPts val="1600"/>
              <a:buFont typeface="Barlow Semi Condensed"/>
              <a:buChar char="●"/>
            </a:pPr>
            <a:r>
              <a:rPr lang="uk-UA" dirty="0">
                <a:solidFill>
                  <a:srgbClr val="00B050"/>
                </a:solidFill>
                <a:latin typeface="Arial Narrow" panose="020B0606020202030204" pitchFamily="34" charset="0"/>
              </a:rPr>
              <a:t>артефакти перегляду файлів, </a:t>
            </a:r>
          </a:p>
          <a:p>
            <a:pPr marL="812800" indent="-330200">
              <a:buClr>
                <a:schemeClr val="accent1"/>
              </a:buClr>
              <a:buSzPts val="1600"/>
              <a:buFont typeface="Barlow Semi Condensed"/>
              <a:buChar char="●"/>
            </a:pPr>
            <a:r>
              <a:rPr lang="uk-UA" dirty="0">
                <a:solidFill>
                  <a:srgbClr val="00B050"/>
                </a:solidFill>
                <a:latin typeface="Arial Narrow" panose="020B0606020202030204" pitchFamily="34" charset="0"/>
              </a:rPr>
              <a:t>історія </a:t>
            </a:r>
            <a:r>
              <a:rPr lang="en-US" dirty="0">
                <a:solidFill>
                  <a:srgbClr val="00B050"/>
                </a:solidFill>
                <a:latin typeface="Arial Narrow" panose="020B0606020202030204" pitchFamily="34" charset="0"/>
              </a:rPr>
              <a:t>USB-</a:t>
            </a:r>
            <a:r>
              <a:rPr lang="uk-UA" dirty="0">
                <a:solidFill>
                  <a:srgbClr val="00B050"/>
                </a:solidFill>
                <a:latin typeface="Arial Narrow" panose="020B0606020202030204" pitchFamily="34" charset="0"/>
              </a:rPr>
              <a:t>пристроїв, </a:t>
            </a:r>
          </a:p>
          <a:p>
            <a:pPr marL="812800" indent="-330200">
              <a:buClr>
                <a:schemeClr val="accent1"/>
              </a:buClr>
              <a:buSzPts val="1600"/>
              <a:buFont typeface="Barlow Semi Condensed"/>
              <a:buChar char="●"/>
            </a:pPr>
            <a:r>
              <a:rPr lang="uk-UA" dirty="0">
                <a:solidFill>
                  <a:srgbClr val="00B050"/>
                </a:solidFill>
                <a:latin typeface="Arial Narrow" panose="020B0606020202030204" pitchFamily="34" charset="0"/>
              </a:rPr>
              <a:t>дані про останні входи, </a:t>
            </a:r>
          </a:p>
          <a:p>
            <a:pPr marL="812800" indent="-330200">
              <a:buClr>
                <a:schemeClr val="accent1"/>
              </a:buClr>
              <a:buSzPts val="1600"/>
              <a:buFont typeface="Barlow Semi Condensed"/>
              <a:buChar char="●"/>
            </a:pPr>
            <a:r>
              <a:rPr lang="uk-UA" dirty="0">
                <a:solidFill>
                  <a:srgbClr val="00B050"/>
                </a:solidFill>
                <a:latin typeface="Arial Narrow" panose="020B0606020202030204" pitchFamily="34" charset="0"/>
              </a:rPr>
              <a:t>автозапуск.</a:t>
            </a:r>
          </a:p>
        </p:txBody>
      </p:sp>
      <p:sp>
        <p:nvSpPr>
          <p:cNvPr id="5" name="Google Shape;3214;p57">
            <a:extLst>
              <a:ext uri="{FF2B5EF4-FFF2-40B4-BE49-F238E27FC236}">
                <a16:creationId xmlns:a16="http://schemas.microsoft.com/office/drawing/2014/main" id="{01EF7019-C740-49F1-A991-01177F6466C7}"/>
              </a:ext>
            </a:extLst>
          </p:cNvPr>
          <p:cNvSpPr txBox="1">
            <a:spLocks/>
          </p:cNvSpPr>
          <p:nvPr/>
        </p:nvSpPr>
        <p:spPr>
          <a:xfrm>
            <a:off x="6607706" y="1009804"/>
            <a:ext cx="2160254" cy="10490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rgbClr val="00B050"/>
                </a:solidFill>
                <a:latin typeface="Arial Narrow" panose="020B0606020202030204" pitchFamily="34" charset="0"/>
              </a:rPr>
              <a:t>Артефакти: </a:t>
            </a:r>
          </a:p>
          <a:p>
            <a:pPr marL="812800" indent="-330200">
              <a:buClr>
                <a:schemeClr val="accent1"/>
              </a:buClr>
              <a:buSzPts val="1600"/>
              <a:buFont typeface="Barlow Semi Condensed"/>
              <a:buChar char="●"/>
            </a:pPr>
            <a:r>
              <a:rPr lang="en-US" dirty="0">
                <a:solidFill>
                  <a:srgbClr val="00B050"/>
                </a:solidFill>
                <a:latin typeface="Arial Narrow" panose="020B0606020202030204" pitchFamily="34" charset="0"/>
              </a:rPr>
              <a:t>Linux,</a:t>
            </a:r>
            <a:endParaRPr lang="uk-UA" dirty="0">
              <a:solidFill>
                <a:srgbClr val="00B050"/>
              </a:solidFill>
              <a:latin typeface="Arial Narrow" panose="020B0606020202030204" pitchFamily="34" charset="0"/>
            </a:endParaRPr>
          </a:p>
          <a:p>
            <a:pPr marL="812800" indent="-330200">
              <a:buClr>
                <a:schemeClr val="accent1"/>
              </a:buClr>
              <a:buSzPts val="1600"/>
              <a:buFont typeface="Barlow Semi Condensed"/>
              <a:buChar char="●"/>
            </a:pPr>
            <a:r>
              <a:rPr lang="en-US" dirty="0">
                <a:solidFill>
                  <a:srgbClr val="00B050"/>
                </a:solidFill>
                <a:latin typeface="Arial Narrow" panose="020B0606020202030204" pitchFamily="34" charset="0"/>
              </a:rPr>
              <a:t>macOS.</a:t>
            </a:r>
            <a:endParaRPr lang="uk-UA" dirty="0">
              <a:solidFill>
                <a:srgbClr val="00B050"/>
              </a:solidFill>
              <a:latin typeface="Arial Narrow" panose="020B0606020202030204" pitchFamily="34" charset="0"/>
            </a:endParaRPr>
          </a:p>
        </p:txBody>
      </p:sp>
    </p:spTree>
    <p:extLst>
      <p:ext uri="{BB962C8B-B14F-4D97-AF65-F5344CB8AC3E}">
        <p14:creationId xmlns:p14="http://schemas.microsoft.com/office/powerpoint/2010/main" val="28197231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324474"/>
            <a:ext cx="6611100" cy="645344"/>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Коли потрібно починати збирати дані?</a:t>
            </a:r>
            <a:endParaRPr lang="uk-UA" dirty="0"/>
          </a:p>
        </p:txBody>
      </p:sp>
      <p:sp>
        <p:nvSpPr>
          <p:cNvPr id="3214" name="Google Shape;3214;p57"/>
          <p:cNvSpPr txBox="1">
            <a:spLocks noGrp="1"/>
          </p:cNvSpPr>
          <p:nvPr>
            <p:ph type="subTitle" idx="1"/>
          </p:nvPr>
        </p:nvSpPr>
        <p:spPr>
          <a:xfrm>
            <a:off x="512617" y="1302330"/>
            <a:ext cx="7910945" cy="2064325"/>
          </a:xfrm>
          <a:prstGeom prst="rect">
            <a:avLst/>
          </a:prstGeom>
        </p:spPr>
        <p:txBody>
          <a:bodyPr spcFirstLastPara="1" wrap="square" lIns="91425" tIns="91425" rIns="91425" bIns="91425" anchor="t" anchorCtr="0">
            <a:noAutofit/>
          </a:bodyPr>
          <a:lstStyle/>
          <a:p>
            <a:pPr marL="457200" lvl="0" indent="-330200">
              <a:buClr>
                <a:schemeClr val="accent1"/>
              </a:buClr>
              <a:buSzPts val="1600"/>
              <a:buFont typeface="Barlow Semi Condensed"/>
              <a:buChar char="●"/>
            </a:pPr>
            <a:r>
              <a:rPr lang="uk-UA" dirty="0">
                <a:latin typeface="Arial Narrow" panose="020B0606020202030204" pitchFamily="34" charset="0"/>
              </a:rPr>
              <a:t>Американське законодавство вимагає збереження даних з моменту ухвали суду.</a:t>
            </a:r>
          </a:p>
          <a:p>
            <a:pPr marL="457200" lvl="0" indent="-330200">
              <a:buClr>
                <a:schemeClr val="accent1"/>
              </a:buClr>
              <a:buSzPts val="1600"/>
              <a:buFont typeface="Barlow Semi Condensed"/>
              <a:buChar char="●"/>
            </a:pPr>
            <a:r>
              <a:rPr lang="uk-UA" dirty="0">
                <a:latin typeface="Arial Narrow" panose="020B0606020202030204" pitchFamily="34" charset="0"/>
              </a:rPr>
              <a:t>Зміна або незбереження даних може бути інтерпретовані як приховування даних.</a:t>
            </a:r>
          </a:p>
          <a:p>
            <a:pPr marL="127000" lvl="0">
              <a:buClr>
                <a:schemeClr val="accent1"/>
              </a:buClr>
              <a:buSzPts val="1600"/>
            </a:pPr>
            <a:endParaRPr lang="uk-UA" dirty="0">
              <a:latin typeface="Arial Narrow" panose="020B0606020202030204" pitchFamily="34" charset="0"/>
            </a:endParaRPr>
          </a:p>
          <a:p>
            <a:pPr marL="127000" lvl="0">
              <a:buClr>
                <a:schemeClr val="accent1"/>
              </a:buClr>
              <a:buSzPts val="1600"/>
            </a:pPr>
            <a:r>
              <a:rPr lang="uk-UA" dirty="0">
                <a:latin typeface="Arial Narrow" panose="020B0606020202030204" pitchFamily="34" charset="0"/>
              </a:rPr>
              <a:t>Тому починати накопичувати дані потрібно:</a:t>
            </a:r>
          </a:p>
          <a:p>
            <a:pPr marL="457200" indent="-330200">
              <a:buClr>
                <a:schemeClr val="accent1"/>
              </a:buClr>
              <a:buSzPts val="1600"/>
              <a:buFont typeface="Barlow Semi Condensed"/>
              <a:buChar char="●"/>
            </a:pPr>
            <a:r>
              <a:rPr lang="uk-UA" dirty="0">
                <a:latin typeface="Arial Narrow" panose="020B0606020202030204" pitchFamily="34" charset="0"/>
              </a:rPr>
              <a:t>з моменту негативного відгуку незадоволеного клієнта,</a:t>
            </a:r>
          </a:p>
          <a:p>
            <a:pPr marL="457200" indent="-330200">
              <a:buClr>
                <a:schemeClr val="accent1"/>
              </a:buClr>
              <a:buSzPts val="1600"/>
              <a:buFont typeface="Barlow Semi Condensed"/>
              <a:buChar char="●"/>
            </a:pPr>
            <a:r>
              <a:rPr lang="uk-UA" dirty="0">
                <a:latin typeface="Arial Narrow" panose="020B0606020202030204" pitchFamily="34" charset="0"/>
              </a:rPr>
              <a:t>отримання претензій (досудових),</a:t>
            </a:r>
          </a:p>
          <a:p>
            <a:pPr marL="457200" indent="-330200">
              <a:buClr>
                <a:schemeClr val="accent1"/>
              </a:buClr>
              <a:buSzPts val="1600"/>
              <a:buFont typeface="Barlow Semi Condensed"/>
              <a:buChar char="●"/>
            </a:pPr>
            <a:r>
              <a:rPr lang="uk-UA" dirty="0">
                <a:latin typeface="Arial Narrow" panose="020B0606020202030204" pitchFamily="34" charset="0"/>
              </a:rPr>
              <a:t>підозри про витік даних або інший інцидент.</a:t>
            </a:r>
          </a:p>
        </p:txBody>
      </p:sp>
    </p:spTree>
    <p:extLst>
      <p:ext uri="{BB962C8B-B14F-4D97-AF65-F5344CB8AC3E}">
        <p14:creationId xmlns:p14="http://schemas.microsoft.com/office/powerpoint/2010/main" val="3643481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437271" y="324474"/>
            <a:ext cx="6611100" cy="645344"/>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Зберігання цифрових доказів </a:t>
            </a:r>
            <a:endParaRPr lang="uk-UA" dirty="0"/>
          </a:p>
        </p:txBody>
      </p:sp>
      <p:sp>
        <p:nvSpPr>
          <p:cNvPr id="3214" name="Google Shape;3214;p57"/>
          <p:cNvSpPr txBox="1">
            <a:spLocks noGrp="1"/>
          </p:cNvSpPr>
          <p:nvPr>
            <p:ph type="subTitle" idx="1"/>
          </p:nvPr>
        </p:nvSpPr>
        <p:spPr>
          <a:xfrm>
            <a:off x="512618" y="969818"/>
            <a:ext cx="3574474" cy="3006434"/>
          </a:xfrm>
          <a:prstGeom prst="rect">
            <a:avLst/>
          </a:prstGeom>
        </p:spPr>
        <p:txBody>
          <a:bodyPr spcFirstLastPara="1" wrap="square" lIns="91425" tIns="91425" rIns="91425" bIns="91425" anchor="t" anchorCtr="0">
            <a:noAutofit/>
          </a:bodyPr>
          <a:lstStyle/>
          <a:p>
            <a:pPr marL="127000" lvl="0">
              <a:buClr>
                <a:schemeClr val="accent1"/>
              </a:buClr>
              <a:buSzPts val="1600"/>
            </a:pPr>
            <a:r>
              <a:rPr lang="uk-UA" dirty="0">
                <a:solidFill>
                  <a:schemeClr val="tx1"/>
                </a:solidFill>
                <a:latin typeface="Arial Narrow" panose="020B0606020202030204" pitchFamily="34" charset="0"/>
              </a:rPr>
              <a:t>Під час зберігання цифрові докази важливо захистити від:</a:t>
            </a:r>
          </a:p>
          <a:p>
            <a:pPr marL="457200" indent="-330200">
              <a:buClr>
                <a:schemeClr val="accent1"/>
              </a:buClr>
              <a:buSzPts val="1600"/>
              <a:buFont typeface="Barlow Semi Condensed"/>
              <a:buChar char="●"/>
            </a:pPr>
            <a:r>
              <a:rPr lang="uk-UA" dirty="0">
                <a:latin typeface="Arial Narrow" panose="020B0606020202030204" pitchFamily="34" charset="0"/>
              </a:rPr>
              <a:t>втрати, </a:t>
            </a:r>
          </a:p>
          <a:p>
            <a:pPr marL="457200" indent="-330200">
              <a:buClr>
                <a:schemeClr val="accent1"/>
              </a:buClr>
              <a:buSzPts val="1600"/>
              <a:buFont typeface="Barlow Semi Condensed"/>
              <a:buChar char="●"/>
            </a:pPr>
            <a:r>
              <a:rPr lang="uk-UA" dirty="0">
                <a:latin typeface="Arial Narrow" panose="020B0606020202030204" pitchFamily="34" charset="0"/>
              </a:rPr>
              <a:t>псування</a:t>
            </a:r>
          </a:p>
          <a:p>
            <a:pPr marL="457200" indent="-330200">
              <a:buClr>
                <a:schemeClr val="accent1"/>
              </a:buClr>
              <a:buSzPts val="1600"/>
              <a:buFont typeface="Barlow Semi Condensed"/>
              <a:buChar char="●"/>
            </a:pPr>
            <a:r>
              <a:rPr lang="uk-UA" dirty="0">
                <a:latin typeface="Arial Narrow" panose="020B0606020202030204" pitchFamily="34" charset="0"/>
              </a:rPr>
              <a:t>підробки.</a:t>
            </a:r>
          </a:p>
          <a:p>
            <a:pPr marL="127000" lvl="0">
              <a:buClr>
                <a:schemeClr val="accent1"/>
              </a:buClr>
              <a:buSzPts val="1600"/>
            </a:pPr>
            <a:endParaRPr lang="uk-UA" dirty="0">
              <a:solidFill>
                <a:schemeClr val="tx1"/>
              </a:solidFill>
              <a:latin typeface="Arial Narrow" panose="020B0606020202030204" pitchFamily="34" charset="0"/>
            </a:endParaRPr>
          </a:p>
          <a:p>
            <a:pPr marL="127000" lvl="0">
              <a:buClr>
                <a:schemeClr val="accent1"/>
              </a:buClr>
              <a:buSzPts val="1600"/>
            </a:pPr>
            <a:r>
              <a:rPr lang="uk-UA" dirty="0">
                <a:solidFill>
                  <a:schemeClr val="tx1"/>
                </a:solidFill>
                <a:latin typeface="Arial Narrow" panose="020B0606020202030204" pitchFamily="34" charset="0"/>
              </a:rPr>
              <a:t>Псування може бути наслідком </a:t>
            </a:r>
          </a:p>
          <a:p>
            <a:pPr marL="457200" lvl="0" indent="-330200">
              <a:buClr>
                <a:schemeClr val="accent1"/>
              </a:buClr>
              <a:buSzPts val="1600"/>
              <a:buFont typeface="Barlow Semi Condensed"/>
              <a:buChar char="●"/>
            </a:pPr>
            <a:r>
              <a:rPr lang="uk-UA" dirty="0">
                <a:latin typeface="Arial Narrow" panose="020B0606020202030204" pitchFamily="34" charset="0"/>
              </a:rPr>
              <a:t>електромагнітного, </a:t>
            </a:r>
          </a:p>
          <a:p>
            <a:pPr marL="457200" lvl="0" indent="-330200">
              <a:buClr>
                <a:schemeClr val="accent1"/>
              </a:buClr>
              <a:buSzPts val="1600"/>
              <a:buFont typeface="Barlow Semi Condensed"/>
              <a:buChar char="●"/>
            </a:pPr>
            <a:r>
              <a:rPr lang="uk-UA" dirty="0">
                <a:latin typeface="Arial Narrow" panose="020B0606020202030204" pitchFamily="34" charset="0"/>
              </a:rPr>
              <a:t>теплового впливу, </a:t>
            </a:r>
          </a:p>
          <a:p>
            <a:pPr marL="457200" lvl="0" indent="-330200">
              <a:buClr>
                <a:schemeClr val="accent1"/>
              </a:buClr>
              <a:buSzPts val="1600"/>
              <a:buFont typeface="Barlow Semi Condensed"/>
              <a:buChar char="●"/>
            </a:pPr>
            <a:r>
              <a:rPr lang="uk-UA" dirty="0">
                <a:latin typeface="Arial Narrow" panose="020B0606020202030204" pitchFamily="34" charset="0"/>
              </a:rPr>
              <a:t>вологості, </a:t>
            </a:r>
          </a:p>
          <a:p>
            <a:pPr marL="457200" lvl="0" indent="-330200">
              <a:buClr>
                <a:schemeClr val="accent1"/>
              </a:buClr>
              <a:buSzPts val="1600"/>
              <a:buFont typeface="Barlow Semi Condensed"/>
              <a:buChar char="●"/>
            </a:pPr>
            <a:r>
              <a:rPr lang="uk-UA" dirty="0">
                <a:latin typeface="Arial Narrow" panose="020B0606020202030204" pitchFamily="34" charset="0"/>
              </a:rPr>
              <a:t>ударів, </a:t>
            </a:r>
          </a:p>
          <a:p>
            <a:pPr marL="457200" lvl="0" indent="-330200">
              <a:buClr>
                <a:schemeClr val="accent1"/>
              </a:buClr>
              <a:buSzPts val="1600"/>
              <a:buFont typeface="Barlow Semi Condensed"/>
              <a:buChar char="●"/>
            </a:pPr>
            <a:r>
              <a:rPr lang="uk-UA" dirty="0">
                <a:latin typeface="Arial Narrow" panose="020B0606020202030204" pitchFamily="34" charset="0"/>
              </a:rPr>
              <a:t>вібрації. </a:t>
            </a:r>
          </a:p>
          <a:p>
            <a:pPr marL="127000" lvl="0">
              <a:buClr>
                <a:schemeClr val="accent1"/>
              </a:buClr>
              <a:buSzPts val="1600"/>
            </a:pPr>
            <a:endParaRPr lang="uk-UA" dirty="0">
              <a:solidFill>
                <a:schemeClr val="tx1"/>
              </a:solidFill>
              <a:latin typeface="Arial Narrow" panose="020B0606020202030204" pitchFamily="34" charset="0"/>
            </a:endParaRPr>
          </a:p>
          <a:p>
            <a:pPr marL="412750" lvl="0" indent="-285750">
              <a:buClr>
                <a:schemeClr val="accent1"/>
              </a:buClr>
              <a:buSzPts val="1600"/>
              <a:buFont typeface="Arial" panose="020B0604020202020204" pitchFamily="34" charset="0"/>
              <a:buChar char="•"/>
            </a:pPr>
            <a:endParaRPr lang="uk-UA" dirty="0">
              <a:latin typeface="Arial Narrow" panose="020B0606020202030204" pitchFamily="34" charset="0"/>
            </a:endParaRPr>
          </a:p>
        </p:txBody>
      </p:sp>
      <p:sp>
        <p:nvSpPr>
          <p:cNvPr id="4" name="Google Shape;3214;p57">
            <a:extLst>
              <a:ext uri="{FF2B5EF4-FFF2-40B4-BE49-F238E27FC236}">
                <a16:creationId xmlns:a16="http://schemas.microsoft.com/office/drawing/2014/main" id="{0B22A165-C285-4D01-93CF-DA96888B3E59}"/>
              </a:ext>
            </a:extLst>
          </p:cNvPr>
          <p:cNvSpPr txBox="1">
            <a:spLocks/>
          </p:cNvSpPr>
          <p:nvPr/>
        </p:nvSpPr>
        <p:spPr>
          <a:xfrm>
            <a:off x="3629891" y="969818"/>
            <a:ext cx="5514108" cy="35329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tx1"/>
                </a:solidFill>
                <a:latin typeface="Arial Narrow" panose="020B0606020202030204" pitchFamily="34" charset="0"/>
              </a:rPr>
              <a:t>Зберігання цифрових доказів:</a:t>
            </a:r>
          </a:p>
          <a:p>
            <a:pPr marL="457200" indent="-330200">
              <a:buClr>
                <a:schemeClr val="accent1"/>
              </a:buClr>
              <a:buSzPts val="1600"/>
              <a:buFont typeface="Barlow Semi Condensed"/>
              <a:buChar char="●"/>
            </a:pPr>
            <a:r>
              <a:rPr lang="uk-UA" dirty="0">
                <a:latin typeface="Arial Narrow" panose="020B0606020202030204" pitchFamily="34" charset="0"/>
              </a:rPr>
              <a:t>на об’єкті зберігання доказів</a:t>
            </a:r>
          </a:p>
          <a:p>
            <a:pPr marL="127000">
              <a:buClr>
                <a:schemeClr val="accent1"/>
              </a:buClr>
              <a:buSzPts val="1600"/>
            </a:pPr>
            <a:r>
              <a:rPr lang="uk-UA" dirty="0">
                <a:latin typeface="Arial Narrow" panose="020B0606020202030204" pitchFamily="34" charset="0"/>
              </a:rPr>
              <a:t>       (засоби контролю фізичної безпеки),</a:t>
            </a:r>
          </a:p>
          <a:p>
            <a:pPr marL="457200" indent="-330200">
              <a:buClr>
                <a:schemeClr val="accent1"/>
              </a:buClr>
              <a:buSzPts val="1600"/>
              <a:buFont typeface="Barlow Semi Condensed"/>
              <a:buChar char="●"/>
            </a:pPr>
            <a:r>
              <a:rPr lang="uk-UA" dirty="0">
                <a:latin typeface="Arial Narrow" panose="020B0606020202030204" pitchFamily="34" charset="0"/>
              </a:rPr>
              <a:t>пакування,</a:t>
            </a:r>
          </a:p>
          <a:p>
            <a:pPr marL="457200" indent="-330200">
              <a:buClr>
                <a:schemeClr val="accent1"/>
              </a:buClr>
              <a:buSzPts val="1600"/>
              <a:buFont typeface="Barlow Semi Condensed"/>
              <a:buChar char="●"/>
            </a:pPr>
            <a:r>
              <a:rPr lang="uk-UA" dirty="0">
                <a:latin typeface="Arial Narrow" panose="020B0606020202030204" pitchFamily="34" charset="0"/>
              </a:rPr>
              <a:t>маркування,</a:t>
            </a:r>
          </a:p>
          <a:p>
            <a:pPr marL="457200" indent="-330200">
              <a:buClr>
                <a:schemeClr val="accent1"/>
              </a:buClr>
              <a:buSzPts val="1600"/>
              <a:buFont typeface="Barlow Semi Condensed"/>
              <a:buChar char="●"/>
            </a:pPr>
            <a:r>
              <a:rPr lang="uk-UA" dirty="0">
                <a:latin typeface="Arial Narrow" panose="020B0606020202030204" pitchFamily="34" charset="0"/>
              </a:rPr>
              <a:t>опечатування (цифровий підпис).</a:t>
            </a:r>
          </a:p>
          <a:p>
            <a:pPr marL="412750" indent="-285750">
              <a:buClr>
                <a:schemeClr val="accent1"/>
              </a:buClr>
              <a:buSzPts val="1600"/>
              <a:buFont typeface="Arial" panose="020B0604020202020204" pitchFamily="34" charset="0"/>
              <a:buChar char="•"/>
            </a:pPr>
            <a:endParaRPr lang="uk-UA" dirty="0">
              <a:solidFill>
                <a:schemeClr val="tx1"/>
              </a:solidFill>
              <a:latin typeface="Arial Narrow" panose="020B0606020202030204" pitchFamily="34" charset="0"/>
            </a:endParaRPr>
          </a:p>
          <a:p>
            <a:pPr marL="127000">
              <a:buClr>
                <a:schemeClr val="accent1"/>
              </a:buClr>
              <a:buSzPts val="1600"/>
            </a:pPr>
            <a:r>
              <a:rPr lang="uk-UA" dirty="0">
                <a:solidFill>
                  <a:schemeClr val="tx1"/>
                </a:solidFill>
                <a:latin typeface="Arial Narrow" panose="020B0606020202030204" pitchFamily="34" charset="0"/>
              </a:rPr>
              <a:t>Збереження відео в якості цифрових доказів: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диск </a:t>
            </a:r>
            <a:r>
              <a:rPr lang="uk-UA" dirty="0">
                <a:latin typeface="Arial Narrow" panose="020B0606020202030204" pitchFamily="34" charset="0"/>
              </a:rPr>
              <a:t>CD/DVD,</a:t>
            </a:r>
          </a:p>
          <a:p>
            <a:pPr marL="457200" indent="-330200">
              <a:buClr>
                <a:schemeClr val="accent1"/>
              </a:buClr>
              <a:buSzPts val="1600"/>
              <a:buFont typeface="Barlow Semi Condensed"/>
              <a:buChar char="●"/>
            </a:pPr>
            <a:r>
              <a:rPr lang="uk-UA" dirty="0">
                <a:latin typeface="Arial Narrow" panose="020B0606020202030204" pitchFamily="34" charset="0"/>
              </a:rPr>
              <a:t>іншій носій (відеофайл завеликий),</a:t>
            </a:r>
          </a:p>
          <a:p>
            <a:pPr marL="457200" indent="-330200">
              <a:buClr>
                <a:schemeClr val="accent1"/>
              </a:buClr>
              <a:buSzPts val="1600"/>
              <a:buFont typeface="Barlow Semi Condensed"/>
              <a:buChar char="●"/>
            </a:pPr>
            <a:r>
              <a:rPr lang="uk-UA" dirty="0">
                <a:latin typeface="Arial Narrow" panose="020B0606020202030204" pitchFamily="34" charset="0"/>
              </a:rPr>
              <a:t>мережеве сховище,</a:t>
            </a:r>
          </a:p>
          <a:p>
            <a:pPr marL="457200" indent="-330200">
              <a:buClr>
                <a:schemeClr val="accent1"/>
              </a:buClr>
              <a:buSzPts val="1600"/>
              <a:buFont typeface="Barlow Semi Condensed"/>
              <a:buChar char="●"/>
            </a:pPr>
            <a:r>
              <a:rPr lang="uk-UA" dirty="0">
                <a:latin typeface="Arial Narrow" panose="020B0606020202030204" pitchFamily="34" charset="0"/>
              </a:rPr>
              <a:t>зміна формату відеофайлу для зменшення його розміру.</a:t>
            </a:r>
          </a:p>
          <a:p>
            <a:pPr marL="412750" indent="-285750">
              <a:buClr>
                <a:schemeClr val="accent1"/>
              </a:buClr>
              <a:buSzPts val="1600"/>
              <a:buFont typeface="Arial" panose="020B0604020202020204" pitchFamily="34" charset="0"/>
              <a:buChar char="•"/>
            </a:pPr>
            <a:endParaRPr lang="uk-UA" dirty="0">
              <a:latin typeface="Arial Narrow" panose="020B0606020202030204" pitchFamily="34" charset="0"/>
            </a:endParaRPr>
          </a:p>
        </p:txBody>
      </p:sp>
    </p:spTree>
    <p:extLst>
      <p:ext uri="{BB962C8B-B14F-4D97-AF65-F5344CB8AC3E}">
        <p14:creationId xmlns:p14="http://schemas.microsoft.com/office/powerpoint/2010/main" val="3826432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561962" y="221680"/>
            <a:ext cx="6611100" cy="637302"/>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Переваги / недоліки доказів з відкритих джерел </a:t>
            </a:r>
            <a:endParaRPr lang="uk-UA" dirty="0"/>
          </a:p>
        </p:txBody>
      </p:sp>
      <p:sp>
        <p:nvSpPr>
          <p:cNvPr id="4" name="Google Shape;3214;p57">
            <a:extLst>
              <a:ext uri="{FF2B5EF4-FFF2-40B4-BE49-F238E27FC236}">
                <a16:creationId xmlns:a16="http://schemas.microsoft.com/office/drawing/2014/main" id="{13134B70-C8FD-4907-BDA6-71B100CA70BB}"/>
              </a:ext>
            </a:extLst>
          </p:cNvPr>
          <p:cNvSpPr txBox="1">
            <a:spLocks/>
          </p:cNvSpPr>
          <p:nvPr/>
        </p:nvSpPr>
        <p:spPr>
          <a:xfrm>
            <a:off x="249381" y="997907"/>
            <a:ext cx="4045528" cy="34596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Переваги:</a:t>
            </a:r>
          </a:p>
          <a:p>
            <a:pPr marL="457200" indent="-330200">
              <a:buClr>
                <a:schemeClr val="accent1"/>
              </a:buClr>
              <a:buSzPts val="1600"/>
              <a:buFont typeface="Barlow Semi Condensed"/>
              <a:buChar char="●"/>
            </a:pPr>
            <a:r>
              <a:rPr lang="uk-UA" dirty="0">
                <a:latin typeface="Arial Narrow" panose="020B0606020202030204" pitchFamily="34" charset="0"/>
              </a:rPr>
              <a:t>Слідчі можуть не мати або мати обмежений фізичний доступ до місця злочину. </a:t>
            </a:r>
          </a:p>
          <a:p>
            <a:pPr marL="457200" indent="-330200">
              <a:buClr>
                <a:schemeClr val="accent1"/>
              </a:buClr>
              <a:buSzPts val="1600"/>
              <a:buFont typeface="Barlow Semi Condensed"/>
              <a:buChar char="●"/>
            </a:pPr>
            <a:r>
              <a:rPr lang="uk-UA" dirty="0">
                <a:latin typeface="Arial Narrow" panose="020B0606020202030204" pitchFamily="34" charset="0"/>
              </a:rPr>
              <a:t>Цифрові докази можна збирати дистанційно та оперативно. </a:t>
            </a:r>
          </a:p>
          <a:p>
            <a:pPr marL="457200" indent="-330200">
              <a:buClr>
                <a:schemeClr val="accent1"/>
              </a:buClr>
              <a:buSzPts val="1600"/>
              <a:buFont typeface="Barlow Semi Condensed"/>
              <a:buChar char="●"/>
            </a:pPr>
            <a:r>
              <a:rPr lang="uk-UA" dirty="0">
                <a:latin typeface="Arial Narrow" panose="020B0606020202030204" pitchFamily="34" charset="0"/>
              </a:rPr>
              <a:t>Такі методи збору доказів є більш економічно ефективними. </a:t>
            </a:r>
          </a:p>
          <a:p>
            <a:pPr marL="457200" indent="-330200">
              <a:buClr>
                <a:schemeClr val="accent1"/>
              </a:buClr>
              <a:buSzPts val="1600"/>
              <a:buFont typeface="Barlow Semi Condensed"/>
              <a:buChar char="●"/>
            </a:pPr>
            <a:r>
              <a:rPr lang="uk-UA" dirty="0">
                <a:latin typeface="Arial Narrow" panose="020B0606020202030204" pitchFamily="34" charset="0"/>
              </a:rPr>
              <a:t>Злочини геноциду та військові злочини передбачають:</a:t>
            </a:r>
          </a:p>
          <a:p>
            <a:pPr marL="720725" indent="-330200">
              <a:buClr>
                <a:schemeClr val="accent1"/>
              </a:buClr>
              <a:buSzPts val="1600"/>
              <a:buFont typeface="Barlow Semi Condensed"/>
              <a:buChar char="●"/>
            </a:pPr>
            <a:r>
              <a:rPr lang="uk-UA" dirty="0">
                <a:latin typeface="Arial Narrow" panose="020B0606020202030204" pitchFamily="34" charset="0"/>
              </a:rPr>
              <a:t>крайню форму насильства, </a:t>
            </a:r>
          </a:p>
          <a:p>
            <a:pPr marL="720725" indent="-330200">
              <a:buClr>
                <a:schemeClr val="accent1"/>
              </a:buClr>
              <a:buSzPts val="1600"/>
              <a:buFont typeface="Barlow Semi Condensed"/>
              <a:buChar char="●"/>
            </a:pPr>
            <a:r>
              <a:rPr lang="uk-UA" dirty="0">
                <a:latin typeface="Arial Narrow" panose="020B0606020202030204" pitchFamily="34" charset="0"/>
              </a:rPr>
              <a:t>територіальну масштабність, </a:t>
            </a:r>
          </a:p>
          <a:p>
            <a:pPr marL="720725" indent="-330200">
              <a:buClr>
                <a:schemeClr val="accent1"/>
              </a:buClr>
              <a:buSzPts val="1600"/>
              <a:buFont typeface="Barlow Semi Condensed"/>
              <a:buChar char="●"/>
            </a:pPr>
            <a:r>
              <a:rPr lang="uk-UA" dirty="0">
                <a:latin typeface="Arial Narrow" panose="020B0606020202030204" pitchFamily="34" charset="0"/>
              </a:rPr>
              <a:t>неможливість допиту великої кількості підозрюваних та жертв.</a:t>
            </a:r>
          </a:p>
        </p:txBody>
      </p:sp>
      <p:sp>
        <p:nvSpPr>
          <p:cNvPr id="5" name="Google Shape;3214;p57">
            <a:extLst>
              <a:ext uri="{FF2B5EF4-FFF2-40B4-BE49-F238E27FC236}">
                <a16:creationId xmlns:a16="http://schemas.microsoft.com/office/drawing/2014/main" id="{EA5614B5-5096-4C90-A999-6F1FAB09D86A}"/>
              </a:ext>
            </a:extLst>
          </p:cNvPr>
          <p:cNvSpPr txBox="1">
            <a:spLocks/>
          </p:cNvSpPr>
          <p:nvPr/>
        </p:nvSpPr>
        <p:spPr>
          <a:xfrm>
            <a:off x="4294909" y="997907"/>
            <a:ext cx="4045528" cy="34596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Недоліки:</a:t>
            </a:r>
          </a:p>
          <a:p>
            <a:pPr marL="457200" indent="-330200">
              <a:buClr>
                <a:schemeClr val="accent1"/>
              </a:buClr>
              <a:buSzPts val="1600"/>
              <a:buFont typeface="Barlow Semi Condensed"/>
              <a:buChar char="●"/>
            </a:pPr>
            <a:r>
              <a:rPr lang="uk-UA" dirty="0">
                <a:latin typeface="Arial Narrow" panose="020B0606020202030204" pitchFamily="34" charset="0"/>
              </a:rPr>
              <a:t>Будь-хто може розміщувати в мережі «Інтернет» що завгодно. </a:t>
            </a:r>
          </a:p>
          <a:p>
            <a:pPr marL="457200" indent="-330200">
              <a:buClr>
                <a:schemeClr val="accent1"/>
              </a:buClr>
              <a:buSzPts val="1600"/>
              <a:buFont typeface="Barlow Semi Condensed"/>
              <a:buChar char="●"/>
            </a:pPr>
            <a:r>
              <a:rPr lang="uk-UA" dirty="0">
                <a:latin typeface="Arial Narrow" panose="020B0606020202030204" pitchFamily="34" charset="0"/>
              </a:rPr>
              <a:t>Представники хакерських спільнот можуть фальсифікувати інформацію. </a:t>
            </a:r>
          </a:p>
          <a:p>
            <a:pPr marL="457200" indent="-330200">
              <a:buClr>
                <a:schemeClr val="accent1"/>
              </a:buClr>
              <a:buSzPts val="1600"/>
              <a:buFont typeface="Barlow Semi Condensed"/>
              <a:buChar char="●"/>
            </a:pPr>
            <a:r>
              <a:rPr lang="uk-UA" dirty="0">
                <a:latin typeface="Arial Narrow" panose="020B0606020202030204" pitchFamily="34" charset="0"/>
              </a:rPr>
              <a:t>Авторство інформації можна поставити під сумнів. </a:t>
            </a:r>
          </a:p>
          <a:p>
            <a:pPr marL="457200" indent="-330200">
              <a:buClr>
                <a:schemeClr val="accent1"/>
              </a:buClr>
              <a:buSzPts val="1600"/>
              <a:buFont typeface="Barlow Semi Condensed"/>
              <a:buChar char="●"/>
            </a:pPr>
            <a:r>
              <a:rPr lang="uk-UA" dirty="0">
                <a:latin typeface="Arial Narrow" panose="020B0606020202030204" pitchFamily="34" charset="0"/>
              </a:rPr>
              <a:t>В мережі «Інтернет» можуть бути розмішені відверті фальсифікації та інсценування. </a:t>
            </a:r>
          </a:p>
          <a:p>
            <a:pPr marL="457200" indent="-330200">
              <a:buClr>
                <a:schemeClr val="accent1"/>
              </a:buClr>
              <a:buSzPts val="1600"/>
              <a:buFont typeface="Barlow Semi Condensed"/>
              <a:buChar char="●"/>
            </a:pPr>
            <a:r>
              <a:rPr lang="uk-UA" dirty="0">
                <a:latin typeface="Arial Narrow" panose="020B0606020202030204" pitchFamily="34" charset="0"/>
              </a:rPr>
              <a:t>Фото та відео можуть бути підроблені, в тому числі за допомогою штучного інтелекту</a:t>
            </a:r>
            <a:r>
              <a:rPr lang="ru-RU" dirty="0">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В будь якій момент інформація може бути змінена.</a:t>
            </a:r>
          </a:p>
        </p:txBody>
      </p:sp>
    </p:spTree>
    <p:extLst>
      <p:ext uri="{BB962C8B-B14F-4D97-AF65-F5344CB8AC3E}">
        <p14:creationId xmlns:p14="http://schemas.microsoft.com/office/powerpoint/2010/main" val="1417151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561962" y="221680"/>
            <a:ext cx="6611100" cy="977856"/>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Протокол Берклі </a:t>
            </a:r>
            <a:br>
              <a:rPr lang="uk-UA" dirty="0">
                <a:latin typeface="Bahnschrift SemiBold Condensed" panose="020B0502040204020203" pitchFamily="34" charset="0"/>
              </a:rPr>
            </a:br>
            <a:r>
              <a:rPr lang="uk-UA" dirty="0">
                <a:latin typeface="Bahnschrift SemiBold Condensed" panose="020B0502040204020203" pitchFamily="34" charset="0"/>
              </a:rPr>
              <a:t>розслідування з використанням відкритих даних</a:t>
            </a:r>
            <a:endParaRPr lang="uk-UA" dirty="0"/>
          </a:p>
        </p:txBody>
      </p:sp>
      <p:sp>
        <p:nvSpPr>
          <p:cNvPr id="3214" name="Google Shape;3214;p57"/>
          <p:cNvSpPr txBox="1">
            <a:spLocks noGrp="1"/>
          </p:cNvSpPr>
          <p:nvPr>
            <p:ph type="subTitle" idx="1"/>
          </p:nvPr>
        </p:nvSpPr>
        <p:spPr>
          <a:xfrm>
            <a:off x="4225636" y="1934443"/>
            <a:ext cx="4918364" cy="2147451"/>
          </a:xfrm>
          <a:prstGeom prst="rect">
            <a:avLst/>
          </a:prstGeom>
        </p:spPr>
        <p:txBody>
          <a:bodyPr spcFirstLastPara="1" wrap="square" lIns="91425" tIns="91425" rIns="91425" bIns="91425" anchor="t" anchorCtr="0">
            <a:noAutofit/>
          </a:bodyPr>
          <a:lstStyle/>
          <a:p>
            <a:pPr marL="127000" lvl="0">
              <a:buClr>
                <a:schemeClr val="accent1"/>
              </a:buClr>
              <a:buSzPts val="1600"/>
            </a:pPr>
            <a:r>
              <a:rPr lang="uk-UA" dirty="0">
                <a:solidFill>
                  <a:schemeClr val="accent1"/>
                </a:solidFill>
                <a:latin typeface="Arial Narrow" panose="020B0606020202030204" pitchFamily="34" charset="0"/>
              </a:rPr>
              <a:t>Відкрита інформація - </a:t>
            </a:r>
            <a:r>
              <a:rPr lang="uk-UA" dirty="0">
                <a:latin typeface="Arial Narrow" panose="020B0606020202030204" pitchFamily="34" charset="0"/>
              </a:rPr>
              <a:t>це інформація у відкритому доступі </a:t>
            </a:r>
            <a:br>
              <a:rPr lang="uk-UA" dirty="0">
                <a:latin typeface="Arial Narrow" panose="020B0606020202030204" pitchFamily="34" charset="0"/>
              </a:rPr>
            </a:br>
            <a:r>
              <a:rPr lang="uk-UA" dirty="0">
                <a:latin typeface="Arial Narrow" panose="020B0606020202030204" pitchFamily="34" charset="0"/>
              </a:rPr>
              <a:t>(не вимагає несанкціонованого доступу)</a:t>
            </a:r>
            <a:br>
              <a:rPr lang="uk-UA" dirty="0">
                <a:latin typeface="Arial Narrow" panose="020B0606020202030204" pitchFamily="34" charset="0"/>
              </a:rPr>
            </a:br>
            <a:endParaRPr lang="uk-UA" dirty="0">
              <a:latin typeface="Arial Narrow" panose="020B0606020202030204" pitchFamily="34" charset="0"/>
            </a:endParaRPr>
          </a:p>
          <a:p>
            <a:pPr marL="539750" lvl="0" indent="6350">
              <a:buClr>
                <a:schemeClr val="accent1"/>
              </a:buClr>
              <a:buSzPts val="1600"/>
            </a:pPr>
            <a:r>
              <a:rPr lang="uk-UA" dirty="0">
                <a:solidFill>
                  <a:schemeClr val="accent1"/>
                </a:solidFill>
                <a:latin typeface="Arial Narrow" panose="020B0606020202030204" pitchFamily="34" charset="0"/>
              </a:rPr>
              <a:t>Законні способи отримання</a:t>
            </a:r>
            <a:r>
              <a:rPr lang="uk-UA" dirty="0">
                <a:latin typeface="Arial Narrow" panose="020B0606020202030204" pitchFamily="34" charset="0"/>
              </a:rPr>
              <a:t>:</a:t>
            </a:r>
          </a:p>
          <a:p>
            <a:pPr marL="898525" lvl="0" indent="-330200">
              <a:buClr>
                <a:schemeClr val="accent1"/>
              </a:buClr>
              <a:buSzPts val="1600"/>
              <a:buFont typeface="Barlow Semi Condensed"/>
              <a:buChar char="●"/>
            </a:pPr>
            <a:r>
              <a:rPr lang="uk-UA" dirty="0">
                <a:latin typeface="Arial Narrow" panose="020B0606020202030204" pitchFamily="34" charset="0"/>
              </a:rPr>
              <a:t>спостереження (відкриті сайти)</a:t>
            </a:r>
          </a:p>
          <a:p>
            <a:pPr marL="898525" lvl="0" indent="-330200">
              <a:buClr>
                <a:schemeClr val="accent1"/>
              </a:buClr>
              <a:buSzPts val="1600"/>
              <a:buFont typeface="Barlow Semi Condensed"/>
              <a:buChar char="●"/>
            </a:pPr>
            <a:r>
              <a:rPr lang="uk-UA" dirty="0">
                <a:latin typeface="Arial Narrow" panose="020B0606020202030204" pitchFamily="34" charset="0"/>
              </a:rPr>
              <a:t>купівля (платні платформи для всіх)</a:t>
            </a:r>
          </a:p>
          <a:p>
            <a:pPr marL="898525" lvl="0" indent="-330200">
              <a:buClr>
                <a:schemeClr val="accent1"/>
              </a:buClr>
              <a:buSzPts val="1600"/>
              <a:buFont typeface="Barlow Semi Condensed"/>
              <a:buChar char="●"/>
            </a:pPr>
            <a:r>
              <a:rPr lang="uk-UA" dirty="0">
                <a:latin typeface="Arial Narrow" panose="020B0606020202030204" pitchFamily="34" charset="0"/>
              </a:rPr>
              <a:t>запит (до відповідних органів, компаній)</a:t>
            </a:r>
            <a:br>
              <a:rPr lang="uk-UA" dirty="0">
                <a:latin typeface="Arial Narrow" panose="020B0606020202030204" pitchFamily="34" charset="0"/>
              </a:rPr>
            </a:br>
            <a:endParaRPr lang="uk-UA" dirty="0">
              <a:latin typeface="Arial Narrow" panose="020B0606020202030204" pitchFamily="34" charset="0"/>
            </a:endParaRPr>
          </a:p>
        </p:txBody>
      </p:sp>
      <p:sp>
        <p:nvSpPr>
          <p:cNvPr id="4" name="Google Shape;3214;p57">
            <a:extLst>
              <a:ext uri="{FF2B5EF4-FFF2-40B4-BE49-F238E27FC236}">
                <a16:creationId xmlns:a16="http://schemas.microsoft.com/office/drawing/2014/main" id="{13134B70-C8FD-4907-BDA6-71B100CA70BB}"/>
              </a:ext>
            </a:extLst>
          </p:cNvPr>
          <p:cNvSpPr txBox="1">
            <a:spLocks/>
          </p:cNvSpPr>
          <p:nvPr/>
        </p:nvSpPr>
        <p:spPr>
          <a:xfrm>
            <a:off x="101547" y="710608"/>
            <a:ext cx="4765965" cy="42706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Принципи:</a:t>
            </a:r>
          </a:p>
          <a:p>
            <a:pPr marL="457200" indent="-330200">
              <a:buClr>
                <a:schemeClr val="accent1"/>
              </a:buClr>
              <a:buSzPts val="1600"/>
              <a:buFont typeface="Barlow Semi Condensed"/>
              <a:buChar char="●"/>
            </a:pPr>
            <a:r>
              <a:rPr lang="uk-UA" dirty="0">
                <a:latin typeface="Arial Narrow" panose="020B0606020202030204" pitchFamily="34" charset="0"/>
              </a:rPr>
              <a:t>Професійні:</a:t>
            </a:r>
          </a:p>
          <a:p>
            <a:pPr marL="803275" indent="-330200">
              <a:buClr>
                <a:schemeClr val="accent1"/>
              </a:buClr>
              <a:buSzPts val="1600"/>
              <a:buFont typeface="Barlow Semi Condensed"/>
              <a:buChar char="●"/>
            </a:pPr>
            <a:r>
              <a:rPr lang="uk-UA" dirty="0">
                <a:latin typeface="Arial Narrow" panose="020B0606020202030204" pitchFamily="34" charset="0"/>
              </a:rPr>
              <a:t>компетентність (в галузі цифрових технологій)</a:t>
            </a:r>
          </a:p>
          <a:p>
            <a:pPr marL="803275" indent="-330200">
              <a:buClr>
                <a:schemeClr val="accent1"/>
              </a:buClr>
              <a:buSzPts val="1600"/>
              <a:buFont typeface="Barlow Semi Condensed"/>
              <a:buChar char="●"/>
            </a:pPr>
            <a:r>
              <a:rPr lang="uk-UA" dirty="0">
                <a:latin typeface="Arial Narrow" panose="020B0606020202030204" pitchFamily="34" charset="0"/>
              </a:rPr>
              <a:t>об'єктивність (загальний принцип)</a:t>
            </a:r>
          </a:p>
          <a:p>
            <a:pPr marL="803275" indent="-330200">
              <a:buClr>
                <a:schemeClr val="accent1"/>
              </a:buClr>
              <a:buSzPts val="1600"/>
              <a:buFont typeface="Barlow Semi Condensed"/>
              <a:buChar char="●"/>
            </a:pPr>
            <a:r>
              <a:rPr lang="uk-UA" dirty="0">
                <a:latin typeface="Arial Narrow" panose="020B0606020202030204" pitchFamily="34" charset="0"/>
              </a:rPr>
              <a:t>законність (захист персональних даних)</a:t>
            </a:r>
          </a:p>
          <a:p>
            <a:pPr marL="803275" indent="-330200">
              <a:buClr>
                <a:schemeClr val="accent1"/>
              </a:buClr>
              <a:buSzPts val="1600"/>
              <a:buFont typeface="Barlow Semi Condensed"/>
              <a:buChar char="●"/>
            </a:pPr>
            <a:r>
              <a:rPr lang="uk-UA" dirty="0">
                <a:latin typeface="Arial Narrow" panose="020B0606020202030204" pitchFamily="34" charset="0"/>
              </a:rPr>
              <a:t>поінформованість про безпеку (</a:t>
            </a:r>
            <a:r>
              <a:rPr lang="en-US" dirty="0">
                <a:latin typeface="Arial Narrow" panose="020B0606020202030204" pitchFamily="34" charset="0"/>
              </a:rPr>
              <a:t>CIA)</a:t>
            </a:r>
            <a:endParaRPr lang="uk-UA"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Методологічні:</a:t>
            </a:r>
          </a:p>
          <a:p>
            <a:pPr marL="803275" indent="-330200">
              <a:buClr>
                <a:schemeClr val="accent1"/>
              </a:buClr>
              <a:buSzPts val="1600"/>
              <a:buFont typeface="Barlow Semi Condensed"/>
              <a:buChar char="●"/>
            </a:pPr>
            <a:r>
              <a:rPr lang="uk-UA" dirty="0">
                <a:latin typeface="Arial Narrow" panose="020B0606020202030204" pitchFamily="34" charset="0"/>
              </a:rPr>
              <a:t>точність (збереження даних)</a:t>
            </a:r>
          </a:p>
          <a:p>
            <a:pPr marL="803275" indent="-330200">
              <a:buClr>
                <a:schemeClr val="accent1"/>
              </a:buClr>
              <a:buSzPts val="1600"/>
              <a:buFont typeface="Barlow Semi Condensed"/>
              <a:buChar char="●"/>
            </a:pPr>
            <a:r>
              <a:rPr lang="uk-UA" dirty="0">
                <a:latin typeface="Arial Narrow" panose="020B0606020202030204" pitchFamily="34" charset="0"/>
              </a:rPr>
              <a:t>мінімізація даних (тільки обумовлені метою)</a:t>
            </a:r>
          </a:p>
          <a:p>
            <a:pPr marL="803275" indent="-330200">
              <a:buClr>
                <a:schemeClr val="accent1"/>
              </a:buClr>
              <a:buSzPts val="1600"/>
              <a:buFont typeface="Barlow Semi Condensed"/>
              <a:buChar char="●"/>
            </a:pPr>
            <a:r>
              <a:rPr lang="uk-UA" dirty="0">
                <a:latin typeface="Arial Narrow" panose="020B0606020202030204" pitchFamily="34" charset="0"/>
              </a:rPr>
              <a:t>збереження (зібраних даних)</a:t>
            </a:r>
          </a:p>
          <a:p>
            <a:pPr marL="803275" indent="-330200">
              <a:buClr>
                <a:schemeClr val="accent1"/>
              </a:buClr>
              <a:buSzPts val="1600"/>
              <a:buFont typeface="Barlow Semi Condensed"/>
              <a:buChar char="●"/>
            </a:pPr>
            <a:r>
              <a:rPr lang="uk-UA" dirty="0">
                <a:latin typeface="Arial Narrow" panose="020B0606020202030204" pitchFamily="34" charset="0"/>
              </a:rPr>
              <a:t>безпека (</a:t>
            </a:r>
            <a:r>
              <a:rPr lang="en-US" dirty="0">
                <a:latin typeface="Arial Narrow" panose="020B0606020202030204" pitchFamily="34" charset="0"/>
              </a:rPr>
              <a:t>CIA </a:t>
            </a:r>
            <a:r>
              <a:rPr lang="uk-UA" dirty="0">
                <a:latin typeface="Arial Narrow" panose="020B0606020202030204" pitchFamily="34" charset="0"/>
              </a:rPr>
              <a:t>зібраних даних)</a:t>
            </a:r>
          </a:p>
          <a:p>
            <a:pPr marL="457200" indent="-330200">
              <a:buClr>
                <a:schemeClr val="accent1"/>
              </a:buClr>
              <a:buSzPts val="1600"/>
              <a:buFont typeface="Barlow Semi Condensed"/>
              <a:buChar char="●"/>
            </a:pPr>
            <a:r>
              <a:rPr lang="uk-UA" dirty="0">
                <a:latin typeface="Arial Narrow" panose="020B0606020202030204" pitchFamily="34" charset="0"/>
              </a:rPr>
              <a:t>Етичні:</a:t>
            </a:r>
          </a:p>
          <a:p>
            <a:pPr marL="803275" indent="-330200">
              <a:buClr>
                <a:schemeClr val="accent1"/>
              </a:buClr>
              <a:buSzPts val="1600"/>
              <a:buFont typeface="Barlow Semi Condensed"/>
              <a:buChar char="●"/>
            </a:pPr>
            <a:r>
              <a:rPr lang="uk-UA" dirty="0">
                <a:latin typeface="Arial Narrow" panose="020B0606020202030204" pitchFamily="34" charset="0"/>
              </a:rPr>
              <a:t>гідність (персональні дані)</a:t>
            </a:r>
          </a:p>
          <a:p>
            <a:pPr marL="803275" indent="-330200">
              <a:buClr>
                <a:schemeClr val="accent1"/>
              </a:buClr>
              <a:buSzPts val="1600"/>
              <a:buFont typeface="Barlow Semi Condensed"/>
              <a:buChar char="●"/>
            </a:pPr>
            <a:r>
              <a:rPr lang="uk-UA" dirty="0">
                <a:latin typeface="Arial Narrow" panose="020B0606020202030204" pitchFamily="34" charset="0"/>
              </a:rPr>
              <a:t>тактовність (вибачення)</a:t>
            </a:r>
          </a:p>
          <a:p>
            <a:pPr marL="803275" indent="-330200">
              <a:buClr>
                <a:schemeClr val="accent1"/>
              </a:buClr>
              <a:buSzPts val="1600"/>
              <a:buFont typeface="Barlow Semi Condensed"/>
              <a:buChar char="●"/>
            </a:pPr>
            <a:r>
              <a:rPr lang="uk-UA" dirty="0">
                <a:latin typeface="Arial Narrow" panose="020B0606020202030204" pitchFamily="34" charset="0"/>
              </a:rPr>
              <a:t>інклюзивність (гендерна, національна, релігійна)</a:t>
            </a:r>
          </a:p>
          <a:p>
            <a:pPr marL="803275" indent="-330200">
              <a:buClr>
                <a:schemeClr val="accent1"/>
              </a:buClr>
              <a:buSzPts val="1600"/>
              <a:buFont typeface="Barlow Semi Condensed"/>
              <a:buChar char="●"/>
            </a:pPr>
            <a:r>
              <a:rPr lang="uk-UA" dirty="0">
                <a:latin typeface="Arial Narrow" panose="020B0606020202030204" pitchFamily="34" charset="0"/>
              </a:rPr>
              <a:t>незалежність</a:t>
            </a:r>
          </a:p>
          <a:p>
            <a:pPr marL="803275" indent="-330200">
              <a:buClr>
                <a:schemeClr val="accent1"/>
              </a:buClr>
              <a:buSzPts val="1600"/>
              <a:buFont typeface="Barlow Semi Condensed"/>
              <a:buChar char="●"/>
            </a:pPr>
            <a:r>
              <a:rPr lang="uk-UA" dirty="0">
                <a:latin typeface="Arial Narrow" panose="020B0606020202030204" pitchFamily="34" charset="0"/>
              </a:rPr>
              <a:t>прозорість (верифікованість)</a:t>
            </a:r>
            <a:br>
              <a:rPr lang="uk-UA" dirty="0">
                <a:solidFill>
                  <a:schemeClr val="accent1"/>
                </a:solidFill>
                <a:latin typeface="Arial Narrow" panose="020B0606020202030204" pitchFamily="34" charset="0"/>
              </a:rPr>
            </a:br>
            <a:endParaRPr lang="uk-UA" dirty="0">
              <a:latin typeface="Arial Narrow" panose="020B0606020202030204" pitchFamily="34" charset="0"/>
            </a:endParaRPr>
          </a:p>
        </p:txBody>
      </p:sp>
    </p:spTree>
    <p:extLst>
      <p:ext uri="{BB962C8B-B14F-4D97-AF65-F5344CB8AC3E}">
        <p14:creationId xmlns:p14="http://schemas.microsoft.com/office/powerpoint/2010/main" val="1855550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561962" y="221680"/>
            <a:ext cx="6611100" cy="637302"/>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Склад оперативно-слідчої групи</a:t>
            </a:r>
            <a:endParaRPr lang="uk-UA" dirty="0"/>
          </a:p>
        </p:txBody>
      </p:sp>
      <p:sp>
        <p:nvSpPr>
          <p:cNvPr id="4" name="Google Shape;3214;p57">
            <a:extLst>
              <a:ext uri="{FF2B5EF4-FFF2-40B4-BE49-F238E27FC236}">
                <a16:creationId xmlns:a16="http://schemas.microsoft.com/office/drawing/2014/main" id="{13134B70-C8FD-4907-BDA6-71B100CA70BB}"/>
              </a:ext>
            </a:extLst>
          </p:cNvPr>
          <p:cNvSpPr txBox="1">
            <a:spLocks/>
          </p:cNvSpPr>
          <p:nvPr/>
        </p:nvSpPr>
        <p:spPr>
          <a:xfrm>
            <a:off x="2189017" y="1167808"/>
            <a:ext cx="4405747" cy="20603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Слідчі, </a:t>
            </a:r>
          </a:p>
          <a:p>
            <a:pPr marL="457200" indent="-330200">
              <a:buClr>
                <a:schemeClr val="accent1"/>
              </a:buClr>
              <a:buSzPts val="1600"/>
              <a:buFont typeface="Barlow Semi Condensed"/>
              <a:buChar char="●"/>
            </a:pPr>
            <a:r>
              <a:rPr lang="uk-UA" dirty="0">
                <a:latin typeface="Arial Narrow" panose="020B0606020202030204" pitchFamily="34" charset="0"/>
              </a:rPr>
              <a:t>Оперативні працівники,</a:t>
            </a:r>
          </a:p>
          <a:p>
            <a:pPr marL="457200" indent="-330200">
              <a:buClr>
                <a:schemeClr val="accent1"/>
              </a:buClr>
              <a:buSzPts val="1600"/>
              <a:buFont typeface="Barlow Semi Condensed"/>
              <a:buChar char="●"/>
            </a:pPr>
            <a:r>
              <a:rPr lang="uk-UA" dirty="0">
                <a:latin typeface="Arial Narrow" panose="020B0606020202030204" pitchFamily="34" charset="0"/>
              </a:rPr>
              <a:t>Спеціалісти: </a:t>
            </a:r>
          </a:p>
          <a:p>
            <a:pPr marL="803275" indent="-330200">
              <a:buClr>
                <a:schemeClr val="accent1"/>
              </a:buClr>
              <a:buSzPts val="1600"/>
              <a:buFont typeface="Barlow Semi Condensed"/>
              <a:buChar char="●"/>
            </a:pPr>
            <a:r>
              <a:rPr lang="uk-UA" dirty="0">
                <a:latin typeface="Arial Narrow" panose="020B0606020202030204" pitchFamily="34" charset="0"/>
              </a:rPr>
              <a:t>технічні, </a:t>
            </a:r>
          </a:p>
          <a:p>
            <a:pPr marL="803275" indent="-330200">
              <a:buClr>
                <a:schemeClr val="accent1"/>
              </a:buClr>
              <a:buSzPts val="1600"/>
              <a:buFont typeface="Barlow Semi Condensed"/>
              <a:buChar char="●"/>
            </a:pPr>
            <a:r>
              <a:rPr lang="uk-UA" dirty="0">
                <a:latin typeface="Arial Narrow" panose="020B0606020202030204" pitchFamily="34" charset="0"/>
              </a:rPr>
              <a:t>юридичні,</a:t>
            </a:r>
          </a:p>
          <a:p>
            <a:pPr marL="803275" indent="-330200">
              <a:buClr>
                <a:schemeClr val="accent1"/>
              </a:buClr>
              <a:buSzPts val="1600"/>
              <a:buFont typeface="Barlow Semi Condensed"/>
              <a:buChar char="●"/>
            </a:pPr>
            <a:r>
              <a:rPr lang="uk-UA" dirty="0">
                <a:latin typeface="Arial Narrow" panose="020B0606020202030204" pitchFamily="34" charset="0"/>
              </a:rPr>
              <a:t>іноземні мови.</a:t>
            </a:r>
          </a:p>
        </p:txBody>
      </p:sp>
    </p:spTree>
    <p:extLst>
      <p:ext uri="{BB962C8B-B14F-4D97-AF65-F5344CB8AC3E}">
        <p14:creationId xmlns:p14="http://schemas.microsoft.com/office/powerpoint/2010/main" val="34493697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561962" y="221680"/>
            <a:ext cx="6611100" cy="637302"/>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Робоче місце</a:t>
            </a:r>
            <a:endParaRPr lang="uk-UA" dirty="0"/>
          </a:p>
        </p:txBody>
      </p:sp>
      <p:sp>
        <p:nvSpPr>
          <p:cNvPr id="4" name="Google Shape;3214;p57">
            <a:extLst>
              <a:ext uri="{FF2B5EF4-FFF2-40B4-BE49-F238E27FC236}">
                <a16:creationId xmlns:a16="http://schemas.microsoft.com/office/drawing/2014/main" id="{13134B70-C8FD-4907-BDA6-71B100CA70BB}"/>
              </a:ext>
            </a:extLst>
          </p:cNvPr>
          <p:cNvSpPr txBox="1">
            <a:spLocks/>
          </p:cNvSpPr>
          <p:nvPr/>
        </p:nvSpPr>
        <p:spPr>
          <a:xfrm>
            <a:off x="1136072" y="1292498"/>
            <a:ext cx="7342910" cy="2822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Надійний швидкісне підключення до мережі «Інтернет», виключаючи </a:t>
            </a:r>
            <a:r>
              <a:rPr lang="en-US" dirty="0">
                <a:latin typeface="Arial Narrow" panose="020B0606020202030204" pitchFamily="34" charset="0"/>
              </a:rPr>
              <a:t>Wi-Fi </a:t>
            </a:r>
            <a:r>
              <a:rPr lang="uk-UA" dirty="0">
                <a:latin typeface="Arial Narrow" panose="020B0606020202030204" pitchFamily="34" charset="0"/>
              </a:rPr>
              <a:t>зв’язок.</a:t>
            </a:r>
          </a:p>
          <a:p>
            <a:pPr marL="457200" indent="-330200">
              <a:buClr>
                <a:schemeClr val="accent1"/>
              </a:buClr>
              <a:buSzPts val="1600"/>
              <a:buFont typeface="Barlow Semi Condensed"/>
              <a:buChar char="●"/>
            </a:pPr>
            <a:r>
              <a:rPr lang="uk-UA" dirty="0">
                <a:latin typeface="Arial Narrow" panose="020B0606020202030204" pitchFamily="34" charset="0"/>
              </a:rPr>
              <a:t>Захист від ШПЗ, </a:t>
            </a:r>
          </a:p>
          <a:p>
            <a:pPr marL="457200" indent="-330200">
              <a:buClr>
                <a:schemeClr val="accent1"/>
              </a:buClr>
              <a:buSzPts val="1600"/>
              <a:buFont typeface="Barlow Semi Condensed"/>
              <a:buChar char="●"/>
            </a:pPr>
            <a:r>
              <a:rPr lang="uk-UA" dirty="0">
                <a:latin typeface="Arial Narrow" panose="020B0606020202030204" pitchFamily="34" charset="0"/>
              </a:rPr>
              <a:t>Швидкий </a:t>
            </a:r>
            <a:r>
              <a:rPr lang="en-US" dirty="0">
                <a:latin typeface="Arial Narrow" panose="020B0606020202030204" pitchFamily="34" charset="0"/>
              </a:rPr>
              <a:t>VPN, </a:t>
            </a:r>
            <a:endParaRPr lang="uk-UA"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Проксі-сервери, </a:t>
            </a:r>
          </a:p>
          <a:p>
            <a:pPr marL="457200" indent="-330200">
              <a:buClr>
                <a:schemeClr val="accent1"/>
              </a:buClr>
              <a:buSzPts val="1600"/>
              <a:buFont typeface="Barlow Semi Condensed"/>
              <a:buChar char="●"/>
            </a:pPr>
            <a:r>
              <a:rPr lang="uk-UA" dirty="0">
                <a:latin typeface="Arial Narrow" panose="020B0606020202030204" pitchFamily="34" charset="0"/>
              </a:rPr>
              <a:t>Браузер </a:t>
            </a:r>
            <a:r>
              <a:rPr lang="en-US" dirty="0">
                <a:latin typeface="Arial Narrow" panose="020B0606020202030204" pitchFamily="34" charset="0"/>
              </a:rPr>
              <a:t>TOR. </a:t>
            </a:r>
            <a:endParaRPr lang="uk-UA"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Віртуальні машини </a:t>
            </a:r>
          </a:p>
          <a:p>
            <a:pPr marL="457200" indent="-330200">
              <a:buClr>
                <a:schemeClr val="accent1"/>
              </a:buClr>
              <a:buSzPts val="1600"/>
              <a:buFont typeface="Barlow Semi Condensed"/>
              <a:buChar char="●"/>
            </a:pPr>
            <a:r>
              <a:rPr lang="uk-UA" dirty="0">
                <a:latin typeface="Arial Narrow" panose="020B0606020202030204" pitchFamily="34" charset="0"/>
              </a:rPr>
              <a:t>Резервне копіювання, </a:t>
            </a:r>
          </a:p>
          <a:p>
            <a:pPr marL="457200" indent="-330200">
              <a:buClr>
                <a:schemeClr val="accent1"/>
              </a:buClr>
              <a:buSzPts val="1600"/>
              <a:buFont typeface="Barlow Semi Condensed"/>
              <a:buChar char="●"/>
            </a:pPr>
            <a:r>
              <a:rPr lang="uk-UA" dirty="0">
                <a:latin typeface="Arial Narrow" panose="020B0606020202030204" pitchFamily="34" charset="0"/>
              </a:rPr>
              <a:t>Виділені системи зберігання. </a:t>
            </a:r>
          </a:p>
          <a:p>
            <a:pPr marL="457200" indent="-330200">
              <a:buClr>
                <a:schemeClr val="accent1"/>
              </a:buClr>
              <a:buSzPts val="1600"/>
              <a:buFont typeface="Barlow Semi Condensed"/>
              <a:buChar char="●"/>
            </a:pPr>
            <a:r>
              <a:rPr lang="uk-UA" dirty="0">
                <a:latin typeface="Arial Narrow" panose="020B0606020202030204" pitchFamily="34" charset="0"/>
              </a:rPr>
              <a:t>Фейкові аканти у соцмережах. </a:t>
            </a:r>
          </a:p>
          <a:p>
            <a:pPr marL="457200" indent="-330200">
              <a:buClr>
                <a:schemeClr val="accent1"/>
              </a:buClr>
              <a:buSzPts val="1600"/>
              <a:buFont typeface="Barlow Semi Condensed"/>
              <a:buChar char="●"/>
            </a:pPr>
            <a:r>
              <a:rPr lang="uk-UA" dirty="0">
                <a:latin typeface="Arial Narrow" panose="020B0606020202030204" pitchFamily="34" charset="0"/>
              </a:rPr>
              <a:t>Спеціальні інструменти та ПЗ для пошуку та обробки інформації.</a:t>
            </a:r>
          </a:p>
        </p:txBody>
      </p:sp>
    </p:spTree>
    <p:extLst>
      <p:ext uri="{BB962C8B-B14F-4D97-AF65-F5344CB8AC3E}">
        <p14:creationId xmlns:p14="http://schemas.microsoft.com/office/powerpoint/2010/main" val="11063968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561962" y="221680"/>
            <a:ext cx="6611100" cy="637302"/>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Протоколювання</a:t>
            </a:r>
            <a:endParaRPr lang="uk-UA" dirty="0"/>
          </a:p>
        </p:txBody>
      </p:sp>
      <p:sp>
        <p:nvSpPr>
          <p:cNvPr id="4" name="Google Shape;3214;p57">
            <a:extLst>
              <a:ext uri="{FF2B5EF4-FFF2-40B4-BE49-F238E27FC236}">
                <a16:creationId xmlns:a16="http://schemas.microsoft.com/office/drawing/2014/main" id="{13134B70-C8FD-4907-BDA6-71B100CA70BB}"/>
              </a:ext>
            </a:extLst>
          </p:cNvPr>
          <p:cNvSpPr txBox="1">
            <a:spLocks/>
          </p:cNvSpPr>
          <p:nvPr/>
        </p:nvSpPr>
        <p:spPr>
          <a:xfrm>
            <a:off x="415635" y="858983"/>
            <a:ext cx="4156365" cy="35606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tx1"/>
                </a:solidFill>
                <a:latin typeface="Arial Narrow" panose="020B0606020202030204" pitchFamily="34" charset="0"/>
              </a:rPr>
              <a:t>Важливим аспектом фіксації інформації з відкритих джерел є детальне протоколювання всіх дій під час огляду:</a:t>
            </a:r>
          </a:p>
          <a:p>
            <a:pPr marL="457200" indent="-330200">
              <a:buClr>
                <a:schemeClr val="accent1"/>
              </a:buClr>
              <a:buSzPts val="1600"/>
              <a:buFont typeface="Barlow Semi Condensed"/>
              <a:buChar char="●"/>
            </a:pPr>
            <a:r>
              <a:rPr lang="uk-UA" dirty="0">
                <a:latin typeface="Arial Narrow" panose="020B0606020202030204" pitchFamily="34" charset="0"/>
              </a:rPr>
              <a:t>особи, що ведуть слідчі дії, </a:t>
            </a:r>
          </a:p>
          <a:p>
            <a:pPr marL="457200" indent="-330200">
              <a:buClr>
                <a:schemeClr val="accent1"/>
              </a:buClr>
              <a:buSzPts val="1600"/>
              <a:buFont typeface="Barlow Semi Condensed"/>
              <a:buChar char="●"/>
            </a:pPr>
            <a:r>
              <a:rPr lang="uk-UA" dirty="0">
                <a:latin typeface="Arial Narrow" panose="020B0606020202030204" pitchFamily="34" charset="0"/>
              </a:rPr>
              <a:t>номер комп’ютера, </a:t>
            </a:r>
          </a:p>
          <a:p>
            <a:pPr marL="457200" indent="-330200">
              <a:buClr>
                <a:schemeClr val="accent1"/>
              </a:buClr>
              <a:buSzPts val="1600"/>
              <a:buFont typeface="Barlow Semi Condensed"/>
              <a:buChar char="●"/>
            </a:pPr>
            <a:r>
              <a:rPr lang="uk-UA" dirty="0">
                <a:latin typeface="Arial Narrow" panose="020B0606020202030204" pitchFamily="34" charset="0"/>
              </a:rPr>
              <a:t>назва, версія ОС та браузера, </a:t>
            </a:r>
          </a:p>
          <a:p>
            <a:pPr marL="457200" indent="-330200">
              <a:buClr>
                <a:schemeClr val="accent1"/>
              </a:buClr>
              <a:buSzPts val="1600"/>
              <a:buFont typeface="Barlow Semi Condensed"/>
              <a:buChar char="●"/>
            </a:pPr>
            <a:r>
              <a:rPr lang="uk-UA" dirty="0">
                <a:latin typeface="Arial Narrow" panose="020B0606020202030204" pitchFamily="34" charset="0"/>
              </a:rPr>
              <a:t>назва вебсайту, </a:t>
            </a:r>
          </a:p>
          <a:p>
            <a:pPr marL="457200" indent="-330200">
              <a:buClr>
                <a:schemeClr val="accent1"/>
              </a:buClr>
              <a:buSzPts val="1600"/>
              <a:buFont typeface="Barlow Semi Condensed"/>
              <a:buChar char="●"/>
            </a:pPr>
            <a:r>
              <a:rPr lang="uk-UA" dirty="0">
                <a:latin typeface="Arial Narrow" panose="020B0606020202030204" pitchFamily="34" charset="0"/>
              </a:rPr>
              <a:t>категорія та назва публікації тощо, </a:t>
            </a:r>
          </a:p>
          <a:p>
            <a:pPr marL="457200" indent="-330200">
              <a:buClr>
                <a:schemeClr val="accent1"/>
              </a:buClr>
              <a:buSzPts val="1600"/>
              <a:buFont typeface="Barlow Semi Condensed"/>
              <a:buChar char="●"/>
            </a:pPr>
            <a:r>
              <a:rPr lang="en-US" dirty="0">
                <a:latin typeface="Arial Narrow" panose="020B0606020202030204" pitchFamily="34" charset="0"/>
              </a:rPr>
              <a:t>URL, </a:t>
            </a:r>
            <a:endParaRPr lang="uk-UA"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вихідний </a:t>
            </a:r>
            <a:r>
              <a:rPr lang="en-US" dirty="0">
                <a:latin typeface="Arial Narrow" panose="020B0606020202030204" pitchFamily="34" charset="0"/>
              </a:rPr>
              <a:t>HTML </a:t>
            </a:r>
            <a:r>
              <a:rPr lang="uk-UA" dirty="0">
                <a:latin typeface="Arial Narrow" panose="020B0606020202030204" pitchFamily="34" charset="0"/>
              </a:rPr>
              <a:t>– код  вебсторінки, збереження всієї сторінки з додатковими файлами цієї вебсторінки, </a:t>
            </a:r>
          </a:p>
          <a:p>
            <a:pPr marL="457200" indent="-330200">
              <a:buClr>
                <a:schemeClr val="accent1"/>
              </a:buClr>
              <a:buSzPts val="1600"/>
              <a:buFont typeface="Barlow Semi Condensed"/>
              <a:buChar char="●"/>
            </a:pPr>
            <a:r>
              <a:rPr lang="uk-UA" dirty="0">
                <a:latin typeface="Arial Narrow" panose="020B0606020202030204" pitchFamily="34" charset="0"/>
              </a:rPr>
              <a:t>архівування вебсторінки за допомогою вебархівів, </a:t>
            </a:r>
          </a:p>
        </p:txBody>
      </p:sp>
      <p:sp>
        <p:nvSpPr>
          <p:cNvPr id="5" name="Google Shape;3214;p57">
            <a:extLst>
              <a:ext uri="{FF2B5EF4-FFF2-40B4-BE49-F238E27FC236}">
                <a16:creationId xmlns:a16="http://schemas.microsoft.com/office/drawing/2014/main" id="{2E5CDD55-08EF-4FC9-B30C-178F1D3B694C}"/>
              </a:ext>
            </a:extLst>
          </p:cNvPr>
          <p:cNvSpPr txBox="1">
            <a:spLocks/>
          </p:cNvSpPr>
          <p:nvPr/>
        </p:nvSpPr>
        <p:spPr>
          <a:xfrm>
            <a:off x="4572000" y="1434508"/>
            <a:ext cx="4156365" cy="28500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вбудовані мультимедійні файли, метадані, контекстуальні дані (коментарі, інформація про користувача), </a:t>
            </a:r>
          </a:p>
          <a:p>
            <a:pPr marL="457200" indent="-330200">
              <a:buClr>
                <a:schemeClr val="accent1"/>
              </a:buClr>
              <a:buSzPts val="1600"/>
              <a:buFont typeface="Barlow Semi Condensed"/>
              <a:buChar char="●"/>
            </a:pPr>
            <a:r>
              <a:rPr lang="uk-UA" dirty="0">
                <a:latin typeface="Arial Narrow" panose="020B0606020202030204" pitchFamily="34" charset="0"/>
              </a:rPr>
              <a:t>ІР-адреса машини збору, </a:t>
            </a:r>
          </a:p>
          <a:p>
            <a:pPr marL="457200" indent="-330200">
              <a:buClr>
                <a:schemeClr val="accent1"/>
              </a:buClr>
              <a:buSzPts val="1600"/>
              <a:buFont typeface="Barlow Semi Condensed"/>
              <a:buChar char="●"/>
            </a:pPr>
            <a:r>
              <a:rPr lang="uk-UA" dirty="0">
                <a:latin typeface="Arial Narrow" panose="020B0606020202030204" pitchFamily="34" charset="0"/>
              </a:rPr>
              <a:t>віртуальна особистість, </a:t>
            </a:r>
          </a:p>
          <a:p>
            <a:pPr marL="457200" indent="-330200">
              <a:buClr>
                <a:schemeClr val="accent1"/>
              </a:buClr>
              <a:buSzPts val="1600"/>
              <a:buFont typeface="Barlow Semi Condensed"/>
              <a:buChar char="●"/>
            </a:pPr>
            <a:r>
              <a:rPr lang="uk-UA" dirty="0">
                <a:latin typeface="Arial Narrow" panose="020B0606020202030204" pitchFamily="34" charset="0"/>
              </a:rPr>
              <a:t>мітки часу, </a:t>
            </a:r>
          </a:p>
          <a:p>
            <a:pPr marL="457200" indent="-330200">
              <a:buClr>
                <a:schemeClr val="accent1"/>
              </a:buClr>
              <a:buSzPts val="1600"/>
              <a:buFont typeface="Barlow Semi Condensed"/>
              <a:buChar char="●"/>
            </a:pPr>
            <a:r>
              <a:rPr lang="uk-UA" dirty="0">
                <a:latin typeface="Arial Narrow" panose="020B0606020202030204" pitchFamily="34" charset="0"/>
              </a:rPr>
              <a:t>значення хеш-суми. </a:t>
            </a:r>
          </a:p>
          <a:p>
            <a:pPr marL="127000">
              <a:buClr>
                <a:schemeClr val="accent1"/>
              </a:buClr>
              <a:buSzPts val="1600"/>
            </a:pPr>
            <a:endParaRPr lang="uk-UA" dirty="0">
              <a:solidFill>
                <a:schemeClr val="tx1"/>
              </a:solidFill>
              <a:latin typeface="Arial Narrow" panose="020B0606020202030204" pitchFamily="34" charset="0"/>
            </a:endParaRPr>
          </a:p>
          <a:p>
            <a:pPr marL="127000">
              <a:buClr>
                <a:schemeClr val="accent1"/>
              </a:buClr>
              <a:buSzPts val="1600"/>
            </a:pPr>
            <a:r>
              <a:rPr lang="uk-UA" dirty="0">
                <a:solidFill>
                  <a:schemeClr val="tx1"/>
                </a:solidFill>
                <a:latin typeface="Arial Narrow" panose="020B0606020202030204" pitchFamily="34" charset="0"/>
              </a:rPr>
              <a:t>Збережена цифрова інформація зберігається на диск, без можливості змін або перезапису, який додається до протоколу огляду. </a:t>
            </a:r>
          </a:p>
          <a:p>
            <a:pPr marL="412750" indent="-285750">
              <a:buClr>
                <a:schemeClr val="accent1"/>
              </a:buClr>
              <a:buSzPts val="1600"/>
              <a:buFont typeface="Arial" panose="020B0604020202020204" pitchFamily="34" charset="0"/>
              <a:buChar char="•"/>
            </a:pPr>
            <a:endParaRPr lang="uk-UA"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22081801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561962" y="221680"/>
            <a:ext cx="6611100" cy="595738"/>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Wayback Machine</a:t>
            </a:r>
            <a:endParaRPr lang="uk-UA" dirty="0"/>
          </a:p>
        </p:txBody>
      </p:sp>
      <p:sp>
        <p:nvSpPr>
          <p:cNvPr id="4" name="Google Shape;3214;p57">
            <a:extLst>
              <a:ext uri="{FF2B5EF4-FFF2-40B4-BE49-F238E27FC236}">
                <a16:creationId xmlns:a16="http://schemas.microsoft.com/office/drawing/2014/main" id="{13134B70-C8FD-4907-BDA6-71B100CA70BB}"/>
              </a:ext>
            </a:extLst>
          </p:cNvPr>
          <p:cNvSpPr txBox="1">
            <a:spLocks/>
          </p:cNvSpPr>
          <p:nvPr/>
        </p:nvSpPr>
        <p:spPr>
          <a:xfrm>
            <a:off x="4876800" y="1868516"/>
            <a:ext cx="4238371" cy="19414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Wayback Machine </a:t>
            </a:r>
            <a:r>
              <a:rPr lang="uk-UA" dirty="0">
                <a:solidFill>
                  <a:schemeClr val="tx1"/>
                </a:solidFill>
                <a:latin typeface="Arial Narrow" panose="020B0606020202030204" pitchFamily="34" charset="0"/>
              </a:rPr>
              <a:t>– найбільший загальнодоступний вебархів (зберігає вебконтент з 1996). </a:t>
            </a:r>
          </a:p>
          <a:p>
            <a:pPr marL="457200" indent="-330200">
              <a:buClr>
                <a:schemeClr val="accent1"/>
              </a:buClr>
              <a:buSzPts val="1600"/>
              <a:buFont typeface="Barlow Semi Condensed"/>
              <a:buChar char="●"/>
            </a:pPr>
            <a:r>
              <a:rPr lang="uk-UA" dirty="0">
                <a:latin typeface="Arial Narrow" panose="020B0606020202030204" pitchFamily="34" charset="0"/>
              </a:rPr>
              <a:t>перевірка – чи є вже потрібна вебсторінка в архіві (пошук за ключовими словами). </a:t>
            </a:r>
          </a:p>
          <a:p>
            <a:pPr marL="457200" indent="-330200">
              <a:buClr>
                <a:schemeClr val="accent1"/>
              </a:buClr>
              <a:buSzPts val="1600"/>
              <a:buFont typeface="Barlow Semi Condensed"/>
              <a:buChar char="●"/>
            </a:pPr>
            <a:r>
              <a:rPr lang="uk-UA" dirty="0">
                <a:latin typeface="Arial Narrow" panose="020B0606020202030204" pitchFamily="34" charset="0"/>
              </a:rPr>
              <a:t>додавання конкретної сторінки до вебархіву.</a:t>
            </a:r>
          </a:p>
        </p:txBody>
      </p:sp>
      <p:pic>
        <p:nvPicPr>
          <p:cNvPr id="7" name="Рисунок 6">
            <a:extLst>
              <a:ext uri="{FF2B5EF4-FFF2-40B4-BE49-F238E27FC236}">
                <a16:creationId xmlns:a16="http://schemas.microsoft.com/office/drawing/2014/main" id="{E868163C-4829-4467-81B1-52CC15EEE206}"/>
              </a:ext>
            </a:extLst>
          </p:cNvPr>
          <p:cNvPicPr/>
          <p:nvPr/>
        </p:nvPicPr>
        <p:blipFill>
          <a:blip r:embed="rId3"/>
          <a:srcRect/>
          <a:stretch>
            <a:fillRect/>
          </a:stretch>
        </p:blipFill>
        <p:spPr bwMode="auto">
          <a:xfrm>
            <a:off x="-1" y="983672"/>
            <a:ext cx="4876801" cy="4036983"/>
          </a:xfrm>
          <a:prstGeom prst="rect">
            <a:avLst/>
          </a:prstGeom>
          <a:noFill/>
          <a:ln w="9525">
            <a:noFill/>
            <a:miter lim="800000"/>
            <a:headEnd/>
            <a:tailEnd/>
          </a:ln>
        </p:spPr>
      </p:pic>
    </p:spTree>
    <p:extLst>
      <p:ext uri="{BB962C8B-B14F-4D97-AF65-F5344CB8AC3E}">
        <p14:creationId xmlns:p14="http://schemas.microsoft.com/office/powerpoint/2010/main" val="5204516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561962" y="221680"/>
            <a:ext cx="6611100" cy="595738"/>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Archive.today</a:t>
            </a:r>
            <a:endParaRPr lang="uk-UA" dirty="0"/>
          </a:p>
        </p:txBody>
      </p:sp>
      <p:sp>
        <p:nvSpPr>
          <p:cNvPr id="4" name="Google Shape;3214;p57">
            <a:extLst>
              <a:ext uri="{FF2B5EF4-FFF2-40B4-BE49-F238E27FC236}">
                <a16:creationId xmlns:a16="http://schemas.microsoft.com/office/drawing/2014/main" id="{13134B70-C8FD-4907-BDA6-71B100CA70BB}"/>
              </a:ext>
            </a:extLst>
          </p:cNvPr>
          <p:cNvSpPr txBox="1">
            <a:spLocks/>
          </p:cNvSpPr>
          <p:nvPr/>
        </p:nvSpPr>
        <p:spPr>
          <a:xfrm>
            <a:off x="170329" y="817419"/>
            <a:ext cx="7796034" cy="43260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Вебсторінка має бути менше 50 МБт. </a:t>
            </a:r>
          </a:p>
          <a:p>
            <a:pPr marL="457200" indent="-330200">
              <a:buClr>
                <a:schemeClr val="accent1"/>
              </a:buClr>
              <a:buSzPts val="1600"/>
              <a:buFont typeface="Barlow Semi Condensed"/>
              <a:buChar char="●"/>
            </a:pPr>
            <a:r>
              <a:rPr lang="uk-UA" dirty="0">
                <a:latin typeface="Arial Narrow" panose="020B0606020202030204" pitchFamily="34" charset="0"/>
              </a:rPr>
              <a:t>Дані зберігаються 3 рази на різних серверах в різних дата-центрах, </a:t>
            </a:r>
          </a:p>
          <a:p>
            <a:pPr marL="457200" indent="-330200">
              <a:buClr>
                <a:schemeClr val="accent1"/>
              </a:buClr>
              <a:buSzPts val="1600"/>
              <a:buFont typeface="Barlow Semi Condensed"/>
              <a:buChar char="●"/>
            </a:pPr>
            <a:r>
              <a:rPr lang="uk-UA" dirty="0">
                <a:latin typeface="Arial Narrow" panose="020B0606020202030204" pitchFamily="34" charset="0"/>
              </a:rPr>
              <a:t>Зображення дублюються 2 рази. </a:t>
            </a:r>
          </a:p>
          <a:p>
            <a:pPr marL="457200" indent="-330200">
              <a:buClr>
                <a:schemeClr val="accent1"/>
              </a:buClr>
              <a:buSzPts val="1600"/>
              <a:buFont typeface="Barlow Semi Condensed"/>
              <a:buChar char="●"/>
            </a:pPr>
            <a:r>
              <a:rPr lang="uk-UA" dirty="0">
                <a:latin typeface="Arial Narrow" panose="020B0606020202030204" pitchFamily="34" charset="0"/>
              </a:rPr>
              <a:t>Термін збереження не лімітується. </a:t>
            </a:r>
          </a:p>
          <a:p>
            <a:pPr marL="457200" indent="-330200">
              <a:buClr>
                <a:schemeClr val="accent1"/>
              </a:buClr>
              <a:buSzPts val="1600"/>
              <a:buFont typeface="Barlow Semi Condensed"/>
              <a:buChar char="●"/>
            </a:pPr>
            <a:r>
              <a:rPr lang="uk-UA" dirty="0">
                <a:latin typeface="Arial Narrow" panose="020B0606020202030204" pitchFamily="34" charset="0"/>
              </a:rPr>
              <a:t>Конфіденційність завантажувача.</a:t>
            </a:r>
          </a:p>
          <a:p>
            <a:pPr marL="127000">
              <a:buClr>
                <a:schemeClr val="accent1"/>
              </a:buClr>
              <a:buSzPts val="1600"/>
            </a:pPr>
            <a:endParaRPr lang="uk-UA" dirty="0">
              <a:solidFill>
                <a:schemeClr val="tx1"/>
              </a:solidFill>
              <a:latin typeface="Arial Narrow" panose="020B0606020202030204" pitchFamily="34" charset="0"/>
            </a:endParaRPr>
          </a:p>
          <a:p>
            <a:pPr marL="127000">
              <a:buClr>
                <a:schemeClr val="accent1"/>
              </a:buClr>
              <a:buSzPts val="1600"/>
            </a:pPr>
            <a:r>
              <a:rPr lang="uk-UA" dirty="0">
                <a:solidFill>
                  <a:schemeClr val="tx1"/>
                </a:solidFill>
                <a:latin typeface="Arial Narrow" panose="020B0606020202030204" pitchFamily="34" charset="0"/>
              </a:rPr>
              <a:t>Зберігає:</a:t>
            </a:r>
          </a:p>
          <a:p>
            <a:pPr marL="457200" indent="-330200">
              <a:buClr>
                <a:schemeClr val="accent1"/>
              </a:buClr>
              <a:buSzPts val="1600"/>
              <a:buFont typeface="Barlow Semi Condensed"/>
              <a:buChar char="●"/>
            </a:pPr>
            <a:r>
              <a:rPr lang="uk-UA" dirty="0">
                <a:latin typeface="Arial Narrow" panose="020B0606020202030204" pitchFamily="34" charset="0"/>
              </a:rPr>
              <a:t>текст, </a:t>
            </a:r>
          </a:p>
          <a:p>
            <a:pPr marL="457200" indent="-330200">
              <a:buClr>
                <a:schemeClr val="accent1"/>
              </a:buClr>
              <a:buSzPts val="1600"/>
              <a:buFont typeface="Barlow Semi Condensed"/>
              <a:buChar char="●"/>
            </a:pPr>
            <a:r>
              <a:rPr lang="uk-UA" dirty="0">
                <a:latin typeface="Arial Narrow" panose="020B0606020202030204" pitchFamily="34" charset="0"/>
              </a:rPr>
              <a:t>зображення, </a:t>
            </a:r>
          </a:p>
          <a:p>
            <a:pPr marL="457200" indent="-330200">
              <a:buClr>
                <a:schemeClr val="accent1"/>
              </a:buClr>
              <a:buSzPts val="1600"/>
              <a:buFont typeface="Barlow Semi Condensed"/>
              <a:buChar char="●"/>
            </a:pPr>
            <a:r>
              <a:rPr lang="uk-UA" dirty="0">
                <a:latin typeface="Arial Narrow" panose="020B0606020202030204" pitchFamily="34" charset="0"/>
              </a:rPr>
              <a:t>фрейми, </a:t>
            </a:r>
          </a:p>
          <a:p>
            <a:pPr marL="457200" indent="-330200">
              <a:buClr>
                <a:schemeClr val="accent1"/>
              </a:buClr>
              <a:buSzPts val="1600"/>
              <a:buFont typeface="Barlow Semi Condensed"/>
              <a:buChar char="●"/>
            </a:pPr>
            <a:r>
              <a:rPr lang="uk-UA" dirty="0">
                <a:latin typeface="Arial Narrow" panose="020B0606020202030204" pitchFamily="34" charset="0"/>
              </a:rPr>
              <a:t>зображення, </a:t>
            </a:r>
          </a:p>
          <a:p>
            <a:pPr marL="457200" indent="-330200">
              <a:buClr>
                <a:schemeClr val="accent1"/>
              </a:buClr>
              <a:buSzPts val="1600"/>
              <a:buFont typeface="Barlow Semi Condensed"/>
              <a:buChar char="●"/>
            </a:pPr>
            <a:r>
              <a:rPr lang="en-US" dirty="0">
                <a:latin typeface="Arial Narrow" panose="020B0606020202030204" pitchFamily="34" charset="0"/>
              </a:rPr>
              <a:t>Javascript.</a:t>
            </a:r>
            <a:r>
              <a:rPr lang="uk-UA" dirty="0">
                <a:latin typeface="Arial Narrow" panose="020B0606020202030204" pitchFamily="34" charset="0"/>
              </a:rPr>
              <a:t> </a:t>
            </a:r>
          </a:p>
          <a:p>
            <a:pPr marL="127000">
              <a:buClr>
                <a:schemeClr val="accent1"/>
              </a:buClr>
              <a:buSzPts val="1600"/>
            </a:pPr>
            <a:endParaRPr lang="uk-UA" dirty="0">
              <a:solidFill>
                <a:schemeClr val="tx1"/>
              </a:solidFill>
              <a:latin typeface="Arial Narrow" panose="020B0606020202030204" pitchFamily="34" charset="0"/>
            </a:endParaRPr>
          </a:p>
          <a:p>
            <a:pPr marL="127000">
              <a:buClr>
                <a:schemeClr val="accent1"/>
              </a:buClr>
              <a:buSzPts val="1600"/>
            </a:pPr>
            <a:r>
              <a:rPr lang="uk-UA" dirty="0">
                <a:solidFill>
                  <a:schemeClr val="tx1"/>
                </a:solidFill>
                <a:latin typeface="Arial Narrow" panose="020B0606020202030204" pitchFamily="34" charset="0"/>
              </a:rPr>
              <a:t>Не зберігає: </a:t>
            </a:r>
          </a:p>
          <a:p>
            <a:pPr marL="457200" indent="-330200">
              <a:buClr>
                <a:schemeClr val="accent1"/>
              </a:buClr>
              <a:buSzPts val="1600"/>
              <a:buFont typeface="Barlow Semi Condensed"/>
              <a:buChar char="●"/>
            </a:pPr>
            <a:r>
              <a:rPr lang="en-US" dirty="0">
                <a:latin typeface="Arial Narrow" panose="020B0606020202030204" pitchFamily="34" charset="0"/>
              </a:rPr>
              <a:t>flash,</a:t>
            </a:r>
            <a:r>
              <a:rPr lang="uk-UA" dirty="0">
                <a:latin typeface="Arial Narrow" panose="020B0606020202030204" pitchFamily="34" charset="0"/>
              </a:rPr>
              <a:t> </a:t>
            </a:r>
          </a:p>
          <a:p>
            <a:pPr marL="457200" indent="-330200">
              <a:buClr>
                <a:schemeClr val="accent1"/>
              </a:buClr>
              <a:buSzPts val="1600"/>
              <a:buFont typeface="Barlow Semi Condensed"/>
              <a:buChar char="●"/>
            </a:pPr>
            <a:r>
              <a:rPr lang="uk-UA" dirty="0">
                <a:latin typeface="Arial Narrow" panose="020B0606020202030204" pitchFamily="34" charset="0"/>
              </a:rPr>
              <a:t>відео та аудіо, </a:t>
            </a:r>
          </a:p>
          <a:p>
            <a:pPr marL="457200" indent="-330200">
              <a:buClr>
                <a:schemeClr val="accent1"/>
              </a:buClr>
              <a:buSzPts val="1600"/>
              <a:buFont typeface="Barlow Semi Condensed"/>
              <a:buChar char="●"/>
            </a:pPr>
            <a:r>
              <a:rPr lang="uk-UA" dirty="0">
                <a:latin typeface="Arial Narrow" panose="020B0606020202030204" pitchFamily="34" charset="0"/>
              </a:rPr>
              <a:t>PDF, RSS, XML. </a:t>
            </a:r>
          </a:p>
        </p:txBody>
      </p:sp>
      <p:pic>
        <p:nvPicPr>
          <p:cNvPr id="5" name="Рисунок 4">
            <a:extLst>
              <a:ext uri="{FF2B5EF4-FFF2-40B4-BE49-F238E27FC236}">
                <a16:creationId xmlns:a16="http://schemas.microsoft.com/office/drawing/2014/main" id="{648478C8-85A0-4CF1-AB12-17E133E3D5A3}"/>
              </a:ext>
            </a:extLst>
          </p:cNvPr>
          <p:cNvPicPr/>
          <p:nvPr/>
        </p:nvPicPr>
        <p:blipFill>
          <a:blip r:embed="rId3"/>
          <a:srcRect/>
          <a:stretch>
            <a:fillRect/>
          </a:stretch>
        </p:blipFill>
        <p:spPr bwMode="auto">
          <a:xfrm>
            <a:off x="3408218" y="1413157"/>
            <a:ext cx="5735782" cy="3730344"/>
          </a:xfrm>
          <a:prstGeom prst="rect">
            <a:avLst/>
          </a:prstGeom>
          <a:noFill/>
          <a:ln w="9525">
            <a:noFill/>
            <a:miter lim="800000"/>
            <a:headEnd/>
            <a:tailEnd/>
          </a:ln>
        </p:spPr>
      </p:pic>
    </p:spTree>
    <p:extLst>
      <p:ext uri="{BB962C8B-B14F-4D97-AF65-F5344CB8AC3E}">
        <p14:creationId xmlns:p14="http://schemas.microsoft.com/office/powerpoint/2010/main" val="18833868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561962" y="221680"/>
            <a:ext cx="6611100" cy="595738"/>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Perma.cc</a:t>
            </a:r>
            <a:endParaRPr lang="uk-UA" dirty="0"/>
          </a:p>
        </p:txBody>
      </p:sp>
      <p:sp>
        <p:nvSpPr>
          <p:cNvPr id="4" name="Google Shape;3214;p57">
            <a:extLst>
              <a:ext uri="{FF2B5EF4-FFF2-40B4-BE49-F238E27FC236}">
                <a16:creationId xmlns:a16="http://schemas.microsoft.com/office/drawing/2014/main" id="{13134B70-C8FD-4907-BDA6-71B100CA70BB}"/>
              </a:ext>
            </a:extLst>
          </p:cNvPr>
          <p:cNvSpPr txBox="1">
            <a:spLocks/>
          </p:cNvSpPr>
          <p:nvPr/>
        </p:nvSpPr>
        <p:spPr>
          <a:xfrm>
            <a:off x="5126183" y="1865168"/>
            <a:ext cx="4170218" cy="16123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платний сервіс вебархіву. </a:t>
            </a:r>
          </a:p>
          <a:p>
            <a:pPr marL="457200" indent="-330200">
              <a:buClr>
                <a:schemeClr val="accent1"/>
              </a:buClr>
              <a:buSzPts val="1600"/>
              <a:buFont typeface="Barlow Semi Condensed"/>
              <a:buChar char="●"/>
            </a:pPr>
            <a:r>
              <a:rPr lang="uk-UA" dirty="0">
                <a:latin typeface="Arial Narrow" panose="020B0606020202030204" pitchFamily="34" charset="0"/>
              </a:rPr>
              <a:t>академічні установи та суди можуть безкоштовно:</a:t>
            </a:r>
          </a:p>
          <a:p>
            <a:pPr marL="803275" indent="-330200">
              <a:buClr>
                <a:schemeClr val="accent1"/>
              </a:buClr>
              <a:buSzPts val="1600"/>
              <a:buFont typeface="Barlow Semi Condensed"/>
              <a:buChar char="●"/>
            </a:pPr>
            <a:r>
              <a:rPr lang="uk-UA" dirty="0">
                <a:latin typeface="Arial Narrow" panose="020B0606020202030204" pitchFamily="34" charset="0"/>
              </a:rPr>
              <a:t>стати реєстраторами, </a:t>
            </a:r>
          </a:p>
          <a:p>
            <a:pPr marL="803275" indent="-330200">
              <a:buClr>
                <a:schemeClr val="accent1"/>
              </a:buClr>
              <a:buSzPts val="1600"/>
              <a:buFont typeface="Barlow Semi Condensed"/>
              <a:buChar char="●"/>
            </a:pPr>
            <a:r>
              <a:rPr lang="uk-UA" dirty="0">
                <a:latin typeface="Arial Narrow" panose="020B0606020202030204" pitchFamily="34" charset="0"/>
              </a:rPr>
              <a:t>надавати облікові записи своїм користувачам.</a:t>
            </a:r>
          </a:p>
        </p:txBody>
      </p:sp>
      <p:pic>
        <p:nvPicPr>
          <p:cNvPr id="6" name="Рисунок 5">
            <a:extLst>
              <a:ext uri="{FF2B5EF4-FFF2-40B4-BE49-F238E27FC236}">
                <a16:creationId xmlns:a16="http://schemas.microsoft.com/office/drawing/2014/main" id="{4B2AF851-1C21-45E9-827A-DF60D3504E46}"/>
              </a:ext>
            </a:extLst>
          </p:cNvPr>
          <p:cNvPicPr/>
          <p:nvPr/>
        </p:nvPicPr>
        <p:blipFill>
          <a:blip r:embed="rId3"/>
          <a:srcRect/>
          <a:stretch>
            <a:fillRect/>
          </a:stretch>
        </p:blipFill>
        <p:spPr bwMode="auto">
          <a:xfrm>
            <a:off x="267507" y="1174894"/>
            <a:ext cx="4747837" cy="2967615"/>
          </a:xfrm>
          <a:prstGeom prst="rect">
            <a:avLst/>
          </a:prstGeom>
          <a:noFill/>
          <a:ln w="9525">
            <a:noFill/>
            <a:miter lim="800000"/>
            <a:headEnd/>
            <a:tailEnd/>
          </a:ln>
        </p:spPr>
      </p:pic>
    </p:spTree>
    <p:extLst>
      <p:ext uri="{BB962C8B-B14F-4D97-AF65-F5344CB8AC3E}">
        <p14:creationId xmlns:p14="http://schemas.microsoft.com/office/powerpoint/2010/main" val="209370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49" y="181433"/>
            <a:ext cx="6611100" cy="703938"/>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Тема 4. Аналіз оперативної пам’яті  (0,5 л.)</a:t>
            </a:r>
            <a:endParaRPr lang="uk-UA" dirty="0"/>
          </a:p>
        </p:txBody>
      </p:sp>
      <p:sp>
        <p:nvSpPr>
          <p:cNvPr id="7" name="Google Shape;3214;p57">
            <a:extLst>
              <a:ext uri="{FF2B5EF4-FFF2-40B4-BE49-F238E27FC236}">
                <a16:creationId xmlns:a16="http://schemas.microsoft.com/office/drawing/2014/main" id="{81CCDE03-4974-4DDE-96EC-9700CB8F61CA}"/>
              </a:ext>
            </a:extLst>
          </p:cNvPr>
          <p:cNvSpPr txBox="1">
            <a:spLocks/>
          </p:cNvSpPr>
          <p:nvPr/>
        </p:nvSpPr>
        <p:spPr>
          <a:xfrm>
            <a:off x="1029181" y="885371"/>
            <a:ext cx="3949219" cy="3907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Формати запису оперативної пам’яті.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Артефакти в дампі ОЗП: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активні драйвери пристроїв,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руткіти,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мережеві з'єднання,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процеси,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імена користувачів,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паролі,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завантажені </a:t>
            </a:r>
            <a:r>
              <a:rPr lang="en-US" dirty="0">
                <a:solidFill>
                  <a:schemeClr val="tx1"/>
                </a:solidFill>
                <a:latin typeface="Arial Narrow" panose="020B0606020202030204" pitchFamily="34" charset="0"/>
              </a:rPr>
              <a:t>DLL </a:t>
            </a:r>
            <a:r>
              <a:rPr lang="uk-UA" dirty="0">
                <a:solidFill>
                  <a:schemeClr val="tx1"/>
                </a:solidFill>
                <a:latin typeface="Arial Narrow" panose="020B0606020202030204" pitchFamily="34" charset="0"/>
              </a:rPr>
              <a:t>бібліотеки,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буфер клавіатури,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обміну,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ключі шифрування,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сесії, </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активні діалоги в додатках соцмереж,</a:t>
            </a:r>
          </a:p>
          <a:p>
            <a:pPr marL="812800" indent="-330200">
              <a:buClr>
                <a:schemeClr val="accent1"/>
              </a:buClr>
              <a:buSzPts val="1600"/>
              <a:buFont typeface="Barlow Semi Condensed"/>
              <a:buChar char="●"/>
            </a:pPr>
            <a:r>
              <a:rPr lang="uk-UA" dirty="0">
                <a:solidFill>
                  <a:schemeClr val="tx1"/>
                </a:solidFill>
                <a:latin typeface="Arial Narrow" panose="020B0606020202030204" pitchFamily="34" charset="0"/>
              </a:rPr>
              <a:t>відкриті, розпаковані файли.</a:t>
            </a:r>
          </a:p>
        </p:txBody>
      </p:sp>
    </p:spTree>
    <p:extLst>
      <p:ext uri="{BB962C8B-B14F-4D97-AF65-F5344CB8AC3E}">
        <p14:creationId xmlns:p14="http://schemas.microsoft.com/office/powerpoint/2010/main" val="3747207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5" name="Google Shape;2155;p38">
            <a:extLst>
              <a:ext uri="{FF2B5EF4-FFF2-40B4-BE49-F238E27FC236}">
                <a16:creationId xmlns:a16="http://schemas.microsoft.com/office/drawing/2014/main" id="{06236386-B57B-48F8-BAF4-E10AA8CDD82A}"/>
              </a:ext>
            </a:extLst>
          </p:cNvPr>
          <p:cNvSpPr txBox="1">
            <a:spLocks noGrp="1"/>
          </p:cNvSpPr>
          <p:nvPr>
            <p:ph type="title"/>
          </p:nvPr>
        </p:nvSpPr>
        <p:spPr>
          <a:xfrm>
            <a:off x="2971800" y="2000274"/>
            <a:ext cx="32004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uk-UA" sz="4700" dirty="0">
                <a:latin typeface="Bahnschrift SemiBold Condensed" panose="020B0502040204020203" pitchFamily="34" charset="0"/>
              </a:rPr>
              <a:t>ТЕМА</a:t>
            </a:r>
            <a:endParaRPr sz="4700" dirty="0">
              <a:latin typeface="Bahnschrift SemiBold Condensed" panose="020B0502040204020203" pitchFamily="34" charset="0"/>
            </a:endParaRPr>
          </a:p>
        </p:txBody>
      </p:sp>
      <p:sp>
        <p:nvSpPr>
          <p:cNvPr id="6" name="Google Shape;2156;p38">
            <a:extLst>
              <a:ext uri="{FF2B5EF4-FFF2-40B4-BE49-F238E27FC236}">
                <a16:creationId xmlns:a16="http://schemas.microsoft.com/office/drawing/2014/main" id="{23895C04-8FC0-4ECB-9249-7ADF6A57045A}"/>
              </a:ext>
            </a:extLst>
          </p:cNvPr>
          <p:cNvSpPr txBox="1">
            <a:spLocks/>
          </p:cNvSpPr>
          <p:nvPr/>
        </p:nvSpPr>
        <p:spPr>
          <a:xfrm>
            <a:off x="2971800" y="928140"/>
            <a:ext cx="2967600" cy="1069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9600" dirty="0">
                <a:latin typeface="Bahnschrift SemiBold Condensed" panose="020B0502040204020203" pitchFamily="34" charset="0"/>
              </a:rPr>
              <a:t>0</a:t>
            </a:r>
            <a:r>
              <a:rPr lang="uk-UA" sz="9600" dirty="0">
                <a:latin typeface="Bahnschrift SemiBold Condensed" panose="020B0502040204020203" pitchFamily="34" charset="0"/>
              </a:rPr>
              <a:t>3</a:t>
            </a:r>
            <a:endParaRPr lang="en" sz="9600" dirty="0">
              <a:latin typeface="Bahnschrift SemiBold Condensed" panose="020B0502040204020203" pitchFamily="34" charset="0"/>
            </a:endParaRPr>
          </a:p>
        </p:txBody>
      </p:sp>
      <p:sp>
        <p:nvSpPr>
          <p:cNvPr id="7" name="Google Shape;2157;p38">
            <a:extLst>
              <a:ext uri="{FF2B5EF4-FFF2-40B4-BE49-F238E27FC236}">
                <a16:creationId xmlns:a16="http://schemas.microsoft.com/office/drawing/2014/main" id="{D4610D2C-DFED-419E-ACEC-911AED6D05FF}"/>
              </a:ext>
            </a:extLst>
          </p:cNvPr>
          <p:cNvSpPr txBox="1">
            <a:spLocks/>
          </p:cNvSpPr>
          <p:nvPr/>
        </p:nvSpPr>
        <p:spPr>
          <a:xfrm>
            <a:off x="1615440" y="2804874"/>
            <a:ext cx="5913119" cy="804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uk-UA" sz="2400" dirty="0">
                <a:latin typeface="Arial Narrow" panose="020B0606020202030204" pitchFamily="34" charset="0"/>
              </a:rPr>
              <a:t>Цифрові артефакти файлових </a:t>
            </a:r>
          </a:p>
          <a:p>
            <a:pPr algn="ctr"/>
            <a:r>
              <a:rPr lang="uk-UA" sz="2400" dirty="0">
                <a:latin typeface="Arial Narrow" panose="020B0606020202030204" pitchFamily="34" charset="0"/>
              </a:rPr>
              <a:t>та операційних систем</a:t>
            </a:r>
            <a:endParaRPr lang="uk-UA" sz="2400" dirty="0">
              <a:latin typeface="Arial Narrow" panose="020B0606020202030204" pitchFamily="34" charset="0"/>
              <a:sym typeface="Barlow Semi Condensed"/>
            </a:endParaRPr>
          </a:p>
        </p:txBody>
      </p:sp>
    </p:spTree>
    <p:extLst>
      <p:ext uri="{BB962C8B-B14F-4D97-AF65-F5344CB8AC3E}">
        <p14:creationId xmlns:p14="http://schemas.microsoft.com/office/powerpoint/2010/main" val="2900272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9" name="Google Shape;2329;p44"/>
          <p:cNvSpPr txBox="1">
            <a:spLocks noGrp="1"/>
          </p:cNvSpPr>
          <p:nvPr>
            <p:ph type="title"/>
          </p:nvPr>
        </p:nvSpPr>
        <p:spPr>
          <a:xfrm>
            <a:off x="904362" y="1902847"/>
            <a:ext cx="3248338" cy="402300"/>
          </a:xfrm>
          <a:prstGeom prst="rect">
            <a:avLst/>
          </a:prstGeom>
        </p:spPr>
        <p:txBody>
          <a:bodyPr spcFirstLastPara="1" wrap="square" lIns="91425" tIns="91425" rIns="91425" bIns="91425" anchor="b" anchorCtr="0">
            <a:noAutofit/>
          </a:bodyPr>
          <a:lstStyle/>
          <a:p>
            <a:pPr lvl="0" algn="l"/>
            <a:r>
              <a:rPr lang="uk-UA" sz="2000" dirty="0">
                <a:latin typeface="Arial Narrow" panose="020B0606020202030204" pitchFamily="34" charset="0"/>
              </a:rPr>
              <a:t>Операційна система (ОС)</a:t>
            </a:r>
            <a:endParaRPr sz="2000" dirty="0">
              <a:latin typeface="Arial Narrow" panose="020B0606020202030204" pitchFamily="34" charset="0"/>
              <a:sym typeface="Barlow Semi Condensed Medium"/>
            </a:endParaRPr>
          </a:p>
        </p:txBody>
      </p:sp>
      <p:sp>
        <p:nvSpPr>
          <p:cNvPr id="2330" name="Google Shape;2330;p44"/>
          <p:cNvSpPr txBox="1">
            <a:spLocks noGrp="1"/>
          </p:cNvSpPr>
          <p:nvPr>
            <p:ph type="subTitle" idx="1"/>
          </p:nvPr>
        </p:nvSpPr>
        <p:spPr>
          <a:xfrm>
            <a:off x="904362" y="2130065"/>
            <a:ext cx="3248337" cy="1434770"/>
          </a:xfrm>
          <a:prstGeom prst="rect">
            <a:avLst/>
          </a:prstGeom>
        </p:spPr>
        <p:txBody>
          <a:bodyPr spcFirstLastPara="1" wrap="square" lIns="91425" tIns="91425" rIns="91425" bIns="91425" anchor="t" anchorCtr="0">
            <a:noAutofit/>
          </a:bodyPr>
          <a:lstStyle/>
          <a:p>
            <a:pPr lvl="0"/>
            <a:r>
              <a:rPr lang="uk-UA" sz="1600" dirty="0">
                <a:latin typeface="Arial Narrow" panose="020B0606020202030204" pitchFamily="34" charset="0"/>
              </a:rPr>
              <a:t>це базове програмне забезпечення, що керує апаратними ресурсами комп'ютера та забезпечує середовище для виконання програм користувача.</a:t>
            </a:r>
          </a:p>
        </p:txBody>
      </p:sp>
      <p:grpSp>
        <p:nvGrpSpPr>
          <p:cNvPr id="4" name="Google Shape;2326;p44">
            <a:extLst>
              <a:ext uri="{FF2B5EF4-FFF2-40B4-BE49-F238E27FC236}">
                <a16:creationId xmlns:a16="http://schemas.microsoft.com/office/drawing/2014/main" id="{29334C78-D0AC-4EB8-807A-52EC560C37D9}"/>
              </a:ext>
            </a:extLst>
          </p:cNvPr>
          <p:cNvGrpSpPr/>
          <p:nvPr/>
        </p:nvGrpSpPr>
        <p:grpSpPr>
          <a:xfrm>
            <a:off x="4360149" y="632092"/>
            <a:ext cx="3879489" cy="3879489"/>
            <a:chOff x="4522050" y="622650"/>
            <a:chExt cx="3898200" cy="3898200"/>
          </a:xfrm>
        </p:grpSpPr>
        <p:sp>
          <p:nvSpPr>
            <p:cNvPr id="5" name="Google Shape;2327;p44">
              <a:extLst>
                <a:ext uri="{FF2B5EF4-FFF2-40B4-BE49-F238E27FC236}">
                  <a16:creationId xmlns:a16="http://schemas.microsoft.com/office/drawing/2014/main" id="{1E8C27C3-8EA9-4AED-BE5F-5C46FFB07B1A}"/>
                </a:ext>
              </a:extLst>
            </p:cNvPr>
            <p:cNvSpPr/>
            <p:nvPr/>
          </p:nvSpPr>
          <p:spPr>
            <a:xfrm>
              <a:off x="4522050" y="622650"/>
              <a:ext cx="3898200" cy="3898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328;p44">
              <a:extLst>
                <a:ext uri="{FF2B5EF4-FFF2-40B4-BE49-F238E27FC236}">
                  <a16:creationId xmlns:a16="http://schemas.microsoft.com/office/drawing/2014/main" id="{43DEDFC4-D826-4592-876E-7A2731EA1AA1}"/>
                </a:ext>
              </a:extLst>
            </p:cNvPr>
            <p:cNvSpPr/>
            <p:nvPr/>
          </p:nvSpPr>
          <p:spPr>
            <a:xfrm>
              <a:off x="4698900" y="799500"/>
              <a:ext cx="3544500" cy="3544500"/>
            </a:xfrm>
            <a:prstGeom prst="ellipse">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Google Shape;2331;p44">
            <a:extLst>
              <a:ext uri="{FF2B5EF4-FFF2-40B4-BE49-F238E27FC236}">
                <a16:creationId xmlns:a16="http://schemas.microsoft.com/office/drawing/2014/main" id="{E2C8C06D-8A15-4925-B96B-B4E018F373EA}"/>
              </a:ext>
            </a:extLst>
          </p:cNvPr>
          <p:cNvPicPr preferRelativeResize="0"/>
          <p:nvPr/>
        </p:nvPicPr>
        <p:blipFill rotWithShape="1">
          <a:blip r:embed="rId3">
            <a:alphaModFix/>
          </a:blip>
          <a:srcRect l="34985" r="2674"/>
          <a:stretch/>
        </p:blipFill>
        <p:spPr>
          <a:xfrm>
            <a:off x="4718153" y="995200"/>
            <a:ext cx="3144600" cy="3153000"/>
          </a:xfrm>
          <a:prstGeom prst="ellipse">
            <a:avLst/>
          </a:prstGeom>
          <a:noFill/>
          <a:ln>
            <a:noFill/>
          </a:ln>
        </p:spPr>
      </p:pic>
    </p:spTree>
    <p:extLst>
      <p:ext uri="{BB962C8B-B14F-4D97-AF65-F5344CB8AC3E}">
        <p14:creationId xmlns:p14="http://schemas.microsoft.com/office/powerpoint/2010/main" val="41488344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337660" y="419018"/>
            <a:ext cx="6036862"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a:latin typeface="Bahnschrift SemiBold Condensed" panose="020B0502040204020203" pitchFamily="34" charset="0"/>
              </a:rPr>
              <a:t>Windows</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pic>
        <p:nvPicPr>
          <p:cNvPr id="3" name="Picture 4" descr="Evolution of Windows Logos : r/pcmasterrace">
            <a:extLst>
              <a:ext uri="{FF2B5EF4-FFF2-40B4-BE49-F238E27FC236}">
                <a16:creationId xmlns:a16="http://schemas.microsoft.com/office/drawing/2014/main" id="{73FC51C5-B54C-45B5-808E-59585E5A81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4" t="29464" r="5831" b="22241"/>
          <a:stretch/>
        </p:blipFill>
        <p:spPr bwMode="auto">
          <a:xfrm>
            <a:off x="290284" y="1579949"/>
            <a:ext cx="8249296" cy="251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006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13" name="Picture 6" descr="Linux Logo PNG Vector (PDF) Free Download">
            <a:extLst>
              <a:ext uri="{FF2B5EF4-FFF2-40B4-BE49-F238E27FC236}">
                <a16:creationId xmlns:a16="http://schemas.microsoft.com/office/drawing/2014/main" id="{DEEA0B4C-2521-4475-96BC-F2458EF8E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76" y="1459820"/>
            <a:ext cx="2223860" cy="2223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ile:Logo Collage Linux Distro.png - Wikimedia Commons">
            <a:extLst>
              <a:ext uri="{FF2B5EF4-FFF2-40B4-BE49-F238E27FC236}">
                <a16:creationId xmlns:a16="http://schemas.microsoft.com/office/drawing/2014/main" id="{AE900103-77AF-4402-8C38-BD65E4501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79" y="205424"/>
            <a:ext cx="4838229" cy="483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178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en-US" dirty="0">
                <a:latin typeface="Bahnschrift SemiBold Condensed" panose="020B0502040204020203" pitchFamily="34" charset="0"/>
              </a:rPr>
              <a:t>macOS</a:t>
            </a:r>
            <a:endParaRPr dirty="0"/>
          </a:p>
        </p:txBody>
      </p:sp>
      <p:pic>
        <p:nvPicPr>
          <p:cNvPr id="5" name="Picture 2" descr="List of Apple macOS versions with details – Deepak Keswani">
            <a:extLst>
              <a:ext uri="{FF2B5EF4-FFF2-40B4-BE49-F238E27FC236}">
                <a16:creationId xmlns:a16="http://schemas.microsoft.com/office/drawing/2014/main" id="{D354D79C-F303-447B-8298-9CE260922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402" y="730133"/>
            <a:ext cx="5861123" cy="4341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4802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pic>
        <p:nvPicPr>
          <p:cNvPr id="4" name="Picture 2" descr="Android Version Names and Logos">
            <a:extLst>
              <a:ext uri="{FF2B5EF4-FFF2-40B4-BE49-F238E27FC236}">
                <a16:creationId xmlns:a16="http://schemas.microsoft.com/office/drawing/2014/main" id="{4E36FF53-3B53-4C27-9EF3-65D0A4A481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79" t="14262" r="7186" b="5874"/>
          <a:stretch/>
        </p:blipFill>
        <p:spPr bwMode="auto">
          <a:xfrm>
            <a:off x="1960418" y="346363"/>
            <a:ext cx="5859070" cy="4588921"/>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3213;p57">
            <a:extLst>
              <a:ext uri="{FF2B5EF4-FFF2-40B4-BE49-F238E27FC236}">
                <a16:creationId xmlns:a16="http://schemas.microsoft.com/office/drawing/2014/main" id="{69BDE031-8EAD-41B9-BB90-63C0DBC7A845}"/>
              </a:ext>
            </a:extLst>
          </p:cNvPr>
          <p:cNvSpPr txBox="1">
            <a:spLocks noGrp="1"/>
          </p:cNvSpPr>
          <p:nvPr>
            <p:ph type="title"/>
          </p:nvPr>
        </p:nvSpPr>
        <p:spPr>
          <a:xfrm>
            <a:off x="-372568" y="3510320"/>
            <a:ext cx="2693806"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a:latin typeface="Bahnschrift SemiBold Condensed" panose="020B0502040204020203" pitchFamily="34" charset="0"/>
              </a:rPr>
              <a:t>Android</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Tree>
    <p:extLst>
      <p:ext uri="{BB962C8B-B14F-4D97-AF65-F5344CB8AC3E}">
        <p14:creationId xmlns:p14="http://schemas.microsoft.com/office/powerpoint/2010/main" val="40495062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337660" y="419018"/>
            <a:ext cx="6036862"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a:latin typeface="Bahnschrift SemiBold Condensed" panose="020B0502040204020203" pitchFamily="34" charset="0"/>
              </a:rPr>
              <a:t>iOS</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pic>
        <p:nvPicPr>
          <p:cNvPr id="4098" name="Picture 2" descr="iOS Logo and symbol, meaning, history, PNG, brand">
            <a:extLst>
              <a:ext uri="{FF2B5EF4-FFF2-40B4-BE49-F238E27FC236}">
                <a16:creationId xmlns:a16="http://schemas.microsoft.com/office/drawing/2014/main" id="{99853EC1-5C5C-4C49-A944-3882803A8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099" y="2236053"/>
            <a:ext cx="2199279" cy="1131259"/>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FDC144D0-2050-4EB5-993F-1D026EBD8697}"/>
              </a:ext>
            </a:extLst>
          </p:cNvPr>
          <p:cNvPicPr>
            <a:picLocks noChangeAspect="1"/>
          </p:cNvPicPr>
          <p:nvPr/>
        </p:nvPicPr>
        <p:blipFill>
          <a:blip r:embed="rId4"/>
          <a:stretch>
            <a:fillRect/>
          </a:stretch>
        </p:blipFill>
        <p:spPr>
          <a:xfrm>
            <a:off x="390739" y="1469712"/>
            <a:ext cx="5231210" cy="2663942"/>
          </a:xfrm>
          <a:prstGeom prst="rect">
            <a:avLst/>
          </a:prstGeom>
        </p:spPr>
      </p:pic>
    </p:spTree>
    <p:extLst>
      <p:ext uri="{BB962C8B-B14F-4D97-AF65-F5344CB8AC3E}">
        <p14:creationId xmlns:p14="http://schemas.microsoft.com/office/powerpoint/2010/main" val="5357454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1" name="Google Shape;2241;p42"/>
          <p:cNvSpPr txBox="1">
            <a:spLocks noGrp="1"/>
          </p:cNvSpPr>
          <p:nvPr>
            <p:ph type="title"/>
          </p:nvPr>
        </p:nvSpPr>
        <p:spPr>
          <a:xfrm>
            <a:off x="1823475" y="338328"/>
            <a:ext cx="5496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uk-UA" dirty="0">
                <a:latin typeface="Bahnschrift SemiBold Condensed" panose="020B0502040204020203" pitchFamily="34" charset="0"/>
              </a:rPr>
              <a:t>Файлові системи</a:t>
            </a:r>
            <a:endParaRPr dirty="0">
              <a:latin typeface="Bahnschrift SemiBold Condensed" panose="020B0502040204020203" pitchFamily="34" charset="0"/>
            </a:endParaRPr>
          </a:p>
        </p:txBody>
      </p:sp>
      <p:graphicFrame>
        <p:nvGraphicFramePr>
          <p:cNvPr id="2242" name="Google Shape;2242;p42"/>
          <p:cNvGraphicFramePr/>
          <p:nvPr>
            <p:extLst>
              <p:ext uri="{D42A27DB-BD31-4B8C-83A1-F6EECF244321}">
                <p14:modId xmlns:p14="http://schemas.microsoft.com/office/powerpoint/2010/main" val="3112924734"/>
              </p:ext>
            </p:extLst>
          </p:nvPr>
        </p:nvGraphicFramePr>
        <p:xfrm>
          <a:off x="1019959" y="2172480"/>
          <a:ext cx="6962898" cy="1219140"/>
        </p:xfrm>
        <a:graphic>
          <a:graphicData uri="http://schemas.openxmlformats.org/drawingml/2006/table">
            <a:tbl>
              <a:tblPr>
                <a:noFill/>
                <a:tableStyleId>{38E3BCCB-9313-457D-9F71-D81FAAE90DCB}</a:tableStyleId>
              </a:tblPr>
              <a:tblGrid>
                <a:gridCol w="1157184">
                  <a:extLst>
                    <a:ext uri="{9D8B030D-6E8A-4147-A177-3AD203B41FA5}">
                      <a16:colId xmlns:a16="http://schemas.microsoft.com/office/drawing/2014/main" val="20000"/>
                    </a:ext>
                  </a:extLst>
                </a:gridCol>
                <a:gridCol w="857002">
                  <a:extLst>
                    <a:ext uri="{9D8B030D-6E8A-4147-A177-3AD203B41FA5}">
                      <a16:colId xmlns:a16="http://schemas.microsoft.com/office/drawing/2014/main" val="3885150706"/>
                    </a:ext>
                  </a:extLst>
                </a:gridCol>
                <a:gridCol w="1239982">
                  <a:extLst>
                    <a:ext uri="{9D8B030D-6E8A-4147-A177-3AD203B41FA5}">
                      <a16:colId xmlns:a16="http://schemas.microsoft.com/office/drawing/2014/main" val="20001"/>
                    </a:ext>
                  </a:extLst>
                </a:gridCol>
                <a:gridCol w="1468582">
                  <a:extLst>
                    <a:ext uri="{9D8B030D-6E8A-4147-A177-3AD203B41FA5}">
                      <a16:colId xmlns:a16="http://schemas.microsoft.com/office/drawing/2014/main" val="20002"/>
                    </a:ext>
                  </a:extLst>
                </a:gridCol>
                <a:gridCol w="1212273">
                  <a:extLst>
                    <a:ext uri="{9D8B030D-6E8A-4147-A177-3AD203B41FA5}">
                      <a16:colId xmlns:a16="http://schemas.microsoft.com/office/drawing/2014/main" val="20003"/>
                    </a:ext>
                  </a:extLst>
                </a:gridCol>
                <a:gridCol w="1027875">
                  <a:extLst>
                    <a:ext uri="{9D8B030D-6E8A-4147-A177-3AD203B41FA5}">
                      <a16:colId xmlns:a16="http://schemas.microsoft.com/office/drawing/2014/main" val="20004"/>
                    </a:ext>
                  </a:extLst>
                </a:gridCol>
              </a:tblGrid>
              <a:tr h="504750">
                <a:tc>
                  <a:txBody>
                    <a:bodyPr/>
                    <a:lstStyle/>
                    <a:p>
                      <a:pPr marL="0" lvl="0" indent="0" algn="l" rtl="0">
                        <a:spcBef>
                          <a:spcPts val="0"/>
                        </a:spcBef>
                        <a:spcAft>
                          <a:spcPts val="0"/>
                        </a:spcAft>
                        <a:buNone/>
                      </a:pPr>
                      <a:r>
                        <a:rPr lang="uk-UA" b="0" dirty="0">
                          <a:solidFill>
                            <a:srgbClr val="595959"/>
                          </a:solidFill>
                          <a:latin typeface="Arial Narrow" panose="020B0606020202030204" pitchFamily="34" charset="0"/>
                          <a:ea typeface="Barlow Semi Condensed Medium"/>
                          <a:cs typeface="Barlow Semi Condensed Medium"/>
                          <a:sym typeface="Barlow Semi Condensed Medium"/>
                        </a:rPr>
                        <a:t>Операційна</a:t>
                      </a:r>
                    </a:p>
                    <a:p>
                      <a:pPr marL="0" lvl="0" indent="0" algn="l" rtl="0">
                        <a:spcBef>
                          <a:spcPts val="0"/>
                        </a:spcBef>
                        <a:spcAft>
                          <a:spcPts val="0"/>
                        </a:spcAft>
                        <a:buNone/>
                      </a:pPr>
                      <a:r>
                        <a:rPr lang="uk-UA" b="0" dirty="0">
                          <a:solidFill>
                            <a:srgbClr val="595959"/>
                          </a:solidFill>
                          <a:latin typeface="Arial Narrow" panose="020B0606020202030204" pitchFamily="34" charset="0"/>
                          <a:ea typeface="Barlow Semi Condensed Medium"/>
                          <a:cs typeface="Barlow Semi Condensed Medium"/>
                          <a:sym typeface="Barlow Semi Condensed Medium"/>
                        </a:rPr>
                        <a:t>система</a:t>
                      </a:r>
                      <a:endParaRPr b="0" dirty="0">
                        <a:solidFill>
                          <a:srgbClr val="595959"/>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US" dirty="0">
                          <a:solidFill>
                            <a:srgbClr val="595959"/>
                          </a:solidFill>
                          <a:latin typeface="Barlow Semi Condensed Medium"/>
                          <a:ea typeface="Barlow Semi Condensed Medium"/>
                          <a:cs typeface="Barlow Semi Condensed Medium"/>
                          <a:sym typeface="Barlow Semi Condensed Medium"/>
                        </a:rPr>
                        <a:t>Windows</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dirty="0">
                          <a:solidFill>
                            <a:srgbClr val="595959"/>
                          </a:solidFill>
                          <a:latin typeface="Barlow Semi Condensed Medium"/>
                          <a:ea typeface="Barlow Semi Condensed Medium"/>
                          <a:cs typeface="Barlow Semi Condensed Medium"/>
                          <a:sym typeface="Barlow Semi Condensed Medium"/>
                        </a:rPr>
                        <a:t>Windows, USB</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dirty="0">
                          <a:solidFill>
                            <a:srgbClr val="595959"/>
                          </a:solidFill>
                          <a:latin typeface="Barlow Semi Condensed Medium"/>
                          <a:ea typeface="Barlow Semi Condensed Medium"/>
                          <a:cs typeface="Barlow Semi Condensed Medium"/>
                          <a:sym typeface="Barlow Semi Condensed Medium"/>
                        </a:rPr>
                        <a:t>Windows, macOS, </a:t>
                      </a:r>
                      <a:endParaRPr lang="uk-UA" dirty="0">
                        <a:solidFill>
                          <a:srgbClr val="595959"/>
                        </a:solidFill>
                        <a:latin typeface="Barlow Semi Condensed Medium"/>
                        <a:ea typeface="Barlow Semi Condensed Medium"/>
                        <a:cs typeface="Barlow Semi Condensed Medium"/>
                        <a:sym typeface="Barlow Semi Condensed Medium"/>
                      </a:endParaRPr>
                    </a:p>
                    <a:p>
                      <a:pPr marL="0" lvl="0" indent="0" algn="l" rtl="0">
                        <a:spcBef>
                          <a:spcPts val="0"/>
                        </a:spcBef>
                        <a:spcAft>
                          <a:spcPts val="0"/>
                        </a:spcAft>
                        <a:buNone/>
                      </a:pPr>
                      <a:r>
                        <a:rPr lang="en-US" dirty="0">
                          <a:solidFill>
                            <a:srgbClr val="595959"/>
                          </a:solidFill>
                          <a:latin typeface="Barlow Semi Condensed Medium"/>
                          <a:ea typeface="Barlow Semi Condensed Medium"/>
                          <a:cs typeface="Barlow Semi Condensed Medium"/>
                          <a:sym typeface="Barlow Semi Condensed Medium"/>
                        </a:rPr>
                        <a:t>Android</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dirty="0">
                          <a:solidFill>
                            <a:srgbClr val="595959"/>
                          </a:solidFill>
                          <a:latin typeface="Barlow Semi Condensed Medium"/>
                          <a:ea typeface="Barlow Semi Condensed Medium"/>
                          <a:cs typeface="Barlow Semi Condensed Medium"/>
                          <a:sym typeface="Barlow Semi Condensed Medium"/>
                        </a:rPr>
                        <a:t>Linux, Android</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dirty="0">
                          <a:solidFill>
                            <a:srgbClr val="595959"/>
                          </a:solidFill>
                          <a:latin typeface="Barlow Semi Condensed Medium"/>
                          <a:ea typeface="Barlow Semi Condensed Medium"/>
                          <a:cs typeface="Barlow Semi Condensed Medium"/>
                          <a:sym typeface="Barlow Semi Condensed Medium"/>
                        </a:rPr>
                        <a:t>macOS, iOS</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04750">
                <a:tc>
                  <a:txBody>
                    <a:bodyPr/>
                    <a:lstStyle/>
                    <a:p>
                      <a:pPr marL="0" lvl="0" indent="0" algn="l" rtl="0">
                        <a:spcBef>
                          <a:spcPts val="0"/>
                        </a:spcBef>
                        <a:spcAft>
                          <a:spcPts val="0"/>
                        </a:spcAft>
                        <a:buNone/>
                      </a:pPr>
                      <a:r>
                        <a:rPr lang="uk-UA" b="0" dirty="0">
                          <a:solidFill>
                            <a:srgbClr val="595959"/>
                          </a:solidFill>
                          <a:latin typeface="Arial Narrow" panose="020B0606020202030204" pitchFamily="34" charset="0"/>
                          <a:ea typeface="Barlow Semi Condensed Medium"/>
                          <a:cs typeface="Barlow Semi Condensed Medium"/>
                          <a:sym typeface="Barlow Semi Condensed Medium"/>
                        </a:rPr>
                        <a:t>Файлова</a:t>
                      </a:r>
                    </a:p>
                    <a:p>
                      <a:pPr marL="0" lvl="0" indent="0" algn="l" rtl="0">
                        <a:spcBef>
                          <a:spcPts val="0"/>
                        </a:spcBef>
                        <a:spcAft>
                          <a:spcPts val="0"/>
                        </a:spcAft>
                        <a:buNone/>
                      </a:pPr>
                      <a:r>
                        <a:rPr lang="uk-UA" b="0" dirty="0">
                          <a:solidFill>
                            <a:srgbClr val="595959"/>
                          </a:solidFill>
                          <a:latin typeface="Arial Narrow" panose="020B0606020202030204" pitchFamily="34" charset="0"/>
                          <a:ea typeface="Barlow Semi Condensed Medium"/>
                          <a:cs typeface="Barlow Semi Condensed Medium"/>
                          <a:sym typeface="Barlow Semi Condensed Medium"/>
                        </a:rPr>
                        <a:t>система</a:t>
                      </a:r>
                      <a:endParaRPr b="0" dirty="0">
                        <a:solidFill>
                          <a:srgbClr val="595959"/>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US" dirty="0">
                          <a:solidFill>
                            <a:srgbClr val="595959"/>
                          </a:solidFill>
                          <a:latin typeface="Barlow Semi Condensed Medium"/>
                          <a:ea typeface="Barlow Semi Condensed Medium"/>
                          <a:cs typeface="Barlow Semi Condensed Medium"/>
                          <a:sym typeface="Barlow Semi Condensed Medium"/>
                        </a:rPr>
                        <a:t>NTFS</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dirty="0">
                          <a:solidFill>
                            <a:srgbClr val="595959"/>
                          </a:solidFill>
                          <a:latin typeface="Barlow Semi Condensed Medium"/>
                          <a:ea typeface="Barlow Semi Condensed Medium"/>
                          <a:cs typeface="Barlow Semi Condensed Medium"/>
                          <a:sym typeface="Barlow Semi Condensed Medium"/>
                        </a:rPr>
                        <a:t>FAT32</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dirty="0">
                          <a:solidFill>
                            <a:srgbClr val="595959"/>
                          </a:solidFill>
                          <a:latin typeface="Barlow Semi Condensed Medium"/>
                          <a:ea typeface="Barlow Semi Condensed Medium"/>
                          <a:cs typeface="Barlow Semi Condensed Medium"/>
                          <a:sym typeface="Barlow Semi Condensed Medium"/>
                        </a:rPr>
                        <a:t>exFAT</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dirty="0">
                          <a:solidFill>
                            <a:srgbClr val="595959"/>
                          </a:solidFill>
                          <a:latin typeface="Barlow Semi Condensed Medium"/>
                          <a:ea typeface="Barlow Semi Condensed Medium"/>
                          <a:cs typeface="Barlow Semi Condensed Medium"/>
                          <a:sym typeface="Barlow Semi Condensed Medium"/>
                        </a:rPr>
                        <a:t>ext4</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dirty="0">
                          <a:solidFill>
                            <a:srgbClr val="595959"/>
                          </a:solidFill>
                          <a:latin typeface="Barlow Semi Condensed Medium"/>
                          <a:ea typeface="Barlow Semi Condensed Medium"/>
                          <a:cs typeface="Barlow Semi Condensed Medium"/>
                          <a:sym typeface="Barlow Semi Condensed Medium"/>
                        </a:rPr>
                        <a:t>APFS</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66" name="Google Shape;2329;p44">
            <a:extLst>
              <a:ext uri="{FF2B5EF4-FFF2-40B4-BE49-F238E27FC236}">
                <a16:creationId xmlns:a16="http://schemas.microsoft.com/office/drawing/2014/main" id="{7ECA1D32-F392-4708-9EA5-ADCD5E85A2A3}"/>
              </a:ext>
            </a:extLst>
          </p:cNvPr>
          <p:cNvSpPr txBox="1">
            <a:spLocks/>
          </p:cNvSpPr>
          <p:nvPr/>
        </p:nvSpPr>
        <p:spPr>
          <a:xfrm>
            <a:off x="1323662" y="1073301"/>
            <a:ext cx="3248338" cy="40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1pPr>
            <a:lvl2pPr marR="0" lvl="1"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2pPr>
            <a:lvl3pPr marR="0" lvl="2"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3pPr>
            <a:lvl4pPr marR="0" lvl="3"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4pPr>
            <a:lvl5pPr marR="0" lvl="4"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5pPr>
            <a:lvl6pPr marR="0" lvl="5"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6pPr>
            <a:lvl7pPr marR="0" lvl="6"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7pPr>
            <a:lvl8pPr marR="0" lvl="7"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8pPr>
            <a:lvl9pPr marR="0" lvl="8" algn="r" rtl="0">
              <a:lnSpc>
                <a:spcPct val="100000"/>
              </a:lnSpc>
              <a:spcBef>
                <a:spcPts val="0"/>
              </a:spcBef>
              <a:spcAft>
                <a:spcPts val="0"/>
              </a:spcAft>
              <a:buClr>
                <a:schemeClr val="accent1"/>
              </a:buClr>
              <a:buSzPts val="1600"/>
              <a:buFont typeface="Barlow Semi Condensed Medium"/>
              <a:buNone/>
              <a:defRPr sz="1600" b="0" i="0" u="none" strike="noStrike" cap="none">
                <a:solidFill>
                  <a:schemeClr val="accent1"/>
                </a:solidFill>
                <a:latin typeface="Barlow Semi Condensed Medium"/>
                <a:ea typeface="Barlow Semi Condensed Medium"/>
                <a:cs typeface="Barlow Semi Condensed Medium"/>
                <a:sym typeface="Barlow Semi Condensed Medium"/>
              </a:defRPr>
            </a:lvl9pPr>
          </a:lstStyle>
          <a:p>
            <a:pPr algn="l"/>
            <a:r>
              <a:rPr lang="uk-UA" sz="2000" dirty="0">
                <a:latin typeface="Arial Narrow" panose="020B0606020202030204" pitchFamily="34" charset="0"/>
              </a:rPr>
              <a:t>Файлова система</a:t>
            </a:r>
          </a:p>
        </p:txBody>
      </p:sp>
      <p:sp>
        <p:nvSpPr>
          <p:cNvPr id="67" name="Google Shape;2330;p44">
            <a:extLst>
              <a:ext uri="{FF2B5EF4-FFF2-40B4-BE49-F238E27FC236}">
                <a16:creationId xmlns:a16="http://schemas.microsoft.com/office/drawing/2014/main" id="{F0C0E256-9066-4466-A0B2-1CDC242238AD}"/>
              </a:ext>
            </a:extLst>
          </p:cNvPr>
          <p:cNvSpPr txBox="1">
            <a:spLocks/>
          </p:cNvSpPr>
          <p:nvPr/>
        </p:nvSpPr>
        <p:spPr>
          <a:xfrm>
            <a:off x="1323662" y="1300519"/>
            <a:ext cx="7568912" cy="7096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900" b="0" i="0" u="none" strike="noStrike" cap="none">
                <a:solidFill>
                  <a:schemeClr val="dk2"/>
                </a:solidFill>
                <a:latin typeface="Barlow Semi Condensed"/>
                <a:ea typeface="Barlow Semi Condensed"/>
                <a:cs typeface="Barlow Semi Condensed"/>
                <a:sym typeface="Barlow Semi Condensed"/>
              </a:defRPr>
            </a:lvl9pPr>
          </a:lstStyle>
          <a:p>
            <a:r>
              <a:rPr lang="uk-UA" sz="1600" dirty="0">
                <a:latin typeface="Arial Narrow" panose="020B0606020202030204" pitchFamily="34" charset="0"/>
              </a:rPr>
              <a:t>це спосіб організації, зберігання та доступу до даних на носіях інформації </a:t>
            </a:r>
          </a:p>
          <a:p>
            <a:r>
              <a:rPr lang="uk-UA" sz="1600" dirty="0">
                <a:latin typeface="Arial Narrow" panose="020B0606020202030204" pitchFamily="34" charset="0"/>
              </a:rPr>
              <a:t>(жорсткий диск, SSD, флешка тощо).</a:t>
            </a:r>
          </a:p>
        </p:txBody>
      </p:sp>
    </p:spTree>
    <p:extLst>
      <p:ext uri="{BB962C8B-B14F-4D97-AF65-F5344CB8AC3E}">
        <p14:creationId xmlns:p14="http://schemas.microsoft.com/office/powerpoint/2010/main" val="12925045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81100" y="273875"/>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Сектор - Кластер</a:t>
            </a:r>
            <a:endParaRPr dirty="0"/>
          </a:p>
        </p:txBody>
      </p:sp>
      <p:sp>
        <p:nvSpPr>
          <p:cNvPr id="5" name="Google Shape;3214;p57">
            <a:extLst>
              <a:ext uri="{FF2B5EF4-FFF2-40B4-BE49-F238E27FC236}">
                <a16:creationId xmlns:a16="http://schemas.microsoft.com/office/drawing/2014/main" id="{5B39B8E0-EDC3-4DFF-857D-C78790FE47C9}"/>
              </a:ext>
            </a:extLst>
          </p:cNvPr>
          <p:cNvSpPr txBox="1">
            <a:spLocks/>
          </p:cNvSpPr>
          <p:nvPr/>
        </p:nvSpPr>
        <p:spPr>
          <a:xfrm>
            <a:off x="186659" y="944747"/>
            <a:ext cx="8225744" cy="13758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Сектор </a:t>
            </a:r>
            <a:r>
              <a:rPr lang="uk-UA" dirty="0">
                <a:latin typeface="Arial Narrow" panose="020B0606020202030204" pitchFamily="34" charset="0"/>
              </a:rPr>
              <a:t>– найменша фізична одиниця зберігання на носії (512 байтів або 4 КБ).</a:t>
            </a:r>
          </a:p>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Кластер </a:t>
            </a:r>
            <a:r>
              <a:rPr lang="uk-UA" dirty="0">
                <a:latin typeface="Arial Narrow" panose="020B0606020202030204" pitchFamily="34" charset="0"/>
              </a:rPr>
              <a:t>– найменша логічна одиниця, яку використовує файлова система для зберігання даних. Складається з одного або кількох секторів. Розмір кластера визначається при форматуванні диску (4 КБ, 8 КБ тощо). </a:t>
            </a:r>
          </a:p>
        </p:txBody>
      </p:sp>
      <p:grpSp>
        <p:nvGrpSpPr>
          <p:cNvPr id="7" name="Google Shape;5130;p69">
            <a:extLst>
              <a:ext uri="{FF2B5EF4-FFF2-40B4-BE49-F238E27FC236}">
                <a16:creationId xmlns:a16="http://schemas.microsoft.com/office/drawing/2014/main" id="{944546EC-4F88-490D-9529-5323760C239D}"/>
              </a:ext>
            </a:extLst>
          </p:cNvPr>
          <p:cNvGrpSpPr/>
          <p:nvPr/>
        </p:nvGrpSpPr>
        <p:grpSpPr>
          <a:xfrm>
            <a:off x="2424546" y="2493819"/>
            <a:ext cx="2445318" cy="2375806"/>
            <a:chOff x="1897577" y="2802432"/>
            <a:chExt cx="492176" cy="492014"/>
          </a:xfrm>
        </p:grpSpPr>
        <p:sp>
          <p:nvSpPr>
            <p:cNvPr id="8" name="Google Shape;5131;p69">
              <a:extLst>
                <a:ext uri="{FF2B5EF4-FFF2-40B4-BE49-F238E27FC236}">
                  <a16:creationId xmlns:a16="http://schemas.microsoft.com/office/drawing/2014/main" id="{A4A394B6-465A-40A2-A34D-88E454BD61A6}"/>
                </a:ext>
              </a:extLst>
            </p:cNvPr>
            <p:cNvSpPr/>
            <p:nvPr/>
          </p:nvSpPr>
          <p:spPr>
            <a:xfrm>
              <a:off x="2067309" y="2802432"/>
              <a:ext cx="152163" cy="136326"/>
            </a:xfrm>
            <a:custGeom>
              <a:avLst/>
              <a:gdLst/>
              <a:ahLst/>
              <a:cxnLst/>
              <a:rect l="l" t="t" r="r" b="b"/>
              <a:pathLst>
                <a:path w="9435" h="8453" extrusionOk="0">
                  <a:moveTo>
                    <a:pt x="4727" y="1"/>
                  </a:moveTo>
                  <a:cubicBezTo>
                    <a:pt x="3131" y="1"/>
                    <a:pt x="1537" y="250"/>
                    <a:pt x="0" y="751"/>
                  </a:cubicBezTo>
                  <a:lnTo>
                    <a:pt x="2502" y="8452"/>
                  </a:lnTo>
                  <a:cubicBezTo>
                    <a:pt x="3225" y="8211"/>
                    <a:pt x="3983" y="8097"/>
                    <a:pt x="4740" y="8097"/>
                  </a:cubicBezTo>
                  <a:cubicBezTo>
                    <a:pt x="5486" y="8097"/>
                    <a:pt x="6221" y="8211"/>
                    <a:pt x="6932" y="8441"/>
                  </a:cubicBezTo>
                  <a:lnTo>
                    <a:pt x="9434" y="740"/>
                  </a:lnTo>
                  <a:cubicBezTo>
                    <a:pt x="7901" y="248"/>
                    <a:pt x="6313" y="1"/>
                    <a:pt x="4727"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32;p69">
              <a:extLst>
                <a:ext uri="{FF2B5EF4-FFF2-40B4-BE49-F238E27FC236}">
                  <a16:creationId xmlns:a16="http://schemas.microsoft.com/office/drawing/2014/main" id="{89C2F6B9-8884-4720-81DC-458C75D2A57B}"/>
                </a:ext>
              </a:extLst>
            </p:cNvPr>
            <p:cNvSpPr/>
            <p:nvPr/>
          </p:nvSpPr>
          <p:spPr>
            <a:xfrm>
              <a:off x="2179099" y="2814350"/>
              <a:ext cx="163452" cy="166049"/>
            </a:xfrm>
            <a:custGeom>
              <a:avLst/>
              <a:gdLst/>
              <a:ahLst/>
              <a:cxnLst/>
              <a:rect l="l" t="t" r="r" b="b"/>
              <a:pathLst>
                <a:path w="10135" h="10296" extrusionOk="0">
                  <a:moveTo>
                    <a:pt x="2491" y="1"/>
                  </a:moveTo>
                  <a:lnTo>
                    <a:pt x="0" y="7702"/>
                  </a:lnTo>
                  <a:cubicBezTo>
                    <a:pt x="1435" y="8161"/>
                    <a:pt x="2686" y="9079"/>
                    <a:pt x="3581" y="10296"/>
                  </a:cubicBezTo>
                  <a:lnTo>
                    <a:pt x="10135" y="5533"/>
                  </a:lnTo>
                  <a:cubicBezTo>
                    <a:pt x="8230" y="2927"/>
                    <a:pt x="5555" y="988"/>
                    <a:pt x="2491" y="1"/>
                  </a:cubicBezTo>
                  <a:close/>
                </a:path>
              </a:pathLst>
            </a:custGeom>
            <a:solidFill>
              <a:srgbClr val="FF0000"/>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33;p69">
              <a:extLst>
                <a:ext uri="{FF2B5EF4-FFF2-40B4-BE49-F238E27FC236}">
                  <a16:creationId xmlns:a16="http://schemas.microsoft.com/office/drawing/2014/main" id="{2DB23D93-11A8-4F1D-A75C-8D42032AEE44}"/>
                </a:ext>
              </a:extLst>
            </p:cNvPr>
            <p:cNvSpPr/>
            <p:nvPr/>
          </p:nvSpPr>
          <p:spPr>
            <a:xfrm>
              <a:off x="2236848" y="3048492"/>
              <a:ext cx="152905" cy="144760"/>
            </a:xfrm>
            <a:custGeom>
              <a:avLst/>
              <a:gdLst/>
              <a:ahLst/>
              <a:cxnLst/>
              <a:rect l="l" t="t" r="r" b="b"/>
              <a:pathLst>
                <a:path w="9481" h="8976" extrusionOk="0">
                  <a:moveTo>
                    <a:pt x="1377" y="0"/>
                  </a:moveTo>
                  <a:cubicBezTo>
                    <a:pt x="1377" y="1515"/>
                    <a:pt x="895" y="2996"/>
                    <a:pt x="0" y="4212"/>
                  </a:cubicBezTo>
                  <a:lnTo>
                    <a:pt x="6554" y="8976"/>
                  </a:lnTo>
                  <a:cubicBezTo>
                    <a:pt x="8459" y="6370"/>
                    <a:pt x="9480" y="3225"/>
                    <a:pt x="9480"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134;p69">
              <a:extLst>
                <a:ext uri="{FF2B5EF4-FFF2-40B4-BE49-F238E27FC236}">
                  <a16:creationId xmlns:a16="http://schemas.microsoft.com/office/drawing/2014/main" id="{974CB125-B70B-4A02-AA8E-43B0CD0EA06E}"/>
                </a:ext>
              </a:extLst>
            </p:cNvPr>
            <p:cNvSpPr/>
            <p:nvPr/>
          </p:nvSpPr>
          <p:spPr>
            <a:xfrm>
              <a:off x="1944586" y="2814543"/>
              <a:ext cx="163097" cy="166226"/>
            </a:xfrm>
            <a:custGeom>
              <a:avLst/>
              <a:gdLst/>
              <a:ahLst/>
              <a:cxnLst/>
              <a:rect l="l" t="t" r="r" b="b"/>
              <a:pathLst>
                <a:path w="10113" h="10307" extrusionOk="0">
                  <a:moveTo>
                    <a:pt x="7610" y="0"/>
                  </a:moveTo>
                  <a:cubicBezTo>
                    <a:pt x="4557" y="999"/>
                    <a:pt x="1883" y="2938"/>
                    <a:pt x="1" y="5544"/>
                  </a:cubicBezTo>
                  <a:lnTo>
                    <a:pt x="6554" y="10307"/>
                  </a:lnTo>
                  <a:cubicBezTo>
                    <a:pt x="7438" y="9090"/>
                    <a:pt x="8677" y="8172"/>
                    <a:pt x="10112" y="7701"/>
                  </a:cubicBezTo>
                  <a:lnTo>
                    <a:pt x="7610" y="0"/>
                  </a:ln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135;p69">
              <a:extLst>
                <a:ext uri="{FF2B5EF4-FFF2-40B4-BE49-F238E27FC236}">
                  <a16:creationId xmlns:a16="http://schemas.microsoft.com/office/drawing/2014/main" id="{3B3F9E94-E613-486A-8FC8-F963ABAED36B}"/>
                </a:ext>
              </a:extLst>
            </p:cNvPr>
            <p:cNvSpPr/>
            <p:nvPr/>
          </p:nvSpPr>
          <p:spPr>
            <a:xfrm>
              <a:off x="2236848" y="2903562"/>
              <a:ext cx="152905" cy="144954"/>
            </a:xfrm>
            <a:custGeom>
              <a:avLst/>
              <a:gdLst/>
              <a:ahLst/>
              <a:cxnLst/>
              <a:rect l="l" t="t" r="r" b="b"/>
              <a:pathLst>
                <a:path w="9481" h="8988" extrusionOk="0">
                  <a:moveTo>
                    <a:pt x="6554" y="1"/>
                  </a:moveTo>
                  <a:lnTo>
                    <a:pt x="0" y="4764"/>
                  </a:lnTo>
                  <a:cubicBezTo>
                    <a:pt x="895" y="5992"/>
                    <a:pt x="1377" y="7472"/>
                    <a:pt x="1377" y="8987"/>
                  </a:cubicBezTo>
                  <a:lnTo>
                    <a:pt x="9469" y="8987"/>
                  </a:lnTo>
                  <a:cubicBezTo>
                    <a:pt x="9480" y="5751"/>
                    <a:pt x="8459" y="2606"/>
                    <a:pt x="6554" y="1"/>
                  </a:cubicBezTo>
                  <a:close/>
                </a:path>
              </a:pathLst>
            </a:custGeom>
            <a:solidFill>
              <a:srgbClr val="FF0000"/>
            </a:solid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136;p69">
              <a:extLst>
                <a:ext uri="{FF2B5EF4-FFF2-40B4-BE49-F238E27FC236}">
                  <a16:creationId xmlns:a16="http://schemas.microsoft.com/office/drawing/2014/main" id="{2A42B189-B4A5-4FC9-8D8E-7D0579631AC5}"/>
                </a:ext>
              </a:extLst>
            </p:cNvPr>
            <p:cNvSpPr/>
            <p:nvPr/>
          </p:nvSpPr>
          <p:spPr>
            <a:xfrm>
              <a:off x="2179099" y="3116417"/>
              <a:ext cx="163452" cy="166242"/>
            </a:xfrm>
            <a:custGeom>
              <a:avLst/>
              <a:gdLst/>
              <a:ahLst/>
              <a:cxnLst/>
              <a:rect l="l" t="t" r="r" b="b"/>
              <a:pathLst>
                <a:path w="10135" h="10308" extrusionOk="0">
                  <a:moveTo>
                    <a:pt x="3581" y="0"/>
                  </a:moveTo>
                  <a:cubicBezTo>
                    <a:pt x="2686" y="1229"/>
                    <a:pt x="1435" y="2135"/>
                    <a:pt x="0" y="2594"/>
                  </a:cubicBezTo>
                  <a:lnTo>
                    <a:pt x="2502" y="10307"/>
                  </a:lnTo>
                  <a:cubicBezTo>
                    <a:pt x="5567" y="9309"/>
                    <a:pt x="8241" y="7369"/>
                    <a:pt x="10135" y="4764"/>
                  </a:cubicBezTo>
                  <a:lnTo>
                    <a:pt x="3581" y="0"/>
                  </a:lnTo>
                  <a:close/>
                </a:path>
              </a:pathLst>
            </a:custGeom>
            <a:solidFill>
              <a:srgbClr val="FFC000"/>
            </a:solid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137;p69">
              <a:extLst>
                <a:ext uri="{FF2B5EF4-FFF2-40B4-BE49-F238E27FC236}">
                  <a16:creationId xmlns:a16="http://schemas.microsoft.com/office/drawing/2014/main" id="{9AC29F54-D4A8-47C4-A2C8-0660ED86713C}"/>
                </a:ext>
              </a:extLst>
            </p:cNvPr>
            <p:cNvSpPr/>
            <p:nvPr/>
          </p:nvSpPr>
          <p:spPr>
            <a:xfrm>
              <a:off x="1897577" y="2903933"/>
              <a:ext cx="152727" cy="144583"/>
            </a:xfrm>
            <a:custGeom>
              <a:avLst/>
              <a:gdLst/>
              <a:ahLst/>
              <a:cxnLst/>
              <a:rect l="l" t="t" r="r" b="b"/>
              <a:pathLst>
                <a:path w="9470" h="8965" extrusionOk="0">
                  <a:moveTo>
                    <a:pt x="2916" y="1"/>
                  </a:moveTo>
                  <a:cubicBezTo>
                    <a:pt x="1022" y="2606"/>
                    <a:pt x="0" y="5739"/>
                    <a:pt x="12" y="8964"/>
                  </a:cubicBezTo>
                  <a:lnTo>
                    <a:pt x="8103" y="8964"/>
                  </a:lnTo>
                  <a:cubicBezTo>
                    <a:pt x="8103" y="7449"/>
                    <a:pt x="8574" y="5980"/>
                    <a:pt x="9469" y="4764"/>
                  </a:cubicBezTo>
                  <a:lnTo>
                    <a:pt x="2916" y="1"/>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138;p69">
              <a:extLst>
                <a:ext uri="{FF2B5EF4-FFF2-40B4-BE49-F238E27FC236}">
                  <a16:creationId xmlns:a16="http://schemas.microsoft.com/office/drawing/2014/main" id="{98DE309B-1ACE-4EDB-92FE-A3137CF1BA8E}"/>
                </a:ext>
              </a:extLst>
            </p:cNvPr>
            <p:cNvSpPr/>
            <p:nvPr/>
          </p:nvSpPr>
          <p:spPr>
            <a:xfrm>
              <a:off x="2067309" y="3158056"/>
              <a:ext cx="152163" cy="136390"/>
            </a:xfrm>
            <a:custGeom>
              <a:avLst/>
              <a:gdLst/>
              <a:ahLst/>
              <a:cxnLst/>
              <a:rect l="l" t="t" r="r" b="b"/>
              <a:pathLst>
                <a:path w="9435" h="8457" extrusionOk="0">
                  <a:moveTo>
                    <a:pt x="2502" y="1"/>
                  </a:moveTo>
                  <a:lnTo>
                    <a:pt x="0" y="7702"/>
                  </a:lnTo>
                  <a:cubicBezTo>
                    <a:pt x="1541" y="8204"/>
                    <a:pt x="3140" y="8457"/>
                    <a:pt x="4740" y="8457"/>
                  </a:cubicBezTo>
                  <a:cubicBezTo>
                    <a:pt x="6322" y="8457"/>
                    <a:pt x="7905" y="8210"/>
                    <a:pt x="9434" y="7714"/>
                  </a:cubicBezTo>
                  <a:lnTo>
                    <a:pt x="6932" y="12"/>
                  </a:lnTo>
                  <a:cubicBezTo>
                    <a:pt x="6221" y="242"/>
                    <a:pt x="5475" y="357"/>
                    <a:pt x="4740" y="357"/>
                  </a:cubicBezTo>
                  <a:cubicBezTo>
                    <a:pt x="3983" y="357"/>
                    <a:pt x="3225" y="242"/>
                    <a:pt x="2502" y="1"/>
                  </a:cubicBezTo>
                  <a:close/>
                </a:path>
              </a:pathLst>
            </a:custGeom>
            <a:solidFill>
              <a:srgbClr val="FFC000"/>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9;p69">
              <a:extLst>
                <a:ext uri="{FF2B5EF4-FFF2-40B4-BE49-F238E27FC236}">
                  <a16:creationId xmlns:a16="http://schemas.microsoft.com/office/drawing/2014/main" id="{B71821DB-089E-4DA5-9366-53461B7E1BE8}"/>
                </a:ext>
              </a:extLst>
            </p:cNvPr>
            <p:cNvSpPr/>
            <p:nvPr/>
          </p:nvSpPr>
          <p:spPr>
            <a:xfrm>
              <a:off x="1944586" y="3116046"/>
              <a:ext cx="163097" cy="166242"/>
            </a:xfrm>
            <a:custGeom>
              <a:avLst/>
              <a:gdLst/>
              <a:ahLst/>
              <a:cxnLst/>
              <a:rect l="l" t="t" r="r" b="b"/>
              <a:pathLst>
                <a:path w="10113" h="10308" extrusionOk="0">
                  <a:moveTo>
                    <a:pt x="6554" y="1"/>
                  </a:moveTo>
                  <a:lnTo>
                    <a:pt x="1" y="4764"/>
                  </a:lnTo>
                  <a:cubicBezTo>
                    <a:pt x="1883" y="7369"/>
                    <a:pt x="4557" y="9309"/>
                    <a:pt x="7610" y="10307"/>
                  </a:cubicBezTo>
                  <a:lnTo>
                    <a:pt x="10112" y="2606"/>
                  </a:lnTo>
                  <a:cubicBezTo>
                    <a:pt x="8677" y="2135"/>
                    <a:pt x="7438" y="1229"/>
                    <a:pt x="6554" y="1"/>
                  </a:cubicBezTo>
                  <a:close/>
                </a:path>
              </a:pathLst>
            </a:custGeom>
            <a:solidFill>
              <a:srgbClr val="FFC000"/>
            </a:solid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40;p69">
              <a:extLst>
                <a:ext uri="{FF2B5EF4-FFF2-40B4-BE49-F238E27FC236}">
                  <a16:creationId xmlns:a16="http://schemas.microsoft.com/office/drawing/2014/main" id="{8DEDF944-233F-49F6-B48B-92906B9864E4}"/>
                </a:ext>
              </a:extLst>
            </p:cNvPr>
            <p:cNvSpPr/>
            <p:nvPr/>
          </p:nvSpPr>
          <p:spPr>
            <a:xfrm>
              <a:off x="1897577" y="3048492"/>
              <a:ext cx="152727" cy="144390"/>
            </a:xfrm>
            <a:custGeom>
              <a:avLst/>
              <a:gdLst/>
              <a:ahLst/>
              <a:cxnLst/>
              <a:rect l="l" t="t" r="r" b="b"/>
              <a:pathLst>
                <a:path w="9470" h="8953" extrusionOk="0">
                  <a:moveTo>
                    <a:pt x="12" y="0"/>
                  </a:moveTo>
                  <a:cubicBezTo>
                    <a:pt x="0" y="3214"/>
                    <a:pt x="1022" y="6347"/>
                    <a:pt x="2916" y="8953"/>
                  </a:cubicBezTo>
                  <a:lnTo>
                    <a:pt x="9469" y="4190"/>
                  </a:lnTo>
                  <a:cubicBezTo>
                    <a:pt x="8574" y="2973"/>
                    <a:pt x="8103" y="1504"/>
                    <a:pt x="8103" y="0"/>
                  </a:cubicBezTo>
                  <a:close/>
                </a:path>
              </a:pathLst>
            </a:custGeom>
            <a:solidFill>
              <a:srgbClr val="FFC000"/>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41;p69">
              <a:extLst>
                <a:ext uri="{FF2B5EF4-FFF2-40B4-BE49-F238E27FC236}">
                  <a16:creationId xmlns:a16="http://schemas.microsoft.com/office/drawing/2014/main" id="{83D43593-4461-438B-A5BB-6282A3D17305}"/>
                </a:ext>
              </a:extLst>
            </p:cNvPr>
            <p:cNvSpPr/>
            <p:nvPr/>
          </p:nvSpPr>
          <p:spPr>
            <a:xfrm>
              <a:off x="2143379" y="3048492"/>
              <a:ext cx="16" cy="16"/>
            </a:xfrm>
            <a:custGeom>
              <a:avLst/>
              <a:gdLst/>
              <a:ahLst/>
              <a:cxnLst/>
              <a:rect l="l" t="t" r="r" b="b"/>
              <a:pathLst>
                <a:path w="1" h="1" fill="none" extrusionOk="0">
                  <a:moveTo>
                    <a:pt x="0" y="0"/>
                  </a:moveTo>
                  <a:lnTo>
                    <a:pt x="0"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42;p69">
              <a:extLst>
                <a:ext uri="{FF2B5EF4-FFF2-40B4-BE49-F238E27FC236}">
                  <a16:creationId xmlns:a16="http://schemas.microsoft.com/office/drawing/2014/main" id="{1D51B333-4E79-4D5B-9EA5-8091136B51A8}"/>
                </a:ext>
              </a:extLst>
            </p:cNvPr>
            <p:cNvSpPr/>
            <p:nvPr/>
          </p:nvSpPr>
          <p:spPr>
            <a:xfrm>
              <a:off x="2143379" y="3048492"/>
              <a:ext cx="16" cy="16"/>
            </a:xfrm>
            <a:custGeom>
              <a:avLst/>
              <a:gdLst/>
              <a:ahLst/>
              <a:cxnLst/>
              <a:rect l="l" t="t" r="r" b="b"/>
              <a:pathLst>
                <a:path w="1" h="1" fill="none" extrusionOk="0">
                  <a:moveTo>
                    <a:pt x="0" y="0"/>
                  </a:moveTo>
                  <a:lnTo>
                    <a:pt x="0" y="0"/>
                  </a:lnTo>
                  <a:close/>
                </a:path>
              </a:pathLst>
            </a:cu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3214;p57">
            <a:extLst>
              <a:ext uri="{FF2B5EF4-FFF2-40B4-BE49-F238E27FC236}">
                <a16:creationId xmlns:a16="http://schemas.microsoft.com/office/drawing/2014/main" id="{42A973FB-794D-4954-A745-A842F582C6DF}"/>
              </a:ext>
            </a:extLst>
          </p:cNvPr>
          <p:cNvSpPr txBox="1">
            <a:spLocks/>
          </p:cNvSpPr>
          <p:nvPr/>
        </p:nvSpPr>
        <p:spPr>
          <a:xfrm>
            <a:off x="1438150" y="2420660"/>
            <a:ext cx="1667507" cy="4796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Сектор </a:t>
            </a:r>
            <a:r>
              <a:rPr lang="uk-UA" dirty="0">
                <a:latin typeface="Arial Narrow" panose="020B0606020202030204" pitchFamily="34" charset="0"/>
              </a:rPr>
              <a:t>(4 КБ)</a:t>
            </a:r>
          </a:p>
        </p:txBody>
      </p:sp>
      <p:sp>
        <p:nvSpPr>
          <p:cNvPr id="22" name="Google Shape;3214;p57">
            <a:extLst>
              <a:ext uri="{FF2B5EF4-FFF2-40B4-BE49-F238E27FC236}">
                <a16:creationId xmlns:a16="http://schemas.microsoft.com/office/drawing/2014/main" id="{AE340647-04E0-486A-AB02-97FD2E8D4EBC}"/>
              </a:ext>
            </a:extLst>
          </p:cNvPr>
          <p:cNvSpPr txBox="1">
            <a:spLocks/>
          </p:cNvSpPr>
          <p:nvPr/>
        </p:nvSpPr>
        <p:spPr>
          <a:xfrm>
            <a:off x="4728415" y="2707053"/>
            <a:ext cx="1667507" cy="4166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Кластер </a:t>
            </a:r>
            <a:r>
              <a:rPr lang="uk-UA" dirty="0">
                <a:latin typeface="Arial Narrow" panose="020B0606020202030204" pitchFamily="34" charset="0"/>
              </a:rPr>
              <a:t>(8 КБ)</a:t>
            </a:r>
          </a:p>
        </p:txBody>
      </p:sp>
      <p:sp>
        <p:nvSpPr>
          <p:cNvPr id="23" name="Google Shape;3214;p57">
            <a:extLst>
              <a:ext uri="{FF2B5EF4-FFF2-40B4-BE49-F238E27FC236}">
                <a16:creationId xmlns:a16="http://schemas.microsoft.com/office/drawing/2014/main" id="{3A1C8F4C-3C80-41DE-8D06-7DC8EA31E052}"/>
              </a:ext>
            </a:extLst>
          </p:cNvPr>
          <p:cNvSpPr txBox="1">
            <a:spLocks/>
          </p:cNvSpPr>
          <p:nvPr/>
        </p:nvSpPr>
        <p:spPr>
          <a:xfrm>
            <a:off x="1040823" y="4447149"/>
            <a:ext cx="1667507" cy="4166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Кластер </a:t>
            </a:r>
            <a:r>
              <a:rPr lang="uk-UA" dirty="0">
                <a:latin typeface="Arial Narrow" panose="020B0606020202030204" pitchFamily="34" charset="0"/>
              </a:rPr>
              <a:t>(16 КБ) </a:t>
            </a:r>
          </a:p>
        </p:txBody>
      </p:sp>
    </p:spTree>
    <p:extLst>
      <p:ext uri="{BB962C8B-B14F-4D97-AF65-F5344CB8AC3E}">
        <p14:creationId xmlns:p14="http://schemas.microsoft.com/office/powerpoint/2010/main" val="623144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1" name="Google Shape;2241;p42"/>
          <p:cNvSpPr txBox="1">
            <a:spLocks noGrp="1"/>
          </p:cNvSpPr>
          <p:nvPr>
            <p:ph type="title"/>
          </p:nvPr>
        </p:nvSpPr>
        <p:spPr>
          <a:xfrm>
            <a:off x="1823475" y="338328"/>
            <a:ext cx="5496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uk-UA" dirty="0">
                <a:latin typeface="Bahnschrift SemiBold Condensed" panose="020B0502040204020203" pitchFamily="34" charset="0"/>
              </a:rPr>
              <a:t>Розміри кластерів</a:t>
            </a:r>
            <a:endParaRPr dirty="0">
              <a:latin typeface="Bahnschrift SemiBold Condensed" panose="020B0502040204020203" pitchFamily="34" charset="0"/>
            </a:endParaRPr>
          </a:p>
        </p:txBody>
      </p:sp>
      <p:graphicFrame>
        <p:nvGraphicFramePr>
          <p:cNvPr id="2242" name="Google Shape;2242;p42"/>
          <p:cNvGraphicFramePr/>
          <p:nvPr>
            <p:extLst>
              <p:ext uri="{D42A27DB-BD31-4B8C-83A1-F6EECF244321}">
                <p14:modId xmlns:p14="http://schemas.microsoft.com/office/powerpoint/2010/main" val="1278483713"/>
              </p:ext>
            </p:extLst>
          </p:nvPr>
        </p:nvGraphicFramePr>
        <p:xfrm>
          <a:off x="1688171" y="1001082"/>
          <a:ext cx="2750459" cy="2986830"/>
        </p:xfrm>
        <a:graphic>
          <a:graphicData uri="http://schemas.openxmlformats.org/drawingml/2006/table">
            <a:tbl>
              <a:tblPr>
                <a:noFill/>
                <a:tableStyleId>{38E3BCCB-9313-457D-9F71-D81FAAE90DCB}</a:tableStyleId>
              </a:tblPr>
              <a:tblGrid>
                <a:gridCol w="837315">
                  <a:extLst>
                    <a:ext uri="{9D8B030D-6E8A-4147-A177-3AD203B41FA5}">
                      <a16:colId xmlns:a16="http://schemas.microsoft.com/office/drawing/2014/main" val="20000"/>
                    </a:ext>
                  </a:extLst>
                </a:gridCol>
                <a:gridCol w="593498">
                  <a:extLst>
                    <a:ext uri="{9D8B030D-6E8A-4147-A177-3AD203B41FA5}">
                      <a16:colId xmlns:a16="http://schemas.microsoft.com/office/drawing/2014/main" val="3885150706"/>
                    </a:ext>
                  </a:extLst>
                </a:gridCol>
                <a:gridCol w="460664">
                  <a:extLst>
                    <a:ext uri="{9D8B030D-6E8A-4147-A177-3AD203B41FA5}">
                      <a16:colId xmlns:a16="http://schemas.microsoft.com/office/drawing/2014/main" val="2578076094"/>
                    </a:ext>
                  </a:extLst>
                </a:gridCol>
                <a:gridCol w="858982">
                  <a:extLst>
                    <a:ext uri="{9D8B030D-6E8A-4147-A177-3AD203B41FA5}">
                      <a16:colId xmlns:a16="http://schemas.microsoft.com/office/drawing/2014/main" val="20001"/>
                    </a:ext>
                  </a:extLst>
                </a:gridCol>
              </a:tblGrid>
              <a:tr h="504750">
                <a:tc>
                  <a:txBody>
                    <a:bodyPr/>
                    <a:lstStyle/>
                    <a:p>
                      <a:pPr marL="0" lvl="0" indent="0" algn="l" rtl="0">
                        <a:spcBef>
                          <a:spcPts val="0"/>
                        </a:spcBef>
                        <a:spcAft>
                          <a:spcPts val="0"/>
                        </a:spcAft>
                        <a:buNone/>
                      </a:pPr>
                      <a:r>
                        <a:rPr lang="uk-UA" b="0" dirty="0">
                          <a:solidFill>
                            <a:srgbClr val="595959"/>
                          </a:solidFill>
                          <a:latin typeface="Arial Narrow" panose="020B0606020202030204" pitchFamily="34" charset="0"/>
                          <a:ea typeface="Barlow Semi Condensed Medium"/>
                          <a:cs typeface="Barlow Semi Condensed Medium"/>
                          <a:sym typeface="Barlow Semi Condensed Medium"/>
                        </a:rPr>
                        <a:t>Файлова</a:t>
                      </a:r>
                    </a:p>
                    <a:p>
                      <a:pPr marL="0" lvl="0" indent="0" algn="l" rtl="0">
                        <a:spcBef>
                          <a:spcPts val="0"/>
                        </a:spcBef>
                        <a:spcAft>
                          <a:spcPts val="0"/>
                        </a:spcAft>
                        <a:buNone/>
                      </a:pPr>
                      <a:r>
                        <a:rPr lang="uk-UA" b="0" dirty="0">
                          <a:solidFill>
                            <a:srgbClr val="595959"/>
                          </a:solidFill>
                          <a:latin typeface="Arial Narrow" panose="020B0606020202030204" pitchFamily="34" charset="0"/>
                          <a:ea typeface="Barlow Semi Condensed Medium"/>
                          <a:cs typeface="Barlow Semi Condensed Medium"/>
                          <a:sym typeface="Barlow Semi Condensed Medium"/>
                        </a:rPr>
                        <a:t>система</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tc gridSpan="2">
                  <a:txBody>
                    <a:bodyPr/>
                    <a:lstStyle/>
                    <a:p>
                      <a:pPr marL="0" lvl="0" indent="0" algn="l" rtl="0">
                        <a:spcBef>
                          <a:spcPts val="0"/>
                        </a:spcBef>
                        <a:spcAft>
                          <a:spcPts val="0"/>
                        </a:spcAft>
                        <a:buNone/>
                      </a:pPr>
                      <a:r>
                        <a:rPr lang="uk-UA" sz="1400" b="0" i="0" u="none" strike="noStrike" cap="none" dirty="0">
                          <a:solidFill>
                            <a:srgbClr val="595959"/>
                          </a:solidFill>
                          <a:latin typeface="Arial Narrow" panose="020B0606020202030204" pitchFamily="34" charset="0"/>
                          <a:ea typeface="Barlow Semi Condensed Medium"/>
                          <a:cs typeface="Barlow Semi Condensed Medium"/>
                          <a:sym typeface="Barlow Semi Condensed Medium"/>
                        </a:rPr>
                        <a:t>Розмір</a:t>
                      </a:r>
                    </a:p>
                    <a:p>
                      <a:pPr marL="0" lvl="0" indent="0" algn="l" rtl="0">
                        <a:spcBef>
                          <a:spcPts val="0"/>
                        </a:spcBef>
                        <a:spcAft>
                          <a:spcPts val="0"/>
                        </a:spcAft>
                        <a:buNone/>
                      </a:pPr>
                      <a:r>
                        <a:rPr lang="uk-UA" sz="1400" b="0" i="0" u="none" strike="noStrike" cap="none" dirty="0">
                          <a:solidFill>
                            <a:srgbClr val="595959"/>
                          </a:solidFill>
                          <a:latin typeface="Arial Narrow" panose="020B0606020202030204" pitchFamily="34" charset="0"/>
                          <a:ea typeface="Barlow Semi Condensed Medium"/>
                          <a:cs typeface="Barlow Semi Condensed Medium"/>
                          <a:sym typeface="Barlow Semi Condensed Medium"/>
                        </a:rPr>
                        <a:t>кластера</a:t>
                      </a:r>
                      <a:endParaRPr sz="1400" b="0" i="0" u="none" strike="noStrike" cap="none" dirty="0">
                        <a:solidFill>
                          <a:srgbClr val="595959"/>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1"/>
                    </a:solidFill>
                  </a:tcPr>
                </a:tc>
                <a:tc hMerge="1">
                  <a:txBody>
                    <a:bodyPr/>
                    <a:lstStyle/>
                    <a:p>
                      <a:endParaRPr lang="uk-UA"/>
                    </a:p>
                  </a:txBody>
                  <a:tcPr/>
                </a:tc>
                <a:tc>
                  <a:txBody>
                    <a:bodyPr/>
                    <a:lstStyle/>
                    <a:p>
                      <a:pPr marL="0" lvl="0" indent="0" algn="l" rtl="0">
                        <a:spcBef>
                          <a:spcPts val="0"/>
                        </a:spcBef>
                        <a:spcAft>
                          <a:spcPts val="0"/>
                        </a:spcAft>
                        <a:buNone/>
                      </a:pPr>
                      <a:r>
                        <a:rPr lang="uk-UA" sz="1400" b="0" i="0" u="none" strike="noStrike" cap="none" dirty="0">
                          <a:solidFill>
                            <a:srgbClr val="595959"/>
                          </a:solidFill>
                          <a:latin typeface="Arial Narrow" panose="020B0606020202030204" pitchFamily="34" charset="0"/>
                          <a:ea typeface="Barlow Semi Condensed Medium"/>
                          <a:cs typeface="Barlow Semi Condensed Medium"/>
                          <a:sym typeface="Barlow Semi Condensed Medium"/>
                        </a:rPr>
                        <a:t>Розмір</a:t>
                      </a:r>
                    </a:p>
                    <a:p>
                      <a:pPr marL="0" lvl="0" indent="0" algn="l" rtl="0">
                        <a:spcBef>
                          <a:spcPts val="0"/>
                        </a:spcBef>
                        <a:spcAft>
                          <a:spcPts val="0"/>
                        </a:spcAft>
                        <a:buNone/>
                      </a:pPr>
                      <a:r>
                        <a:rPr lang="uk-UA" sz="1400" b="0" i="0" u="none" strike="noStrike" cap="none" dirty="0">
                          <a:solidFill>
                            <a:srgbClr val="595959"/>
                          </a:solidFill>
                          <a:latin typeface="Arial Narrow" panose="020B0606020202030204" pitchFamily="34" charset="0"/>
                          <a:ea typeface="Barlow Semi Condensed Medium"/>
                          <a:cs typeface="Barlow Semi Condensed Medium"/>
                          <a:sym typeface="Barlow Semi Condensed Medium"/>
                        </a:rPr>
                        <a:t>розділу</a:t>
                      </a:r>
                      <a:endParaRPr sz="1400" b="0" i="0" u="none" strike="noStrike" cap="none" dirty="0">
                        <a:solidFill>
                          <a:srgbClr val="595959"/>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3"/>
                  </a:ext>
                </a:extLst>
              </a:tr>
              <a:tr h="0">
                <a:tc row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595959"/>
                          </a:solidFill>
                          <a:latin typeface="Barlow Semi Condensed Medium"/>
                          <a:ea typeface="Barlow Semi Condensed Medium"/>
                          <a:cs typeface="Barlow Semi Condensed Medium"/>
                          <a:sym typeface="Barlow Semi Condensed Medium"/>
                        </a:rPr>
                        <a:t>FAT32</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512Б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260МБ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27960">
                <a:tc vMerge="1">
                  <a:txBody>
                    <a:bodyPr/>
                    <a:lstStyle/>
                    <a:p>
                      <a:endParaRPr lang="uk-UA"/>
                    </a:p>
                  </a:txBody>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4кБ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2ГБ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2096690612"/>
                  </a:ext>
                </a:extLst>
              </a:tr>
              <a:tr h="0">
                <a:tc vMerge="1">
                  <a:txBody>
                    <a:bodyPr/>
                    <a:lstStyle/>
                    <a:p>
                      <a:endParaRPr lang="uk-UA"/>
                    </a:p>
                  </a:txBody>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32кБ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32ГБ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3615233001"/>
                  </a:ext>
                </a:extLst>
              </a:tr>
              <a:tr h="0">
                <a:tc row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595959"/>
                          </a:solidFill>
                          <a:latin typeface="Barlow Semi Condensed Medium"/>
                          <a:ea typeface="Barlow Semi Condensed Medium"/>
                          <a:cs typeface="Barlow Semi Condensed Medium"/>
                          <a:sym typeface="Barlow Semi Condensed Medium"/>
                        </a:rPr>
                        <a:t>NTFS</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512Б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2ТБ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3759668683"/>
                  </a:ext>
                </a:extLst>
              </a:tr>
              <a:tr h="227960">
                <a:tc vMerge="1">
                  <a:txBody>
                    <a:bodyPr/>
                    <a:lstStyle/>
                    <a:p>
                      <a:endParaRPr lang="uk-UA"/>
                    </a:p>
                  </a:txBody>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4кБ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16ТБ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672161530"/>
                  </a:ext>
                </a:extLst>
              </a:tr>
              <a:tr h="0">
                <a:tc vMerge="1">
                  <a:txBody>
                    <a:bodyPr/>
                    <a:lstStyle/>
                    <a:p>
                      <a:endParaRPr lang="uk-UA"/>
                    </a:p>
                  </a:txBody>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64кБ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256ТБ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2227092359"/>
                  </a:ext>
                </a:extLst>
              </a:tr>
            </a:tbl>
          </a:graphicData>
        </a:graphic>
      </p:graphicFrame>
      <p:graphicFrame>
        <p:nvGraphicFramePr>
          <p:cNvPr id="4" name="Google Shape;2242;p42">
            <a:extLst>
              <a:ext uri="{FF2B5EF4-FFF2-40B4-BE49-F238E27FC236}">
                <a16:creationId xmlns:a16="http://schemas.microsoft.com/office/drawing/2014/main" id="{C550C3D9-4409-46BA-B211-E98F9EA3F7B6}"/>
              </a:ext>
            </a:extLst>
          </p:cNvPr>
          <p:cNvGraphicFramePr/>
          <p:nvPr>
            <p:extLst>
              <p:ext uri="{D42A27DB-BD31-4B8C-83A1-F6EECF244321}">
                <p14:modId xmlns:p14="http://schemas.microsoft.com/office/powerpoint/2010/main" val="499038619"/>
              </p:ext>
            </p:extLst>
          </p:nvPr>
        </p:nvGraphicFramePr>
        <p:xfrm>
          <a:off x="4847771" y="1001082"/>
          <a:ext cx="2733862" cy="3471803"/>
        </p:xfrm>
        <a:graphic>
          <a:graphicData uri="http://schemas.openxmlformats.org/drawingml/2006/table">
            <a:tbl>
              <a:tblPr>
                <a:noFill/>
                <a:tableStyleId>{38E3BCCB-9313-457D-9F71-D81FAAE90DCB}</a:tableStyleId>
              </a:tblPr>
              <a:tblGrid>
                <a:gridCol w="856343">
                  <a:extLst>
                    <a:ext uri="{9D8B030D-6E8A-4147-A177-3AD203B41FA5}">
                      <a16:colId xmlns:a16="http://schemas.microsoft.com/office/drawing/2014/main" val="20000"/>
                    </a:ext>
                  </a:extLst>
                </a:gridCol>
                <a:gridCol w="933516">
                  <a:extLst>
                    <a:ext uri="{9D8B030D-6E8A-4147-A177-3AD203B41FA5}">
                      <a16:colId xmlns:a16="http://schemas.microsoft.com/office/drawing/2014/main" val="3885150706"/>
                    </a:ext>
                  </a:extLst>
                </a:gridCol>
                <a:gridCol w="208250">
                  <a:extLst>
                    <a:ext uri="{9D8B030D-6E8A-4147-A177-3AD203B41FA5}">
                      <a16:colId xmlns:a16="http://schemas.microsoft.com/office/drawing/2014/main" val="1344805018"/>
                    </a:ext>
                  </a:extLst>
                </a:gridCol>
                <a:gridCol w="735753">
                  <a:extLst>
                    <a:ext uri="{9D8B030D-6E8A-4147-A177-3AD203B41FA5}">
                      <a16:colId xmlns:a16="http://schemas.microsoft.com/office/drawing/2014/main" val="20001"/>
                    </a:ext>
                  </a:extLst>
                </a:gridCol>
              </a:tblGrid>
              <a:tr h="525886">
                <a:tc>
                  <a:txBody>
                    <a:bodyPr/>
                    <a:lstStyle/>
                    <a:p>
                      <a:pPr marL="0" lvl="0" indent="0" algn="l" rtl="0">
                        <a:spcBef>
                          <a:spcPts val="0"/>
                        </a:spcBef>
                        <a:spcAft>
                          <a:spcPts val="0"/>
                        </a:spcAft>
                        <a:buNone/>
                      </a:pPr>
                      <a:r>
                        <a:rPr lang="uk-UA" b="0" dirty="0">
                          <a:solidFill>
                            <a:srgbClr val="595959"/>
                          </a:solidFill>
                          <a:latin typeface="Arial Narrow" panose="020B0606020202030204" pitchFamily="34" charset="0"/>
                          <a:ea typeface="Barlow Semi Condensed Medium"/>
                          <a:cs typeface="Barlow Semi Condensed Medium"/>
                          <a:sym typeface="Barlow Semi Condensed Medium"/>
                        </a:rPr>
                        <a:t>Файлова</a:t>
                      </a:r>
                    </a:p>
                    <a:p>
                      <a:pPr marL="0" lvl="0" indent="0" algn="l" rtl="0">
                        <a:spcBef>
                          <a:spcPts val="0"/>
                        </a:spcBef>
                        <a:spcAft>
                          <a:spcPts val="0"/>
                        </a:spcAft>
                        <a:buNone/>
                      </a:pPr>
                      <a:r>
                        <a:rPr lang="uk-UA" b="0" dirty="0">
                          <a:solidFill>
                            <a:srgbClr val="595959"/>
                          </a:solidFill>
                          <a:latin typeface="Arial Narrow" panose="020B0606020202030204" pitchFamily="34" charset="0"/>
                          <a:ea typeface="Barlow Semi Condensed Medium"/>
                          <a:cs typeface="Barlow Semi Condensed Medium"/>
                          <a:sym typeface="Barlow Semi Condensed Medium"/>
                        </a:rPr>
                        <a:t>система</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uk-UA" sz="1400" b="0" i="0" u="none" strike="noStrike" cap="none" dirty="0">
                          <a:solidFill>
                            <a:srgbClr val="595959"/>
                          </a:solidFill>
                          <a:latin typeface="Arial Narrow" panose="020B0606020202030204" pitchFamily="34" charset="0"/>
                          <a:ea typeface="Barlow Semi Condensed Medium"/>
                          <a:cs typeface="Barlow Semi Condensed Medium"/>
                          <a:sym typeface="Barlow Semi Condensed Medium"/>
                        </a:rPr>
                        <a:t>Розмір</a:t>
                      </a:r>
                    </a:p>
                    <a:p>
                      <a:pPr marL="0" lvl="0" indent="0" algn="l" rtl="0">
                        <a:spcBef>
                          <a:spcPts val="0"/>
                        </a:spcBef>
                        <a:spcAft>
                          <a:spcPts val="0"/>
                        </a:spcAft>
                        <a:buNone/>
                      </a:pPr>
                      <a:r>
                        <a:rPr lang="uk-UA" sz="1400" b="0" i="0" u="none" strike="noStrike" cap="none" dirty="0">
                          <a:solidFill>
                            <a:srgbClr val="595959"/>
                          </a:solidFill>
                          <a:latin typeface="Arial Narrow" panose="020B0606020202030204" pitchFamily="34" charset="0"/>
                          <a:ea typeface="Barlow Semi Condensed Medium"/>
                          <a:cs typeface="Barlow Semi Condensed Medium"/>
                          <a:sym typeface="Barlow Semi Condensed Medium"/>
                        </a:rPr>
                        <a:t>кластера</a:t>
                      </a:r>
                      <a:endParaRPr sz="1400" b="0" i="0" u="none" strike="noStrike" cap="none" dirty="0">
                        <a:solidFill>
                          <a:srgbClr val="595959"/>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endParaRPr sz="1400" b="0" i="0" u="none" strike="noStrike" cap="none" dirty="0">
                        <a:solidFill>
                          <a:srgbClr val="595959"/>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uk-UA" sz="1400" b="0" i="0" u="none" strike="noStrike" cap="none" dirty="0">
                          <a:solidFill>
                            <a:srgbClr val="595959"/>
                          </a:solidFill>
                          <a:latin typeface="Arial Narrow" panose="020B0606020202030204" pitchFamily="34" charset="0"/>
                          <a:ea typeface="Barlow Semi Condensed Medium"/>
                          <a:cs typeface="Barlow Semi Condensed Medium"/>
                          <a:sym typeface="Barlow Semi Condensed Medium"/>
                        </a:rPr>
                        <a:t>Розмір</a:t>
                      </a:r>
                    </a:p>
                    <a:p>
                      <a:pPr marL="0" lvl="0" indent="0" algn="l" rtl="0">
                        <a:spcBef>
                          <a:spcPts val="0"/>
                        </a:spcBef>
                        <a:spcAft>
                          <a:spcPts val="0"/>
                        </a:spcAft>
                        <a:buNone/>
                      </a:pPr>
                      <a:r>
                        <a:rPr lang="uk-UA" sz="1400" b="0" i="0" u="none" strike="noStrike" cap="none" dirty="0">
                          <a:solidFill>
                            <a:srgbClr val="595959"/>
                          </a:solidFill>
                          <a:latin typeface="Arial Narrow" panose="020B0606020202030204" pitchFamily="34" charset="0"/>
                          <a:ea typeface="Barlow Semi Condensed Medium"/>
                          <a:cs typeface="Barlow Semi Condensed Medium"/>
                          <a:sym typeface="Barlow Semi Condensed Medium"/>
                        </a:rPr>
                        <a:t>розділу</a:t>
                      </a:r>
                      <a:endParaRPr sz="1400" b="0" i="0" u="none" strike="noStrike" cap="none" dirty="0">
                        <a:solidFill>
                          <a:srgbClr val="595959"/>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3"/>
                  </a:ext>
                </a:extLst>
              </a:tr>
              <a:tr h="380686">
                <a:tc row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595959"/>
                          </a:solidFill>
                          <a:latin typeface="Barlow Semi Condensed Medium"/>
                          <a:ea typeface="Barlow Semi Condensed Medium"/>
                          <a:cs typeface="Barlow Semi Condensed Medium"/>
                          <a:sym typeface="Barlow Semi Condensed Medium"/>
                        </a:rPr>
                        <a:t>exFAT</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512Б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512ТБ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3669079638"/>
                  </a:ext>
                </a:extLst>
              </a:tr>
              <a:tr h="0">
                <a:tc vMerge="1">
                  <a:txBody>
                    <a:bodyPr/>
                    <a:lstStyle/>
                    <a:p>
                      <a:endParaRPr lang="uk-UA"/>
                    </a:p>
                  </a:txBody>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32кБ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128ПБ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945241805"/>
                  </a:ext>
                </a:extLst>
              </a:tr>
              <a:tr h="0">
                <a:tc vMerge="1">
                  <a:txBody>
                    <a:bodyPr/>
                    <a:lstStyle/>
                    <a:p>
                      <a:endParaRPr lang="uk-UA"/>
                    </a:p>
                  </a:txBody>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32МБ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512ПБ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3327867505"/>
                  </a:ext>
                </a:extLst>
              </a:tr>
              <a:tr h="380686">
                <a:tc row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595959"/>
                          </a:solidFill>
                          <a:latin typeface="Barlow Semi Condensed Medium"/>
                          <a:ea typeface="Barlow Semi Condensed Medium"/>
                          <a:cs typeface="Barlow Semi Condensed Medium"/>
                          <a:sym typeface="Barlow Semi Condensed Medium"/>
                        </a:rPr>
                        <a:t>ext4</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1кБ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16ТБ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2098973798"/>
                  </a:ext>
                </a:extLst>
              </a:tr>
              <a:tr h="380686">
                <a:tc vMerge="1">
                  <a:txBody>
                    <a:bodyPr/>
                    <a:lstStyle/>
                    <a:p>
                      <a:endParaRPr lang="uk-UA"/>
                    </a:p>
                  </a:txBody>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4кБ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64ТБ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645187311"/>
                  </a:ext>
                </a:extLst>
              </a:tr>
              <a:tr h="380686">
                <a:tc vMerge="1">
                  <a:txBody>
                    <a:bodyPr/>
                    <a:lstStyle/>
                    <a:p>
                      <a:endParaRPr lang="uk-UA"/>
                    </a:p>
                  </a:txBody>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64кБ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1ЕБ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279313454"/>
                  </a:ext>
                </a:extLst>
              </a:tr>
              <a:tr h="484973">
                <a:tc>
                  <a:txBody>
                    <a:bodyPr/>
                    <a:lstStyle/>
                    <a:p>
                      <a:pPr marL="0" lvl="0" indent="0" algn="l" rtl="0">
                        <a:spcBef>
                          <a:spcPts val="0"/>
                        </a:spcBef>
                        <a:spcAft>
                          <a:spcPts val="0"/>
                        </a:spcAft>
                        <a:buNone/>
                      </a:pPr>
                      <a:r>
                        <a:rPr lang="en-US" dirty="0">
                          <a:solidFill>
                            <a:srgbClr val="595959"/>
                          </a:solidFill>
                          <a:latin typeface="Barlow Semi Condensed Medium"/>
                          <a:ea typeface="Barlow Semi Condensed Medium"/>
                          <a:cs typeface="Barlow Semi Condensed Medium"/>
                          <a:sym typeface="Barlow Semi Condensed Medium"/>
                        </a:rPr>
                        <a:t>APFS</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4кБ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uk-UA" dirty="0">
                          <a:solidFill>
                            <a:srgbClr val="595959"/>
                          </a:solidFill>
                          <a:latin typeface="Barlow Semi Condensed Medium"/>
                          <a:ea typeface="Barlow Semi Condensed Medium"/>
                          <a:cs typeface="Barlow Semi Condensed Medium"/>
                          <a:sym typeface="Barlow Semi Condensed Medium"/>
                        </a:rPr>
                        <a:t>8ЗБ</a:t>
                      </a:r>
                      <a:endParaRPr dirty="0">
                        <a:solidFill>
                          <a:srgbClr val="595959"/>
                        </a:solidFill>
                        <a:latin typeface="Barlow Semi Condensed Medium"/>
                        <a:ea typeface="Barlow Semi Condensed Medium"/>
                        <a:cs typeface="Barlow Semi Condensed Medium"/>
                        <a:sym typeface="Barlow Semi Condensed Medium"/>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36031490"/>
                  </a:ext>
                </a:extLst>
              </a:tr>
            </a:tbl>
          </a:graphicData>
        </a:graphic>
      </p:graphicFrame>
    </p:spTree>
    <p:extLst>
      <p:ext uri="{BB962C8B-B14F-4D97-AF65-F5344CB8AC3E}">
        <p14:creationId xmlns:p14="http://schemas.microsoft.com/office/powerpoint/2010/main" val="2712182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712685" y="181433"/>
            <a:ext cx="6164863" cy="732967"/>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Тема 5. Інструменти цифрової криміналістики </a:t>
            </a:r>
            <a:br>
              <a:rPr lang="uk-UA" dirty="0">
                <a:latin typeface="Bahnschrift SemiBold Condensed" panose="020B0502040204020203" pitchFamily="34" charset="0"/>
              </a:rPr>
            </a:br>
            <a:r>
              <a:rPr lang="uk-UA" dirty="0">
                <a:latin typeface="Bahnschrift SemiBold Condensed" panose="020B0502040204020203" pitchFamily="34" charset="0"/>
              </a:rPr>
              <a:t>(0,5 л.)</a:t>
            </a:r>
            <a:endParaRPr lang="uk-UA" dirty="0"/>
          </a:p>
        </p:txBody>
      </p:sp>
      <p:sp>
        <p:nvSpPr>
          <p:cNvPr id="7" name="Google Shape;3214;p57">
            <a:extLst>
              <a:ext uri="{FF2B5EF4-FFF2-40B4-BE49-F238E27FC236}">
                <a16:creationId xmlns:a16="http://schemas.microsoft.com/office/drawing/2014/main" id="{81CCDE03-4974-4DDE-96EC-9700CB8F61CA}"/>
              </a:ext>
            </a:extLst>
          </p:cNvPr>
          <p:cNvSpPr txBox="1">
            <a:spLocks/>
          </p:cNvSpPr>
          <p:nvPr/>
        </p:nvSpPr>
        <p:spPr>
          <a:xfrm>
            <a:off x="2212762" y="1054919"/>
            <a:ext cx="4718476" cy="22833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Віртуальна машина для аналізу. </a:t>
            </a: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FTK Imager,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Autopsy,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X-Ways,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Maltego,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DumpIt,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Volatility, </a:t>
            </a:r>
            <a:endParaRPr lang="uk-UA"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Paladin.</a:t>
            </a:r>
            <a:endParaRPr lang="ru-RU" dirty="0">
              <a:solidFill>
                <a:schemeClr val="tx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tx1"/>
                </a:solidFill>
                <a:latin typeface="Arial Narrow" panose="020B0606020202030204" pitchFamily="34" charset="0"/>
              </a:rPr>
              <a:t>Kali Linux</a:t>
            </a:r>
          </a:p>
          <a:p>
            <a:pPr marL="457200" indent="-330200">
              <a:buClr>
                <a:schemeClr val="accent1"/>
              </a:buClr>
              <a:buSzPts val="1600"/>
              <a:buFont typeface="Barlow Semi Condensed"/>
              <a:buChar char="●"/>
            </a:pPr>
            <a:endParaRPr lang="uk-UA"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33255051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81100" y="273875"/>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Slack space</a:t>
            </a:r>
            <a:endParaRPr dirty="0"/>
          </a:p>
        </p:txBody>
      </p:sp>
      <p:grpSp>
        <p:nvGrpSpPr>
          <p:cNvPr id="2" name="Группа 1">
            <a:extLst>
              <a:ext uri="{FF2B5EF4-FFF2-40B4-BE49-F238E27FC236}">
                <a16:creationId xmlns:a16="http://schemas.microsoft.com/office/drawing/2014/main" id="{FBE32BBB-15D5-4461-AE8B-689C9CBDBA53}"/>
              </a:ext>
            </a:extLst>
          </p:cNvPr>
          <p:cNvGrpSpPr/>
          <p:nvPr/>
        </p:nvGrpSpPr>
        <p:grpSpPr>
          <a:xfrm>
            <a:off x="1033236" y="1886039"/>
            <a:ext cx="6623051" cy="1650271"/>
            <a:chOff x="1033236" y="1886039"/>
            <a:chExt cx="6623051" cy="1650271"/>
          </a:xfrm>
        </p:grpSpPr>
        <p:sp>
          <p:nvSpPr>
            <p:cNvPr id="22" name="Google Shape;3214;p57">
              <a:extLst>
                <a:ext uri="{FF2B5EF4-FFF2-40B4-BE49-F238E27FC236}">
                  <a16:creationId xmlns:a16="http://schemas.microsoft.com/office/drawing/2014/main" id="{AE340647-04E0-486A-AB02-97FD2E8D4EBC}"/>
                </a:ext>
              </a:extLst>
            </p:cNvPr>
            <p:cNvSpPr txBox="1">
              <a:spLocks/>
            </p:cNvSpPr>
            <p:nvPr/>
          </p:nvSpPr>
          <p:spPr>
            <a:xfrm>
              <a:off x="1039414" y="2702962"/>
              <a:ext cx="1667507" cy="4166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Сектори </a:t>
              </a:r>
              <a:r>
                <a:rPr lang="uk-UA" dirty="0">
                  <a:latin typeface="Arial Narrow" panose="020B0606020202030204" pitchFamily="34" charset="0"/>
                </a:rPr>
                <a:t>(4 КБ)</a:t>
              </a:r>
            </a:p>
          </p:txBody>
        </p:sp>
        <p:sp>
          <p:nvSpPr>
            <p:cNvPr id="23" name="Google Shape;3214;p57">
              <a:extLst>
                <a:ext uri="{FF2B5EF4-FFF2-40B4-BE49-F238E27FC236}">
                  <a16:creationId xmlns:a16="http://schemas.microsoft.com/office/drawing/2014/main" id="{3A1C8F4C-3C80-41DE-8D06-7DC8EA31E052}"/>
                </a:ext>
              </a:extLst>
            </p:cNvPr>
            <p:cNvSpPr txBox="1">
              <a:spLocks/>
            </p:cNvSpPr>
            <p:nvPr/>
          </p:nvSpPr>
          <p:spPr>
            <a:xfrm>
              <a:off x="1033236" y="2296124"/>
              <a:ext cx="1667507" cy="4166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Файл </a:t>
              </a:r>
              <a:r>
                <a:rPr lang="uk-UA" dirty="0">
                  <a:latin typeface="Arial Narrow" panose="020B0606020202030204" pitchFamily="34" charset="0"/>
                </a:rPr>
                <a:t>(9 КБ) </a:t>
              </a:r>
            </a:p>
          </p:txBody>
        </p:sp>
        <p:sp>
          <p:nvSpPr>
            <p:cNvPr id="26" name="Google Shape;12963;p74">
              <a:extLst>
                <a:ext uri="{FF2B5EF4-FFF2-40B4-BE49-F238E27FC236}">
                  <a16:creationId xmlns:a16="http://schemas.microsoft.com/office/drawing/2014/main" id="{32EC45EA-8567-455A-A5C1-B95BAF8889C4}"/>
                </a:ext>
              </a:extLst>
            </p:cNvPr>
            <p:cNvSpPr/>
            <p:nvPr/>
          </p:nvSpPr>
          <p:spPr>
            <a:xfrm flipV="1">
              <a:off x="2683009" y="2794034"/>
              <a:ext cx="1196264" cy="287182"/>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62;p74">
              <a:extLst>
                <a:ext uri="{FF2B5EF4-FFF2-40B4-BE49-F238E27FC236}">
                  <a16:creationId xmlns:a16="http://schemas.microsoft.com/office/drawing/2014/main" id="{C9EE233D-2FB5-4D7E-AE64-8D04DEE0851F}"/>
                </a:ext>
              </a:extLst>
            </p:cNvPr>
            <p:cNvSpPr/>
            <p:nvPr/>
          </p:nvSpPr>
          <p:spPr>
            <a:xfrm flipV="1">
              <a:off x="2669356" y="2385222"/>
              <a:ext cx="2759563" cy="287182"/>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14;p57">
              <a:extLst>
                <a:ext uri="{FF2B5EF4-FFF2-40B4-BE49-F238E27FC236}">
                  <a16:creationId xmlns:a16="http://schemas.microsoft.com/office/drawing/2014/main" id="{42A973FB-794D-4954-A745-A842F582C6DF}"/>
                </a:ext>
              </a:extLst>
            </p:cNvPr>
            <p:cNvSpPr txBox="1">
              <a:spLocks/>
            </p:cNvSpPr>
            <p:nvPr/>
          </p:nvSpPr>
          <p:spPr>
            <a:xfrm>
              <a:off x="3132205" y="2731271"/>
              <a:ext cx="297872"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uk-UA" dirty="0">
                  <a:solidFill>
                    <a:schemeClr val="bg1"/>
                  </a:solidFill>
                  <a:latin typeface="Arial Narrow" panose="020B0606020202030204" pitchFamily="34" charset="0"/>
                </a:rPr>
                <a:t>1</a:t>
              </a:r>
            </a:p>
          </p:txBody>
        </p:sp>
        <p:sp>
          <p:nvSpPr>
            <p:cNvPr id="27" name="Google Shape;12964;p74">
              <a:extLst>
                <a:ext uri="{FF2B5EF4-FFF2-40B4-BE49-F238E27FC236}">
                  <a16:creationId xmlns:a16="http://schemas.microsoft.com/office/drawing/2014/main" id="{0CF55D1F-E497-4D3B-9717-9F3B0255BC85}"/>
                </a:ext>
              </a:extLst>
            </p:cNvPr>
            <p:cNvSpPr/>
            <p:nvPr/>
          </p:nvSpPr>
          <p:spPr>
            <a:xfrm flipV="1">
              <a:off x="2683009" y="3197325"/>
              <a:ext cx="4906151" cy="287182"/>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978;p74">
              <a:extLst>
                <a:ext uri="{FF2B5EF4-FFF2-40B4-BE49-F238E27FC236}">
                  <a16:creationId xmlns:a16="http://schemas.microsoft.com/office/drawing/2014/main" id="{87CDA56B-B5AE-4DED-B59A-33210CFBB28D}"/>
                </a:ext>
              </a:extLst>
            </p:cNvPr>
            <p:cNvSpPr/>
            <p:nvPr/>
          </p:nvSpPr>
          <p:spPr>
            <a:xfrm flipV="1">
              <a:off x="6365011" y="2383108"/>
              <a:ext cx="1199067" cy="287076"/>
            </a:xfrm>
            <a:custGeom>
              <a:avLst/>
              <a:gdLst/>
              <a:ahLst/>
              <a:cxnLst/>
              <a:rect l="l" t="t" r="r" b="b"/>
              <a:pathLst>
                <a:path w="8543" h="37876" extrusionOk="0">
                  <a:moveTo>
                    <a:pt x="607" y="1"/>
                  </a:moveTo>
                  <a:cubicBezTo>
                    <a:pt x="276" y="1"/>
                    <a:pt x="1" y="263"/>
                    <a:pt x="1" y="607"/>
                  </a:cubicBezTo>
                  <a:lnTo>
                    <a:pt x="1" y="37270"/>
                  </a:lnTo>
                  <a:cubicBezTo>
                    <a:pt x="1" y="37614"/>
                    <a:pt x="276" y="37876"/>
                    <a:pt x="607" y="37876"/>
                  </a:cubicBezTo>
                  <a:lnTo>
                    <a:pt x="7923" y="37876"/>
                  </a:lnTo>
                  <a:cubicBezTo>
                    <a:pt x="8267" y="37876"/>
                    <a:pt x="8543" y="37614"/>
                    <a:pt x="8543" y="37270"/>
                  </a:cubicBezTo>
                  <a:lnTo>
                    <a:pt x="8543" y="607"/>
                  </a:lnTo>
                  <a:cubicBezTo>
                    <a:pt x="8543" y="263"/>
                    <a:pt x="8267" y="1"/>
                    <a:pt x="7923" y="1"/>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979;p74">
              <a:extLst>
                <a:ext uri="{FF2B5EF4-FFF2-40B4-BE49-F238E27FC236}">
                  <a16:creationId xmlns:a16="http://schemas.microsoft.com/office/drawing/2014/main" id="{5ADB0C18-0F41-4172-B07A-03A515D6CB09}"/>
                </a:ext>
              </a:extLst>
            </p:cNvPr>
            <p:cNvSpPr/>
            <p:nvPr/>
          </p:nvSpPr>
          <p:spPr>
            <a:xfrm flipV="1">
              <a:off x="5452003" y="2383002"/>
              <a:ext cx="893272" cy="287182"/>
            </a:xfrm>
            <a:custGeom>
              <a:avLst/>
              <a:gdLst/>
              <a:ahLst/>
              <a:cxnLst/>
              <a:rect l="l" t="t" r="r" b="b"/>
              <a:pathLst>
                <a:path w="8544" h="37890" extrusionOk="0">
                  <a:moveTo>
                    <a:pt x="607" y="1"/>
                  </a:moveTo>
                  <a:cubicBezTo>
                    <a:pt x="263" y="1"/>
                    <a:pt x="1" y="277"/>
                    <a:pt x="1" y="607"/>
                  </a:cubicBezTo>
                  <a:lnTo>
                    <a:pt x="1" y="37270"/>
                  </a:lnTo>
                  <a:cubicBezTo>
                    <a:pt x="1" y="37614"/>
                    <a:pt x="263" y="37890"/>
                    <a:pt x="607" y="37890"/>
                  </a:cubicBezTo>
                  <a:lnTo>
                    <a:pt x="7923" y="37890"/>
                  </a:lnTo>
                  <a:cubicBezTo>
                    <a:pt x="8268" y="37890"/>
                    <a:pt x="8543" y="37614"/>
                    <a:pt x="8543" y="37270"/>
                  </a:cubicBezTo>
                  <a:lnTo>
                    <a:pt x="8543" y="607"/>
                  </a:lnTo>
                  <a:cubicBezTo>
                    <a:pt x="8543" y="277"/>
                    <a:pt x="8268" y="1"/>
                    <a:pt x="7923" y="1"/>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63;p74">
              <a:extLst>
                <a:ext uri="{FF2B5EF4-FFF2-40B4-BE49-F238E27FC236}">
                  <a16:creationId xmlns:a16="http://schemas.microsoft.com/office/drawing/2014/main" id="{6FC51657-CFEF-419D-931A-6E3DCDE35BD1}"/>
                </a:ext>
              </a:extLst>
            </p:cNvPr>
            <p:cNvSpPr/>
            <p:nvPr/>
          </p:nvSpPr>
          <p:spPr>
            <a:xfrm flipV="1">
              <a:off x="3916010" y="2794034"/>
              <a:ext cx="1196264" cy="287182"/>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63;p74">
              <a:extLst>
                <a:ext uri="{FF2B5EF4-FFF2-40B4-BE49-F238E27FC236}">
                  <a16:creationId xmlns:a16="http://schemas.microsoft.com/office/drawing/2014/main" id="{42BF8D60-3010-49EC-9BC7-42D3E306889E}"/>
                </a:ext>
              </a:extLst>
            </p:cNvPr>
            <p:cNvSpPr/>
            <p:nvPr/>
          </p:nvSpPr>
          <p:spPr>
            <a:xfrm flipV="1">
              <a:off x="5149011" y="2794034"/>
              <a:ext cx="1196264" cy="287182"/>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963;p74">
              <a:extLst>
                <a:ext uri="{FF2B5EF4-FFF2-40B4-BE49-F238E27FC236}">
                  <a16:creationId xmlns:a16="http://schemas.microsoft.com/office/drawing/2014/main" id="{1E31B329-CC44-4DCC-98B1-0B6DEC81BD84}"/>
                </a:ext>
              </a:extLst>
            </p:cNvPr>
            <p:cNvSpPr/>
            <p:nvPr/>
          </p:nvSpPr>
          <p:spPr>
            <a:xfrm flipV="1">
              <a:off x="6382012" y="2794034"/>
              <a:ext cx="1196264" cy="287182"/>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214;p57">
              <a:extLst>
                <a:ext uri="{FF2B5EF4-FFF2-40B4-BE49-F238E27FC236}">
                  <a16:creationId xmlns:a16="http://schemas.microsoft.com/office/drawing/2014/main" id="{F0F72556-AAD7-4720-BE4C-62EBFD3204D2}"/>
                </a:ext>
              </a:extLst>
            </p:cNvPr>
            <p:cNvSpPr txBox="1">
              <a:spLocks/>
            </p:cNvSpPr>
            <p:nvPr/>
          </p:nvSpPr>
          <p:spPr>
            <a:xfrm>
              <a:off x="5636781" y="2735869"/>
              <a:ext cx="297872"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uk-UA" dirty="0">
                  <a:solidFill>
                    <a:schemeClr val="bg1"/>
                  </a:solidFill>
                  <a:latin typeface="Arial Narrow" panose="020B0606020202030204" pitchFamily="34" charset="0"/>
                </a:rPr>
                <a:t>3</a:t>
              </a:r>
            </a:p>
          </p:txBody>
        </p:sp>
        <p:sp>
          <p:nvSpPr>
            <p:cNvPr id="85" name="Google Shape;3214;p57">
              <a:extLst>
                <a:ext uri="{FF2B5EF4-FFF2-40B4-BE49-F238E27FC236}">
                  <a16:creationId xmlns:a16="http://schemas.microsoft.com/office/drawing/2014/main" id="{D3E1BA90-2AF8-44C2-8A90-0B3018E26B73}"/>
                </a:ext>
              </a:extLst>
            </p:cNvPr>
            <p:cNvSpPr txBox="1">
              <a:spLocks/>
            </p:cNvSpPr>
            <p:nvPr/>
          </p:nvSpPr>
          <p:spPr>
            <a:xfrm>
              <a:off x="6833045" y="2723747"/>
              <a:ext cx="297872"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uk-UA" dirty="0">
                  <a:solidFill>
                    <a:schemeClr val="bg1"/>
                  </a:solidFill>
                  <a:latin typeface="Arial Narrow" panose="020B0606020202030204" pitchFamily="34" charset="0"/>
                </a:rPr>
                <a:t>4</a:t>
              </a:r>
            </a:p>
          </p:txBody>
        </p:sp>
        <p:sp>
          <p:nvSpPr>
            <p:cNvPr id="86" name="Google Shape;3214;p57">
              <a:extLst>
                <a:ext uri="{FF2B5EF4-FFF2-40B4-BE49-F238E27FC236}">
                  <a16:creationId xmlns:a16="http://schemas.microsoft.com/office/drawing/2014/main" id="{60CC6A7B-AAB5-495E-ABA5-AB08EF532232}"/>
                </a:ext>
              </a:extLst>
            </p:cNvPr>
            <p:cNvSpPr txBox="1">
              <a:spLocks/>
            </p:cNvSpPr>
            <p:nvPr/>
          </p:nvSpPr>
          <p:spPr>
            <a:xfrm>
              <a:off x="4362817" y="2737587"/>
              <a:ext cx="297872"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uk-UA" dirty="0">
                  <a:solidFill>
                    <a:schemeClr val="bg1"/>
                  </a:solidFill>
                  <a:latin typeface="Arial Narrow" panose="020B0606020202030204" pitchFamily="34" charset="0"/>
                </a:rPr>
                <a:t>2</a:t>
              </a:r>
            </a:p>
          </p:txBody>
        </p:sp>
        <p:sp>
          <p:nvSpPr>
            <p:cNvPr id="87" name="Google Shape;3214;p57">
              <a:extLst>
                <a:ext uri="{FF2B5EF4-FFF2-40B4-BE49-F238E27FC236}">
                  <a16:creationId xmlns:a16="http://schemas.microsoft.com/office/drawing/2014/main" id="{2DDC6626-1EEC-4CBC-8074-80532697ED38}"/>
                </a:ext>
              </a:extLst>
            </p:cNvPr>
            <p:cNvSpPr txBox="1">
              <a:spLocks/>
            </p:cNvSpPr>
            <p:nvPr/>
          </p:nvSpPr>
          <p:spPr>
            <a:xfrm>
              <a:off x="1033236" y="3119636"/>
              <a:ext cx="1667507" cy="4166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Кластер </a:t>
              </a:r>
              <a:r>
                <a:rPr lang="uk-UA" dirty="0">
                  <a:latin typeface="Arial Narrow" panose="020B0606020202030204" pitchFamily="34" charset="0"/>
                </a:rPr>
                <a:t>(16 КБ)</a:t>
              </a:r>
            </a:p>
          </p:txBody>
        </p:sp>
        <p:sp>
          <p:nvSpPr>
            <p:cNvPr id="88" name="Google Shape;3214;p57">
              <a:extLst>
                <a:ext uri="{FF2B5EF4-FFF2-40B4-BE49-F238E27FC236}">
                  <a16:creationId xmlns:a16="http://schemas.microsoft.com/office/drawing/2014/main" id="{70EC2BF7-2F88-470F-AAAB-77F8DA71F683}"/>
                </a:ext>
              </a:extLst>
            </p:cNvPr>
            <p:cNvSpPr txBox="1">
              <a:spLocks/>
            </p:cNvSpPr>
            <p:nvPr/>
          </p:nvSpPr>
          <p:spPr>
            <a:xfrm>
              <a:off x="5277454" y="2306432"/>
              <a:ext cx="1353716" cy="454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RAM Slack</a:t>
              </a:r>
              <a:endParaRPr lang="uk-UA" dirty="0">
                <a:latin typeface="Arial Narrow" panose="020B0606020202030204" pitchFamily="34" charset="0"/>
              </a:endParaRPr>
            </a:p>
          </p:txBody>
        </p:sp>
        <p:sp>
          <p:nvSpPr>
            <p:cNvPr id="89" name="Google Shape;3214;p57">
              <a:extLst>
                <a:ext uri="{FF2B5EF4-FFF2-40B4-BE49-F238E27FC236}">
                  <a16:creationId xmlns:a16="http://schemas.microsoft.com/office/drawing/2014/main" id="{B9DD25FF-4978-427F-A471-7A78647D81E7}"/>
                </a:ext>
              </a:extLst>
            </p:cNvPr>
            <p:cNvSpPr txBox="1">
              <a:spLocks/>
            </p:cNvSpPr>
            <p:nvPr/>
          </p:nvSpPr>
          <p:spPr>
            <a:xfrm>
              <a:off x="6302571" y="2299569"/>
              <a:ext cx="1353716" cy="454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Drive Slack</a:t>
              </a:r>
              <a:endParaRPr lang="uk-UA" dirty="0">
                <a:latin typeface="Arial Narrow" panose="020B0606020202030204" pitchFamily="34" charset="0"/>
              </a:endParaRPr>
            </a:p>
          </p:txBody>
        </p:sp>
        <p:sp>
          <p:nvSpPr>
            <p:cNvPr id="90" name="Google Shape;3214;p57">
              <a:extLst>
                <a:ext uri="{FF2B5EF4-FFF2-40B4-BE49-F238E27FC236}">
                  <a16:creationId xmlns:a16="http://schemas.microsoft.com/office/drawing/2014/main" id="{C56BDFCA-53E6-4FB7-98E6-60B432A7EB63}"/>
                </a:ext>
              </a:extLst>
            </p:cNvPr>
            <p:cNvSpPr txBox="1">
              <a:spLocks/>
            </p:cNvSpPr>
            <p:nvPr/>
          </p:nvSpPr>
          <p:spPr>
            <a:xfrm>
              <a:off x="5743908" y="1886039"/>
              <a:ext cx="1353716" cy="454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Slack space</a:t>
              </a:r>
              <a:endParaRPr lang="uk-UA" dirty="0">
                <a:latin typeface="Arial Narrow" panose="020B0606020202030204" pitchFamily="34" charset="0"/>
              </a:endParaRPr>
            </a:p>
          </p:txBody>
        </p:sp>
      </p:grpSp>
      <p:sp>
        <p:nvSpPr>
          <p:cNvPr id="91" name="Google Shape;3214;p57">
            <a:extLst>
              <a:ext uri="{FF2B5EF4-FFF2-40B4-BE49-F238E27FC236}">
                <a16:creationId xmlns:a16="http://schemas.microsoft.com/office/drawing/2014/main" id="{E78414FC-1354-45F6-AC90-CE65B18817D5}"/>
              </a:ext>
            </a:extLst>
          </p:cNvPr>
          <p:cNvSpPr txBox="1">
            <a:spLocks/>
          </p:cNvSpPr>
          <p:nvPr/>
        </p:nvSpPr>
        <p:spPr>
          <a:xfrm>
            <a:off x="398881" y="985056"/>
            <a:ext cx="8225744" cy="9762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Slack space</a:t>
            </a:r>
            <a:r>
              <a:rPr lang="uk-UA" dirty="0">
                <a:solidFill>
                  <a:schemeClr val="accent1"/>
                </a:solidFill>
                <a:latin typeface="Arial Narrow" panose="020B0606020202030204" pitchFamily="34" charset="0"/>
              </a:rPr>
              <a:t> </a:t>
            </a:r>
            <a:r>
              <a:rPr lang="uk-UA" dirty="0">
                <a:latin typeface="Arial Narrow" panose="020B0606020202030204" pitchFamily="34" charset="0"/>
              </a:rPr>
              <a:t>– це незаповнений простір у кластері між кінцем файлу та кінцем кластера.</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RAM Slack</a:t>
            </a:r>
            <a:r>
              <a:rPr lang="uk-UA" dirty="0">
                <a:solidFill>
                  <a:schemeClr val="accent1"/>
                </a:solidFill>
                <a:latin typeface="Arial Narrow" panose="020B0606020202030204" pitchFamily="34" charset="0"/>
              </a:rPr>
              <a:t> </a:t>
            </a:r>
            <a:r>
              <a:rPr lang="uk-UA" dirty="0">
                <a:latin typeface="Arial Narrow" panose="020B0606020202030204" pitchFamily="34" charset="0"/>
              </a:rPr>
              <a:t>– незаповнений простір у кластері між кінцем файлу та кінцем сектора.</a:t>
            </a:r>
            <a:endParaRPr lang="en-US" dirty="0">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Drive Slack</a:t>
            </a:r>
            <a:r>
              <a:rPr lang="uk-UA" dirty="0">
                <a:latin typeface="Arial Narrow" panose="020B0606020202030204" pitchFamily="34" charset="0"/>
              </a:rPr>
              <a:t>– незаповнений простір у кластері між кінцем сектору та кінцем кластера.</a:t>
            </a:r>
          </a:p>
        </p:txBody>
      </p:sp>
      <p:sp>
        <p:nvSpPr>
          <p:cNvPr id="92" name="Google Shape;3214;p57">
            <a:extLst>
              <a:ext uri="{FF2B5EF4-FFF2-40B4-BE49-F238E27FC236}">
                <a16:creationId xmlns:a16="http://schemas.microsoft.com/office/drawing/2014/main" id="{EB22AD02-56B5-47C5-B684-93B1BD4B0570}"/>
              </a:ext>
            </a:extLst>
          </p:cNvPr>
          <p:cNvSpPr txBox="1">
            <a:spLocks/>
          </p:cNvSpPr>
          <p:nvPr/>
        </p:nvSpPr>
        <p:spPr>
          <a:xfrm>
            <a:off x="339342" y="3765376"/>
            <a:ext cx="6569520" cy="4881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Slack space</a:t>
            </a:r>
            <a:r>
              <a:rPr lang="uk-UA" dirty="0">
                <a:solidFill>
                  <a:schemeClr val="accent1"/>
                </a:solidFill>
                <a:latin typeface="Arial Narrow" panose="020B0606020202030204" pitchFamily="34" charset="0"/>
              </a:rPr>
              <a:t> </a:t>
            </a:r>
            <a:r>
              <a:rPr lang="uk-UA" dirty="0">
                <a:latin typeface="Arial Narrow" panose="020B0606020202030204" pitchFamily="34" charset="0"/>
              </a:rPr>
              <a:t>– може містити рештки видалених або раніше записаних файлів.</a:t>
            </a:r>
          </a:p>
        </p:txBody>
      </p:sp>
    </p:spTree>
    <p:extLst>
      <p:ext uri="{BB962C8B-B14F-4D97-AF65-F5344CB8AC3E}">
        <p14:creationId xmlns:p14="http://schemas.microsoft.com/office/powerpoint/2010/main" val="798631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Видалення файлу</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3214" name="Google Shape;3214;p57"/>
          <p:cNvSpPr txBox="1">
            <a:spLocks noGrp="1"/>
          </p:cNvSpPr>
          <p:nvPr>
            <p:ph type="subTitle" idx="1"/>
          </p:nvPr>
        </p:nvSpPr>
        <p:spPr>
          <a:xfrm>
            <a:off x="506775" y="1036677"/>
            <a:ext cx="8035645" cy="1260723"/>
          </a:xfrm>
          <a:prstGeom prst="rect">
            <a:avLst/>
          </a:prstGeom>
        </p:spPr>
        <p:txBody>
          <a:bodyPr spcFirstLastPara="1" wrap="square" lIns="91425" tIns="91425" rIns="91425" bIns="91425" anchor="t" anchorCtr="0">
            <a:noAutofit/>
          </a:bodyPr>
          <a:lstStyle/>
          <a:p>
            <a:pPr marL="457200" lvl="0" indent="-330200">
              <a:buClr>
                <a:schemeClr val="accent1"/>
              </a:buClr>
              <a:buSzPts val="1600"/>
              <a:buFont typeface="Barlow Semi Condensed"/>
              <a:buChar char="●"/>
            </a:pPr>
            <a:r>
              <a:rPr lang="uk-UA" dirty="0">
                <a:latin typeface="Arial Narrow" panose="020B0606020202030204" pitchFamily="34" charset="0"/>
              </a:rPr>
              <a:t>Файл не зникає фізично, лише запис у файловій таблиці (наприклад, MFT у NTFS) позначається як «видалений» або «простір вільний».</a:t>
            </a:r>
          </a:p>
          <a:p>
            <a:pPr marL="457200" lvl="0" indent="-330200">
              <a:buClr>
                <a:schemeClr val="accent1"/>
              </a:buClr>
              <a:buSzPts val="1600"/>
              <a:buFont typeface="Barlow Semi Condensed"/>
              <a:buChar char="●"/>
            </a:pPr>
            <a:r>
              <a:rPr lang="uk-UA" dirty="0">
                <a:latin typeface="Arial Narrow" panose="020B0606020202030204" pitchFamily="34" charset="0"/>
              </a:rPr>
              <a:t>Система дозволяє перезапис цього простору.</a:t>
            </a:r>
          </a:p>
          <a:p>
            <a:pPr marL="457200" lvl="0" indent="-330200">
              <a:buClr>
                <a:schemeClr val="accent1"/>
              </a:buClr>
              <a:buSzPts val="1600"/>
              <a:buFont typeface="Barlow Semi Condensed"/>
              <a:buChar char="●"/>
            </a:pPr>
            <a:r>
              <a:rPr lang="uk-UA" dirty="0">
                <a:latin typeface="Arial Narrow" panose="020B0606020202030204" pitchFamily="34" charset="0"/>
              </a:rPr>
              <a:t>Відновлення можливе, поки файл не перезаписано.</a:t>
            </a:r>
          </a:p>
        </p:txBody>
      </p:sp>
      <p:grpSp>
        <p:nvGrpSpPr>
          <p:cNvPr id="2" name="Группа 1">
            <a:extLst>
              <a:ext uri="{FF2B5EF4-FFF2-40B4-BE49-F238E27FC236}">
                <a16:creationId xmlns:a16="http://schemas.microsoft.com/office/drawing/2014/main" id="{BCCB581E-B35C-411B-A5D7-26146642CC43}"/>
              </a:ext>
            </a:extLst>
          </p:cNvPr>
          <p:cNvGrpSpPr/>
          <p:nvPr/>
        </p:nvGrpSpPr>
        <p:grpSpPr>
          <a:xfrm>
            <a:off x="653222" y="2447049"/>
            <a:ext cx="7179712" cy="1645849"/>
            <a:chOff x="438477" y="2439735"/>
            <a:chExt cx="7179712" cy="1645849"/>
          </a:xfrm>
        </p:grpSpPr>
        <p:sp>
          <p:nvSpPr>
            <p:cNvPr id="7" name="Google Shape;3214;p57">
              <a:extLst>
                <a:ext uri="{FF2B5EF4-FFF2-40B4-BE49-F238E27FC236}">
                  <a16:creationId xmlns:a16="http://schemas.microsoft.com/office/drawing/2014/main" id="{F5CB205A-8C9B-4F58-ABC1-13A5AD06A222}"/>
                </a:ext>
              </a:extLst>
            </p:cNvPr>
            <p:cNvSpPr txBox="1">
              <a:spLocks/>
            </p:cNvSpPr>
            <p:nvPr/>
          </p:nvSpPr>
          <p:spPr>
            <a:xfrm>
              <a:off x="444655" y="3252236"/>
              <a:ext cx="2236823" cy="4166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Сектори </a:t>
              </a:r>
              <a:r>
                <a:rPr lang="uk-UA" dirty="0">
                  <a:latin typeface="Arial Narrow" panose="020B0606020202030204" pitchFamily="34" charset="0"/>
                </a:rPr>
                <a:t>(4 КБ)</a:t>
              </a:r>
            </a:p>
          </p:txBody>
        </p:sp>
        <p:sp>
          <p:nvSpPr>
            <p:cNvPr id="8" name="Google Shape;3214;p57">
              <a:extLst>
                <a:ext uri="{FF2B5EF4-FFF2-40B4-BE49-F238E27FC236}">
                  <a16:creationId xmlns:a16="http://schemas.microsoft.com/office/drawing/2014/main" id="{90002C7A-8894-455D-8A5F-A0956888B2FC}"/>
                </a:ext>
              </a:extLst>
            </p:cNvPr>
            <p:cNvSpPr txBox="1">
              <a:spLocks/>
            </p:cNvSpPr>
            <p:nvPr/>
          </p:nvSpPr>
          <p:spPr>
            <a:xfrm>
              <a:off x="438477" y="2845398"/>
              <a:ext cx="2236823" cy="4166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Видалений файл </a:t>
              </a:r>
              <a:r>
                <a:rPr lang="uk-UA" dirty="0">
                  <a:latin typeface="Arial Narrow" panose="020B0606020202030204" pitchFamily="34" charset="0"/>
                </a:rPr>
                <a:t>(15 КБ) </a:t>
              </a:r>
            </a:p>
          </p:txBody>
        </p:sp>
        <p:sp>
          <p:nvSpPr>
            <p:cNvPr id="9" name="Google Shape;12963;p74">
              <a:extLst>
                <a:ext uri="{FF2B5EF4-FFF2-40B4-BE49-F238E27FC236}">
                  <a16:creationId xmlns:a16="http://schemas.microsoft.com/office/drawing/2014/main" id="{26063F1E-1741-4066-9AC5-2ABE6AE5AC37}"/>
                </a:ext>
              </a:extLst>
            </p:cNvPr>
            <p:cNvSpPr/>
            <p:nvPr/>
          </p:nvSpPr>
          <p:spPr>
            <a:xfrm flipV="1">
              <a:off x="2712038" y="3344011"/>
              <a:ext cx="1196264" cy="287182"/>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962;p74">
              <a:extLst>
                <a:ext uri="{FF2B5EF4-FFF2-40B4-BE49-F238E27FC236}">
                  <a16:creationId xmlns:a16="http://schemas.microsoft.com/office/drawing/2014/main" id="{32A74E4C-0F88-486E-AB13-4013307E0192}"/>
                </a:ext>
              </a:extLst>
            </p:cNvPr>
            <p:cNvSpPr/>
            <p:nvPr/>
          </p:nvSpPr>
          <p:spPr>
            <a:xfrm flipV="1">
              <a:off x="2712038" y="2926597"/>
              <a:ext cx="2759563" cy="287182"/>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14;p57">
              <a:extLst>
                <a:ext uri="{FF2B5EF4-FFF2-40B4-BE49-F238E27FC236}">
                  <a16:creationId xmlns:a16="http://schemas.microsoft.com/office/drawing/2014/main" id="{DAAEAE03-816F-4D55-859F-D434C56064A0}"/>
                </a:ext>
              </a:extLst>
            </p:cNvPr>
            <p:cNvSpPr txBox="1">
              <a:spLocks/>
            </p:cNvSpPr>
            <p:nvPr/>
          </p:nvSpPr>
          <p:spPr>
            <a:xfrm>
              <a:off x="3161234" y="3281248"/>
              <a:ext cx="297872"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uk-UA" dirty="0">
                  <a:solidFill>
                    <a:schemeClr val="bg1"/>
                  </a:solidFill>
                  <a:latin typeface="Arial Narrow" panose="020B0606020202030204" pitchFamily="34" charset="0"/>
                </a:rPr>
                <a:t>1</a:t>
              </a:r>
            </a:p>
          </p:txBody>
        </p:sp>
        <p:sp>
          <p:nvSpPr>
            <p:cNvPr id="12" name="Google Shape;12964;p74">
              <a:extLst>
                <a:ext uri="{FF2B5EF4-FFF2-40B4-BE49-F238E27FC236}">
                  <a16:creationId xmlns:a16="http://schemas.microsoft.com/office/drawing/2014/main" id="{B2E097B2-C251-4283-B559-90C45A5F94AF}"/>
                </a:ext>
              </a:extLst>
            </p:cNvPr>
            <p:cNvSpPr/>
            <p:nvPr/>
          </p:nvSpPr>
          <p:spPr>
            <a:xfrm flipV="1">
              <a:off x="2712038" y="3747302"/>
              <a:ext cx="4906151" cy="287182"/>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978;p74">
              <a:extLst>
                <a:ext uri="{FF2B5EF4-FFF2-40B4-BE49-F238E27FC236}">
                  <a16:creationId xmlns:a16="http://schemas.microsoft.com/office/drawing/2014/main" id="{FCAAFC63-71D4-4541-9490-7C04F8F04271}"/>
                </a:ext>
              </a:extLst>
            </p:cNvPr>
            <p:cNvSpPr/>
            <p:nvPr/>
          </p:nvSpPr>
          <p:spPr>
            <a:xfrm flipV="1">
              <a:off x="5481033" y="2932976"/>
              <a:ext cx="1848682" cy="287183"/>
            </a:xfrm>
            <a:custGeom>
              <a:avLst/>
              <a:gdLst/>
              <a:ahLst/>
              <a:cxnLst/>
              <a:rect l="l" t="t" r="r" b="b"/>
              <a:pathLst>
                <a:path w="8543" h="37876" extrusionOk="0">
                  <a:moveTo>
                    <a:pt x="607" y="1"/>
                  </a:moveTo>
                  <a:cubicBezTo>
                    <a:pt x="276" y="1"/>
                    <a:pt x="1" y="263"/>
                    <a:pt x="1" y="607"/>
                  </a:cubicBezTo>
                  <a:lnTo>
                    <a:pt x="1" y="37270"/>
                  </a:lnTo>
                  <a:cubicBezTo>
                    <a:pt x="1" y="37614"/>
                    <a:pt x="276" y="37876"/>
                    <a:pt x="607" y="37876"/>
                  </a:cubicBezTo>
                  <a:lnTo>
                    <a:pt x="7923" y="37876"/>
                  </a:lnTo>
                  <a:cubicBezTo>
                    <a:pt x="8267" y="37876"/>
                    <a:pt x="8543" y="37614"/>
                    <a:pt x="8543" y="37270"/>
                  </a:cubicBezTo>
                  <a:lnTo>
                    <a:pt x="8543" y="607"/>
                  </a:lnTo>
                  <a:cubicBezTo>
                    <a:pt x="8543" y="263"/>
                    <a:pt x="8267" y="1"/>
                    <a:pt x="7923" y="1"/>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963;p74">
              <a:extLst>
                <a:ext uri="{FF2B5EF4-FFF2-40B4-BE49-F238E27FC236}">
                  <a16:creationId xmlns:a16="http://schemas.microsoft.com/office/drawing/2014/main" id="{9CE9AE0C-B17D-4525-B6A7-23CC1D37329F}"/>
                </a:ext>
              </a:extLst>
            </p:cNvPr>
            <p:cNvSpPr/>
            <p:nvPr/>
          </p:nvSpPr>
          <p:spPr>
            <a:xfrm flipV="1">
              <a:off x="3945039" y="3344011"/>
              <a:ext cx="1196264" cy="287182"/>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963;p74">
              <a:extLst>
                <a:ext uri="{FF2B5EF4-FFF2-40B4-BE49-F238E27FC236}">
                  <a16:creationId xmlns:a16="http://schemas.microsoft.com/office/drawing/2014/main" id="{0308E4F9-3653-4AE2-A101-1816D9CDC9DD}"/>
                </a:ext>
              </a:extLst>
            </p:cNvPr>
            <p:cNvSpPr/>
            <p:nvPr/>
          </p:nvSpPr>
          <p:spPr>
            <a:xfrm flipV="1">
              <a:off x="5178040" y="3344011"/>
              <a:ext cx="1196264" cy="287182"/>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963;p74">
              <a:extLst>
                <a:ext uri="{FF2B5EF4-FFF2-40B4-BE49-F238E27FC236}">
                  <a16:creationId xmlns:a16="http://schemas.microsoft.com/office/drawing/2014/main" id="{35BF6092-3850-4B1D-A55E-EEAB4293EF5C}"/>
                </a:ext>
              </a:extLst>
            </p:cNvPr>
            <p:cNvSpPr/>
            <p:nvPr/>
          </p:nvSpPr>
          <p:spPr>
            <a:xfrm flipV="1">
              <a:off x="6411041" y="3344011"/>
              <a:ext cx="1196264" cy="287182"/>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14;p57">
              <a:extLst>
                <a:ext uri="{FF2B5EF4-FFF2-40B4-BE49-F238E27FC236}">
                  <a16:creationId xmlns:a16="http://schemas.microsoft.com/office/drawing/2014/main" id="{C428E90C-4D35-46AA-A94E-E910705168F0}"/>
                </a:ext>
              </a:extLst>
            </p:cNvPr>
            <p:cNvSpPr txBox="1">
              <a:spLocks/>
            </p:cNvSpPr>
            <p:nvPr/>
          </p:nvSpPr>
          <p:spPr>
            <a:xfrm>
              <a:off x="5665810" y="3285846"/>
              <a:ext cx="297872"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uk-UA" dirty="0">
                  <a:solidFill>
                    <a:schemeClr val="bg1"/>
                  </a:solidFill>
                  <a:latin typeface="Arial Narrow" panose="020B0606020202030204" pitchFamily="34" charset="0"/>
                </a:rPr>
                <a:t>3</a:t>
              </a:r>
            </a:p>
          </p:txBody>
        </p:sp>
        <p:sp>
          <p:nvSpPr>
            <p:cNvPr id="19" name="Google Shape;3214;p57">
              <a:extLst>
                <a:ext uri="{FF2B5EF4-FFF2-40B4-BE49-F238E27FC236}">
                  <a16:creationId xmlns:a16="http://schemas.microsoft.com/office/drawing/2014/main" id="{73408C30-E2E8-4117-AAFF-B5EAA0BF85FD}"/>
                </a:ext>
              </a:extLst>
            </p:cNvPr>
            <p:cNvSpPr txBox="1">
              <a:spLocks/>
            </p:cNvSpPr>
            <p:nvPr/>
          </p:nvSpPr>
          <p:spPr>
            <a:xfrm>
              <a:off x="6862074" y="3273724"/>
              <a:ext cx="297872"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uk-UA" dirty="0">
                  <a:solidFill>
                    <a:schemeClr val="bg1"/>
                  </a:solidFill>
                  <a:latin typeface="Arial Narrow" panose="020B0606020202030204" pitchFamily="34" charset="0"/>
                </a:rPr>
                <a:t>4</a:t>
              </a:r>
            </a:p>
          </p:txBody>
        </p:sp>
        <p:sp>
          <p:nvSpPr>
            <p:cNvPr id="20" name="Google Shape;3214;p57">
              <a:extLst>
                <a:ext uri="{FF2B5EF4-FFF2-40B4-BE49-F238E27FC236}">
                  <a16:creationId xmlns:a16="http://schemas.microsoft.com/office/drawing/2014/main" id="{2CE6DC85-87C1-4D82-91A7-2280663BCE87}"/>
                </a:ext>
              </a:extLst>
            </p:cNvPr>
            <p:cNvSpPr txBox="1">
              <a:spLocks/>
            </p:cNvSpPr>
            <p:nvPr/>
          </p:nvSpPr>
          <p:spPr>
            <a:xfrm>
              <a:off x="2747360" y="2841975"/>
              <a:ext cx="2768994"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uk-UA" dirty="0">
                  <a:solidFill>
                    <a:schemeClr val="bg1"/>
                  </a:solidFill>
                  <a:latin typeface="Arial Narrow" panose="020B0606020202030204" pitchFamily="34" charset="0"/>
                </a:rPr>
                <a:t>Записано поверх новим файлом</a:t>
              </a:r>
            </a:p>
          </p:txBody>
        </p:sp>
        <p:sp>
          <p:nvSpPr>
            <p:cNvPr id="21" name="Google Shape;3214;p57">
              <a:extLst>
                <a:ext uri="{FF2B5EF4-FFF2-40B4-BE49-F238E27FC236}">
                  <a16:creationId xmlns:a16="http://schemas.microsoft.com/office/drawing/2014/main" id="{EB840C73-805A-44E3-81B5-45F95B085B1A}"/>
                </a:ext>
              </a:extLst>
            </p:cNvPr>
            <p:cNvSpPr txBox="1">
              <a:spLocks/>
            </p:cNvSpPr>
            <p:nvPr/>
          </p:nvSpPr>
          <p:spPr>
            <a:xfrm>
              <a:off x="438477" y="3668910"/>
              <a:ext cx="2236823" cy="4166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Кластер </a:t>
              </a:r>
              <a:r>
                <a:rPr lang="uk-UA" dirty="0">
                  <a:latin typeface="Arial Narrow" panose="020B0606020202030204" pitchFamily="34" charset="0"/>
                </a:rPr>
                <a:t>(16 КБ)</a:t>
              </a:r>
            </a:p>
          </p:txBody>
        </p:sp>
        <p:sp>
          <p:nvSpPr>
            <p:cNvPr id="23" name="Google Shape;3214;p57">
              <a:extLst>
                <a:ext uri="{FF2B5EF4-FFF2-40B4-BE49-F238E27FC236}">
                  <a16:creationId xmlns:a16="http://schemas.microsoft.com/office/drawing/2014/main" id="{6581F783-1720-4FBD-A99F-FAA5D6B53CCE}"/>
                </a:ext>
              </a:extLst>
            </p:cNvPr>
            <p:cNvSpPr txBox="1">
              <a:spLocks/>
            </p:cNvSpPr>
            <p:nvPr/>
          </p:nvSpPr>
          <p:spPr>
            <a:xfrm>
              <a:off x="5331894" y="2846624"/>
              <a:ext cx="2084819" cy="454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Може бути відновлено</a:t>
              </a:r>
              <a:endParaRPr lang="uk-UA" dirty="0">
                <a:latin typeface="Arial Narrow" panose="020B0606020202030204" pitchFamily="34" charset="0"/>
              </a:endParaRPr>
            </a:p>
          </p:txBody>
        </p:sp>
        <p:sp>
          <p:nvSpPr>
            <p:cNvPr id="25" name="Google Shape;3214;p57">
              <a:extLst>
                <a:ext uri="{FF2B5EF4-FFF2-40B4-BE49-F238E27FC236}">
                  <a16:creationId xmlns:a16="http://schemas.microsoft.com/office/drawing/2014/main" id="{10BAE950-3FB1-4F5E-A551-D9B1FF7EF56D}"/>
                </a:ext>
              </a:extLst>
            </p:cNvPr>
            <p:cNvSpPr txBox="1">
              <a:spLocks/>
            </p:cNvSpPr>
            <p:nvPr/>
          </p:nvSpPr>
          <p:spPr>
            <a:xfrm>
              <a:off x="438477" y="2439735"/>
              <a:ext cx="2236823" cy="4166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Новий файл </a:t>
              </a:r>
              <a:r>
                <a:rPr lang="uk-UA" dirty="0">
                  <a:latin typeface="Arial Narrow" panose="020B0606020202030204" pitchFamily="34" charset="0"/>
                </a:rPr>
                <a:t>(9 КБ) </a:t>
              </a:r>
            </a:p>
          </p:txBody>
        </p:sp>
        <p:sp>
          <p:nvSpPr>
            <p:cNvPr id="26" name="Google Shape;12962;p74">
              <a:extLst>
                <a:ext uri="{FF2B5EF4-FFF2-40B4-BE49-F238E27FC236}">
                  <a16:creationId xmlns:a16="http://schemas.microsoft.com/office/drawing/2014/main" id="{F9C7C611-DE63-4609-8E35-57820518D292}"/>
                </a:ext>
              </a:extLst>
            </p:cNvPr>
            <p:cNvSpPr/>
            <p:nvPr/>
          </p:nvSpPr>
          <p:spPr>
            <a:xfrm flipV="1">
              <a:off x="2721470" y="2529685"/>
              <a:ext cx="2759563" cy="287182"/>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14;p57">
              <a:extLst>
                <a:ext uri="{FF2B5EF4-FFF2-40B4-BE49-F238E27FC236}">
                  <a16:creationId xmlns:a16="http://schemas.microsoft.com/office/drawing/2014/main" id="{BA8D4C5F-010F-46E1-BB9F-B8F3FE07D48E}"/>
                </a:ext>
              </a:extLst>
            </p:cNvPr>
            <p:cNvSpPr txBox="1">
              <a:spLocks/>
            </p:cNvSpPr>
            <p:nvPr/>
          </p:nvSpPr>
          <p:spPr>
            <a:xfrm>
              <a:off x="5751068" y="2571750"/>
              <a:ext cx="1246469" cy="454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Slack</a:t>
              </a: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space</a:t>
              </a:r>
              <a:endParaRPr lang="uk-UA" dirty="0">
                <a:latin typeface="Arial Narrow" panose="020B0606020202030204" pitchFamily="34" charset="0"/>
              </a:endParaRPr>
            </a:p>
          </p:txBody>
        </p:sp>
        <p:sp>
          <p:nvSpPr>
            <p:cNvPr id="32" name="Google Shape;3214;p57">
              <a:extLst>
                <a:ext uri="{FF2B5EF4-FFF2-40B4-BE49-F238E27FC236}">
                  <a16:creationId xmlns:a16="http://schemas.microsoft.com/office/drawing/2014/main" id="{7956C88D-0969-4B86-A0A4-5203DAC5BA83}"/>
                </a:ext>
              </a:extLst>
            </p:cNvPr>
            <p:cNvSpPr txBox="1">
              <a:spLocks/>
            </p:cNvSpPr>
            <p:nvPr/>
          </p:nvSpPr>
          <p:spPr>
            <a:xfrm>
              <a:off x="4397888" y="3291883"/>
              <a:ext cx="297872"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uk-UA" dirty="0">
                  <a:solidFill>
                    <a:schemeClr val="bg1"/>
                  </a:solidFill>
                  <a:latin typeface="Arial Narrow" panose="020B0606020202030204" pitchFamily="34" charset="0"/>
                </a:rPr>
                <a:t>2</a:t>
              </a:r>
            </a:p>
          </p:txBody>
        </p:sp>
      </p:grpSp>
    </p:spTree>
    <p:extLst>
      <p:ext uri="{BB962C8B-B14F-4D97-AF65-F5344CB8AC3E}">
        <p14:creationId xmlns:p14="http://schemas.microsoft.com/office/powerpoint/2010/main" val="4120151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FAT 32</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18" name="Google Shape;3214;p57">
            <a:extLst>
              <a:ext uri="{FF2B5EF4-FFF2-40B4-BE49-F238E27FC236}">
                <a16:creationId xmlns:a16="http://schemas.microsoft.com/office/drawing/2014/main" id="{C428E90C-4D35-46AA-A94E-E910705168F0}"/>
              </a:ext>
            </a:extLst>
          </p:cNvPr>
          <p:cNvSpPr txBox="1">
            <a:spLocks/>
          </p:cNvSpPr>
          <p:nvPr/>
        </p:nvSpPr>
        <p:spPr>
          <a:xfrm>
            <a:off x="5227333" y="4005434"/>
            <a:ext cx="297872"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uk-UA" dirty="0">
                <a:solidFill>
                  <a:schemeClr val="bg1"/>
                </a:solidFill>
                <a:latin typeface="Arial Narrow" panose="020B0606020202030204" pitchFamily="34" charset="0"/>
              </a:rPr>
              <a:t>3</a:t>
            </a:r>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398881" y="892460"/>
            <a:ext cx="8225744" cy="1467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Boot</a:t>
            </a:r>
            <a:r>
              <a:rPr lang="uk-UA" dirty="0">
                <a:solidFill>
                  <a:schemeClr val="accent1"/>
                </a:solidFill>
                <a:latin typeface="Arial Narrow" panose="020B0606020202030204" pitchFamily="34" charset="0"/>
              </a:rPr>
              <a:t> </a:t>
            </a:r>
            <a:r>
              <a:rPr lang="uk-UA" dirty="0">
                <a:latin typeface="Arial Narrow" panose="020B0606020202030204" pitchFamily="34" charset="0"/>
              </a:rPr>
              <a:t>– початковий сектор, містить завантажувальний код, параметри файлової системи</a:t>
            </a:r>
          </a:p>
          <a:p>
            <a:pPr marL="127000">
              <a:buClr>
                <a:schemeClr val="accent1"/>
              </a:buClr>
              <a:buSzPts val="1600"/>
            </a:pPr>
            <a:r>
              <a:rPr lang="uk-UA" dirty="0">
                <a:latin typeface="Arial Narrow" panose="020B0606020202030204" pitchFamily="34" charset="0"/>
              </a:rPr>
              <a:t>       (розмір кластера, кількість FAT тощо).</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FAT</a:t>
            </a:r>
            <a:r>
              <a:rPr lang="uk-UA" dirty="0">
                <a:solidFill>
                  <a:schemeClr val="accent1"/>
                </a:solidFill>
                <a:latin typeface="Arial Narrow" panose="020B0606020202030204" pitchFamily="34" charset="0"/>
              </a:rPr>
              <a:t> </a:t>
            </a:r>
            <a:r>
              <a:rPr lang="uk-UA" dirty="0">
                <a:latin typeface="Arial Narrow" panose="020B0606020202030204" pitchFamily="34" charset="0"/>
              </a:rPr>
              <a:t>– </a:t>
            </a:r>
            <a:r>
              <a:rPr lang="ru-RU" dirty="0">
                <a:latin typeface="Arial Narrow" panose="020B0606020202030204" pitchFamily="34" charset="0"/>
              </a:rPr>
              <a:t> </a:t>
            </a:r>
            <a:r>
              <a:rPr lang="uk-UA" dirty="0">
                <a:latin typeface="Arial Narrow" panose="020B0606020202030204" pitchFamily="34" charset="0"/>
              </a:rPr>
              <a:t>таблиця, що вказує, які кластери належать якому файлу, зазвичай дублюється (2 копії).</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Root Directory</a:t>
            </a:r>
            <a:r>
              <a:rPr lang="uk-UA" dirty="0">
                <a:solidFill>
                  <a:schemeClr val="accent1"/>
                </a:solidFill>
                <a:latin typeface="Arial Narrow" panose="020B0606020202030204" pitchFamily="34" charset="0"/>
              </a:rPr>
              <a:t> </a:t>
            </a:r>
            <a:r>
              <a:rPr lang="uk-UA" dirty="0">
                <a:latin typeface="Arial Narrow" panose="020B0606020202030204" pitchFamily="34" charset="0"/>
              </a:rPr>
              <a:t>– каталог верхнього рівня, розташовується в області даних як звичайний каталог.</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Data Area</a:t>
            </a:r>
            <a:r>
              <a:rPr lang="uk-UA" dirty="0">
                <a:solidFill>
                  <a:schemeClr val="accent1"/>
                </a:solidFill>
                <a:latin typeface="Arial Narrow" panose="020B0606020202030204" pitchFamily="34" charset="0"/>
              </a:rPr>
              <a:t> </a:t>
            </a:r>
            <a:r>
              <a:rPr lang="uk-UA" dirty="0">
                <a:latin typeface="Arial Narrow" panose="020B0606020202030204" pitchFamily="34" charset="0"/>
              </a:rPr>
              <a:t>– основна частина диска, де зберігаються файли та каталоги.</a:t>
            </a:r>
          </a:p>
          <a:p>
            <a:pPr marL="457200" indent="-330200">
              <a:buClr>
                <a:schemeClr val="accent1"/>
              </a:buClr>
              <a:buSzPts val="1600"/>
              <a:buFont typeface="Barlow Semi Condensed"/>
              <a:buChar char="●"/>
            </a:pPr>
            <a:endParaRPr lang="uk-UA" dirty="0">
              <a:latin typeface="Arial Narrow" panose="020B0606020202030204" pitchFamily="34" charset="0"/>
            </a:endParaRPr>
          </a:p>
        </p:txBody>
      </p:sp>
      <p:grpSp>
        <p:nvGrpSpPr>
          <p:cNvPr id="5" name="Группа 4">
            <a:extLst>
              <a:ext uri="{FF2B5EF4-FFF2-40B4-BE49-F238E27FC236}">
                <a16:creationId xmlns:a16="http://schemas.microsoft.com/office/drawing/2014/main" id="{4D57F57D-5003-4CF2-A474-17D1D4A8D170}"/>
              </a:ext>
            </a:extLst>
          </p:cNvPr>
          <p:cNvGrpSpPr/>
          <p:nvPr/>
        </p:nvGrpSpPr>
        <p:grpSpPr>
          <a:xfrm>
            <a:off x="921752" y="2653325"/>
            <a:ext cx="6281621" cy="562996"/>
            <a:chOff x="1151342" y="3093149"/>
            <a:chExt cx="6281621" cy="562996"/>
          </a:xfrm>
        </p:grpSpPr>
        <p:sp>
          <p:nvSpPr>
            <p:cNvPr id="10" name="Google Shape;12962;p74">
              <a:extLst>
                <a:ext uri="{FF2B5EF4-FFF2-40B4-BE49-F238E27FC236}">
                  <a16:creationId xmlns:a16="http://schemas.microsoft.com/office/drawing/2014/main" id="{32A74E4C-0F88-486E-AB13-4013307E0192}"/>
                </a:ext>
              </a:extLst>
            </p:cNvPr>
            <p:cNvSpPr/>
            <p:nvPr/>
          </p:nvSpPr>
          <p:spPr>
            <a:xfrm flipV="1">
              <a:off x="1158268" y="3093149"/>
              <a:ext cx="559694" cy="559407"/>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14;p57">
              <a:extLst>
                <a:ext uri="{FF2B5EF4-FFF2-40B4-BE49-F238E27FC236}">
                  <a16:creationId xmlns:a16="http://schemas.microsoft.com/office/drawing/2014/main" id="{2CE6DC85-87C1-4D82-91A7-2280663BCE87}"/>
                </a:ext>
              </a:extLst>
            </p:cNvPr>
            <p:cNvSpPr txBox="1">
              <a:spLocks/>
            </p:cNvSpPr>
            <p:nvPr/>
          </p:nvSpPr>
          <p:spPr>
            <a:xfrm>
              <a:off x="1151342" y="3161244"/>
              <a:ext cx="559694"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en-US" dirty="0">
                  <a:solidFill>
                    <a:schemeClr val="bg1"/>
                  </a:solidFill>
                  <a:latin typeface="Arial Narrow" panose="020B0606020202030204" pitchFamily="34" charset="0"/>
                </a:rPr>
                <a:t>Boot</a:t>
              </a:r>
              <a:endParaRPr lang="uk-UA" dirty="0">
                <a:solidFill>
                  <a:schemeClr val="bg1"/>
                </a:solidFill>
                <a:latin typeface="Arial Narrow" panose="020B0606020202030204" pitchFamily="34" charset="0"/>
              </a:endParaRPr>
            </a:p>
          </p:txBody>
        </p:sp>
        <p:sp>
          <p:nvSpPr>
            <p:cNvPr id="27" name="Google Shape;12962;p74">
              <a:extLst>
                <a:ext uri="{FF2B5EF4-FFF2-40B4-BE49-F238E27FC236}">
                  <a16:creationId xmlns:a16="http://schemas.microsoft.com/office/drawing/2014/main" id="{15FC9DC4-BCCE-4AB2-82F7-7B9CA02D2EF7}"/>
                </a:ext>
              </a:extLst>
            </p:cNvPr>
            <p:cNvSpPr/>
            <p:nvPr/>
          </p:nvSpPr>
          <p:spPr>
            <a:xfrm flipV="1">
              <a:off x="1717962" y="3096736"/>
              <a:ext cx="559694" cy="559409"/>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14;p57">
              <a:extLst>
                <a:ext uri="{FF2B5EF4-FFF2-40B4-BE49-F238E27FC236}">
                  <a16:creationId xmlns:a16="http://schemas.microsoft.com/office/drawing/2014/main" id="{F1F9E471-FA5D-46F8-A7A4-F68134E4B9D5}"/>
                </a:ext>
              </a:extLst>
            </p:cNvPr>
            <p:cNvSpPr txBox="1">
              <a:spLocks/>
            </p:cNvSpPr>
            <p:nvPr/>
          </p:nvSpPr>
          <p:spPr>
            <a:xfrm>
              <a:off x="1717963" y="3161244"/>
              <a:ext cx="559694"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en-US" dirty="0">
                  <a:solidFill>
                    <a:schemeClr val="bg1"/>
                  </a:solidFill>
                  <a:latin typeface="Arial Narrow" panose="020B0606020202030204" pitchFamily="34" charset="0"/>
                </a:rPr>
                <a:t>FAT</a:t>
              </a:r>
              <a:endParaRPr lang="uk-UA" dirty="0">
                <a:solidFill>
                  <a:schemeClr val="bg1"/>
                </a:solidFill>
                <a:latin typeface="Arial Narrow" panose="020B0606020202030204" pitchFamily="34" charset="0"/>
              </a:endParaRPr>
            </a:p>
          </p:txBody>
        </p:sp>
        <p:sp>
          <p:nvSpPr>
            <p:cNvPr id="29" name="Google Shape;12962;p74">
              <a:extLst>
                <a:ext uri="{FF2B5EF4-FFF2-40B4-BE49-F238E27FC236}">
                  <a16:creationId xmlns:a16="http://schemas.microsoft.com/office/drawing/2014/main" id="{FC663742-4039-4A2B-8259-5F16C1328767}"/>
                </a:ext>
              </a:extLst>
            </p:cNvPr>
            <p:cNvSpPr/>
            <p:nvPr/>
          </p:nvSpPr>
          <p:spPr>
            <a:xfrm flipV="1">
              <a:off x="2277657" y="3093150"/>
              <a:ext cx="1373016" cy="559409"/>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14;p57">
              <a:extLst>
                <a:ext uri="{FF2B5EF4-FFF2-40B4-BE49-F238E27FC236}">
                  <a16:creationId xmlns:a16="http://schemas.microsoft.com/office/drawing/2014/main" id="{2577E0ED-2E53-4376-B62D-4ADD2D3DACC3}"/>
                </a:ext>
              </a:extLst>
            </p:cNvPr>
            <p:cNvSpPr txBox="1">
              <a:spLocks/>
            </p:cNvSpPr>
            <p:nvPr/>
          </p:nvSpPr>
          <p:spPr>
            <a:xfrm>
              <a:off x="2277657" y="3161244"/>
              <a:ext cx="1373016"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en-US" dirty="0">
                  <a:solidFill>
                    <a:schemeClr val="bg1"/>
                  </a:solidFill>
                  <a:latin typeface="Arial Narrow" panose="020B0606020202030204" pitchFamily="34" charset="0"/>
                </a:rPr>
                <a:t>Root Directory</a:t>
              </a:r>
              <a:endParaRPr lang="uk-UA" dirty="0">
                <a:solidFill>
                  <a:schemeClr val="bg1"/>
                </a:solidFill>
                <a:latin typeface="Arial Narrow" panose="020B0606020202030204" pitchFamily="34" charset="0"/>
              </a:endParaRPr>
            </a:p>
          </p:txBody>
        </p:sp>
        <p:sp>
          <p:nvSpPr>
            <p:cNvPr id="33" name="Google Shape;12962;p74">
              <a:extLst>
                <a:ext uri="{FF2B5EF4-FFF2-40B4-BE49-F238E27FC236}">
                  <a16:creationId xmlns:a16="http://schemas.microsoft.com/office/drawing/2014/main" id="{2F4FB5C7-0C75-43FE-BD8C-473F4F4BD2B2}"/>
                </a:ext>
              </a:extLst>
            </p:cNvPr>
            <p:cNvSpPr/>
            <p:nvPr/>
          </p:nvSpPr>
          <p:spPr>
            <a:xfrm flipV="1">
              <a:off x="3657600" y="3093150"/>
              <a:ext cx="3775363" cy="559409"/>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bg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14;p57">
              <a:extLst>
                <a:ext uri="{FF2B5EF4-FFF2-40B4-BE49-F238E27FC236}">
                  <a16:creationId xmlns:a16="http://schemas.microsoft.com/office/drawing/2014/main" id="{A138A311-E573-4D2D-B520-BC61328FBC86}"/>
                </a:ext>
              </a:extLst>
            </p:cNvPr>
            <p:cNvSpPr txBox="1">
              <a:spLocks/>
            </p:cNvSpPr>
            <p:nvPr/>
          </p:nvSpPr>
          <p:spPr>
            <a:xfrm>
              <a:off x="4158411" y="3170370"/>
              <a:ext cx="3274552"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en-US" dirty="0">
                  <a:solidFill>
                    <a:schemeClr val="accent1"/>
                  </a:solidFill>
                  <a:latin typeface="Arial Narrow" panose="020B0606020202030204" pitchFamily="34" charset="0"/>
                </a:rPr>
                <a:t>Data Area</a:t>
              </a:r>
              <a:endParaRPr lang="uk-UA" dirty="0">
                <a:solidFill>
                  <a:schemeClr val="bg1"/>
                </a:solidFill>
                <a:latin typeface="Arial Narrow" panose="020B0606020202030204" pitchFamily="34" charset="0"/>
              </a:endParaRPr>
            </a:p>
          </p:txBody>
        </p:sp>
      </p:grpSp>
    </p:spTree>
    <p:extLst>
      <p:ext uri="{BB962C8B-B14F-4D97-AF65-F5344CB8AC3E}">
        <p14:creationId xmlns:p14="http://schemas.microsoft.com/office/powerpoint/2010/main" val="36999664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Коли файл видаляється:</a:t>
            </a:r>
            <a:br>
              <a:rPr lang="uk-UA" dirty="0">
                <a:latin typeface="Bahnschrift SemiBold Condensed" panose="020B0502040204020203" pitchFamily="34" charset="0"/>
              </a:rPr>
            </a:br>
            <a:endParaRPr dirty="0"/>
          </a:p>
        </p:txBody>
      </p:sp>
      <p:sp>
        <p:nvSpPr>
          <p:cNvPr id="18" name="Google Shape;3214;p57">
            <a:extLst>
              <a:ext uri="{FF2B5EF4-FFF2-40B4-BE49-F238E27FC236}">
                <a16:creationId xmlns:a16="http://schemas.microsoft.com/office/drawing/2014/main" id="{C428E90C-4D35-46AA-A94E-E910705168F0}"/>
              </a:ext>
            </a:extLst>
          </p:cNvPr>
          <p:cNvSpPr txBox="1">
            <a:spLocks/>
          </p:cNvSpPr>
          <p:nvPr/>
        </p:nvSpPr>
        <p:spPr>
          <a:xfrm>
            <a:off x="5227333" y="4005434"/>
            <a:ext cx="297872"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uk-UA" dirty="0">
                <a:solidFill>
                  <a:schemeClr val="bg1"/>
                </a:solidFill>
                <a:latin typeface="Arial Narrow" panose="020B0606020202030204" pitchFamily="34" charset="0"/>
              </a:rPr>
              <a:t>3</a:t>
            </a:r>
          </a:p>
        </p:txBody>
      </p:sp>
      <p:sp>
        <p:nvSpPr>
          <p:cNvPr id="35" name="Google Shape;3214;p57">
            <a:extLst>
              <a:ext uri="{FF2B5EF4-FFF2-40B4-BE49-F238E27FC236}">
                <a16:creationId xmlns:a16="http://schemas.microsoft.com/office/drawing/2014/main" id="{C6764D90-91CA-49F7-B7BE-3C5885F56078}"/>
              </a:ext>
            </a:extLst>
          </p:cNvPr>
          <p:cNvSpPr txBox="1">
            <a:spLocks/>
          </p:cNvSpPr>
          <p:nvPr/>
        </p:nvSpPr>
        <p:spPr>
          <a:xfrm>
            <a:off x="660597" y="1101530"/>
            <a:ext cx="8225744" cy="12101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Перший символ файлу, який потрібно видалити, змінюється на </a:t>
            </a:r>
            <a:r>
              <a:rPr lang="en-US" dirty="0">
                <a:latin typeface="Arial Narrow" panose="020B0606020202030204" pitchFamily="34" charset="0"/>
              </a:rPr>
              <a:t>E5</a:t>
            </a:r>
            <a:r>
              <a:rPr lang="uk-UA" dirty="0">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Сам файл не видаляється, видаляється запис про нього в </a:t>
            </a:r>
            <a:r>
              <a:rPr lang="en-US" dirty="0">
                <a:latin typeface="Arial Narrow" panose="020B0606020202030204" pitchFamily="34" charset="0"/>
              </a:rPr>
              <a:t>FAT.</a:t>
            </a:r>
            <a:endParaRPr lang="uk-UA" dirty="0">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Область, де розміщений файл помічається як вільна та доступна для запису.</a:t>
            </a:r>
          </a:p>
          <a:p>
            <a:pPr marL="457200" indent="-330200">
              <a:buClr>
                <a:schemeClr val="accent1"/>
              </a:buClr>
              <a:buSzPts val="1600"/>
              <a:buFont typeface="Barlow Semi Condensed"/>
              <a:buChar char="●"/>
            </a:pPr>
            <a:endParaRPr lang="uk-UA" dirty="0">
              <a:latin typeface="Arial Narrow" panose="020B0606020202030204" pitchFamily="34" charset="0"/>
            </a:endParaRPr>
          </a:p>
        </p:txBody>
      </p:sp>
      <p:pic>
        <p:nvPicPr>
          <p:cNvPr id="3" name="Рисунок 2">
            <a:extLst>
              <a:ext uri="{FF2B5EF4-FFF2-40B4-BE49-F238E27FC236}">
                <a16:creationId xmlns:a16="http://schemas.microsoft.com/office/drawing/2014/main" id="{4C01FFCB-80A0-4248-9F63-68C222175748}"/>
              </a:ext>
            </a:extLst>
          </p:cNvPr>
          <p:cNvPicPr>
            <a:picLocks noChangeAspect="1"/>
          </p:cNvPicPr>
          <p:nvPr/>
        </p:nvPicPr>
        <p:blipFill>
          <a:blip r:embed="rId3"/>
          <a:stretch>
            <a:fillRect/>
          </a:stretch>
        </p:blipFill>
        <p:spPr>
          <a:xfrm>
            <a:off x="201427" y="2526170"/>
            <a:ext cx="8233543" cy="614158"/>
          </a:xfrm>
          <a:prstGeom prst="rect">
            <a:avLst/>
          </a:prstGeom>
        </p:spPr>
      </p:pic>
      <p:pic>
        <p:nvPicPr>
          <p:cNvPr id="4" name="Рисунок 3">
            <a:extLst>
              <a:ext uri="{FF2B5EF4-FFF2-40B4-BE49-F238E27FC236}">
                <a16:creationId xmlns:a16="http://schemas.microsoft.com/office/drawing/2014/main" id="{BFA2B75A-559F-4852-AF6B-3D994FD018EF}"/>
              </a:ext>
            </a:extLst>
          </p:cNvPr>
          <p:cNvPicPr>
            <a:picLocks noChangeAspect="1"/>
          </p:cNvPicPr>
          <p:nvPr/>
        </p:nvPicPr>
        <p:blipFill>
          <a:blip r:embed="rId4"/>
          <a:stretch>
            <a:fillRect/>
          </a:stretch>
        </p:blipFill>
        <p:spPr>
          <a:xfrm>
            <a:off x="269261" y="3475282"/>
            <a:ext cx="8165709" cy="455137"/>
          </a:xfrm>
          <a:prstGeom prst="rect">
            <a:avLst/>
          </a:prstGeom>
        </p:spPr>
      </p:pic>
    </p:spTree>
    <p:extLst>
      <p:ext uri="{BB962C8B-B14F-4D97-AF65-F5344CB8AC3E}">
        <p14:creationId xmlns:p14="http://schemas.microsoft.com/office/powerpoint/2010/main" val="567860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NTFS</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18" name="Google Shape;3214;p57">
            <a:extLst>
              <a:ext uri="{FF2B5EF4-FFF2-40B4-BE49-F238E27FC236}">
                <a16:creationId xmlns:a16="http://schemas.microsoft.com/office/drawing/2014/main" id="{C428E90C-4D35-46AA-A94E-E910705168F0}"/>
              </a:ext>
            </a:extLst>
          </p:cNvPr>
          <p:cNvSpPr txBox="1">
            <a:spLocks/>
          </p:cNvSpPr>
          <p:nvPr/>
        </p:nvSpPr>
        <p:spPr>
          <a:xfrm>
            <a:off x="5227333" y="4005434"/>
            <a:ext cx="297872"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uk-UA" dirty="0">
                <a:solidFill>
                  <a:schemeClr val="bg1"/>
                </a:solidFill>
                <a:latin typeface="Arial Narrow" panose="020B0606020202030204" pitchFamily="34" charset="0"/>
              </a:rPr>
              <a:t>3</a:t>
            </a:r>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459128" y="1143581"/>
            <a:ext cx="8225744" cy="13862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MFT</a:t>
            </a:r>
            <a:r>
              <a:rPr lang="uk-UA" dirty="0">
                <a:solidFill>
                  <a:schemeClr val="accent1"/>
                </a:solidFill>
                <a:latin typeface="Arial Narrow" panose="020B0606020202030204" pitchFamily="34" charset="0"/>
              </a:rPr>
              <a:t> </a:t>
            </a:r>
            <a:r>
              <a:rPr lang="uk-UA" dirty="0">
                <a:latin typeface="Arial Narrow" panose="020B0606020202030204" pitchFamily="34" charset="0"/>
              </a:rPr>
              <a:t>– </a:t>
            </a:r>
            <a:r>
              <a:rPr lang="ru-RU" dirty="0">
                <a:latin typeface="Arial Narrow" panose="020B0606020202030204" pitchFamily="34" charset="0"/>
              </a:rPr>
              <a:t> </a:t>
            </a:r>
            <a:r>
              <a:rPr lang="uk-UA" dirty="0">
                <a:latin typeface="Arial Narrow" panose="020B0606020202030204" pitchFamily="34" charset="0"/>
              </a:rPr>
              <a:t>головна файлова таблиця, що вказує, які кластери належать якому файлу, </a:t>
            </a:r>
          </a:p>
          <a:p>
            <a:pPr marL="457200" indent="-330200">
              <a:buClr>
                <a:schemeClr val="accent1"/>
              </a:buClr>
              <a:buSzPts val="1600"/>
              <a:buFont typeface="Barlow Semi Condensed"/>
              <a:buChar char="●"/>
            </a:pPr>
            <a:r>
              <a:rPr lang="uk-UA" dirty="0">
                <a:latin typeface="Arial Narrow" panose="020B0606020202030204" pitchFamily="34" charset="0"/>
              </a:rPr>
              <a:t>Зберігається як файл, як і всі інші системні файли, </a:t>
            </a:r>
          </a:p>
          <a:p>
            <a:pPr marL="457200" indent="-330200">
              <a:buClr>
                <a:schemeClr val="accent1"/>
              </a:buClr>
              <a:buSzPts val="1600"/>
              <a:buFont typeface="Barlow Semi Condensed"/>
              <a:buChar char="●"/>
            </a:pPr>
            <a:r>
              <a:rPr lang="uk-UA" dirty="0">
                <a:latin typeface="Arial Narrow" panose="020B0606020202030204" pitchFamily="34" charset="0"/>
              </a:rPr>
              <a:t>Зберігає свій дублікат.</a:t>
            </a:r>
          </a:p>
          <a:p>
            <a:pPr marL="457200" indent="-330200">
              <a:buClr>
                <a:schemeClr val="accent1"/>
              </a:buClr>
              <a:buSzPts val="1600"/>
              <a:buFont typeface="Barlow Semi Condensed"/>
              <a:buChar char="●"/>
            </a:pPr>
            <a:r>
              <a:rPr lang="uk-UA" dirty="0">
                <a:latin typeface="Arial Narrow" panose="020B0606020202030204" pitchFamily="34" charset="0"/>
              </a:rPr>
              <a:t>Опис всіх файлів в </a:t>
            </a:r>
            <a:r>
              <a:rPr lang="en-US" dirty="0">
                <a:latin typeface="Arial Narrow" panose="020B0606020202030204" pitchFamily="34" charset="0"/>
              </a:rPr>
              <a:t>MFT </a:t>
            </a:r>
            <a:r>
              <a:rPr lang="uk-UA" dirty="0">
                <a:latin typeface="Arial Narrow" panose="020B0606020202030204" pitchFamily="34" charset="0"/>
              </a:rPr>
              <a:t>містить набір атрибутів: ім'я, розмір, позначки часу, налаштування безпеки тощо.</a:t>
            </a:r>
          </a:p>
          <a:p>
            <a:pPr marL="457200" indent="-330200">
              <a:buClr>
                <a:schemeClr val="accent1"/>
              </a:buClr>
              <a:buSzPts val="1600"/>
              <a:buFont typeface="Barlow Semi Condensed"/>
              <a:buChar char="●"/>
            </a:pPr>
            <a:endParaRPr lang="uk-UA" dirty="0">
              <a:latin typeface="Arial Narrow" panose="020B0606020202030204" pitchFamily="34" charset="0"/>
            </a:endParaRPr>
          </a:p>
          <a:p>
            <a:pPr marL="457200" indent="-330200">
              <a:buClr>
                <a:schemeClr val="accent1"/>
              </a:buClr>
              <a:buSzPts val="1600"/>
              <a:buFont typeface="Barlow Semi Condensed"/>
              <a:buChar char="●"/>
            </a:pPr>
            <a:endParaRPr lang="uk-UA" dirty="0">
              <a:latin typeface="Arial Narrow" panose="020B0606020202030204" pitchFamily="34" charset="0"/>
            </a:endParaRPr>
          </a:p>
          <a:p>
            <a:pPr marL="457200" indent="-330200">
              <a:buClr>
                <a:schemeClr val="accent1"/>
              </a:buClr>
              <a:buSzPts val="1600"/>
              <a:buFont typeface="Barlow Semi Condensed"/>
              <a:buChar char="●"/>
            </a:pPr>
            <a:endParaRPr lang="uk-UA" dirty="0">
              <a:latin typeface="Arial Narrow" panose="020B0606020202030204" pitchFamily="34" charset="0"/>
            </a:endParaRPr>
          </a:p>
        </p:txBody>
      </p:sp>
    </p:spTree>
    <p:extLst>
      <p:ext uri="{BB962C8B-B14F-4D97-AF65-F5344CB8AC3E}">
        <p14:creationId xmlns:p14="http://schemas.microsoft.com/office/powerpoint/2010/main" val="15403355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Вільний простір</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398880" y="892459"/>
            <a:ext cx="8353233" cy="19813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Вільний простір </a:t>
            </a:r>
            <a:r>
              <a:rPr lang="uk-UA" dirty="0">
                <a:latin typeface="Arial Narrow" panose="020B0606020202030204" pitchFamily="34" charset="0"/>
              </a:rPr>
              <a:t>– простір, який файлова система визначила як доступний для запису.</a:t>
            </a:r>
          </a:p>
          <a:p>
            <a:pPr marL="457200" indent="-330200">
              <a:buClr>
                <a:schemeClr val="accent1"/>
              </a:buClr>
              <a:buSzPts val="1600"/>
              <a:buFont typeface="Barlow Semi Condensed"/>
              <a:buChar char="●"/>
            </a:pPr>
            <a:r>
              <a:rPr lang="uk-UA" dirty="0">
                <a:latin typeface="Arial Narrow" panose="020B0606020202030204" pitchFamily="34" charset="0"/>
              </a:rPr>
              <a:t>Дані про файл видаляються тільки з файлової таблиці, сам він зберігається на диску доки на його місце не буде перезаписано інший файл.</a:t>
            </a:r>
          </a:p>
          <a:p>
            <a:pPr marL="457200" indent="-330200">
              <a:buClr>
                <a:schemeClr val="accent1"/>
              </a:buClr>
              <a:buSzPts val="1600"/>
              <a:buFont typeface="Barlow Semi Condensed"/>
              <a:buChar char="●"/>
            </a:pPr>
            <a:r>
              <a:rPr lang="uk-UA" dirty="0">
                <a:latin typeface="Arial Narrow" panose="020B0606020202030204" pitchFamily="34" charset="0"/>
              </a:rPr>
              <a:t>Файлова система віддає перевагу запису в нові сектора де давно не було записів.</a:t>
            </a:r>
          </a:p>
          <a:p>
            <a:pPr marL="457200" indent="-330200">
              <a:buClr>
                <a:schemeClr val="accent1"/>
              </a:buClr>
              <a:buSzPts val="1600"/>
              <a:buFont typeface="Barlow Semi Condensed"/>
              <a:buChar char="●"/>
            </a:pPr>
            <a:r>
              <a:rPr lang="uk-UA" dirty="0">
                <a:latin typeface="Arial Narrow" panose="020B0606020202030204" pitchFamily="34" charset="0"/>
              </a:rPr>
              <a:t>Кластери на диску можуть бути розташовані не підряд.</a:t>
            </a:r>
          </a:p>
          <a:p>
            <a:pPr marL="457200" indent="-330200">
              <a:buClr>
                <a:schemeClr val="accent1"/>
              </a:buClr>
              <a:buSzPts val="1600"/>
              <a:buFont typeface="Barlow Semi Condensed"/>
              <a:buChar char="●"/>
            </a:pPr>
            <a:r>
              <a:rPr lang="uk-UA" dirty="0">
                <a:latin typeface="Arial Narrow" panose="020B0606020202030204" pitchFamily="34" charset="0"/>
              </a:rPr>
              <a:t>Файли можна відновити за допомогою спеціальних програмних інструментів.</a:t>
            </a:r>
          </a:p>
          <a:p>
            <a:pPr marL="457200" indent="-330200">
              <a:buClr>
                <a:schemeClr val="accent1"/>
              </a:buClr>
              <a:buSzPts val="1600"/>
              <a:buFont typeface="Barlow Semi Condensed"/>
              <a:buChar char="●"/>
            </a:pPr>
            <a:r>
              <a:rPr lang="uk-UA" dirty="0">
                <a:solidFill>
                  <a:srgbClr val="FF0000"/>
                </a:solidFill>
                <a:latin typeface="Arial Narrow" panose="020B0606020202030204" pitchFamily="34" charset="0"/>
              </a:rPr>
              <a:t>На сучасних </a:t>
            </a:r>
            <a:r>
              <a:rPr lang="en-US" dirty="0">
                <a:solidFill>
                  <a:srgbClr val="FF0000"/>
                </a:solidFill>
                <a:latin typeface="Arial Narrow" panose="020B0606020202030204" pitchFamily="34" charset="0"/>
              </a:rPr>
              <a:t>SSD</a:t>
            </a:r>
            <a:r>
              <a:rPr lang="uk-UA" dirty="0">
                <a:solidFill>
                  <a:srgbClr val="FF0000"/>
                </a:solidFill>
                <a:latin typeface="Arial Narrow" panose="020B0606020202030204" pitchFamily="34" charset="0"/>
              </a:rPr>
              <a:t> </a:t>
            </a:r>
            <a:r>
              <a:rPr lang="en-US" dirty="0">
                <a:solidFill>
                  <a:srgbClr val="FF0000"/>
                </a:solidFill>
                <a:latin typeface="Arial Narrow" panose="020B0606020202030204" pitchFamily="34" charset="0"/>
              </a:rPr>
              <a:t>TRIM-</a:t>
            </a:r>
            <a:r>
              <a:rPr lang="uk-UA" dirty="0">
                <a:solidFill>
                  <a:srgbClr val="FF0000"/>
                </a:solidFill>
                <a:latin typeface="Arial Narrow" panose="020B0606020202030204" pitchFamily="34" charset="0"/>
              </a:rPr>
              <a:t>команда очищає фізичні блоки, де був файл, – його неможливо відновити</a:t>
            </a:r>
            <a:r>
              <a:rPr lang="ru-RU" dirty="0">
                <a:solidFill>
                  <a:srgbClr val="FF0000"/>
                </a:solidFill>
                <a:latin typeface="Arial Narrow" panose="020B0606020202030204" pitchFamily="34" charset="0"/>
              </a:rPr>
              <a:t>.</a:t>
            </a:r>
            <a:endParaRPr lang="uk-UA" dirty="0">
              <a:solidFill>
                <a:srgbClr val="FF0000"/>
              </a:solidFill>
              <a:latin typeface="Arial Narrow" panose="020B0606020202030204" pitchFamily="34" charset="0"/>
            </a:endParaRPr>
          </a:p>
        </p:txBody>
      </p:sp>
      <p:grpSp>
        <p:nvGrpSpPr>
          <p:cNvPr id="3" name="Группа 2">
            <a:extLst>
              <a:ext uri="{FF2B5EF4-FFF2-40B4-BE49-F238E27FC236}">
                <a16:creationId xmlns:a16="http://schemas.microsoft.com/office/drawing/2014/main" id="{0B54994F-C2CE-41CD-A677-8746BEF4DB54}"/>
              </a:ext>
            </a:extLst>
          </p:cNvPr>
          <p:cNvGrpSpPr/>
          <p:nvPr/>
        </p:nvGrpSpPr>
        <p:grpSpPr>
          <a:xfrm>
            <a:off x="1271016" y="3068243"/>
            <a:ext cx="5655213" cy="559409"/>
            <a:chOff x="2100795" y="3441427"/>
            <a:chExt cx="5655213" cy="559409"/>
          </a:xfrm>
        </p:grpSpPr>
        <p:grpSp>
          <p:nvGrpSpPr>
            <p:cNvPr id="2" name="Группа 1">
              <a:extLst>
                <a:ext uri="{FF2B5EF4-FFF2-40B4-BE49-F238E27FC236}">
                  <a16:creationId xmlns:a16="http://schemas.microsoft.com/office/drawing/2014/main" id="{6EB5AD9C-4678-4CBE-B582-786D72D830CD}"/>
                </a:ext>
              </a:extLst>
            </p:cNvPr>
            <p:cNvGrpSpPr/>
            <p:nvPr/>
          </p:nvGrpSpPr>
          <p:grpSpPr>
            <a:xfrm>
              <a:off x="3528194" y="3441427"/>
              <a:ext cx="1373016" cy="559409"/>
              <a:chOff x="2149667" y="3437841"/>
              <a:chExt cx="1373016" cy="559409"/>
            </a:xfrm>
          </p:grpSpPr>
          <p:sp>
            <p:nvSpPr>
              <p:cNvPr id="29" name="Google Shape;12962;p74">
                <a:extLst>
                  <a:ext uri="{FF2B5EF4-FFF2-40B4-BE49-F238E27FC236}">
                    <a16:creationId xmlns:a16="http://schemas.microsoft.com/office/drawing/2014/main" id="{FC663742-4039-4A2B-8259-5F16C1328767}"/>
                  </a:ext>
                </a:extLst>
              </p:cNvPr>
              <p:cNvSpPr/>
              <p:nvPr/>
            </p:nvSpPr>
            <p:spPr>
              <a:xfrm flipV="1">
                <a:off x="2149667" y="3437841"/>
                <a:ext cx="1373016" cy="559409"/>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14;p57">
                <a:extLst>
                  <a:ext uri="{FF2B5EF4-FFF2-40B4-BE49-F238E27FC236}">
                    <a16:creationId xmlns:a16="http://schemas.microsoft.com/office/drawing/2014/main" id="{2577E0ED-2E53-4376-B62D-4ADD2D3DACC3}"/>
                  </a:ext>
                </a:extLst>
              </p:cNvPr>
              <p:cNvSpPr txBox="1">
                <a:spLocks/>
              </p:cNvSpPr>
              <p:nvPr/>
            </p:nvSpPr>
            <p:spPr>
              <a:xfrm>
                <a:off x="2149667" y="3505935"/>
                <a:ext cx="1373016"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en-US" dirty="0">
                    <a:solidFill>
                      <a:schemeClr val="bg1"/>
                    </a:solidFill>
                    <a:latin typeface="Arial Narrow" panose="020B0606020202030204" pitchFamily="34" charset="0"/>
                  </a:rPr>
                  <a:t>File1 </a:t>
                </a:r>
                <a:r>
                  <a:rPr lang="uk-UA" dirty="0">
                    <a:solidFill>
                      <a:schemeClr val="bg1"/>
                    </a:solidFill>
                    <a:latin typeface="Arial Narrow" panose="020B0606020202030204" pitchFamily="34" charset="0"/>
                  </a:rPr>
                  <a:t>Кластер2</a:t>
                </a:r>
              </a:p>
            </p:txBody>
          </p:sp>
        </p:grpSp>
        <p:grpSp>
          <p:nvGrpSpPr>
            <p:cNvPr id="17" name="Группа 16">
              <a:extLst>
                <a:ext uri="{FF2B5EF4-FFF2-40B4-BE49-F238E27FC236}">
                  <a16:creationId xmlns:a16="http://schemas.microsoft.com/office/drawing/2014/main" id="{8180C7A0-D7A1-467D-85D1-51F49F0BECC2}"/>
                </a:ext>
              </a:extLst>
            </p:cNvPr>
            <p:cNvGrpSpPr/>
            <p:nvPr/>
          </p:nvGrpSpPr>
          <p:grpSpPr>
            <a:xfrm>
              <a:off x="2100795" y="3441427"/>
              <a:ext cx="1373016" cy="559409"/>
              <a:chOff x="2149667" y="3437841"/>
              <a:chExt cx="1373016" cy="559409"/>
            </a:xfrm>
          </p:grpSpPr>
          <p:sp>
            <p:nvSpPr>
              <p:cNvPr id="19" name="Google Shape;12962;p74">
                <a:extLst>
                  <a:ext uri="{FF2B5EF4-FFF2-40B4-BE49-F238E27FC236}">
                    <a16:creationId xmlns:a16="http://schemas.microsoft.com/office/drawing/2014/main" id="{7976A13C-DE3B-4348-A8DF-FD806D983D85}"/>
                  </a:ext>
                </a:extLst>
              </p:cNvPr>
              <p:cNvSpPr/>
              <p:nvPr/>
            </p:nvSpPr>
            <p:spPr>
              <a:xfrm flipV="1">
                <a:off x="2149667" y="3437841"/>
                <a:ext cx="1373016" cy="559409"/>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14;p57">
                <a:extLst>
                  <a:ext uri="{FF2B5EF4-FFF2-40B4-BE49-F238E27FC236}">
                    <a16:creationId xmlns:a16="http://schemas.microsoft.com/office/drawing/2014/main" id="{86F6CEF3-F964-4188-85F8-2D0B1D3DA5E6}"/>
                  </a:ext>
                </a:extLst>
              </p:cNvPr>
              <p:cNvSpPr txBox="1">
                <a:spLocks/>
              </p:cNvSpPr>
              <p:nvPr/>
            </p:nvSpPr>
            <p:spPr>
              <a:xfrm>
                <a:off x="2149667" y="3505935"/>
                <a:ext cx="1373016"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en-US" dirty="0">
                    <a:solidFill>
                      <a:schemeClr val="bg1"/>
                    </a:solidFill>
                    <a:latin typeface="Arial Narrow" panose="020B0606020202030204" pitchFamily="34" charset="0"/>
                  </a:rPr>
                  <a:t>File1 </a:t>
                </a:r>
                <a:r>
                  <a:rPr lang="uk-UA" dirty="0">
                    <a:solidFill>
                      <a:schemeClr val="bg1"/>
                    </a:solidFill>
                    <a:latin typeface="Arial Narrow" panose="020B0606020202030204" pitchFamily="34" charset="0"/>
                  </a:rPr>
                  <a:t>Кластер1</a:t>
                </a:r>
              </a:p>
            </p:txBody>
          </p:sp>
        </p:grpSp>
        <p:sp>
          <p:nvSpPr>
            <p:cNvPr id="23" name="Google Shape;12962;p74">
              <a:extLst>
                <a:ext uri="{FF2B5EF4-FFF2-40B4-BE49-F238E27FC236}">
                  <a16:creationId xmlns:a16="http://schemas.microsoft.com/office/drawing/2014/main" id="{216722F1-0F05-4FA4-BA6A-B36ECB217981}"/>
                </a:ext>
              </a:extLst>
            </p:cNvPr>
            <p:cNvSpPr/>
            <p:nvPr/>
          </p:nvSpPr>
          <p:spPr>
            <a:xfrm flipV="1">
              <a:off x="4955593" y="3441427"/>
              <a:ext cx="1373016" cy="559409"/>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14;p57">
              <a:extLst>
                <a:ext uri="{FF2B5EF4-FFF2-40B4-BE49-F238E27FC236}">
                  <a16:creationId xmlns:a16="http://schemas.microsoft.com/office/drawing/2014/main" id="{12C1CF75-AC7F-4010-A3D3-E9E7C8A339D8}"/>
                </a:ext>
              </a:extLst>
            </p:cNvPr>
            <p:cNvSpPr txBox="1">
              <a:spLocks/>
            </p:cNvSpPr>
            <p:nvPr/>
          </p:nvSpPr>
          <p:spPr>
            <a:xfrm>
              <a:off x="4955593" y="3509521"/>
              <a:ext cx="1373016" cy="404968"/>
            </a:xfrm>
            <a:prstGeom prst="rect">
              <a:avLst/>
            </a:prstGeom>
            <a:noFill/>
            <a:ln>
              <a:solidFill>
                <a:schemeClr val="accent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en-US" dirty="0">
                  <a:solidFill>
                    <a:schemeClr val="bg1"/>
                  </a:solidFill>
                  <a:latin typeface="Arial Narrow" panose="020B0606020202030204" pitchFamily="34" charset="0"/>
                </a:rPr>
                <a:t>File</a:t>
              </a:r>
              <a:r>
                <a:rPr lang="uk-UA" dirty="0">
                  <a:solidFill>
                    <a:schemeClr val="bg1"/>
                  </a:solidFill>
                  <a:latin typeface="Arial Narrow" panose="020B0606020202030204" pitchFamily="34" charset="0"/>
                </a:rPr>
                <a:t>2</a:t>
              </a:r>
              <a:r>
                <a:rPr lang="en-US" dirty="0">
                  <a:solidFill>
                    <a:schemeClr val="bg1"/>
                  </a:solidFill>
                  <a:latin typeface="Arial Narrow" panose="020B0606020202030204" pitchFamily="34" charset="0"/>
                </a:rPr>
                <a:t> </a:t>
              </a:r>
              <a:r>
                <a:rPr lang="uk-UA" dirty="0">
                  <a:solidFill>
                    <a:schemeClr val="bg1"/>
                  </a:solidFill>
                  <a:latin typeface="Arial Narrow" panose="020B0606020202030204" pitchFamily="34" charset="0"/>
                </a:rPr>
                <a:t>Кластер1</a:t>
              </a:r>
            </a:p>
          </p:txBody>
        </p:sp>
        <p:grpSp>
          <p:nvGrpSpPr>
            <p:cNvPr id="26" name="Группа 25">
              <a:extLst>
                <a:ext uri="{FF2B5EF4-FFF2-40B4-BE49-F238E27FC236}">
                  <a16:creationId xmlns:a16="http://schemas.microsoft.com/office/drawing/2014/main" id="{A65B957C-78FD-42BB-87BF-3A03D06412C2}"/>
                </a:ext>
              </a:extLst>
            </p:cNvPr>
            <p:cNvGrpSpPr/>
            <p:nvPr/>
          </p:nvGrpSpPr>
          <p:grpSpPr>
            <a:xfrm>
              <a:off x="6382992" y="3441427"/>
              <a:ext cx="1373016" cy="559409"/>
              <a:chOff x="2149667" y="3437841"/>
              <a:chExt cx="1373016" cy="559409"/>
            </a:xfrm>
          </p:grpSpPr>
          <p:sp>
            <p:nvSpPr>
              <p:cNvPr id="31" name="Google Shape;12962;p74">
                <a:extLst>
                  <a:ext uri="{FF2B5EF4-FFF2-40B4-BE49-F238E27FC236}">
                    <a16:creationId xmlns:a16="http://schemas.microsoft.com/office/drawing/2014/main" id="{CDE49A26-18E7-4BFF-9FEE-1FB3285914DD}"/>
                  </a:ext>
                </a:extLst>
              </p:cNvPr>
              <p:cNvSpPr/>
              <p:nvPr/>
            </p:nvSpPr>
            <p:spPr>
              <a:xfrm flipV="1">
                <a:off x="2149667" y="3437841"/>
                <a:ext cx="1373016" cy="559409"/>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chemeClr val="accent1"/>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14;p57">
                <a:extLst>
                  <a:ext uri="{FF2B5EF4-FFF2-40B4-BE49-F238E27FC236}">
                    <a16:creationId xmlns:a16="http://schemas.microsoft.com/office/drawing/2014/main" id="{E43DBD3F-5541-4EB2-A63A-0EAF0AD06385}"/>
                  </a:ext>
                </a:extLst>
              </p:cNvPr>
              <p:cNvSpPr txBox="1">
                <a:spLocks/>
              </p:cNvSpPr>
              <p:nvPr/>
            </p:nvSpPr>
            <p:spPr>
              <a:xfrm>
                <a:off x="2149667" y="3505935"/>
                <a:ext cx="1373016" cy="404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a:buClr>
                    <a:schemeClr val="accent1"/>
                  </a:buClr>
                  <a:buSzPts val="1600"/>
                </a:pPr>
                <a:r>
                  <a:rPr lang="en-US" dirty="0">
                    <a:solidFill>
                      <a:schemeClr val="bg1"/>
                    </a:solidFill>
                    <a:latin typeface="Arial Narrow" panose="020B0606020202030204" pitchFamily="34" charset="0"/>
                  </a:rPr>
                  <a:t>File1 </a:t>
                </a:r>
                <a:r>
                  <a:rPr lang="uk-UA" dirty="0">
                    <a:solidFill>
                      <a:schemeClr val="bg1"/>
                    </a:solidFill>
                    <a:latin typeface="Arial Narrow" panose="020B0606020202030204" pitchFamily="34" charset="0"/>
                  </a:rPr>
                  <a:t>Кластер3</a:t>
                </a:r>
              </a:p>
            </p:txBody>
          </p:sp>
        </p:grpSp>
      </p:grpSp>
    </p:spTree>
    <p:extLst>
      <p:ext uri="{BB962C8B-B14F-4D97-AF65-F5344CB8AC3E}">
        <p14:creationId xmlns:p14="http://schemas.microsoft.com/office/powerpoint/2010/main" val="21926368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49" y="188996"/>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Дата та час в </a:t>
            </a:r>
            <a:r>
              <a:rPr lang="en-US" dirty="0">
                <a:latin typeface="Bahnschrift SemiBold Condensed" panose="020B0502040204020203" pitchFamily="34" charset="0"/>
              </a:rPr>
              <a:t>Windows</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521180" y="853811"/>
            <a:ext cx="8391923" cy="3815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latin typeface="Arial Narrow" panose="020B0606020202030204" pitchFamily="34" charset="0"/>
              </a:rPr>
              <a:t>Властивості файлу мають мітки часу:</a:t>
            </a:r>
          </a:p>
          <a:p>
            <a:pPr marL="457200" indent="-330200">
              <a:buClr>
                <a:schemeClr val="accent1"/>
              </a:buClr>
              <a:buSzPts val="1600"/>
              <a:buFont typeface="Barlow Semi Condensed"/>
              <a:buChar char="●"/>
            </a:pPr>
            <a:r>
              <a:rPr lang="uk-UA" dirty="0">
                <a:latin typeface="Arial Narrow" panose="020B0606020202030204" pitchFamily="34" charset="0"/>
              </a:rPr>
              <a:t>Створено (у цій системі, комп'ютері).</a:t>
            </a:r>
          </a:p>
          <a:p>
            <a:pPr marL="457200" indent="-330200">
              <a:buClr>
                <a:schemeClr val="accent1"/>
              </a:buClr>
              <a:buSzPts val="1600"/>
              <a:buFont typeface="Barlow Semi Condensed"/>
              <a:buChar char="●"/>
            </a:pPr>
            <a:r>
              <a:rPr lang="uk-UA" dirty="0">
                <a:latin typeface="Arial Narrow" panose="020B0606020202030204" pitchFamily="34" charset="0"/>
              </a:rPr>
              <a:t>Змінено (востаннє).</a:t>
            </a:r>
          </a:p>
          <a:p>
            <a:pPr marL="457200" indent="-330200">
              <a:buClr>
                <a:schemeClr val="accent1"/>
              </a:buClr>
              <a:buSzPts val="1600"/>
              <a:buFont typeface="Barlow Semi Condensed"/>
              <a:buChar char="●"/>
            </a:pPr>
            <a:r>
              <a:rPr lang="uk-UA" dirty="0">
                <a:latin typeface="Arial Narrow" panose="020B0606020202030204" pitchFamily="34" charset="0"/>
              </a:rPr>
              <a:t>Відкрито (востаннє) – може бути відкрито антивірусом.</a:t>
            </a:r>
          </a:p>
          <a:p>
            <a:pPr marL="457200" indent="-330200">
              <a:buClr>
                <a:schemeClr val="accent1"/>
              </a:buClr>
              <a:buSzPts val="1600"/>
              <a:buFont typeface="Barlow Semi Condensed"/>
              <a:buChar char="●"/>
            </a:pPr>
            <a:endParaRPr lang="uk-UA" dirty="0">
              <a:latin typeface="Arial Narrow" panose="020B0606020202030204" pitchFamily="34" charset="0"/>
            </a:endParaRPr>
          </a:p>
          <a:p>
            <a:pPr marL="457200" indent="-330200">
              <a:buClr>
                <a:schemeClr val="accent1"/>
              </a:buClr>
              <a:buSzPts val="1600"/>
              <a:buFont typeface="Barlow Semi Condensed"/>
              <a:buChar char="●"/>
            </a:pPr>
            <a:r>
              <a:rPr lang="en-US" dirty="0">
                <a:latin typeface="Arial Narrow" panose="020B0606020202030204" pitchFamily="34" charset="0"/>
              </a:rPr>
              <a:t>FAT </a:t>
            </a:r>
            <a:r>
              <a:rPr lang="uk-UA" dirty="0">
                <a:latin typeface="Arial Narrow" panose="020B0606020202030204" pitchFamily="34" charset="0"/>
              </a:rPr>
              <a:t>зберігає значення часу в місцевому часі.</a:t>
            </a:r>
          </a:p>
          <a:p>
            <a:pPr marL="457200" indent="-330200">
              <a:buClr>
                <a:schemeClr val="accent1"/>
              </a:buClr>
              <a:buSzPts val="1600"/>
              <a:buFont typeface="Barlow Semi Condensed"/>
              <a:buChar char="●"/>
            </a:pPr>
            <a:r>
              <a:rPr lang="en-US" dirty="0">
                <a:latin typeface="Arial Narrow" panose="020B0606020202030204" pitchFamily="34" charset="0"/>
              </a:rPr>
              <a:t>NTFS</a:t>
            </a:r>
            <a:r>
              <a:rPr lang="uk-UA" dirty="0">
                <a:latin typeface="Arial Narrow" panose="020B0606020202030204" pitchFamily="34" charset="0"/>
              </a:rPr>
              <a:t> зберігає значення часу в </a:t>
            </a:r>
            <a:r>
              <a:rPr lang="en-US" dirty="0">
                <a:latin typeface="Arial Narrow" panose="020B0606020202030204" pitchFamily="34" charset="0"/>
              </a:rPr>
              <a:t>UTC</a:t>
            </a:r>
            <a:r>
              <a:rPr lang="uk-UA" dirty="0">
                <a:latin typeface="Arial Narrow" panose="020B0606020202030204" pitchFamily="34" charset="0"/>
              </a:rPr>
              <a:t> і переводить представлення часу базуючись на встановленій часовій зоні.</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UTC</a:t>
            </a:r>
            <a:r>
              <a:rPr lang="uk-UA" dirty="0">
                <a:latin typeface="Arial Narrow" panose="020B0606020202030204" pitchFamily="34" charset="0"/>
              </a:rPr>
              <a:t> </a:t>
            </a:r>
            <a:r>
              <a:rPr lang="en-US" dirty="0">
                <a:latin typeface="Arial Narrow" panose="020B0606020202030204" pitchFamily="34" charset="0"/>
              </a:rPr>
              <a:t>(Coordinated Universal Time) </a:t>
            </a:r>
            <a:r>
              <a:rPr lang="uk-UA" dirty="0">
                <a:latin typeface="Arial Narrow" panose="020B0606020202030204" pitchFamily="34" charset="0"/>
              </a:rPr>
              <a:t>-</a:t>
            </a:r>
            <a:r>
              <a:rPr lang="en-US" dirty="0">
                <a:latin typeface="Arial Narrow" panose="020B0606020202030204" pitchFamily="34" charset="0"/>
              </a:rPr>
              <a:t> </a:t>
            </a:r>
            <a:r>
              <a:rPr lang="uk-UA" dirty="0">
                <a:latin typeface="Arial Narrow" panose="020B0606020202030204" pitchFamily="34" charset="0"/>
              </a:rPr>
              <a:t>це всесвітній координований час, який є основним еталонним часом у світі. Він не змінюється впродовж року (не враховує літній/зимовий час) і використовується як базова точка для обчислення місцевого часу в будь-якому часовому поясі (</a:t>
            </a:r>
            <a:r>
              <a:rPr lang="en-US" dirty="0">
                <a:latin typeface="Arial Narrow" panose="020B0606020202030204" pitchFamily="34" charset="0"/>
              </a:rPr>
              <a:t>UTC+2</a:t>
            </a:r>
            <a:r>
              <a:rPr lang="uk-UA" dirty="0">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Часова зона: </a:t>
            </a:r>
            <a:r>
              <a:rPr lang="en-US" dirty="0">
                <a:solidFill>
                  <a:schemeClr val="accent1"/>
                </a:solidFill>
                <a:latin typeface="Arial Narrow" panose="020B0606020202030204" pitchFamily="34" charset="0"/>
              </a:rPr>
              <a:t>HKEY_LOCAL_MACHINE\SYSTEM\CurrentControlSet\Control\TimeZoneInformation</a:t>
            </a:r>
          </a:p>
          <a:p>
            <a:pPr marL="127000">
              <a:buClr>
                <a:schemeClr val="accent1"/>
              </a:buClr>
              <a:buSzPts val="1600"/>
            </a:pPr>
            <a:r>
              <a:rPr lang="en-US" dirty="0">
                <a:solidFill>
                  <a:schemeClr val="tx1"/>
                </a:solidFill>
                <a:latin typeface="Arial Narrow" panose="020B0606020202030204" pitchFamily="34" charset="0"/>
              </a:rPr>
              <a:t>       (</a:t>
            </a:r>
            <a:r>
              <a:rPr lang="uk-UA" dirty="0">
                <a:solidFill>
                  <a:schemeClr val="tx1"/>
                </a:solidFill>
                <a:latin typeface="Arial Narrow" panose="020B0606020202030204" pitchFamily="34" charset="0"/>
              </a:rPr>
              <a:t>може вказувати на розташування).</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Epoch time </a:t>
            </a:r>
            <a:r>
              <a:rPr lang="en-US" dirty="0">
                <a:latin typeface="Arial Narrow" panose="020B0606020202030204" pitchFamily="34" charset="0"/>
              </a:rPr>
              <a:t>- </a:t>
            </a:r>
            <a:r>
              <a:rPr lang="uk-UA" dirty="0">
                <a:latin typeface="Arial Narrow" panose="020B0606020202030204" pitchFamily="34" charset="0"/>
              </a:rPr>
              <a:t> кількості секунд, що пройшли з початку «</a:t>
            </a:r>
            <a:r>
              <a:rPr lang="en-US" dirty="0">
                <a:latin typeface="Arial Narrow" panose="020B0606020202030204" pitchFamily="34" charset="0"/>
              </a:rPr>
              <a:t>Unix </a:t>
            </a:r>
            <a:r>
              <a:rPr lang="uk-UA" dirty="0">
                <a:latin typeface="Arial Narrow" panose="020B0606020202030204" pitchFamily="34" charset="0"/>
              </a:rPr>
              <a:t>епохи», (00:00:00 </a:t>
            </a:r>
            <a:r>
              <a:rPr lang="en-US" dirty="0">
                <a:latin typeface="Arial Narrow" panose="020B0606020202030204" pitchFamily="34" charset="0"/>
              </a:rPr>
              <a:t>UTC 1 </a:t>
            </a:r>
            <a:r>
              <a:rPr lang="uk-UA" dirty="0">
                <a:latin typeface="Arial Narrow" panose="020B0606020202030204" pitchFamily="34" charset="0"/>
              </a:rPr>
              <a:t>січня 1970).</a:t>
            </a:r>
            <a:endParaRPr lang="en-US" dirty="0">
              <a:latin typeface="Arial Narrow" panose="020B0606020202030204" pitchFamily="34" charset="0"/>
            </a:endParaRPr>
          </a:p>
          <a:p>
            <a:pPr marL="127000">
              <a:buClr>
                <a:schemeClr val="accent1"/>
              </a:buClr>
              <a:buSzPts val="1600"/>
            </a:pPr>
            <a:r>
              <a:rPr lang="uk-UA" dirty="0">
                <a:latin typeface="Arial Narrow" panose="020B0606020202030204" pitchFamily="34" charset="0"/>
              </a:rPr>
              <a:t>       1299691326 – це 9 березня 2011 р. 17</a:t>
            </a:r>
            <a:r>
              <a:rPr lang="en-US" dirty="0">
                <a:latin typeface="Arial Narrow" panose="020B0606020202030204" pitchFamily="34" charset="0"/>
              </a:rPr>
              <a:t>:</a:t>
            </a:r>
            <a:r>
              <a:rPr lang="uk-UA" dirty="0">
                <a:latin typeface="Arial Narrow" panose="020B0606020202030204" pitchFamily="34" charset="0"/>
              </a:rPr>
              <a:t>22</a:t>
            </a:r>
            <a:r>
              <a:rPr lang="en-US" dirty="0">
                <a:latin typeface="Arial Narrow" panose="020B0606020202030204" pitchFamily="34" charset="0"/>
              </a:rPr>
              <a:t>:</a:t>
            </a:r>
            <a:r>
              <a:rPr lang="uk-UA" dirty="0">
                <a:latin typeface="Arial Narrow" panose="020B0606020202030204" pitchFamily="34" charset="0"/>
              </a:rPr>
              <a:t>42 </a:t>
            </a:r>
            <a:r>
              <a:rPr lang="en-US" dirty="0">
                <a:latin typeface="Arial Narrow" panose="020B0606020202030204" pitchFamily="34" charset="0"/>
              </a:rPr>
              <a:t>UTC</a:t>
            </a:r>
            <a:r>
              <a:rPr lang="uk-UA" dirty="0">
                <a:latin typeface="Arial Narrow" panose="020B0606020202030204" pitchFamily="34" charset="0"/>
              </a:rPr>
              <a:t>.</a:t>
            </a:r>
          </a:p>
          <a:p>
            <a:pPr marL="127000">
              <a:buClr>
                <a:schemeClr val="accent1"/>
              </a:buClr>
              <a:buSzPts val="1600"/>
            </a:pPr>
            <a:endParaRPr lang="uk-UA" dirty="0">
              <a:solidFill>
                <a:schemeClr val="accent1"/>
              </a:solidFill>
              <a:latin typeface="Arial Narrow" panose="020B0606020202030204" pitchFamily="34" charset="0"/>
            </a:endParaRPr>
          </a:p>
        </p:txBody>
      </p:sp>
    </p:spTree>
    <p:extLst>
      <p:ext uri="{BB962C8B-B14F-4D97-AF65-F5344CB8AC3E}">
        <p14:creationId xmlns:p14="http://schemas.microsoft.com/office/powerpoint/2010/main" val="41140528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ru-RU" dirty="0">
                <a:latin typeface="Bahnschrift SemiBold Condensed" panose="020B0502040204020203" pitchFamily="34" charset="0"/>
              </a:rPr>
              <a:t>Часова шкала в Autopsy</a:t>
            </a:r>
            <a:endParaRPr dirty="0"/>
          </a:p>
        </p:txBody>
      </p:sp>
      <p:pic>
        <p:nvPicPr>
          <p:cNvPr id="2" name="Рисунок 1">
            <a:extLst>
              <a:ext uri="{FF2B5EF4-FFF2-40B4-BE49-F238E27FC236}">
                <a16:creationId xmlns:a16="http://schemas.microsoft.com/office/drawing/2014/main" id="{D94765DE-8BDF-444C-99CA-4100EA80F8BD}"/>
              </a:ext>
            </a:extLst>
          </p:cNvPr>
          <p:cNvPicPr>
            <a:picLocks noChangeAspect="1"/>
          </p:cNvPicPr>
          <p:nvPr/>
        </p:nvPicPr>
        <p:blipFill>
          <a:blip r:embed="rId3"/>
          <a:stretch>
            <a:fillRect/>
          </a:stretch>
        </p:blipFill>
        <p:spPr>
          <a:xfrm>
            <a:off x="1141552" y="885304"/>
            <a:ext cx="6860893" cy="4100763"/>
          </a:xfrm>
          <a:prstGeom prst="rect">
            <a:avLst/>
          </a:prstGeom>
        </p:spPr>
      </p:pic>
    </p:spTree>
    <p:extLst>
      <p:ext uri="{BB962C8B-B14F-4D97-AF65-F5344CB8AC3E}">
        <p14:creationId xmlns:p14="http://schemas.microsoft.com/office/powerpoint/2010/main" val="16198574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932297" y="0"/>
            <a:ext cx="7696500" cy="901346"/>
          </a:xfrm>
          <a:prstGeom prst="rect">
            <a:avLst/>
          </a:prstGeom>
        </p:spPr>
        <p:txBody>
          <a:bodyPr spcFirstLastPara="1" wrap="square" lIns="91425" tIns="91425" rIns="91425" bIns="91425" anchor="t" anchorCtr="0">
            <a:noAutofit/>
          </a:bodyPr>
          <a:lstStyle/>
          <a:p>
            <a:pPr lvl="0"/>
            <a:r>
              <a:rPr lang="uk-UA" dirty="0">
                <a:latin typeface="Bahnschrift SemiBold Condensed" panose="020B0502040204020203" pitchFamily="34" charset="0"/>
              </a:rPr>
              <a:t>Графічне представлення пов'язаних об'єктів </a:t>
            </a:r>
            <a:br>
              <a:rPr lang="uk-UA" dirty="0">
                <a:latin typeface="Bahnschrift SemiBold Condensed" panose="020B0502040204020203" pitchFamily="34" charset="0"/>
              </a:rPr>
            </a:br>
            <a:r>
              <a:rPr lang="uk-UA" dirty="0">
                <a:latin typeface="Bahnschrift SemiBold Condensed" panose="020B0502040204020203" pitchFamily="34" charset="0"/>
              </a:rPr>
              <a:t>у цифрових доказах за допомогою Maltego</a:t>
            </a:r>
            <a:endParaRPr lang="uk-UA" dirty="0"/>
          </a:p>
        </p:txBody>
      </p:sp>
      <p:pic>
        <p:nvPicPr>
          <p:cNvPr id="3" name="Рисунок 2">
            <a:extLst>
              <a:ext uri="{FF2B5EF4-FFF2-40B4-BE49-F238E27FC236}">
                <a16:creationId xmlns:a16="http://schemas.microsoft.com/office/drawing/2014/main" id="{99D1DD40-4D58-4087-80F3-21FD6BB88363}"/>
              </a:ext>
            </a:extLst>
          </p:cNvPr>
          <p:cNvPicPr>
            <a:picLocks noChangeAspect="1"/>
          </p:cNvPicPr>
          <p:nvPr/>
        </p:nvPicPr>
        <p:blipFill>
          <a:blip r:embed="rId3"/>
          <a:stretch>
            <a:fillRect/>
          </a:stretch>
        </p:blipFill>
        <p:spPr>
          <a:xfrm>
            <a:off x="1906098" y="1072074"/>
            <a:ext cx="5748898" cy="4071426"/>
          </a:xfrm>
          <a:prstGeom prst="rect">
            <a:avLst/>
          </a:prstGeom>
        </p:spPr>
      </p:pic>
    </p:spTree>
    <p:extLst>
      <p:ext uri="{BB962C8B-B14F-4D97-AF65-F5344CB8AC3E}">
        <p14:creationId xmlns:p14="http://schemas.microsoft.com/office/powerpoint/2010/main" val="25401475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6" name="Google Shape;3213;p57">
            <a:extLst>
              <a:ext uri="{FF2B5EF4-FFF2-40B4-BE49-F238E27FC236}">
                <a16:creationId xmlns:a16="http://schemas.microsoft.com/office/drawing/2014/main" id="{322F134C-B019-47AC-B13D-8E6ABF804CBB}"/>
              </a:ext>
            </a:extLst>
          </p:cNvPr>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Експертиза периферійних пристроїв</a:t>
            </a:r>
            <a:endParaRPr dirty="0"/>
          </a:p>
        </p:txBody>
      </p:sp>
      <p:sp>
        <p:nvSpPr>
          <p:cNvPr id="7" name="Google Shape;3214;p57">
            <a:extLst>
              <a:ext uri="{FF2B5EF4-FFF2-40B4-BE49-F238E27FC236}">
                <a16:creationId xmlns:a16="http://schemas.microsoft.com/office/drawing/2014/main" id="{0593EA62-C863-4F5E-83A5-862FAFE5EACB}"/>
              </a:ext>
            </a:extLst>
          </p:cNvPr>
          <p:cNvSpPr txBox="1">
            <a:spLocks/>
          </p:cNvSpPr>
          <p:nvPr/>
        </p:nvSpPr>
        <p:spPr>
          <a:xfrm>
            <a:off x="467663" y="1014912"/>
            <a:ext cx="8181661" cy="37902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latin typeface="Arial Narrow" panose="020B0606020202030204" pitchFamily="34" charset="0"/>
              </a:rPr>
              <a:t>Приклади периферійних пристроїв:</a:t>
            </a:r>
          </a:p>
          <a:p>
            <a:pPr marL="457200" indent="-330200">
              <a:buClr>
                <a:schemeClr val="accent1"/>
              </a:buClr>
              <a:buSzPts val="1600"/>
              <a:buFont typeface="Barlow Semi Condensed"/>
              <a:buChar char="●"/>
            </a:pPr>
            <a:r>
              <a:rPr lang="uk-UA" dirty="0">
                <a:latin typeface="Arial Narrow" panose="020B0606020202030204" pitchFamily="34" charset="0"/>
              </a:rPr>
              <a:t>Принтери, сканери, МФУ.</a:t>
            </a:r>
          </a:p>
          <a:p>
            <a:pPr marL="457200" indent="-330200">
              <a:buClr>
                <a:schemeClr val="accent1"/>
              </a:buClr>
              <a:buSzPts val="1600"/>
              <a:buFont typeface="Barlow Semi Condensed"/>
              <a:buChar char="●"/>
            </a:pPr>
            <a:r>
              <a:rPr lang="uk-UA" dirty="0">
                <a:latin typeface="Arial Narrow" panose="020B0606020202030204" pitchFamily="34" charset="0"/>
              </a:rPr>
              <a:t>Клавіатури, миші.</a:t>
            </a:r>
          </a:p>
          <a:p>
            <a:pPr marL="457200" indent="-330200">
              <a:buClr>
                <a:schemeClr val="accent1"/>
              </a:buClr>
              <a:buSzPts val="1600"/>
              <a:buFont typeface="Barlow Semi Condensed"/>
              <a:buChar char="●"/>
            </a:pPr>
            <a:r>
              <a:rPr lang="uk-UA" dirty="0">
                <a:latin typeface="Arial Narrow" panose="020B0606020202030204" pitchFamily="34" charset="0"/>
              </a:rPr>
              <a:t>Зовнішні жорсткі диски та флешки.</a:t>
            </a:r>
          </a:p>
          <a:p>
            <a:pPr marL="457200" indent="-330200">
              <a:buClr>
                <a:schemeClr val="accent1"/>
              </a:buClr>
              <a:buSzPts val="1600"/>
              <a:buFont typeface="Barlow Semi Condensed"/>
              <a:buChar char="●"/>
            </a:pPr>
            <a:r>
              <a:rPr lang="uk-UA" dirty="0">
                <a:latin typeface="Arial Narrow" panose="020B0606020202030204" pitchFamily="34" charset="0"/>
              </a:rPr>
              <a:t>Камери, мікрофони, колонки.</a:t>
            </a:r>
          </a:p>
          <a:p>
            <a:pPr marL="457200" indent="-330200">
              <a:buClr>
                <a:schemeClr val="accent1"/>
              </a:buClr>
              <a:buSzPts val="1600"/>
              <a:buFont typeface="Barlow Semi Condensed"/>
              <a:buChar char="●"/>
            </a:pPr>
            <a:r>
              <a:rPr lang="uk-UA" dirty="0">
                <a:latin typeface="Arial Narrow" panose="020B0606020202030204" pitchFamily="34" charset="0"/>
              </a:rPr>
              <a:t>Монітори, адаптери, кард-</a:t>
            </a:r>
            <a:r>
              <a:rPr lang="uk-UA" dirty="0" err="1">
                <a:latin typeface="Arial Narrow" panose="020B0606020202030204" pitchFamily="34" charset="0"/>
              </a:rPr>
              <a:t>рідери</a:t>
            </a:r>
            <a:r>
              <a:rPr lang="uk-UA" dirty="0">
                <a:latin typeface="Arial Narrow" panose="020B0606020202030204" pitchFamily="34" charset="0"/>
              </a:rPr>
              <a:t>.</a:t>
            </a:r>
          </a:p>
          <a:p>
            <a:pPr marL="457200" indent="-330200">
              <a:buClr>
                <a:schemeClr val="accent1"/>
              </a:buClr>
              <a:buSzPts val="1600"/>
              <a:buFont typeface="Barlow Semi Condensed"/>
              <a:buChar char="●"/>
            </a:pPr>
            <a:endParaRPr lang="uk-UA" dirty="0">
              <a:latin typeface="Arial Narrow" panose="020B0606020202030204" pitchFamily="34" charset="0"/>
            </a:endParaRPr>
          </a:p>
          <a:p>
            <a:pPr marL="127000">
              <a:buClr>
                <a:schemeClr val="accent1"/>
              </a:buClr>
              <a:buSzPts val="1600"/>
            </a:pPr>
            <a:r>
              <a:rPr lang="uk-UA" dirty="0">
                <a:latin typeface="Arial Narrow" panose="020B0606020202030204" pitchFamily="34" charset="0"/>
              </a:rPr>
              <a:t>Мета експертизи:</a:t>
            </a:r>
          </a:p>
          <a:p>
            <a:pPr marL="457200" indent="-330200">
              <a:buClr>
                <a:schemeClr val="accent1"/>
              </a:buClr>
              <a:buSzPts val="1600"/>
              <a:buFont typeface="Barlow Semi Condensed"/>
              <a:buChar char="●"/>
            </a:pPr>
            <a:r>
              <a:rPr lang="uk-UA" dirty="0">
                <a:latin typeface="Arial Narrow" panose="020B0606020202030204" pitchFamily="34" charset="0"/>
              </a:rPr>
              <a:t>Встановлення факту підключення периферійного пристрою до комп’ютера.</a:t>
            </a:r>
          </a:p>
          <a:p>
            <a:pPr marL="457200" indent="-330200">
              <a:buClr>
                <a:schemeClr val="accent1"/>
              </a:buClr>
              <a:buSzPts val="1600"/>
              <a:buFont typeface="Barlow Semi Condensed"/>
              <a:buChar char="●"/>
            </a:pPr>
            <a:r>
              <a:rPr lang="uk-UA" dirty="0">
                <a:latin typeface="Arial Narrow" panose="020B0606020202030204" pitchFamily="34" charset="0"/>
              </a:rPr>
              <a:t>Визначення часових рамок використання.</a:t>
            </a:r>
          </a:p>
          <a:p>
            <a:pPr marL="457200" indent="-330200">
              <a:buClr>
                <a:schemeClr val="accent1"/>
              </a:buClr>
              <a:buSzPts val="1600"/>
              <a:buFont typeface="Barlow Semi Condensed"/>
              <a:buChar char="●"/>
            </a:pPr>
            <a:r>
              <a:rPr lang="uk-UA" dirty="0">
                <a:latin typeface="Arial Narrow" panose="020B0606020202030204" pitchFamily="34" charset="0"/>
              </a:rPr>
              <a:t>Ідентифікація джерел друку, збереження, запису чи обробки інформації.</a:t>
            </a:r>
          </a:p>
          <a:p>
            <a:pPr marL="457200" indent="-330200">
              <a:buClr>
                <a:schemeClr val="accent1"/>
              </a:buClr>
              <a:buSzPts val="1600"/>
              <a:buFont typeface="Barlow Semi Condensed"/>
              <a:buChar char="●"/>
            </a:pPr>
            <a:r>
              <a:rPr lang="uk-UA" dirty="0">
                <a:latin typeface="Arial Narrow" panose="020B0606020202030204" pitchFamily="34" charset="0"/>
              </a:rPr>
              <a:t>Перевірка справності або навмисного пошкодження пристрою.</a:t>
            </a:r>
          </a:p>
        </p:txBody>
      </p:sp>
      <p:pic>
        <p:nvPicPr>
          <p:cNvPr id="3074" name="Picture 2" descr="Багатофункціональний пристрій лазерний Wi-Fi: принтер-копір-сканер - купити  в B-Pro">
            <a:extLst>
              <a:ext uri="{FF2B5EF4-FFF2-40B4-BE49-F238E27FC236}">
                <a16:creationId xmlns:a16="http://schemas.microsoft.com/office/drawing/2014/main" id="{78151BB8-DC41-49D5-88B1-12D8175A9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1291" y="1164813"/>
            <a:ext cx="27908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ᐉ Клавіатури та миші в комплекті K06 (2079277867) • Краща ціна в Києві,  Україні • Купити в Епіцентр">
            <a:extLst>
              <a:ext uri="{FF2B5EF4-FFF2-40B4-BE49-F238E27FC236}">
                <a16:creationId xmlns:a16="http://schemas.microsoft.com/office/drawing/2014/main" id="{2F55D1F1-8307-4C0C-942D-B6E2313AA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593" y="3450360"/>
            <a:ext cx="2428407" cy="169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738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49" y="181434"/>
            <a:ext cx="6611100" cy="689424"/>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Тема 6. Аналіз мобільних пристроїв  (1 л.)</a:t>
            </a:r>
            <a:endParaRPr lang="uk-UA" dirty="0"/>
          </a:p>
        </p:txBody>
      </p:sp>
      <p:sp>
        <p:nvSpPr>
          <p:cNvPr id="7" name="Google Shape;3214;p57">
            <a:extLst>
              <a:ext uri="{FF2B5EF4-FFF2-40B4-BE49-F238E27FC236}">
                <a16:creationId xmlns:a16="http://schemas.microsoft.com/office/drawing/2014/main" id="{81CCDE03-4974-4DDE-96EC-9700CB8F61CA}"/>
              </a:ext>
            </a:extLst>
          </p:cNvPr>
          <p:cNvSpPr txBox="1">
            <a:spLocks/>
          </p:cNvSpPr>
          <p:nvPr/>
        </p:nvSpPr>
        <p:spPr>
          <a:xfrm>
            <a:off x="2212762" y="1271728"/>
            <a:ext cx="4718476" cy="26000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Труднощі отримання доказів з мобільних пристроїв.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Методи дослідження мобільних пристроїв.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Докази на мобільних пристроях.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Доступ.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Захист даних.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Отримання даних з резервних копій. </a:t>
            </a:r>
          </a:p>
          <a:p>
            <a:pPr marL="457200" indent="-330200">
              <a:buClr>
                <a:schemeClr val="accent1"/>
              </a:buClr>
              <a:buSzPts val="1600"/>
              <a:buFont typeface="Barlow Semi Condensed"/>
              <a:buChar char="●"/>
            </a:pPr>
            <a:r>
              <a:rPr lang="uk-UA" dirty="0">
                <a:solidFill>
                  <a:schemeClr val="tx1"/>
                </a:solidFill>
                <a:latin typeface="Arial Narrow" panose="020B0606020202030204" pitchFamily="34" charset="0"/>
              </a:rPr>
              <a:t>Криміналістичні інструменти.</a:t>
            </a:r>
          </a:p>
        </p:txBody>
      </p:sp>
    </p:spTree>
    <p:extLst>
      <p:ext uri="{BB962C8B-B14F-4D97-AF65-F5344CB8AC3E}">
        <p14:creationId xmlns:p14="http://schemas.microsoft.com/office/powerpoint/2010/main" val="20070707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71016" y="338328"/>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SID</a:t>
            </a:r>
            <a:endParaRPr dirty="0"/>
          </a:p>
        </p:txBody>
      </p:sp>
      <p:sp>
        <p:nvSpPr>
          <p:cNvPr id="24" name="Google Shape;3214;p57">
            <a:extLst>
              <a:ext uri="{FF2B5EF4-FFF2-40B4-BE49-F238E27FC236}">
                <a16:creationId xmlns:a16="http://schemas.microsoft.com/office/drawing/2014/main" id="{3C789851-A33D-4ADE-AE81-FE2C4F29C181}"/>
              </a:ext>
            </a:extLst>
          </p:cNvPr>
          <p:cNvSpPr txBox="1">
            <a:spLocks/>
          </p:cNvSpPr>
          <p:nvPr/>
        </p:nvSpPr>
        <p:spPr>
          <a:xfrm>
            <a:off x="253737" y="830325"/>
            <a:ext cx="8091976" cy="12943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accent1"/>
                </a:solidFill>
                <a:latin typeface="Arial Narrow" panose="020B0606020202030204" pitchFamily="34" charset="0"/>
              </a:rPr>
              <a:t>SID</a:t>
            </a:r>
            <a:r>
              <a:rPr lang="en-US" dirty="0">
                <a:latin typeface="Arial Narrow" panose="020B0606020202030204" pitchFamily="34" charset="0"/>
              </a:rPr>
              <a:t> (Security Identifier)</a:t>
            </a:r>
            <a:r>
              <a:rPr lang="uk-UA" dirty="0">
                <a:latin typeface="Arial Narrow" panose="020B0606020202030204" pitchFamily="34" charset="0"/>
              </a:rPr>
              <a:t> - унікальний ідентифікатор безпеки, який </a:t>
            </a:r>
            <a:r>
              <a:rPr lang="en-US" dirty="0">
                <a:latin typeface="Arial Narrow" panose="020B0606020202030204" pitchFamily="34" charset="0"/>
              </a:rPr>
              <a:t>Windows </a:t>
            </a:r>
            <a:r>
              <a:rPr lang="uk-UA" dirty="0">
                <a:latin typeface="Arial Narrow" panose="020B0606020202030204" pitchFamily="34" charset="0"/>
              </a:rPr>
              <a:t>використовує для розпізнавання користувачів. </a:t>
            </a:r>
          </a:p>
          <a:p>
            <a:pPr marL="127000">
              <a:buClr>
                <a:schemeClr val="accent1"/>
              </a:buClr>
              <a:buSzPts val="1600"/>
            </a:pPr>
            <a:r>
              <a:rPr lang="uk-UA" dirty="0">
                <a:latin typeface="Arial Narrow" panose="020B0606020202030204" pitchFamily="34" charset="0"/>
              </a:rPr>
              <a:t>Профілі: </a:t>
            </a:r>
            <a:r>
              <a:rPr lang="en-US" dirty="0">
                <a:solidFill>
                  <a:schemeClr val="accent1"/>
                </a:solidFill>
                <a:latin typeface="Arial Narrow" panose="020B0606020202030204" pitchFamily="34" charset="0"/>
              </a:rPr>
              <a:t>HKEY_LOCAL_MACHINE\SOFTWARE\Microsoft\Windows NT\CurrentVersion\ProfileList</a:t>
            </a:r>
            <a:endParaRPr lang="uk-UA" dirty="0">
              <a:latin typeface="Arial Narrow" panose="020B0606020202030204" pitchFamily="34" charset="0"/>
            </a:endParaRPr>
          </a:p>
          <a:p>
            <a:pPr marL="127000">
              <a:buClr>
                <a:schemeClr val="accent1"/>
              </a:buClr>
              <a:buSzPts val="1600"/>
            </a:pPr>
            <a:r>
              <a:rPr lang="ru-RU" dirty="0">
                <a:solidFill>
                  <a:schemeClr val="accent1"/>
                </a:solidFill>
                <a:latin typeface="Arial Narrow" panose="020B0606020202030204" pitchFamily="34" charset="0"/>
              </a:rPr>
              <a:t>			S-1-5-21-&lt;</a:t>
            </a:r>
            <a:r>
              <a:rPr lang="uk-UA" dirty="0">
                <a:solidFill>
                  <a:schemeClr val="accent1"/>
                </a:solidFill>
                <a:latin typeface="Arial Narrow" panose="020B0606020202030204" pitchFamily="34" charset="0"/>
              </a:rPr>
              <a:t>унікальний ідентифікатор машини</a:t>
            </a:r>
            <a:r>
              <a:rPr lang="ru-RU" dirty="0">
                <a:solidFill>
                  <a:schemeClr val="accent1"/>
                </a:solidFill>
                <a:latin typeface="Arial Narrow" panose="020B0606020202030204" pitchFamily="34" charset="0"/>
              </a:rPr>
              <a:t>&gt;-&lt;RID&gt;</a:t>
            </a:r>
            <a:endParaRPr lang="uk-UA" dirty="0">
              <a:solidFill>
                <a:schemeClr val="accent1"/>
              </a:solidFill>
              <a:latin typeface="Arial Narrow" panose="020B0606020202030204" pitchFamily="34" charset="0"/>
            </a:endParaRPr>
          </a:p>
        </p:txBody>
      </p:sp>
      <p:pic>
        <p:nvPicPr>
          <p:cNvPr id="2" name="Рисунок 1">
            <a:extLst>
              <a:ext uri="{FF2B5EF4-FFF2-40B4-BE49-F238E27FC236}">
                <a16:creationId xmlns:a16="http://schemas.microsoft.com/office/drawing/2014/main" id="{57BFB1C6-0ECB-48C5-9473-D6CF6B32A955}"/>
              </a:ext>
            </a:extLst>
          </p:cNvPr>
          <p:cNvPicPr>
            <a:picLocks noChangeAspect="1"/>
          </p:cNvPicPr>
          <p:nvPr/>
        </p:nvPicPr>
        <p:blipFill rotWithShape="1">
          <a:blip r:embed="rId3"/>
          <a:srcRect r="44812"/>
          <a:stretch/>
        </p:blipFill>
        <p:spPr>
          <a:xfrm>
            <a:off x="253737" y="1897075"/>
            <a:ext cx="4964769" cy="2645896"/>
          </a:xfrm>
          <a:prstGeom prst="rect">
            <a:avLst/>
          </a:prstGeom>
        </p:spPr>
      </p:pic>
      <p:sp>
        <p:nvSpPr>
          <p:cNvPr id="6" name="Google Shape;3214;p57">
            <a:extLst>
              <a:ext uri="{FF2B5EF4-FFF2-40B4-BE49-F238E27FC236}">
                <a16:creationId xmlns:a16="http://schemas.microsoft.com/office/drawing/2014/main" id="{4DA2A961-66A7-4A9F-913B-55EFB4DF596E}"/>
              </a:ext>
            </a:extLst>
          </p:cNvPr>
          <p:cNvSpPr txBox="1">
            <a:spLocks/>
          </p:cNvSpPr>
          <p:nvPr/>
        </p:nvSpPr>
        <p:spPr>
          <a:xfrm>
            <a:off x="5078708" y="1897075"/>
            <a:ext cx="3468914" cy="1579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RID</a:t>
            </a:r>
            <a:r>
              <a:rPr lang="en-US" dirty="0">
                <a:latin typeface="Arial Narrow" panose="020B0606020202030204" pitchFamily="34" charset="0"/>
              </a:rPr>
              <a:t> (Relative Identifier)</a:t>
            </a:r>
            <a:r>
              <a:rPr lang="uk-UA" dirty="0">
                <a:latin typeface="Arial Narrow" panose="020B0606020202030204" pitchFamily="34" charset="0"/>
              </a:rPr>
              <a:t>:</a:t>
            </a:r>
          </a:p>
          <a:p>
            <a:pPr marL="127000">
              <a:buClr>
                <a:schemeClr val="accent1"/>
              </a:buClr>
              <a:buSzPts val="1600"/>
            </a:pPr>
            <a:r>
              <a:rPr lang="ru-RU" dirty="0">
                <a:solidFill>
                  <a:schemeClr val="accent1"/>
                </a:solidFill>
                <a:latin typeface="Arial Narrow" panose="020B0606020202030204" pitchFamily="34" charset="0"/>
              </a:rPr>
              <a:t>  500 </a:t>
            </a:r>
            <a:r>
              <a:rPr lang="uk-UA" dirty="0">
                <a:latin typeface="Arial Narrow" panose="020B0606020202030204" pitchFamily="34" charset="0"/>
              </a:rPr>
              <a:t>Вбудований </a:t>
            </a:r>
            <a:r>
              <a:rPr lang="en-US" dirty="0">
                <a:latin typeface="Arial Narrow" panose="020B0606020202030204" pitchFamily="34" charset="0"/>
              </a:rPr>
              <a:t>Administrator</a:t>
            </a:r>
          </a:p>
          <a:p>
            <a:pPr marL="127000">
              <a:buClr>
                <a:schemeClr val="accent1"/>
              </a:buClr>
              <a:buSzPts val="1600"/>
            </a:pPr>
            <a:r>
              <a:rPr lang="uk-UA" dirty="0">
                <a:solidFill>
                  <a:schemeClr val="accent1"/>
                </a:solidFill>
                <a:latin typeface="Arial Narrow" panose="020B0606020202030204" pitchFamily="34" charset="0"/>
              </a:rPr>
              <a:t>  501 </a:t>
            </a:r>
            <a:r>
              <a:rPr lang="uk-UA" dirty="0">
                <a:latin typeface="Arial Narrow" panose="020B0606020202030204" pitchFamily="34" charset="0"/>
              </a:rPr>
              <a:t>Вбудований </a:t>
            </a:r>
            <a:r>
              <a:rPr lang="en-US" dirty="0">
                <a:latin typeface="Arial Narrow" panose="020B0606020202030204" pitchFamily="34" charset="0"/>
              </a:rPr>
              <a:t>Guest</a:t>
            </a:r>
            <a:r>
              <a:rPr lang="uk-UA" dirty="0">
                <a:latin typeface="Arial Narrow" panose="020B0606020202030204" pitchFamily="34" charset="0"/>
              </a:rPr>
              <a:t> </a:t>
            </a:r>
            <a:endParaRPr lang="en-US" dirty="0">
              <a:latin typeface="Arial Narrow" panose="020B0606020202030204" pitchFamily="34" charset="0"/>
            </a:endParaRPr>
          </a:p>
          <a:p>
            <a:pPr marL="127000">
              <a:buClr>
                <a:schemeClr val="accent1"/>
              </a:buClr>
              <a:buSzPts val="1600"/>
            </a:pPr>
            <a:r>
              <a:rPr lang="uk-UA" dirty="0">
                <a:solidFill>
                  <a:schemeClr val="accent1"/>
                </a:solidFill>
                <a:latin typeface="Arial Narrow" panose="020B0606020202030204" pitchFamily="34" charset="0"/>
              </a:rPr>
              <a:t>1000 </a:t>
            </a:r>
            <a:r>
              <a:rPr lang="uk-UA" dirty="0">
                <a:latin typeface="Arial Narrow" panose="020B0606020202030204" pitchFamily="34" charset="0"/>
              </a:rPr>
              <a:t>Перший створений користувач</a:t>
            </a:r>
          </a:p>
          <a:p>
            <a:pPr marL="127000">
              <a:buClr>
                <a:schemeClr val="accent1"/>
              </a:buClr>
              <a:buSzPts val="1600"/>
            </a:pPr>
            <a:r>
              <a:rPr lang="uk-UA" dirty="0">
                <a:solidFill>
                  <a:schemeClr val="accent1"/>
                </a:solidFill>
                <a:latin typeface="Arial Narrow" panose="020B0606020202030204" pitchFamily="34" charset="0"/>
              </a:rPr>
              <a:t>1001 </a:t>
            </a:r>
            <a:r>
              <a:rPr lang="uk-UA" dirty="0">
                <a:latin typeface="Arial Narrow" panose="020B0606020202030204" pitchFamily="34" charset="0"/>
              </a:rPr>
              <a:t>Другий створений користувач</a:t>
            </a:r>
          </a:p>
        </p:txBody>
      </p:sp>
    </p:spTree>
    <p:extLst>
      <p:ext uri="{BB962C8B-B14F-4D97-AF65-F5344CB8AC3E}">
        <p14:creationId xmlns:p14="http://schemas.microsoft.com/office/powerpoint/2010/main" val="28588791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49" y="200979"/>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Кошик</a:t>
            </a:r>
            <a:endParaRPr dirty="0"/>
          </a:p>
        </p:txBody>
      </p:sp>
      <p:sp>
        <p:nvSpPr>
          <p:cNvPr id="7" name="Google Shape;3214;p57">
            <a:extLst>
              <a:ext uri="{FF2B5EF4-FFF2-40B4-BE49-F238E27FC236}">
                <a16:creationId xmlns:a16="http://schemas.microsoft.com/office/drawing/2014/main" id="{81CCDE03-4974-4DDE-96EC-9700CB8F61CA}"/>
              </a:ext>
            </a:extLst>
          </p:cNvPr>
          <p:cNvSpPr txBox="1">
            <a:spLocks/>
          </p:cNvSpPr>
          <p:nvPr/>
        </p:nvSpPr>
        <p:spPr>
          <a:xfrm>
            <a:off x="376038" y="749679"/>
            <a:ext cx="8391923" cy="20798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uk-UA" dirty="0">
                <a:latin typeface="Arial Narrow" panose="020B0606020202030204" pitchFamily="34" charset="0"/>
              </a:rPr>
              <a:t>Коли файл видаляється в кошик відбувається наступне:</a:t>
            </a:r>
          </a:p>
          <a:p>
            <a:pPr marL="457200" indent="-330200">
              <a:buClr>
                <a:schemeClr val="accent1"/>
              </a:buClr>
              <a:buSzPts val="1600"/>
              <a:buFont typeface="Barlow Semi Condensed"/>
              <a:buChar char="●"/>
            </a:pPr>
            <a:r>
              <a:rPr lang="uk-UA" dirty="0">
                <a:latin typeface="Arial Narrow" panose="020B0606020202030204" pitchFamily="34" charset="0"/>
              </a:rPr>
              <a:t>Запис в MFT про файл видаляється.</a:t>
            </a:r>
          </a:p>
          <a:p>
            <a:pPr marL="457200" indent="-330200">
              <a:buClr>
                <a:schemeClr val="accent1"/>
              </a:buClr>
              <a:buSzPts val="1600"/>
              <a:buFont typeface="Barlow Semi Condensed"/>
              <a:buChar char="●"/>
            </a:pPr>
            <a:r>
              <a:rPr lang="uk-UA" dirty="0">
                <a:latin typeface="Arial Narrow" panose="020B0606020202030204" pitchFamily="34" charset="0"/>
              </a:rPr>
              <a:t>Для файлу, який зараз знаходиться в кошику, створюється новий запис.</a:t>
            </a:r>
          </a:p>
          <a:p>
            <a:pPr marL="457200" indent="-330200">
              <a:buClr>
                <a:schemeClr val="accent1"/>
              </a:buClr>
              <a:buSzPts val="1600"/>
              <a:buFont typeface="Barlow Semi Condensed"/>
              <a:buChar char="●"/>
            </a:pPr>
            <a:r>
              <a:rPr lang="uk-UA" dirty="0">
                <a:latin typeface="Arial Narrow" panose="020B0606020202030204" pitchFamily="34" charset="0"/>
              </a:rPr>
              <a:t>Файлу у кошику розташовуються в: </a:t>
            </a:r>
            <a:r>
              <a:rPr lang="en-US" dirty="0">
                <a:solidFill>
                  <a:schemeClr val="accent1"/>
                </a:solidFill>
                <a:latin typeface="Arial Narrow" panose="020B0606020202030204" pitchFamily="34" charset="0"/>
              </a:rPr>
              <a:t>C\$Recycle.Bin\&lt;SID&gt;\</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Назви файлів: </a:t>
            </a:r>
            <a:r>
              <a:rPr lang="en-US" dirty="0">
                <a:solidFill>
                  <a:schemeClr val="accent1"/>
                </a:solidFill>
                <a:latin typeface="Arial Narrow" panose="020B0606020202030204" pitchFamily="34" charset="0"/>
              </a:rPr>
              <a:t>$I&lt;ID&gt;.txt</a:t>
            </a:r>
            <a:r>
              <a:rPr lang="uk-UA" dirty="0">
                <a:solidFill>
                  <a:schemeClr val="accent1"/>
                </a:solidFill>
                <a:latin typeface="Arial Narrow" panose="020B0606020202030204" pitchFamily="34" charset="0"/>
              </a:rPr>
              <a:t> </a:t>
            </a:r>
            <a:r>
              <a:rPr lang="uk-UA" dirty="0">
                <a:latin typeface="Arial Narrow" panose="020B0606020202030204" pitchFamily="34" charset="0"/>
              </a:rPr>
              <a:t>(інформація) та </a:t>
            </a:r>
            <a:r>
              <a:rPr lang="en-US" dirty="0">
                <a:solidFill>
                  <a:schemeClr val="accent1"/>
                </a:solidFill>
                <a:latin typeface="Arial Narrow" panose="020B0606020202030204" pitchFamily="34" charset="0"/>
              </a:rPr>
              <a:t>$R&lt;ID&gt;.txt</a:t>
            </a:r>
            <a:r>
              <a:rPr lang="uk-UA" dirty="0">
                <a:solidFill>
                  <a:schemeClr val="accent1"/>
                </a:solidFill>
                <a:latin typeface="Arial Narrow" panose="020B0606020202030204" pitchFamily="34" charset="0"/>
              </a:rPr>
              <a:t> </a:t>
            </a:r>
            <a:r>
              <a:rPr lang="uk-UA" dirty="0">
                <a:latin typeface="Arial Narrow" panose="020B0606020202030204" pitchFamily="34" charset="0"/>
              </a:rPr>
              <a:t>(сам файл), </a:t>
            </a:r>
          </a:p>
          <a:p>
            <a:pPr marL="457200" indent="-330200">
              <a:buClr>
                <a:schemeClr val="accent1"/>
              </a:buClr>
              <a:buSzPts val="1600"/>
              <a:buFont typeface="Barlow Semi Condensed"/>
              <a:buChar char="●"/>
            </a:pPr>
            <a:r>
              <a:rPr lang="uk-UA" dirty="0">
                <a:latin typeface="Arial Narrow" panose="020B0606020202030204" pitchFamily="34" charset="0"/>
              </a:rPr>
              <a:t>Приклад: </a:t>
            </a:r>
            <a:r>
              <a:rPr lang="en-US" dirty="0">
                <a:solidFill>
                  <a:schemeClr val="accent1"/>
                </a:solidFill>
                <a:latin typeface="Arial Narrow" panose="020B0606020202030204" pitchFamily="34" charset="0"/>
              </a:rPr>
              <a:t>$R3GQQ8F.txt</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Справжня назва та шлях</a:t>
            </a:r>
            <a:r>
              <a:rPr lang="en-US" dirty="0">
                <a:latin typeface="Arial Narrow" panose="020B0606020202030204" pitchFamily="34" charset="0"/>
              </a:rPr>
              <a:t> </a:t>
            </a:r>
            <a:r>
              <a:rPr lang="uk-UA" dirty="0">
                <a:latin typeface="Arial Narrow" panose="020B0606020202030204" pitchFamily="34" charset="0"/>
              </a:rPr>
              <a:t>видаленого файлу в </a:t>
            </a:r>
            <a:r>
              <a:rPr lang="en-US" dirty="0">
                <a:latin typeface="Arial Narrow" panose="020B0606020202030204" pitchFamily="34" charset="0"/>
              </a:rPr>
              <a:t> </a:t>
            </a:r>
            <a:r>
              <a:rPr lang="en-US" dirty="0">
                <a:solidFill>
                  <a:schemeClr val="accent1"/>
                </a:solidFill>
                <a:latin typeface="Arial Narrow" panose="020B0606020202030204" pitchFamily="34" charset="0"/>
              </a:rPr>
              <a:t>$I3GQQ8F.txt</a:t>
            </a:r>
          </a:p>
          <a:p>
            <a:pPr marL="127000">
              <a:buClr>
                <a:schemeClr val="accent1"/>
              </a:buClr>
              <a:buSzPts val="1600"/>
            </a:pPr>
            <a:r>
              <a:rPr lang="uk-UA" dirty="0">
                <a:latin typeface="Arial Narrow" panose="020B0606020202030204" pitchFamily="34" charset="0"/>
              </a:rPr>
              <a:t>І є декілька способів уникнути кошика, наприклад натискання клавіші </a:t>
            </a:r>
            <a:r>
              <a:rPr lang="en-US" dirty="0">
                <a:latin typeface="Arial Narrow" panose="020B0606020202030204" pitchFamily="34" charset="0"/>
              </a:rPr>
              <a:t>Shift </a:t>
            </a:r>
            <a:r>
              <a:rPr lang="uk-UA" dirty="0">
                <a:latin typeface="Arial Narrow" panose="020B0606020202030204" pitchFamily="34" charset="0"/>
              </a:rPr>
              <a:t>під час видалення</a:t>
            </a:r>
            <a:r>
              <a:rPr lang="uk-UA" dirty="0">
                <a:solidFill>
                  <a:schemeClr val="accent1"/>
                </a:solidFill>
                <a:latin typeface="Arial Narrow" panose="020B0606020202030204" pitchFamily="34" charset="0"/>
              </a:rPr>
              <a:t>.</a:t>
            </a:r>
          </a:p>
          <a:p>
            <a:pPr marL="127000">
              <a:buClr>
                <a:schemeClr val="accent1"/>
              </a:buClr>
              <a:buSzPts val="1600"/>
            </a:pPr>
            <a:endParaRPr lang="uk-UA" dirty="0">
              <a:solidFill>
                <a:schemeClr val="accent1"/>
              </a:solidFill>
              <a:latin typeface="Arial Narrow" panose="020B0606020202030204" pitchFamily="34" charset="0"/>
            </a:endParaRPr>
          </a:p>
        </p:txBody>
      </p:sp>
      <p:pic>
        <p:nvPicPr>
          <p:cNvPr id="3" name="Рисунок 2">
            <a:extLst>
              <a:ext uri="{FF2B5EF4-FFF2-40B4-BE49-F238E27FC236}">
                <a16:creationId xmlns:a16="http://schemas.microsoft.com/office/drawing/2014/main" id="{74D60A71-253A-48B2-BC5E-A1917DD1C088}"/>
              </a:ext>
            </a:extLst>
          </p:cNvPr>
          <p:cNvPicPr>
            <a:picLocks noChangeAspect="1"/>
          </p:cNvPicPr>
          <p:nvPr/>
        </p:nvPicPr>
        <p:blipFill>
          <a:blip r:embed="rId3"/>
          <a:stretch>
            <a:fillRect/>
          </a:stretch>
        </p:blipFill>
        <p:spPr>
          <a:xfrm>
            <a:off x="895592" y="2945687"/>
            <a:ext cx="4550255" cy="1576232"/>
          </a:xfrm>
          <a:prstGeom prst="rect">
            <a:avLst/>
          </a:prstGeom>
        </p:spPr>
      </p:pic>
    </p:spTree>
    <p:extLst>
      <p:ext uri="{BB962C8B-B14F-4D97-AF65-F5344CB8AC3E}">
        <p14:creationId xmlns:p14="http://schemas.microsoft.com/office/powerpoint/2010/main" val="36527172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49" y="181434"/>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Інші цікаві артефакти</a:t>
            </a:r>
            <a:endParaRPr dirty="0"/>
          </a:p>
        </p:txBody>
      </p:sp>
      <p:sp>
        <p:nvSpPr>
          <p:cNvPr id="7" name="Google Shape;3214;p57">
            <a:extLst>
              <a:ext uri="{FF2B5EF4-FFF2-40B4-BE49-F238E27FC236}">
                <a16:creationId xmlns:a16="http://schemas.microsoft.com/office/drawing/2014/main" id="{81CCDE03-4974-4DDE-96EC-9700CB8F61CA}"/>
              </a:ext>
            </a:extLst>
          </p:cNvPr>
          <p:cNvSpPr txBox="1">
            <a:spLocks/>
          </p:cNvSpPr>
          <p:nvPr/>
        </p:nvSpPr>
        <p:spPr>
          <a:xfrm>
            <a:off x="376038" y="730133"/>
            <a:ext cx="8391923" cy="28548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latin typeface="Arial Narrow" panose="020B0606020202030204" pitchFamily="34" charset="0"/>
              </a:rPr>
              <a:t>Файли посилань на недавно відкриті файли: </a:t>
            </a:r>
            <a:r>
              <a:rPr lang="en-US" dirty="0">
                <a:solidFill>
                  <a:schemeClr val="accent1"/>
                </a:solidFill>
                <a:latin typeface="Arial Narrow" panose="020B0606020202030204" pitchFamily="34" charset="0"/>
              </a:rPr>
              <a:t>C:\Users\&lt;UserName</a:t>
            </a:r>
            <a:r>
              <a:rPr lang="uk-UA" dirty="0">
                <a:solidFill>
                  <a:schemeClr val="accent1"/>
                </a:solidFill>
                <a:latin typeface="Arial Narrow" panose="020B0606020202030204" pitchFamily="34" charset="0"/>
              </a:rPr>
              <a:t>&gt;\</a:t>
            </a:r>
            <a:r>
              <a:rPr lang="en-US" dirty="0">
                <a:solidFill>
                  <a:schemeClr val="accent1"/>
                </a:solidFill>
                <a:latin typeface="Arial Narrow" panose="020B0606020202030204" pitchFamily="34" charset="0"/>
              </a:rPr>
              <a:t>AppData\Roaming\Microsoft\Windows\Recent\</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Файли посилань робочого столу: </a:t>
            </a:r>
            <a:r>
              <a:rPr lang="en-US" dirty="0">
                <a:solidFill>
                  <a:schemeClr val="accent1"/>
                </a:solidFill>
                <a:latin typeface="Arial Narrow" panose="020B0606020202030204" pitchFamily="34" charset="0"/>
              </a:rPr>
              <a:t>C:\Users\&lt;UserName</a:t>
            </a:r>
            <a:r>
              <a:rPr lang="uk-UA" dirty="0">
                <a:solidFill>
                  <a:schemeClr val="accent1"/>
                </a:solidFill>
                <a:latin typeface="Arial Narrow" panose="020B0606020202030204" pitchFamily="34" charset="0"/>
              </a:rPr>
              <a:t>&gt;\</a:t>
            </a:r>
            <a:r>
              <a:rPr lang="en-US" dirty="0">
                <a:solidFill>
                  <a:schemeClr val="accent1"/>
                </a:solidFill>
                <a:latin typeface="Arial Narrow" panose="020B0606020202030204" pitchFamily="34" charset="0"/>
              </a:rPr>
              <a:t>Desktop\</a:t>
            </a:r>
            <a:r>
              <a:rPr lang="uk-UA" dirty="0">
                <a:solidFill>
                  <a:schemeClr val="accent1"/>
                </a:solidFill>
                <a:latin typeface="Arial Narrow" panose="020B0606020202030204" pitchFamily="34" charset="0"/>
              </a:rPr>
              <a:t> </a:t>
            </a:r>
          </a:p>
          <a:p>
            <a:pPr marL="457200" indent="-330200">
              <a:buClr>
                <a:schemeClr val="accent1"/>
              </a:buClr>
              <a:buSzPts val="1600"/>
              <a:buFont typeface="Barlow Semi Condensed"/>
              <a:buChar char="●"/>
            </a:pPr>
            <a:r>
              <a:rPr lang="uk-UA" dirty="0">
                <a:latin typeface="Arial Narrow" panose="020B0606020202030204" pitchFamily="34" charset="0"/>
              </a:rPr>
              <a:t>Мої документи: </a:t>
            </a:r>
            <a:r>
              <a:rPr lang="en-US" dirty="0">
                <a:latin typeface="Arial Narrow" panose="020B0606020202030204" pitchFamily="34" charset="0"/>
              </a:rPr>
              <a:t> </a:t>
            </a:r>
            <a:r>
              <a:rPr lang="en-US" dirty="0">
                <a:solidFill>
                  <a:schemeClr val="accent1"/>
                </a:solidFill>
                <a:latin typeface="Arial Narrow" panose="020B0606020202030204" pitchFamily="34" charset="0"/>
              </a:rPr>
              <a:t>C:\Users\&lt;UserName</a:t>
            </a:r>
            <a:r>
              <a:rPr lang="uk-UA" dirty="0">
                <a:solidFill>
                  <a:schemeClr val="accent1"/>
                </a:solidFill>
                <a:latin typeface="Arial Narrow" panose="020B0606020202030204" pitchFamily="34" charset="0"/>
              </a:rPr>
              <a:t>&gt;\</a:t>
            </a:r>
            <a:r>
              <a:rPr lang="en-US" dirty="0">
                <a:solidFill>
                  <a:schemeClr val="accent1"/>
                </a:solidFill>
                <a:latin typeface="Arial Narrow" panose="020B0606020202030204" pitchFamily="34" charset="0"/>
              </a:rPr>
              <a:t>Documents\</a:t>
            </a:r>
            <a:r>
              <a:rPr lang="uk-UA" dirty="0">
                <a:solidFill>
                  <a:schemeClr val="accent1"/>
                </a:solidFill>
                <a:latin typeface="Arial Narrow" panose="020B0606020202030204" pitchFamily="34" charset="0"/>
              </a:rPr>
              <a:t> </a:t>
            </a:r>
          </a:p>
          <a:p>
            <a:pPr marL="457200" indent="-330200">
              <a:buClr>
                <a:schemeClr val="accent1"/>
              </a:buClr>
              <a:buSzPts val="1600"/>
              <a:buFont typeface="Barlow Semi Condensed"/>
              <a:buChar char="●"/>
            </a:pPr>
            <a:r>
              <a:rPr lang="uk-UA" dirty="0">
                <a:latin typeface="Arial Narrow" panose="020B0606020202030204" pitchFamily="34" charset="0"/>
              </a:rPr>
              <a:t>Тимчасові файли: </a:t>
            </a:r>
            <a:r>
              <a:rPr lang="en-US" dirty="0">
                <a:solidFill>
                  <a:schemeClr val="accent1"/>
                </a:solidFill>
                <a:latin typeface="Arial Narrow" panose="020B0606020202030204" pitchFamily="34" charset="0"/>
              </a:rPr>
              <a:t>C:\Users\&lt;UserName&gt;\AppData\Local\Temp</a:t>
            </a:r>
            <a:r>
              <a:rPr lang="uk-UA" dirty="0">
                <a:solidFill>
                  <a:schemeClr val="accent1"/>
                </a:solidFill>
                <a:latin typeface="Arial Narrow" panose="020B0606020202030204" pitchFamily="34" charset="0"/>
              </a:rPr>
              <a:t>\</a:t>
            </a:r>
          </a:p>
          <a:p>
            <a:pPr marL="457200" indent="-330200">
              <a:buClr>
                <a:schemeClr val="accent1"/>
              </a:buClr>
              <a:buSzPts val="1600"/>
              <a:buFont typeface="Barlow Semi Condensed"/>
              <a:buChar char="●"/>
            </a:pPr>
            <a:r>
              <a:rPr lang="uk-UA" dirty="0">
                <a:latin typeface="Arial Narrow" panose="020B0606020202030204" pitchFamily="34" charset="0"/>
              </a:rPr>
              <a:t>Файли мініатюр (</a:t>
            </a:r>
            <a:r>
              <a:rPr lang="en-US" dirty="0">
                <a:latin typeface="Arial Narrow" panose="020B0606020202030204" pitchFamily="34" charset="0"/>
              </a:rPr>
              <a:t>thumbcache_*.db</a:t>
            </a:r>
            <a:r>
              <a:rPr lang="uk-UA" dirty="0">
                <a:latin typeface="Arial Narrow" panose="020B0606020202030204" pitchFamily="34" charset="0"/>
              </a:rPr>
              <a:t>): </a:t>
            </a:r>
            <a:r>
              <a:rPr lang="en-US" dirty="0">
                <a:solidFill>
                  <a:schemeClr val="accent1"/>
                </a:solidFill>
                <a:latin typeface="Arial Narrow" panose="020B0606020202030204" pitchFamily="34" charset="0"/>
              </a:rPr>
              <a:t>C:\Users\&lt;UserName</a:t>
            </a:r>
            <a:r>
              <a:rPr lang="uk-UA" dirty="0">
                <a:solidFill>
                  <a:schemeClr val="accent1"/>
                </a:solidFill>
                <a:latin typeface="Arial Narrow" panose="020B0606020202030204" pitchFamily="34" charset="0"/>
              </a:rPr>
              <a:t>&gt;\</a:t>
            </a:r>
            <a:r>
              <a:rPr lang="en-US" dirty="0">
                <a:solidFill>
                  <a:schemeClr val="accent1"/>
                </a:solidFill>
                <a:latin typeface="Arial Narrow" panose="020B0606020202030204" pitchFamily="34" charset="0"/>
              </a:rPr>
              <a:t>AppData\Local\Microsoft\Windows\Explorer\</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Файл попереднього завантаження (</a:t>
            </a:r>
            <a:r>
              <a:rPr lang="en-US" dirty="0">
                <a:latin typeface="Arial Narrow" panose="020B0606020202030204" pitchFamily="34" charset="0"/>
              </a:rPr>
              <a:t>Prefetch)</a:t>
            </a:r>
            <a:r>
              <a:rPr lang="uk-UA" dirty="0">
                <a:latin typeface="Arial Narrow" panose="020B0606020202030204" pitchFamily="34" charset="0"/>
              </a:rPr>
              <a:t>: </a:t>
            </a:r>
            <a:r>
              <a:rPr lang="en-US" dirty="0">
                <a:solidFill>
                  <a:schemeClr val="accent1"/>
                </a:solidFill>
                <a:latin typeface="Arial Narrow" panose="020B0606020202030204" pitchFamily="34" charset="0"/>
              </a:rPr>
              <a:t>C:\Windows</a:t>
            </a:r>
            <a:r>
              <a:rPr lang="uk-UA" dirty="0">
                <a:solidFill>
                  <a:schemeClr val="accent1"/>
                </a:solidFill>
                <a:latin typeface="Arial Narrow" panose="020B0606020202030204" pitchFamily="34" charset="0"/>
              </a:rPr>
              <a:t>\</a:t>
            </a:r>
            <a:r>
              <a:rPr lang="en-US" dirty="0">
                <a:solidFill>
                  <a:schemeClr val="accent1"/>
                </a:solidFill>
                <a:latin typeface="Arial Narrow" panose="020B0606020202030204" pitchFamily="34" charset="0"/>
              </a:rPr>
              <a:t>prefetch\</a:t>
            </a:r>
            <a:r>
              <a:rPr lang="uk-UA" dirty="0">
                <a:solidFill>
                  <a:schemeClr val="accent1"/>
                </a:solidFill>
                <a:latin typeface="Arial Narrow" panose="020B0606020202030204" pitchFamily="34" charset="0"/>
              </a:rPr>
              <a:t> </a:t>
            </a:r>
          </a:p>
          <a:p>
            <a:pPr marL="457200" indent="-330200">
              <a:buClr>
                <a:schemeClr val="accent1"/>
              </a:buClr>
              <a:buSzPts val="1600"/>
              <a:buFont typeface="Barlow Semi Condensed"/>
              <a:buChar char="●"/>
            </a:pPr>
            <a:r>
              <a:rPr lang="uk-UA" dirty="0">
                <a:latin typeface="Arial Narrow" panose="020B0606020202030204" pitchFamily="34" charset="0"/>
              </a:rPr>
              <a:t>Файл підкачки: </a:t>
            </a:r>
            <a:r>
              <a:rPr lang="en-US" dirty="0">
                <a:solidFill>
                  <a:schemeClr val="accent1"/>
                </a:solidFill>
                <a:latin typeface="Arial Narrow" panose="020B0606020202030204" pitchFamily="34" charset="0"/>
              </a:rPr>
              <a:t>C:\pagefile.sys</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uk-UA" dirty="0">
                <a:latin typeface="Arial Narrow" panose="020B0606020202030204" pitchFamily="34" charset="0"/>
              </a:rPr>
              <a:t>Файл гібернації: </a:t>
            </a:r>
            <a:r>
              <a:rPr lang="en-US" dirty="0">
                <a:latin typeface="Arial Narrow" panose="020B0606020202030204" pitchFamily="34" charset="0"/>
              </a:rPr>
              <a:t> </a:t>
            </a:r>
            <a:r>
              <a:rPr lang="en-US" dirty="0">
                <a:solidFill>
                  <a:schemeClr val="accent1"/>
                </a:solidFill>
                <a:latin typeface="Arial Narrow" panose="020B0606020202030204" pitchFamily="34" charset="0"/>
              </a:rPr>
              <a:t>C:\hiberfil.sys</a:t>
            </a:r>
          </a:p>
          <a:p>
            <a:pPr marL="457200" indent="-330200">
              <a:buClr>
                <a:schemeClr val="accent1"/>
              </a:buClr>
              <a:buSzPts val="1600"/>
              <a:buFont typeface="Barlow Semi Condensed"/>
              <a:buChar char="●"/>
            </a:pPr>
            <a:r>
              <a:rPr lang="uk-UA" dirty="0">
                <a:latin typeface="Arial Narrow" panose="020B0606020202030204" pitchFamily="34" charset="0"/>
              </a:rPr>
              <a:t>Точки відновлення: </a:t>
            </a:r>
          </a:p>
          <a:p>
            <a:pPr marL="127000">
              <a:buClr>
                <a:schemeClr val="accent1"/>
              </a:buClr>
              <a:buSzPts val="1600"/>
            </a:pP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C:\System Volume Information</a:t>
            </a:r>
            <a:r>
              <a:rPr lang="uk-UA" dirty="0">
                <a:solidFill>
                  <a:schemeClr val="accent1"/>
                </a:solidFill>
                <a:latin typeface="Arial Narrow" panose="020B0606020202030204" pitchFamily="34" charset="0"/>
              </a:rPr>
              <a:t>\</a:t>
            </a:r>
            <a:endParaRPr lang="en-US"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endParaRPr lang="en-US" dirty="0">
              <a:solidFill>
                <a:schemeClr val="accent1"/>
              </a:solidFill>
              <a:latin typeface="Arial Narrow" panose="020B0606020202030204" pitchFamily="34" charset="0"/>
            </a:endParaRPr>
          </a:p>
          <a:p>
            <a:pPr marL="127000">
              <a:buClr>
                <a:schemeClr val="accent1"/>
              </a:buClr>
              <a:buSzPts val="1600"/>
            </a:pPr>
            <a:endParaRPr lang="uk-UA" dirty="0">
              <a:solidFill>
                <a:schemeClr val="accent1"/>
              </a:solidFill>
              <a:latin typeface="Arial Narrow" panose="020B0606020202030204" pitchFamily="34" charset="0"/>
            </a:endParaRPr>
          </a:p>
        </p:txBody>
      </p:sp>
      <p:pic>
        <p:nvPicPr>
          <p:cNvPr id="2" name="Рисунок 1">
            <a:extLst>
              <a:ext uri="{FF2B5EF4-FFF2-40B4-BE49-F238E27FC236}">
                <a16:creationId xmlns:a16="http://schemas.microsoft.com/office/drawing/2014/main" id="{C91D55F9-9813-4F46-8852-30FFFFAF4654}"/>
              </a:ext>
            </a:extLst>
          </p:cNvPr>
          <p:cNvPicPr>
            <a:picLocks noChangeAspect="1"/>
          </p:cNvPicPr>
          <p:nvPr/>
        </p:nvPicPr>
        <p:blipFill>
          <a:blip r:embed="rId3"/>
          <a:stretch>
            <a:fillRect/>
          </a:stretch>
        </p:blipFill>
        <p:spPr>
          <a:xfrm>
            <a:off x="3875313" y="2571751"/>
            <a:ext cx="4892647" cy="1707270"/>
          </a:xfrm>
          <a:prstGeom prst="rect">
            <a:avLst/>
          </a:prstGeom>
        </p:spPr>
      </p:pic>
    </p:spTree>
    <p:extLst>
      <p:ext uri="{BB962C8B-B14F-4D97-AF65-F5344CB8AC3E}">
        <p14:creationId xmlns:p14="http://schemas.microsoft.com/office/powerpoint/2010/main" val="31260046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337660" y="419018"/>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Сигнатури</a:t>
            </a:r>
            <a:endParaRPr dirty="0"/>
          </a:p>
        </p:txBody>
      </p:sp>
      <p:pic>
        <p:nvPicPr>
          <p:cNvPr id="4" name="Рисунок 3">
            <a:extLst>
              <a:ext uri="{FF2B5EF4-FFF2-40B4-BE49-F238E27FC236}">
                <a16:creationId xmlns:a16="http://schemas.microsoft.com/office/drawing/2014/main" id="{05FA4752-31D4-4398-96D3-CD77FC139DC8}"/>
              </a:ext>
            </a:extLst>
          </p:cNvPr>
          <p:cNvPicPr>
            <a:picLocks noChangeAspect="1"/>
          </p:cNvPicPr>
          <p:nvPr/>
        </p:nvPicPr>
        <p:blipFill>
          <a:blip r:embed="rId3"/>
          <a:stretch>
            <a:fillRect/>
          </a:stretch>
        </p:blipFill>
        <p:spPr>
          <a:xfrm>
            <a:off x="133928" y="1477759"/>
            <a:ext cx="8889999" cy="2319600"/>
          </a:xfrm>
          <a:prstGeom prst="rect">
            <a:avLst/>
          </a:prstGeom>
        </p:spPr>
      </p:pic>
      <p:sp>
        <p:nvSpPr>
          <p:cNvPr id="2" name="Прямоугольник 1">
            <a:extLst>
              <a:ext uri="{FF2B5EF4-FFF2-40B4-BE49-F238E27FC236}">
                <a16:creationId xmlns:a16="http://schemas.microsoft.com/office/drawing/2014/main" id="{10503962-72C0-4933-AA7F-0D18877CBC58}"/>
              </a:ext>
            </a:extLst>
          </p:cNvPr>
          <p:cNvSpPr/>
          <p:nvPr/>
        </p:nvSpPr>
        <p:spPr>
          <a:xfrm>
            <a:off x="3041073" y="3075709"/>
            <a:ext cx="325582" cy="2563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a:extLst>
              <a:ext uri="{FF2B5EF4-FFF2-40B4-BE49-F238E27FC236}">
                <a16:creationId xmlns:a16="http://schemas.microsoft.com/office/drawing/2014/main" id="{27B2C158-8290-4FE8-B8B9-651C5AFC1B6C}"/>
              </a:ext>
            </a:extLst>
          </p:cNvPr>
          <p:cNvSpPr/>
          <p:nvPr/>
        </p:nvSpPr>
        <p:spPr>
          <a:xfrm>
            <a:off x="3948546" y="3141518"/>
            <a:ext cx="978725" cy="2563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Прямоугольник 13">
            <a:extLst>
              <a:ext uri="{FF2B5EF4-FFF2-40B4-BE49-F238E27FC236}">
                <a16:creationId xmlns:a16="http://schemas.microsoft.com/office/drawing/2014/main" id="{0F53EF05-5ECD-4A49-9E13-10A7E2F11332}"/>
              </a:ext>
            </a:extLst>
          </p:cNvPr>
          <p:cNvSpPr/>
          <p:nvPr/>
        </p:nvSpPr>
        <p:spPr>
          <a:xfrm>
            <a:off x="7585364" y="3141518"/>
            <a:ext cx="422563" cy="2563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8570080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graphicFrame>
        <p:nvGraphicFramePr>
          <p:cNvPr id="3493" name="Google Shape;3493;p60"/>
          <p:cNvGraphicFramePr/>
          <p:nvPr>
            <p:extLst>
              <p:ext uri="{D42A27DB-BD31-4B8C-83A1-F6EECF244321}">
                <p14:modId xmlns:p14="http://schemas.microsoft.com/office/powerpoint/2010/main" val="3277134794"/>
              </p:ext>
            </p:extLst>
          </p:nvPr>
        </p:nvGraphicFramePr>
        <p:xfrm>
          <a:off x="2104783" y="836372"/>
          <a:ext cx="4376058" cy="4023060"/>
        </p:xfrm>
        <a:graphic>
          <a:graphicData uri="http://schemas.openxmlformats.org/drawingml/2006/table">
            <a:tbl>
              <a:tblPr>
                <a:noFill/>
                <a:tableStyleId>{38E3BCCB-9313-457D-9F71-D81FAAE90DCB}</a:tableStyleId>
              </a:tblPr>
              <a:tblGrid>
                <a:gridCol w="1328058">
                  <a:extLst>
                    <a:ext uri="{9D8B030D-6E8A-4147-A177-3AD203B41FA5}">
                      <a16:colId xmlns:a16="http://schemas.microsoft.com/office/drawing/2014/main" val="20002"/>
                    </a:ext>
                  </a:extLst>
                </a:gridCol>
                <a:gridCol w="1886857">
                  <a:extLst>
                    <a:ext uri="{9D8B030D-6E8A-4147-A177-3AD203B41FA5}">
                      <a16:colId xmlns:a16="http://schemas.microsoft.com/office/drawing/2014/main" val="3268445986"/>
                    </a:ext>
                  </a:extLst>
                </a:gridCol>
                <a:gridCol w="1161143">
                  <a:extLst>
                    <a:ext uri="{9D8B030D-6E8A-4147-A177-3AD203B41FA5}">
                      <a16:colId xmlns:a16="http://schemas.microsoft.com/office/drawing/2014/main" val="654561667"/>
                    </a:ext>
                  </a:extLst>
                </a:gridCol>
              </a:tblGrid>
              <a:tr h="454952">
                <a:tc>
                  <a:txBody>
                    <a:bodyPr/>
                    <a:lstStyle/>
                    <a:p>
                      <a:pPr marL="0" lvl="0" indent="0" algn="ctr" rtl="0">
                        <a:spcBef>
                          <a:spcPts val="0"/>
                        </a:spcBef>
                        <a:spcAft>
                          <a:spcPts val="0"/>
                        </a:spcAft>
                        <a:buClr>
                          <a:schemeClr val="dk1"/>
                        </a:buClr>
                        <a:buSzPts val="1100"/>
                        <a:buFont typeface="Arial"/>
                        <a:buNone/>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Розширення</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1800" dirty="0">
                          <a:solidFill>
                            <a:schemeClr val="dk2"/>
                          </a:solidFill>
                          <a:latin typeface="Arial Narrow" panose="020B0606020202030204" pitchFamily="34" charset="0"/>
                          <a:ea typeface="Barlow Semi Condensed Medium"/>
                          <a:cs typeface="Barlow Semi Condensed Medium"/>
                          <a:sym typeface="Barlow Semi Condensed Medium"/>
                        </a:rPr>
                        <a:t>Hex</a:t>
                      </a:r>
                    </a:p>
                  </a:txBody>
                  <a:tcPr marL="91425" marR="91425" marT="91425" marB="91425" anchor="ctr">
                    <a:lnL w="9525" cap="flat" cmpd="sng" algn="ctr">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1800" dirty="0">
                          <a:solidFill>
                            <a:schemeClr val="dk2"/>
                          </a:solidFill>
                          <a:latin typeface="Arial Narrow" panose="020B0606020202030204" pitchFamily="34" charset="0"/>
                          <a:ea typeface="Barlow Semi Condensed Medium"/>
                          <a:cs typeface="Barlow Semi Condensed Medium"/>
                          <a:sym typeface="Barlow Semi Condensed Medium"/>
                        </a:rPr>
                        <a:t>ASCII</a:t>
                      </a: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94288">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.jpg, .jpeg</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FF D8 FF</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ÿØÿ</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94288">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.png</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pt-BR" sz="1400" dirty="0">
                          <a:solidFill>
                            <a:schemeClr val="dk2"/>
                          </a:solidFill>
                          <a:latin typeface="Barlow Semi Condensed"/>
                          <a:ea typeface="Barlow Semi Condensed"/>
                          <a:cs typeface="Barlow Semi Condensed"/>
                          <a:sym typeface="Barlow Semi Condensed"/>
                        </a:rPr>
                        <a:t>89 50 4E 47 0D 0A 1A 0A</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‰PNG</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.gif</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uk-UA" sz="1400" dirty="0">
                          <a:solidFill>
                            <a:schemeClr val="dk2"/>
                          </a:solidFill>
                          <a:latin typeface="Barlow Semi Condensed"/>
                          <a:ea typeface="Barlow Semi Condensed"/>
                          <a:cs typeface="Barlow Semi Condensed"/>
                          <a:sym typeface="Barlow Semi Condensed"/>
                        </a:rPr>
                        <a:t>47 49 46 38</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GIF</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94288">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.pdf</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dk2"/>
                          </a:solidFill>
                          <a:latin typeface="Barlow Semi Condensed"/>
                          <a:ea typeface="Barlow Semi Condensed"/>
                          <a:cs typeface="Barlow Semi Condensed"/>
                          <a:sym typeface="Barlow Semi Condensed"/>
                        </a:rPr>
                        <a:t>25 50 44 46 2D</a:t>
                      </a:r>
                      <a:endParaRPr lang="uk-UA"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dk2"/>
                          </a:solidFill>
                          <a:latin typeface="Barlow Semi Condensed"/>
                          <a:ea typeface="Barlow Semi Condensed"/>
                          <a:cs typeface="Barlow Semi Condensed"/>
                          <a:sym typeface="Barlow Semi Condensed"/>
                        </a:rPr>
                        <a:t>%PDF-</a:t>
                      </a:r>
                      <a:endParaRPr lang="uk-UA"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335030">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.zip</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50 4B 03 04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dk2"/>
                          </a:solidFill>
                          <a:latin typeface="Barlow Semi Condensed"/>
                          <a:ea typeface="Barlow Semi Condensed"/>
                          <a:cs typeface="Barlow Semi Condensed"/>
                          <a:sym typeface="Barlow Semi Condensed"/>
                        </a:rPr>
                        <a:t>PK..</a:t>
                      </a:r>
                      <a:endParaRPr lang="uk-UA"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8412575"/>
                  </a:ext>
                </a:extLst>
              </a:tr>
              <a:tr h="335030">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.rar</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pt-BR" sz="1400" dirty="0">
                          <a:solidFill>
                            <a:schemeClr val="dk2"/>
                          </a:solidFill>
                          <a:latin typeface="Barlow Semi Condensed"/>
                          <a:ea typeface="Barlow Semi Condensed"/>
                          <a:cs typeface="Barlow Semi Condensed"/>
                          <a:sym typeface="Barlow Semi Condensed"/>
                        </a:rPr>
                        <a:t>52 61 72 21 1A 07</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dk2"/>
                          </a:solidFill>
                          <a:latin typeface="Barlow Semi Condensed"/>
                          <a:ea typeface="Barlow Semi Condensed"/>
                          <a:cs typeface="Barlow Semi Condensed"/>
                          <a:sym typeface="Barlow Semi Condensed"/>
                        </a:rPr>
                        <a:t>Rar!..</a:t>
                      </a:r>
                      <a:endParaRPr lang="uk-UA"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2313882576"/>
                  </a:ext>
                </a:extLst>
              </a:tr>
              <a:tr h="335030">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.exe</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4D 5A</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dk2"/>
                          </a:solidFill>
                          <a:latin typeface="Barlow Semi Condensed"/>
                          <a:ea typeface="Barlow Semi Condensed"/>
                          <a:cs typeface="Barlow Semi Condensed"/>
                          <a:sym typeface="Barlow Semi Condensed"/>
                        </a:rPr>
                        <a:t>MZ</a:t>
                      </a:r>
                      <a:endParaRPr lang="uk-UA"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2415497499"/>
                  </a:ext>
                </a:extLst>
              </a:tr>
              <a:tr h="335030">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.docx, .xlsx</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50 4B 03 04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dk2"/>
                          </a:solidFill>
                          <a:latin typeface="Barlow Semi Condensed"/>
                          <a:ea typeface="Barlow Semi Condensed"/>
                          <a:cs typeface="Barlow Semi Condensed"/>
                          <a:sym typeface="Barlow Semi Condensed"/>
                        </a:rPr>
                        <a:t>PK..</a:t>
                      </a:r>
                      <a:endParaRPr lang="uk-UA"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2291839406"/>
                  </a:ext>
                </a:extLst>
              </a:tr>
              <a:tr h="335030">
                <a:tc>
                  <a:txBody>
                    <a:bodyPr/>
                    <a:lstStyle/>
                    <a:p>
                      <a:pPr marL="0" lvl="0" indent="0" algn="ctr" rtl="0">
                        <a:spcBef>
                          <a:spcPts val="0"/>
                        </a:spcBef>
                        <a:spcAft>
                          <a:spcPts val="0"/>
                        </a:spcAft>
                        <a:buNone/>
                      </a:pPr>
                      <a:r>
                        <a:rPr lang="en-US" sz="1400" dirty="0">
                          <a:solidFill>
                            <a:schemeClr val="dk2"/>
                          </a:solidFill>
                          <a:latin typeface="Barlow Semi Condensed"/>
                          <a:ea typeface="Barlow Semi Condensed"/>
                          <a:cs typeface="Barlow Semi Condensed"/>
                          <a:sym typeface="Barlow Semi Condensed"/>
                        </a:rPr>
                        <a:t>.mp4</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Barlow Semi Condensed"/>
                          <a:ea typeface="Barlow Semi Condensed"/>
                          <a:cs typeface="Barlow Semi Condensed"/>
                          <a:sym typeface="Barlow Semi Condensed"/>
                        </a:rPr>
                        <a:t>00 00 00 18 66 74 79 70</a:t>
                      </a:r>
                      <a:endParaRPr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dk2"/>
                          </a:solidFill>
                          <a:latin typeface="Barlow Semi Condensed"/>
                          <a:ea typeface="Barlow Semi Condensed"/>
                          <a:cs typeface="Barlow Semi Condensed"/>
                          <a:sym typeface="Barlow Semi Condensed"/>
                        </a:rPr>
                        <a:t>....ftyp</a:t>
                      </a:r>
                      <a:endParaRPr lang="uk-UA" sz="1400" dirty="0">
                        <a:solidFill>
                          <a:schemeClr val="dk2"/>
                        </a:solidFill>
                        <a:latin typeface="Barlow Semi Condensed"/>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296309413"/>
                  </a:ext>
                </a:extLst>
              </a:tr>
            </a:tbl>
          </a:graphicData>
        </a:graphic>
      </p:graphicFrame>
      <p:sp>
        <p:nvSpPr>
          <p:cNvPr id="7" name="Google Shape;3213;p57">
            <a:extLst>
              <a:ext uri="{FF2B5EF4-FFF2-40B4-BE49-F238E27FC236}">
                <a16:creationId xmlns:a16="http://schemas.microsoft.com/office/drawing/2014/main" id="{E28A1F98-988E-4C27-A323-B330F125E3F7}"/>
              </a:ext>
            </a:extLst>
          </p:cNvPr>
          <p:cNvSpPr txBox="1">
            <a:spLocks noGrp="1"/>
          </p:cNvSpPr>
          <p:nvPr>
            <p:ph type="title"/>
          </p:nvPr>
        </p:nvSpPr>
        <p:spPr>
          <a:xfrm>
            <a:off x="1274381" y="173709"/>
            <a:ext cx="6036862"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UA" dirty="0">
                <a:latin typeface="Bahnschrift SemiBold Condensed" panose="020B0502040204020203" pitchFamily="34" charset="0"/>
              </a:rPr>
              <a:t>Сигнатури</a:t>
            </a:r>
            <a:endParaRPr dirty="0">
              <a:latin typeface="Bahnschrift SemiBold Condensed" panose="020B0502040204020203" pitchFamily="34" charset="0"/>
            </a:endParaRPr>
          </a:p>
          <a:p>
            <a:pPr marL="0" lvl="0" indent="0" algn="ctr" rtl="0">
              <a:spcBef>
                <a:spcPts val="0"/>
              </a:spcBef>
              <a:spcAft>
                <a:spcPts val="0"/>
              </a:spcAft>
              <a:buNone/>
            </a:pPr>
            <a:endParaRPr dirty="0"/>
          </a:p>
        </p:txBody>
      </p:sp>
    </p:spTree>
    <p:extLst>
      <p:ext uri="{BB962C8B-B14F-4D97-AF65-F5344CB8AC3E}">
        <p14:creationId xmlns:p14="http://schemas.microsoft.com/office/powerpoint/2010/main" val="26444501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212"/>
        <p:cNvGrpSpPr/>
        <p:nvPr/>
      </p:nvGrpSpPr>
      <p:grpSpPr>
        <a:xfrm>
          <a:off x="0" y="0"/>
          <a:ext cx="0" cy="0"/>
          <a:chOff x="0" y="0"/>
          <a:chExt cx="0" cy="0"/>
        </a:xfrm>
      </p:grpSpPr>
      <p:sp>
        <p:nvSpPr>
          <p:cNvPr id="3213" name="Google Shape;3213;p57"/>
          <p:cNvSpPr txBox="1">
            <a:spLocks noGrp="1"/>
          </p:cNvSpPr>
          <p:nvPr>
            <p:ph type="title"/>
          </p:nvPr>
        </p:nvSpPr>
        <p:spPr>
          <a:xfrm>
            <a:off x="1266449" y="181434"/>
            <a:ext cx="6611100" cy="548700"/>
          </a:xfrm>
          <a:prstGeom prst="rect">
            <a:avLst/>
          </a:prstGeom>
        </p:spPr>
        <p:txBody>
          <a:bodyPr spcFirstLastPara="1" wrap="square" lIns="91425" tIns="91425" rIns="91425" bIns="91425" anchor="t" anchorCtr="0">
            <a:noAutofit/>
          </a:bodyPr>
          <a:lstStyle/>
          <a:p>
            <a:pPr lvl="0">
              <a:buClr>
                <a:schemeClr val="dk1"/>
              </a:buClr>
              <a:buSzPts val="1100"/>
            </a:pPr>
            <a:r>
              <a:rPr lang="uk-UA" dirty="0">
                <a:latin typeface="Bahnschrift SemiBold Condensed" panose="020B0502040204020203" pitchFamily="34" charset="0"/>
              </a:rPr>
              <a:t>Метадані</a:t>
            </a:r>
            <a:endParaRPr dirty="0"/>
          </a:p>
        </p:txBody>
      </p:sp>
      <p:sp>
        <p:nvSpPr>
          <p:cNvPr id="7" name="Google Shape;3214;p57">
            <a:extLst>
              <a:ext uri="{FF2B5EF4-FFF2-40B4-BE49-F238E27FC236}">
                <a16:creationId xmlns:a16="http://schemas.microsoft.com/office/drawing/2014/main" id="{81CCDE03-4974-4DDE-96EC-9700CB8F61CA}"/>
              </a:ext>
            </a:extLst>
          </p:cNvPr>
          <p:cNvSpPr txBox="1">
            <a:spLocks/>
          </p:cNvSpPr>
          <p:nvPr/>
        </p:nvSpPr>
        <p:spPr>
          <a:xfrm>
            <a:off x="376038" y="730134"/>
            <a:ext cx="8391923" cy="7779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uk-UA" dirty="0">
                <a:solidFill>
                  <a:schemeClr val="accent1"/>
                </a:solidFill>
                <a:latin typeface="Arial Narrow" panose="020B0606020202030204" pitchFamily="34" charset="0"/>
              </a:rPr>
              <a:t>Метадані</a:t>
            </a:r>
            <a:r>
              <a:rPr lang="uk-UA" dirty="0">
                <a:latin typeface="Arial Narrow" panose="020B0606020202030204" pitchFamily="34" charset="0"/>
              </a:rPr>
              <a:t> – дані про дані (автор, коли створено, збережено, змінено…)</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Exif </a:t>
            </a:r>
            <a:r>
              <a:rPr lang="uk-UA" dirty="0">
                <a:latin typeface="Arial Narrow" panose="020B0606020202030204" pitchFamily="34" charset="0"/>
              </a:rPr>
              <a:t>–</a:t>
            </a:r>
            <a:r>
              <a:rPr lang="uk-UA" dirty="0">
                <a:solidFill>
                  <a:schemeClr val="accent1"/>
                </a:solidFill>
                <a:latin typeface="Arial Narrow" panose="020B0606020202030204" pitchFamily="34" charset="0"/>
              </a:rPr>
              <a:t> </a:t>
            </a:r>
            <a:r>
              <a:rPr lang="en-US" dirty="0">
                <a:latin typeface="Arial Narrow" panose="020B0606020202030204" pitchFamily="34" charset="0"/>
              </a:rPr>
              <a:t>Exchangeable Image File Format </a:t>
            </a:r>
            <a:r>
              <a:rPr lang="uk-UA" dirty="0">
                <a:latin typeface="Arial Narrow" panose="020B0606020202030204" pitchFamily="34" charset="0"/>
              </a:rPr>
              <a:t>(модель камери, дата та час, геолокація…)</a:t>
            </a:r>
            <a:endParaRPr lang="uk-UA" dirty="0">
              <a:solidFill>
                <a:schemeClr val="accent1"/>
              </a:solidFill>
              <a:latin typeface="Arial Narrow" panose="020B0606020202030204" pitchFamily="34" charset="0"/>
            </a:endParaRPr>
          </a:p>
          <a:p>
            <a:pPr marL="457200" indent="-330200">
              <a:buClr>
                <a:schemeClr val="accent1"/>
              </a:buClr>
              <a:buSzPts val="1600"/>
              <a:buFont typeface="Barlow Semi Condensed"/>
              <a:buChar char="●"/>
            </a:pPr>
            <a:endParaRPr lang="en-US" dirty="0">
              <a:solidFill>
                <a:schemeClr val="accent1"/>
              </a:solidFill>
              <a:latin typeface="Arial Narrow" panose="020B0606020202030204" pitchFamily="34" charset="0"/>
            </a:endParaRPr>
          </a:p>
          <a:p>
            <a:pPr marL="127000">
              <a:buClr>
                <a:schemeClr val="accent1"/>
              </a:buClr>
              <a:buSzPts val="1600"/>
            </a:pPr>
            <a:endParaRPr lang="uk-UA" dirty="0">
              <a:solidFill>
                <a:schemeClr val="accent1"/>
              </a:solidFill>
              <a:latin typeface="Arial Narrow" panose="020B0606020202030204" pitchFamily="34" charset="0"/>
            </a:endParaRPr>
          </a:p>
        </p:txBody>
      </p:sp>
      <p:pic>
        <p:nvPicPr>
          <p:cNvPr id="4" name="Рисунок 3">
            <a:extLst>
              <a:ext uri="{FF2B5EF4-FFF2-40B4-BE49-F238E27FC236}">
                <a16:creationId xmlns:a16="http://schemas.microsoft.com/office/drawing/2014/main" id="{9D0B9982-AFAA-4CA1-8908-4361EFA7F572}"/>
              </a:ext>
            </a:extLst>
          </p:cNvPr>
          <p:cNvPicPr>
            <a:picLocks noChangeAspect="1"/>
          </p:cNvPicPr>
          <p:nvPr/>
        </p:nvPicPr>
        <p:blipFill>
          <a:blip r:embed="rId3"/>
          <a:stretch>
            <a:fillRect/>
          </a:stretch>
        </p:blipFill>
        <p:spPr>
          <a:xfrm>
            <a:off x="4709905" y="1508066"/>
            <a:ext cx="4335201" cy="2537078"/>
          </a:xfrm>
          <a:prstGeom prst="rect">
            <a:avLst/>
          </a:prstGeom>
        </p:spPr>
      </p:pic>
      <p:pic>
        <p:nvPicPr>
          <p:cNvPr id="5" name="Рисунок 4">
            <a:extLst>
              <a:ext uri="{FF2B5EF4-FFF2-40B4-BE49-F238E27FC236}">
                <a16:creationId xmlns:a16="http://schemas.microsoft.com/office/drawing/2014/main" id="{F3998B95-A273-4C82-915A-90F405D57AD2}"/>
              </a:ext>
            </a:extLst>
          </p:cNvPr>
          <p:cNvPicPr>
            <a:picLocks noChangeAspect="1"/>
          </p:cNvPicPr>
          <p:nvPr/>
        </p:nvPicPr>
        <p:blipFill>
          <a:blip r:embed="rId4"/>
          <a:stretch>
            <a:fillRect/>
          </a:stretch>
        </p:blipFill>
        <p:spPr>
          <a:xfrm>
            <a:off x="98893" y="1384851"/>
            <a:ext cx="4473106" cy="3401554"/>
          </a:xfrm>
          <a:prstGeom prst="rect">
            <a:avLst/>
          </a:prstGeom>
        </p:spPr>
      </p:pic>
    </p:spTree>
    <p:extLst>
      <p:ext uri="{BB962C8B-B14F-4D97-AF65-F5344CB8AC3E}">
        <p14:creationId xmlns:p14="http://schemas.microsoft.com/office/powerpoint/2010/main" val="10402257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uk-UA" dirty="0">
                <a:latin typeface="Bahnschrift SemiBold Condensed" panose="020B0502040204020203" pitchFamily="34" charset="0"/>
              </a:rPr>
              <a:t>Журнали подій</a:t>
            </a:r>
            <a:endParaRPr dirty="0"/>
          </a:p>
        </p:txBody>
      </p:sp>
      <p:sp>
        <p:nvSpPr>
          <p:cNvPr id="53" name="Google Shape;3214;p57">
            <a:extLst>
              <a:ext uri="{FF2B5EF4-FFF2-40B4-BE49-F238E27FC236}">
                <a16:creationId xmlns:a16="http://schemas.microsoft.com/office/drawing/2014/main" id="{2A376AD0-EED5-4C87-92FC-965ECD358536}"/>
              </a:ext>
            </a:extLst>
          </p:cNvPr>
          <p:cNvSpPr txBox="1">
            <a:spLocks/>
          </p:cNvSpPr>
          <p:nvPr/>
        </p:nvSpPr>
        <p:spPr>
          <a:xfrm>
            <a:off x="28326" y="945501"/>
            <a:ext cx="8391923" cy="24728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Event Logs</a:t>
            </a:r>
            <a:r>
              <a:rPr lang="uk-UA" dirty="0">
                <a:latin typeface="Arial Narrow" panose="020B0606020202030204" pitchFamily="34" charset="0"/>
              </a:rPr>
              <a:t> – журнали подій у </a:t>
            </a:r>
            <a:r>
              <a:rPr lang="en-US" dirty="0">
                <a:latin typeface="Arial Narrow" panose="020B0606020202030204" pitchFamily="34" charset="0"/>
              </a:rPr>
              <a:t>Windows</a:t>
            </a:r>
            <a:endParaRPr lang="uk-UA" dirty="0">
              <a:latin typeface="Arial Narrow" panose="020B0606020202030204" pitchFamily="34" charset="0"/>
            </a:endParaRPr>
          </a:p>
          <a:p>
            <a:pPr marL="127000">
              <a:buClr>
                <a:schemeClr val="accent1"/>
              </a:buClr>
              <a:buSzPts val="1600"/>
            </a:pP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C:\Windows\Logs\</a:t>
            </a: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C:\Windows\System32\LogFiles\</a:t>
            </a:r>
            <a:r>
              <a:rPr lang="uk-UA" dirty="0">
                <a:solidFill>
                  <a:schemeClr val="accent1"/>
                </a:solidFill>
                <a:latin typeface="Arial Narrow" panose="020B0606020202030204" pitchFamily="34" charset="0"/>
              </a:rPr>
              <a:t>    </a:t>
            </a:r>
          </a:p>
          <a:p>
            <a:pPr marL="127000">
              <a:buClr>
                <a:schemeClr val="accent1"/>
              </a:buClr>
              <a:buSzPts val="1600"/>
            </a:pP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C:\Windows\System32\Winevt\Logs\Application.evtx</a:t>
            </a: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\Logs\Security.evtx</a:t>
            </a:r>
            <a:r>
              <a:rPr lang="uk-UA" dirty="0">
                <a:solidFill>
                  <a:schemeClr val="accent1"/>
                </a:solidFill>
                <a:latin typeface="Arial Narrow" panose="020B0606020202030204" pitchFamily="34" charset="0"/>
              </a:rPr>
              <a:t>   </a:t>
            </a:r>
            <a:r>
              <a:rPr lang="en-US" dirty="0">
                <a:solidFill>
                  <a:schemeClr val="accent1"/>
                </a:solidFill>
                <a:latin typeface="Arial Narrow" panose="020B0606020202030204" pitchFamily="34" charset="0"/>
              </a:rPr>
              <a:t>\Logs\System.evtx</a:t>
            </a:r>
            <a:r>
              <a:rPr lang="uk-UA" dirty="0">
                <a:solidFill>
                  <a:schemeClr val="accent1"/>
                </a:solidFill>
                <a:latin typeface="Arial Narrow" panose="020B0606020202030204" pitchFamily="34" charset="0"/>
              </a:rPr>
              <a:t>    </a:t>
            </a:r>
          </a:p>
          <a:p>
            <a:pPr marL="457200" indent="-330200">
              <a:buClr>
                <a:schemeClr val="accent1"/>
              </a:buClr>
              <a:buSzPts val="1600"/>
              <a:buFont typeface="Barlow Semi Condensed"/>
              <a:buChar char="●"/>
            </a:pPr>
            <a:r>
              <a:rPr lang="uk-UA" dirty="0">
                <a:latin typeface="Arial Narrow" panose="020B0606020202030204" pitchFamily="34" charset="0"/>
              </a:rPr>
              <a:t>Журнали вебсервера.</a:t>
            </a: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Syslog </a:t>
            </a:r>
            <a:r>
              <a:rPr lang="en-US" dirty="0">
                <a:latin typeface="Arial Narrow" panose="020B0606020202030204" pitchFamily="34" charset="0"/>
              </a:rPr>
              <a:t>– </a:t>
            </a:r>
            <a:r>
              <a:rPr lang="uk-UA" dirty="0">
                <a:latin typeface="Arial Narrow" panose="020B0606020202030204" pitchFamily="34" charset="0"/>
              </a:rPr>
              <a:t>журнал подій в </a:t>
            </a:r>
            <a:r>
              <a:rPr lang="en-US" dirty="0">
                <a:latin typeface="Arial Narrow" panose="020B0606020202030204" pitchFamily="34" charset="0"/>
              </a:rPr>
              <a:t>Linux</a:t>
            </a:r>
            <a:r>
              <a:rPr lang="uk-UA" dirty="0">
                <a:latin typeface="Arial Narrow" panose="020B0606020202030204" pitchFamily="34" charset="0"/>
              </a:rPr>
              <a:t>.</a:t>
            </a:r>
            <a:endParaRPr lang="en-US" dirty="0">
              <a:latin typeface="Arial Narrow" panose="020B0606020202030204" pitchFamily="34" charset="0"/>
            </a:endParaRPr>
          </a:p>
          <a:p>
            <a:pPr marL="457200" indent="-330200">
              <a:buClr>
                <a:schemeClr val="accent1"/>
              </a:buClr>
              <a:buSzPts val="1600"/>
              <a:buFont typeface="Barlow Semi Condensed"/>
              <a:buChar char="●"/>
            </a:pPr>
            <a:r>
              <a:rPr lang="en-US" dirty="0">
                <a:solidFill>
                  <a:schemeClr val="accent1"/>
                </a:solidFill>
                <a:latin typeface="Arial Narrow" panose="020B0606020202030204" pitchFamily="34" charset="0"/>
              </a:rPr>
              <a:t>Firewall / IDS Logs </a:t>
            </a:r>
            <a:r>
              <a:rPr lang="en-US" dirty="0">
                <a:latin typeface="Arial Narrow" panose="020B0606020202030204" pitchFamily="34" charset="0"/>
              </a:rPr>
              <a:t>– </a:t>
            </a:r>
            <a:r>
              <a:rPr lang="uk-UA" dirty="0">
                <a:latin typeface="Arial Narrow" panose="020B0606020202030204" pitchFamily="34" charset="0"/>
              </a:rPr>
              <a:t>журнали</a:t>
            </a:r>
            <a:endParaRPr lang="en-US" dirty="0">
              <a:latin typeface="Arial Narrow" panose="020B0606020202030204" pitchFamily="34" charset="0"/>
            </a:endParaRPr>
          </a:p>
          <a:p>
            <a:pPr marL="127000">
              <a:buClr>
                <a:schemeClr val="accent1"/>
              </a:buClr>
              <a:buSzPts val="1600"/>
            </a:pPr>
            <a:r>
              <a:rPr lang="en-US" dirty="0">
                <a:latin typeface="Arial Narrow" panose="020B0606020202030204" pitchFamily="34" charset="0"/>
              </a:rPr>
              <a:t>      </a:t>
            </a:r>
            <a:r>
              <a:rPr lang="uk-UA" dirty="0">
                <a:latin typeface="Arial Narrow" panose="020B0606020202030204" pitchFamily="34" charset="0"/>
              </a:rPr>
              <a:t> файервола та </a:t>
            </a:r>
            <a:endParaRPr lang="en-US" dirty="0">
              <a:latin typeface="Arial Narrow" panose="020B0606020202030204" pitchFamily="34" charset="0"/>
            </a:endParaRPr>
          </a:p>
          <a:p>
            <a:pPr marL="127000">
              <a:buClr>
                <a:schemeClr val="accent1"/>
              </a:buClr>
              <a:buSzPts val="1600"/>
            </a:pPr>
            <a:r>
              <a:rPr lang="en-US" dirty="0">
                <a:latin typeface="Arial Narrow" panose="020B0606020202030204" pitchFamily="34" charset="0"/>
              </a:rPr>
              <a:t>       </a:t>
            </a:r>
            <a:r>
              <a:rPr lang="uk-UA" dirty="0">
                <a:latin typeface="Arial Narrow" panose="020B0606020202030204" pitchFamily="34" charset="0"/>
              </a:rPr>
              <a:t>систем моніторингу </a:t>
            </a:r>
            <a:endParaRPr lang="en-US" dirty="0">
              <a:latin typeface="Arial Narrow" panose="020B0606020202030204" pitchFamily="34" charset="0"/>
            </a:endParaRPr>
          </a:p>
          <a:p>
            <a:pPr marL="127000">
              <a:buClr>
                <a:schemeClr val="accent1"/>
              </a:buClr>
              <a:buSzPts val="1600"/>
            </a:pPr>
            <a:r>
              <a:rPr lang="en-US" dirty="0">
                <a:latin typeface="Arial Narrow" panose="020B0606020202030204" pitchFamily="34" charset="0"/>
              </a:rPr>
              <a:t>       </a:t>
            </a:r>
            <a:r>
              <a:rPr lang="uk-UA" dirty="0">
                <a:latin typeface="Arial Narrow" panose="020B0606020202030204" pitchFamily="34" charset="0"/>
              </a:rPr>
              <a:t>мережевого трафіку. </a:t>
            </a:r>
          </a:p>
          <a:p>
            <a:pPr marL="457200" indent="-330200">
              <a:buClr>
                <a:schemeClr val="accent1"/>
              </a:buClr>
              <a:buSzPts val="1600"/>
              <a:buFont typeface="Barlow Semi Condensed"/>
              <a:buChar char="●"/>
            </a:pPr>
            <a:endParaRPr lang="en-US" dirty="0">
              <a:solidFill>
                <a:schemeClr val="accent1"/>
              </a:solidFill>
              <a:latin typeface="Arial Narrow" panose="020B0606020202030204" pitchFamily="34" charset="0"/>
            </a:endParaRPr>
          </a:p>
          <a:p>
            <a:pPr marL="127000">
              <a:buClr>
                <a:schemeClr val="accent1"/>
              </a:buClr>
              <a:buSzPts val="1600"/>
            </a:pPr>
            <a:endParaRPr lang="uk-UA" dirty="0">
              <a:solidFill>
                <a:schemeClr val="accent1"/>
              </a:solidFill>
              <a:latin typeface="Arial Narrow" panose="020B0606020202030204" pitchFamily="34" charset="0"/>
            </a:endParaRPr>
          </a:p>
        </p:txBody>
      </p:sp>
      <p:grpSp>
        <p:nvGrpSpPr>
          <p:cNvPr id="54" name="Группа 53">
            <a:extLst>
              <a:ext uri="{FF2B5EF4-FFF2-40B4-BE49-F238E27FC236}">
                <a16:creationId xmlns:a16="http://schemas.microsoft.com/office/drawing/2014/main" id="{228461C3-B812-4E18-91A5-BC3D19E58639}"/>
              </a:ext>
            </a:extLst>
          </p:cNvPr>
          <p:cNvGrpSpPr/>
          <p:nvPr/>
        </p:nvGrpSpPr>
        <p:grpSpPr>
          <a:xfrm>
            <a:off x="2941821" y="1829751"/>
            <a:ext cx="6031963" cy="3031625"/>
            <a:chOff x="614942" y="2333233"/>
            <a:chExt cx="5801535" cy="2857983"/>
          </a:xfrm>
        </p:grpSpPr>
        <p:pic>
          <p:nvPicPr>
            <p:cNvPr id="55" name="Рисунок 54">
              <a:extLst>
                <a:ext uri="{FF2B5EF4-FFF2-40B4-BE49-F238E27FC236}">
                  <a16:creationId xmlns:a16="http://schemas.microsoft.com/office/drawing/2014/main" id="{32EB0190-A489-498D-BF57-F0AF69B56ECA}"/>
                </a:ext>
              </a:extLst>
            </p:cNvPr>
            <p:cNvPicPr>
              <a:picLocks noChangeAspect="1"/>
            </p:cNvPicPr>
            <p:nvPr/>
          </p:nvPicPr>
          <p:blipFill>
            <a:blip r:embed="rId3"/>
            <a:stretch>
              <a:fillRect/>
            </a:stretch>
          </p:blipFill>
          <p:spPr>
            <a:xfrm>
              <a:off x="614942" y="2333233"/>
              <a:ext cx="5801535" cy="2810267"/>
            </a:xfrm>
            <a:prstGeom prst="rect">
              <a:avLst/>
            </a:prstGeom>
          </p:spPr>
        </p:pic>
        <p:sp>
          <p:nvSpPr>
            <p:cNvPr id="56" name="Прямоугольник 55">
              <a:extLst>
                <a:ext uri="{FF2B5EF4-FFF2-40B4-BE49-F238E27FC236}">
                  <a16:creationId xmlns:a16="http://schemas.microsoft.com/office/drawing/2014/main" id="{EABEEC3B-8B3B-437E-BC3A-C804BA6D459F}"/>
                </a:ext>
              </a:extLst>
            </p:cNvPr>
            <p:cNvSpPr/>
            <p:nvPr/>
          </p:nvSpPr>
          <p:spPr>
            <a:xfrm>
              <a:off x="962891" y="3624066"/>
              <a:ext cx="976745" cy="7124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7" name="Прямоугольник 56">
              <a:extLst>
                <a:ext uri="{FF2B5EF4-FFF2-40B4-BE49-F238E27FC236}">
                  <a16:creationId xmlns:a16="http://schemas.microsoft.com/office/drawing/2014/main" id="{369765FF-D53D-46D8-AAC0-189D2D32700F}"/>
                </a:ext>
              </a:extLst>
            </p:cNvPr>
            <p:cNvSpPr/>
            <p:nvPr/>
          </p:nvSpPr>
          <p:spPr>
            <a:xfrm>
              <a:off x="5043055" y="3367757"/>
              <a:ext cx="568036" cy="7124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8" name="Прямоугольник 57">
              <a:extLst>
                <a:ext uri="{FF2B5EF4-FFF2-40B4-BE49-F238E27FC236}">
                  <a16:creationId xmlns:a16="http://schemas.microsoft.com/office/drawing/2014/main" id="{FFB1FD83-4FDD-4C25-AB36-2D06BB26892B}"/>
                </a:ext>
              </a:extLst>
            </p:cNvPr>
            <p:cNvSpPr/>
            <p:nvPr/>
          </p:nvSpPr>
          <p:spPr>
            <a:xfrm>
              <a:off x="3190126" y="4934907"/>
              <a:ext cx="1534273" cy="2563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Tree>
    <p:extLst>
      <p:ext uri="{BB962C8B-B14F-4D97-AF65-F5344CB8AC3E}">
        <p14:creationId xmlns:p14="http://schemas.microsoft.com/office/powerpoint/2010/main" val="34026575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graphicFrame>
        <p:nvGraphicFramePr>
          <p:cNvPr id="3493" name="Google Shape;3493;p60"/>
          <p:cNvGraphicFramePr/>
          <p:nvPr>
            <p:extLst>
              <p:ext uri="{D42A27DB-BD31-4B8C-83A1-F6EECF244321}">
                <p14:modId xmlns:p14="http://schemas.microsoft.com/office/powerpoint/2010/main" val="3559828524"/>
              </p:ext>
            </p:extLst>
          </p:nvPr>
        </p:nvGraphicFramePr>
        <p:xfrm>
          <a:off x="1253599" y="963850"/>
          <a:ext cx="3129215" cy="3474845"/>
        </p:xfrm>
        <a:graphic>
          <a:graphicData uri="http://schemas.openxmlformats.org/drawingml/2006/table">
            <a:tbl>
              <a:tblPr>
                <a:noFill/>
                <a:tableStyleId>{38E3BCCB-9313-457D-9F71-D81FAAE90DCB}</a:tableStyleId>
              </a:tblPr>
              <a:tblGrid>
                <a:gridCol w="1089451">
                  <a:extLst>
                    <a:ext uri="{9D8B030D-6E8A-4147-A177-3AD203B41FA5}">
                      <a16:colId xmlns:a16="http://schemas.microsoft.com/office/drawing/2014/main" val="20002"/>
                    </a:ext>
                  </a:extLst>
                </a:gridCol>
                <a:gridCol w="2039764">
                  <a:extLst>
                    <a:ext uri="{9D8B030D-6E8A-4147-A177-3AD203B41FA5}">
                      <a16:colId xmlns:a16="http://schemas.microsoft.com/office/drawing/2014/main" val="20003"/>
                    </a:ext>
                  </a:extLst>
                </a:gridCol>
              </a:tblGrid>
              <a:tr h="457505">
                <a:tc>
                  <a:txBody>
                    <a:bodyPr/>
                    <a:lstStyle/>
                    <a:p>
                      <a:pPr marL="0" lvl="0" indent="0" algn="ctr" rtl="0">
                        <a:spcBef>
                          <a:spcPts val="0"/>
                        </a:spcBef>
                        <a:spcAft>
                          <a:spcPts val="0"/>
                        </a:spcAft>
                        <a:buClr>
                          <a:schemeClr val="dk1"/>
                        </a:buClr>
                        <a:buSzPts val="1100"/>
                        <a:buFont typeface="Arial"/>
                        <a:buNone/>
                      </a:pPr>
                      <a:r>
                        <a:rPr lang="en-US" sz="1800" dirty="0">
                          <a:solidFill>
                            <a:schemeClr val="dk2"/>
                          </a:solidFill>
                          <a:latin typeface="Arial Narrow" panose="020B0606020202030204" pitchFamily="34" charset="0"/>
                          <a:ea typeface="Barlow Semi Condensed Medium"/>
                          <a:cs typeface="Barlow Semi Condensed Medium"/>
                          <a:sym typeface="Barlow Semi Condensed Medium"/>
                        </a:rPr>
                        <a:t>Event ID</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Опис</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2986">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4624</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Успішний вхід</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4625</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Невдалий вхід</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79107">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4672</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Надано привілейований доступ</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4229">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4656</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Спроба доступу </a:t>
                      </a:r>
                    </a:p>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(запит прав)</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222873">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4657</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Зміна атрибутів об’єкта</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8412575"/>
                  </a:ext>
                </a:extLst>
              </a:tr>
              <a:tr h="304645">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5145</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Мережевий доступ до файлів</a:t>
                      </a:r>
                      <a:r>
                        <a:rPr lang="ru-RU" sz="1400" dirty="0">
                          <a:solidFill>
                            <a:schemeClr val="dk2"/>
                          </a:solidFill>
                          <a:latin typeface="Arial Narrow" panose="020B0606020202030204" pitchFamily="34" charset="0"/>
                          <a:ea typeface="Barlow Semi Condensed"/>
                          <a:cs typeface="Barlow Semi Condensed"/>
                          <a:sym typeface="Barlow Semi Condensed"/>
                        </a:rPr>
                        <a:t> (SMB)</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083062068"/>
                  </a:ext>
                </a:extLst>
              </a:tr>
            </a:tbl>
          </a:graphicData>
        </a:graphic>
      </p:graphicFrame>
      <p:sp>
        <p:nvSpPr>
          <p:cNvPr id="7" name="Google Shape;3213;p57">
            <a:extLst>
              <a:ext uri="{FF2B5EF4-FFF2-40B4-BE49-F238E27FC236}">
                <a16:creationId xmlns:a16="http://schemas.microsoft.com/office/drawing/2014/main" id="{E28A1F98-988E-4C27-A323-B330F125E3F7}"/>
              </a:ext>
            </a:extLst>
          </p:cNvPr>
          <p:cNvSpPr txBox="1">
            <a:spLocks noGrp="1"/>
          </p:cNvSpPr>
          <p:nvPr>
            <p:ph type="title"/>
          </p:nvPr>
        </p:nvSpPr>
        <p:spPr>
          <a:xfrm>
            <a:off x="1253599" y="178667"/>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Event ID</a:t>
            </a:r>
            <a:endParaRPr dirty="0"/>
          </a:p>
        </p:txBody>
      </p:sp>
      <p:graphicFrame>
        <p:nvGraphicFramePr>
          <p:cNvPr id="11" name="Google Shape;3493;p60">
            <a:extLst>
              <a:ext uri="{FF2B5EF4-FFF2-40B4-BE49-F238E27FC236}">
                <a16:creationId xmlns:a16="http://schemas.microsoft.com/office/drawing/2014/main" id="{3BF331BA-4C6D-4574-A7F0-531056D784FA}"/>
              </a:ext>
            </a:extLst>
          </p:cNvPr>
          <p:cNvGraphicFramePr/>
          <p:nvPr>
            <p:extLst>
              <p:ext uri="{D42A27DB-BD31-4B8C-83A1-F6EECF244321}">
                <p14:modId xmlns:p14="http://schemas.microsoft.com/office/powerpoint/2010/main" val="1599444133"/>
              </p:ext>
            </p:extLst>
          </p:nvPr>
        </p:nvGraphicFramePr>
        <p:xfrm>
          <a:off x="4761188" y="963850"/>
          <a:ext cx="3129213" cy="3291995"/>
        </p:xfrm>
        <a:graphic>
          <a:graphicData uri="http://schemas.openxmlformats.org/drawingml/2006/table">
            <a:tbl>
              <a:tblPr>
                <a:noFill/>
                <a:tableStyleId>{38E3BCCB-9313-457D-9F71-D81FAAE90DCB}</a:tableStyleId>
              </a:tblPr>
              <a:tblGrid>
                <a:gridCol w="1089450">
                  <a:extLst>
                    <a:ext uri="{9D8B030D-6E8A-4147-A177-3AD203B41FA5}">
                      <a16:colId xmlns:a16="http://schemas.microsoft.com/office/drawing/2014/main" val="20002"/>
                    </a:ext>
                  </a:extLst>
                </a:gridCol>
                <a:gridCol w="2039763">
                  <a:extLst>
                    <a:ext uri="{9D8B030D-6E8A-4147-A177-3AD203B41FA5}">
                      <a16:colId xmlns:a16="http://schemas.microsoft.com/office/drawing/2014/main" val="20003"/>
                    </a:ext>
                  </a:extLst>
                </a:gridCol>
              </a:tblGrid>
              <a:tr h="457505">
                <a:tc>
                  <a:txBody>
                    <a:bodyPr/>
                    <a:lstStyle/>
                    <a:p>
                      <a:pPr marL="0" lvl="0" indent="0" algn="ctr" rtl="0">
                        <a:spcBef>
                          <a:spcPts val="0"/>
                        </a:spcBef>
                        <a:spcAft>
                          <a:spcPts val="0"/>
                        </a:spcAft>
                        <a:buClr>
                          <a:schemeClr val="dk1"/>
                        </a:buClr>
                        <a:buSzPts val="1100"/>
                        <a:buFont typeface="Arial"/>
                        <a:buNone/>
                      </a:pPr>
                      <a:r>
                        <a:rPr lang="en-US" sz="1800" dirty="0">
                          <a:solidFill>
                            <a:schemeClr val="dk2"/>
                          </a:solidFill>
                          <a:latin typeface="Arial Narrow" panose="020B0606020202030204" pitchFamily="34" charset="0"/>
                          <a:ea typeface="Barlow Semi Condensed Medium"/>
                          <a:cs typeface="Barlow Semi Condensed Medium"/>
                          <a:sym typeface="Barlow Semi Condensed Medium"/>
                        </a:rPr>
                        <a:t>Event ID</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Опис</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214592">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4697</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Встановлення служби (Часто при установці бекдорів)</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5156</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Дозволено з’єднання через </a:t>
                      </a:r>
                      <a:r>
                        <a:rPr lang="en-US" sz="1400" dirty="0">
                          <a:solidFill>
                            <a:schemeClr val="dk2"/>
                          </a:solidFill>
                          <a:latin typeface="Arial Narrow" panose="020B0606020202030204" pitchFamily="34" charset="0"/>
                          <a:ea typeface="Barlow Semi Condensed"/>
                          <a:cs typeface="Barlow Semi Condensed"/>
                          <a:sym typeface="Barlow Semi Condensed"/>
                        </a:rPr>
                        <a:t>Windows Firewall</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9493">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4720</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Створено обліковий запис</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4229">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4726</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Видалено обліковий запис</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222873">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6005 / 6006</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dirty="0">
                          <a:solidFill>
                            <a:schemeClr val="dk2"/>
                          </a:solidFill>
                          <a:latin typeface="Arial Narrow" panose="020B0606020202030204" pitchFamily="34" charset="0"/>
                          <a:ea typeface="Barlow Semi Condensed"/>
                          <a:cs typeface="Barlow Semi Condensed"/>
                          <a:sym typeface="Barlow Semi Condensed"/>
                        </a:rPr>
                        <a:t>Запуск / вимкнення системи</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8412575"/>
                  </a:ext>
                </a:extLst>
              </a:tr>
            </a:tbl>
          </a:graphicData>
        </a:graphic>
      </p:graphicFrame>
    </p:spTree>
    <p:extLst>
      <p:ext uri="{BB962C8B-B14F-4D97-AF65-F5344CB8AC3E}">
        <p14:creationId xmlns:p14="http://schemas.microsoft.com/office/powerpoint/2010/main" val="36770295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graphicFrame>
        <p:nvGraphicFramePr>
          <p:cNvPr id="3493" name="Google Shape;3493;p60"/>
          <p:cNvGraphicFramePr/>
          <p:nvPr>
            <p:extLst>
              <p:ext uri="{D42A27DB-BD31-4B8C-83A1-F6EECF244321}">
                <p14:modId xmlns:p14="http://schemas.microsoft.com/office/powerpoint/2010/main" val="1038278947"/>
              </p:ext>
            </p:extLst>
          </p:nvPr>
        </p:nvGraphicFramePr>
        <p:xfrm>
          <a:off x="1024758" y="758325"/>
          <a:ext cx="7094484" cy="3626850"/>
        </p:xfrm>
        <a:graphic>
          <a:graphicData uri="http://schemas.openxmlformats.org/drawingml/2006/table">
            <a:tbl>
              <a:tblPr>
                <a:noFill/>
                <a:tableStyleId>{38E3BCCB-9313-457D-9F71-D81FAAE90DCB}</a:tableStyleId>
              </a:tblPr>
              <a:tblGrid>
                <a:gridCol w="1292773">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3972911">
                  <a:extLst>
                    <a:ext uri="{9D8B030D-6E8A-4147-A177-3AD203B41FA5}">
                      <a16:colId xmlns:a16="http://schemas.microsoft.com/office/drawing/2014/main" val="1490371305"/>
                    </a:ext>
                  </a:extLst>
                </a:gridCol>
              </a:tblGrid>
              <a:tr h="360454">
                <a:tc>
                  <a:txBody>
                    <a:bodyPr/>
                    <a:lstStyle/>
                    <a:p>
                      <a:pPr marL="0" lvl="0" indent="0" algn="ctr" rtl="0">
                        <a:spcBef>
                          <a:spcPts val="0"/>
                        </a:spcBef>
                        <a:spcAft>
                          <a:spcPts val="0"/>
                        </a:spcAft>
                        <a:buClr>
                          <a:schemeClr val="dk1"/>
                        </a:buClr>
                        <a:buSzPts val="1100"/>
                        <a:buFont typeface="Arial"/>
                        <a:buNone/>
                      </a:pPr>
                      <a:r>
                        <a:rPr lang="en-US" sz="1800" dirty="0">
                          <a:solidFill>
                            <a:schemeClr val="dk2"/>
                          </a:solidFill>
                          <a:latin typeface="Arial Narrow" panose="020B0606020202030204" pitchFamily="34" charset="0"/>
                          <a:ea typeface="Barlow Semi Condensed Medium"/>
                          <a:cs typeface="Barlow Semi Condensed Medium"/>
                          <a:sym typeface="Barlow Semi Condensed Medium"/>
                        </a:rPr>
                        <a:t>Logon Type</a:t>
                      </a:r>
                      <a:endParaRPr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Назва</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uk-UA" sz="1800" dirty="0">
                          <a:solidFill>
                            <a:schemeClr val="dk2"/>
                          </a:solidFill>
                          <a:latin typeface="Arial Narrow" panose="020B0606020202030204" pitchFamily="34" charset="0"/>
                          <a:ea typeface="Barlow Semi Condensed Medium"/>
                          <a:cs typeface="Barlow Semi Condensed Medium"/>
                          <a:sym typeface="Barlow Semi Condensed Medium"/>
                        </a:rPr>
                        <a:t>Опис</a:t>
                      </a:r>
                      <a:endParaRPr lang="en-US" sz="1800" dirty="0">
                        <a:solidFill>
                          <a:schemeClr val="dk2"/>
                        </a:solidFill>
                        <a:latin typeface="Arial Narrow" panose="020B0606020202030204" pitchFamily="34" charset="0"/>
                        <a:ea typeface="Barlow Semi Condensed Medium"/>
                        <a:cs typeface="Barlow Semi Condensed Medium"/>
                        <a:sym typeface="Barlow Semi Condensed Medium"/>
                      </a:endParaRPr>
                    </a:p>
                  </a:txBody>
                  <a:tcPr marL="91425" marR="91425" marT="91425" marB="91425" anchor="ctr">
                    <a:lnL w="9525" cap="flat" cmpd="sng">
                      <a:solidFill>
                        <a:schemeClr val="accent6">
                          <a:alpha val="0"/>
                        </a:schemeClr>
                      </a:solidFill>
                      <a:prstDash val="solid"/>
                      <a:round/>
                      <a:headEnd type="none" w="sm" len="sm"/>
                      <a:tailEnd type="none" w="sm" len="sm"/>
                    </a:lnL>
                    <a:lnR w="9525" cap="flat" cmpd="sng" algn="ctr">
                      <a:solidFill>
                        <a:schemeClr val="accent6">
                          <a:alpha val="0"/>
                        </a:schemeClr>
                      </a:solidFill>
                      <a:prstDash val="solid"/>
                      <a:round/>
                      <a:headEnd type="none" w="sm" len="sm"/>
                      <a:tailEnd type="none" w="sm" len="sm"/>
                    </a:lnR>
                    <a:lnT w="9525" cap="flat" cmpd="sng">
                      <a:solidFill>
                        <a:schemeClr val="accent6">
                          <a:alpha val="0"/>
                        </a:schemeClr>
                      </a:solidFill>
                      <a:prstDash val="solid"/>
                      <a:round/>
                      <a:headEnd type="none" w="sm" len="sm"/>
                      <a:tailEnd type="none" w="sm" len="sm"/>
                    </a:lnT>
                    <a:lnB w="9525" cap="flat" cmpd="sng" algn="ctr">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2</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Interactive</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a:solidFill>
                            <a:schemeClr val="dk2"/>
                          </a:solidFill>
                          <a:latin typeface="Arial Narrow" panose="020B0606020202030204" pitchFamily="34" charset="0"/>
                          <a:ea typeface="Barlow Semi Condensed"/>
                          <a:cs typeface="Barlow Semi Condensed"/>
                          <a:sym typeface="Barlow Semi Condensed"/>
                        </a:rPr>
                        <a:t>Локальний вхід: користувач фізично сидить за ПК</a:t>
                      </a:r>
                    </a:p>
                  </a:txBody>
                  <a:tcPr marL="91425" marR="91425" marT="91425" marB="91425" anchor="ctr">
                    <a:lnL w="9525" cap="flat" cmpd="sng">
                      <a:solidFill>
                        <a:schemeClr val="accent1">
                          <a:alpha val="0"/>
                        </a:schemeClr>
                      </a:solidFill>
                      <a:prstDash val="solid"/>
                      <a:round/>
                      <a:headEnd type="none" w="sm" len="sm"/>
                      <a:tailEnd type="none" w="sm" len="sm"/>
                    </a:lnL>
                    <a:lnR w="9525" cap="flat" cmpd="sng" algn="ctr">
                      <a:solidFill>
                        <a:schemeClr val="accent1">
                          <a:alpha val="0"/>
                        </a:schemeClr>
                      </a:solidFill>
                      <a:prstDash val="solid"/>
                      <a:round/>
                      <a:headEnd type="none" w="sm" len="sm"/>
                      <a:tailEnd type="none" w="sm" len="sm"/>
                    </a:lnR>
                    <a:lnT w="9525" cap="flat" cmpd="sng" algn="ctr">
                      <a:solidFill>
                        <a:schemeClr val="accent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3</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Network</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uk-UA" sz="1400" noProof="0">
                          <a:solidFill>
                            <a:schemeClr val="dk2"/>
                          </a:solidFill>
                          <a:latin typeface="Arial Narrow" panose="020B0606020202030204" pitchFamily="34" charset="0"/>
                          <a:ea typeface="Barlow Semi Condensed"/>
                          <a:cs typeface="Barlow Semi Condensed"/>
                          <a:sym typeface="Barlow Semi Condensed"/>
                        </a:rPr>
                        <a:t>Вхід через мережу: доступ до спільної папки, SMB</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0419">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4</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Batch</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Запуск через планувальник задач (</a:t>
                      </a:r>
                      <a:r>
                        <a:rPr lang="en-US" sz="1400" noProof="0" dirty="0">
                          <a:solidFill>
                            <a:schemeClr val="dk2"/>
                          </a:solidFill>
                          <a:latin typeface="Arial Narrow" panose="020B0606020202030204" pitchFamily="34" charset="0"/>
                          <a:ea typeface="Barlow Semi Condensed"/>
                          <a:cs typeface="Barlow Semi Condensed"/>
                          <a:sym typeface="Barlow Semi Condensed"/>
                        </a:rPr>
                        <a:t>Task Scheduler</a:t>
                      </a:r>
                      <a:r>
                        <a:rPr lang="uk-UA" sz="1400" noProof="0" dirty="0">
                          <a:solidFill>
                            <a:schemeClr val="dk2"/>
                          </a:solidFill>
                          <a:latin typeface="Arial Narrow" panose="020B0606020202030204" pitchFamily="34" charset="0"/>
                          <a:ea typeface="Barlow Semi Condensed"/>
                          <a:cs typeface="Barlow Semi Condensed"/>
                          <a:sym typeface="Barlow Semi Condensed"/>
                        </a:rPr>
                        <a:t>)</a:t>
                      </a:r>
                    </a:p>
                  </a:txBody>
                  <a:tcPr marL="91425" marR="91425" marT="91425" marB="91425" anchor="ctr">
                    <a:lnL w="9525" cap="flat" cmpd="sng">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5</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Service</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Система входить для запуску служби</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82133216"/>
                  </a:ext>
                </a:extLst>
              </a:tr>
              <a:tr h="0">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7</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Unlock</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Розблокування комп’ютера</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083062068"/>
                  </a:ext>
                </a:extLst>
              </a:tr>
              <a:tr h="395205">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8</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NetworkCleartext</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a:solidFill>
                            <a:schemeClr val="dk2"/>
                          </a:solidFill>
                          <a:latin typeface="Arial Narrow" panose="020B0606020202030204" pitchFamily="34" charset="0"/>
                          <a:ea typeface="Barlow Semi Condensed"/>
                          <a:cs typeface="Barlow Semi Condensed"/>
                          <a:sym typeface="Barlow Semi Condensed"/>
                        </a:rPr>
                        <a:t>Явна аутентифікація по мережі з відкритим паролем</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499903381"/>
                  </a:ext>
                </a:extLst>
              </a:tr>
              <a:tr h="395205">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9</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NewCredentials</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a:solidFill>
                            <a:schemeClr val="dk2"/>
                          </a:solidFill>
                          <a:latin typeface="Arial Narrow" panose="020B0606020202030204" pitchFamily="34" charset="0"/>
                          <a:ea typeface="Barlow Semi Condensed"/>
                          <a:cs typeface="Barlow Semi Condensed"/>
                          <a:sym typeface="Barlow Semi Condensed"/>
                        </a:rPr>
                        <a:t>Використання облікових даних через RunAs</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286411454"/>
                  </a:ext>
                </a:extLst>
              </a:tr>
              <a:tr h="395205">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10</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400" dirty="0">
                          <a:solidFill>
                            <a:schemeClr val="dk2"/>
                          </a:solidFill>
                          <a:latin typeface="Arial Narrow" panose="020B0606020202030204" pitchFamily="34" charset="0"/>
                          <a:ea typeface="Barlow Semi Condensed"/>
                          <a:cs typeface="Barlow Semi Condensed"/>
                          <a:sym typeface="Barlow Semi Condensed"/>
                        </a:rPr>
                        <a:t>RemoteInteractive (RDP)</a:t>
                      </a:r>
                      <a:endParaRPr sz="1400" dirty="0">
                        <a:solidFill>
                          <a:schemeClr val="dk2"/>
                        </a:solidFill>
                        <a:latin typeface="Arial Narrow" panose="020B0606020202030204" pitchFamily="34" charset="0"/>
                        <a:ea typeface="Barlow Semi Condensed"/>
                        <a:cs typeface="Barlow Semi Condensed"/>
                        <a:sym typeface="Barlow Semi Condensed"/>
                      </a:endParaRP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uk-UA" sz="1400" noProof="0" dirty="0">
                          <a:solidFill>
                            <a:schemeClr val="dk2"/>
                          </a:solidFill>
                          <a:latin typeface="Arial Narrow" panose="020B0606020202030204" pitchFamily="34" charset="0"/>
                          <a:ea typeface="Barlow Semi Condensed"/>
                          <a:cs typeface="Barlow Semi Condensed"/>
                          <a:sym typeface="Barlow Semi Condensed"/>
                        </a:rPr>
                        <a:t>Вхід через </a:t>
                      </a:r>
                      <a:r>
                        <a:rPr lang="en-US" sz="1400" noProof="0" dirty="0">
                          <a:solidFill>
                            <a:schemeClr val="dk2"/>
                          </a:solidFill>
                          <a:latin typeface="Arial Narrow" panose="020B0606020202030204" pitchFamily="34" charset="0"/>
                          <a:ea typeface="Barlow Semi Condensed"/>
                          <a:cs typeface="Barlow Semi Condensed"/>
                          <a:sym typeface="Barlow Semi Condensed"/>
                        </a:rPr>
                        <a:t>Remote Desktop Protocol </a:t>
                      </a:r>
                      <a:r>
                        <a:rPr lang="uk-UA" sz="1400" noProof="0" dirty="0">
                          <a:solidFill>
                            <a:schemeClr val="dk2"/>
                          </a:solidFill>
                          <a:latin typeface="Arial Narrow" panose="020B0606020202030204" pitchFamily="34" charset="0"/>
                          <a:ea typeface="Barlow Semi Condensed"/>
                          <a:cs typeface="Barlow Semi Condensed"/>
                          <a:sym typeface="Barlow Semi Condensed"/>
                        </a:rPr>
                        <a:t>(RDP)</a:t>
                      </a:r>
                    </a:p>
                  </a:txBody>
                  <a:tcPr marL="91425" marR="91425" marT="91425" marB="91425" anchor="ctr">
                    <a:lnL w="9525" cap="flat" cmpd="sng" algn="ctr">
                      <a:solidFill>
                        <a:schemeClr val="dk1">
                          <a:alpha val="0"/>
                        </a:schemeClr>
                      </a:solidFill>
                      <a:prstDash val="solid"/>
                      <a:round/>
                      <a:headEnd type="none" w="sm" len="sm"/>
                      <a:tailEnd type="none" w="sm" len="sm"/>
                    </a:lnL>
                    <a:lnR w="9525" cap="flat" cmpd="sng" algn="ctr">
                      <a:solidFill>
                        <a:schemeClr val="dk1">
                          <a:alpha val="0"/>
                        </a:schemeClr>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951492469"/>
                  </a:ext>
                </a:extLst>
              </a:tr>
            </a:tbl>
          </a:graphicData>
        </a:graphic>
      </p:graphicFrame>
      <p:sp>
        <p:nvSpPr>
          <p:cNvPr id="7" name="Google Shape;3213;p57">
            <a:extLst>
              <a:ext uri="{FF2B5EF4-FFF2-40B4-BE49-F238E27FC236}">
                <a16:creationId xmlns:a16="http://schemas.microsoft.com/office/drawing/2014/main" id="{E28A1F98-988E-4C27-A323-B330F125E3F7}"/>
              </a:ext>
            </a:extLst>
          </p:cNvPr>
          <p:cNvSpPr txBox="1">
            <a:spLocks noGrp="1"/>
          </p:cNvSpPr>
          <p:nvPr>
            <p:ph type="title"/>
          </p:nvPr>
        </p:nvSpPr>
        <p:spPr>
          <a:xfrm>
            <a:off x="1253599" y="178667"/>
            <a:ext cx="6036862" cy="548700"/>
          </a:xfrm>
          <a:prstGeom prst="rect">
            <a:avLst/>
          </a:prstGeom>
        </p:spPr>
        <p:txBody>
          <a:bodyPr spcFirstLastPara="1" wrap="square" lIns="91425" tIns="91425" rIns="91425" bIns="91425" anchor="t" anchorCtr="0">
            <a:noAutofit/>
          </a:bodyPr>
          <a:lstStyle/>
          <a:p>
            <a:pPr lvl="0">
              <a:buClr>
                <a:schemeClr val="dk1"/>
              </a:buClr>
              <a:buSzPts val="1100"/>
            </a:pPr>
            <a:r>
              <a:rPr lang="en-US" dirty="0">
                <a:latin typeface="Bahnschrift SemiBold Condensed" panose="020B0502040204020203" pitchFamily="34" charset="0"/>
              </a:rPr>
              <a:t>Logon Types</a:t>
            </a:r>
            <a:endParaRPr dirty="0"/>
          </a:p>
        </p:txBody>
      </p:sp>
    </p:spTree>
    <p:extLst>
      <p:ext uri="{BB962C8B-B14F-4D97-AF65-F5344CB8AC3E}">
        <p14:creationId xmlns:p14="http://schemas.microsoft.com/office/powerpoint/2010/main" val="3417588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40" name="Google Shape;2640;p48"/>
          <p:cNvSpPr txBox="1">
            <a:spLocks noGrp="1"/>
          </p:cNvSpPr>
          <p:nvPr>
            <p:ph type="title"/>
          </p:nvPr>
        </p:nvSpPr>
        <p:spPr>
          <a:xfrm>
            <a:off x="723749" y="157433"/>
            <a:ext cx="7696500" cy="572700"/>
          </a:xfrm>
          <a:prstGeom prst="rect">
            <a:avLst/>
          </a:prstGeom>
        </p:spPr>
        <p:txBody>
          <a:bodyPr spcFirstLastPara="1" wrap="square" lIns="91425" tIns="91425" rIns="91425" bIns="91425" anchor="t" anchorCtr="0">
            <a:noAutofit/>
          </a:bodyPr>
          <a:lstStyle/>
          <a:p>
            <a:pPr lvl="0"/>
            <a:r>
              <a:rPr lang="uk-UA" dirty="0">
                <a:latin typeface="Bahnschrift SemiBold Condensed" panose="020B0502040204020203" pitchFamily="34" charset="0"/>
              </a:rPr>
              <a:t>Виявлення фактів друку документів</a:t>
            </a:r>
            <a:endParaRPr dirty="0"/>
          </a:p>
        </p:txBody>
      </p:sp>
      <p:sp>
        <p:nvSpPr>
          <p:cNvPr id="53" name="Google Shape;3214;p57">
            <a:extLst>
              <a:ext uri="{FF2B5EF4-FFF2-40B4-BE49-F238E27FC236}">
                <a16:creationId xmlns:a16="http://schemas.microsoft.com/office/drawing/2014/main" id="{2A376AD0-EED5-4C87-92FC-965ECD358536}"/>
              </a:ext>
            </a:extLst>
          </p:cNvPr>
          <p:cNvSpPr txBox="1">
            <a:spLocks/>
          </p:cNvSpPr>
          <p:nvPr/>
        </p:nvSpPr>
        <p:spPr>
          <a:xfrm>
            <a:off x="28326" y="945502"/>
            <a:ext cx="8391923" cy="8083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Font typeface="Arial"/>
              <a:buNone/>
              <a:defRPr sz="1600" b="0" i="0" u="none" strike="noStrike" cap="none">
                <a:solidFill>
                  <a:schemeClr val="dk2"/>
                </a:solidFill>
                <a:latin typeface="Barlow Semi Condensed"/>
                <a:ea typeface="Barlow Semi Condensed"/>
                <a:cs typeface="Barlow Semi Condensed"/>
                <a:sym typeface="Barlow Semi Condensed"/>
              </a:defRPr>
            </a:lvl9pPr>
          </a:lstStyle>
          <a:p>
            <a:pPr marL="127000">
              <a:buClr>
                <a:schemeClr val="accent1"/>
              </a:buClr>
              <a:buSzPts val="1600"/>
            </a:pPr>
            <a:r>
              <a:rPr lang="en-US" dirty="0">
                <a:solidFill>
                  <a:schemeClr val="tx1"/>
                </a:solidFill>
                <a:latin typeface="Arial Narrow" panose="020B0606020202030204" pitchFamily="34" charset="0"/>
              </a:rPr>
              <a:t>Event Viewer &gt; Applications and Services Logs &gt; Microsoft &gt; Windows &gt; </a:t>
            </a:r>
            <a:r>
              <a:rPr lang="en-US" dirty="0" err="1">
                <a:solidFill>
                  <a:schemeClr val="tx1"/>
                </a:solidFill>
                <a:latin typeface="Arial Narrow" panose="020B0606020202030204" pitchFamily="34" charset="0"/>
              </a:rPr>
              <a:t>PrintService</a:t>
            </a:r>
            <a:r>
              <a:rPr lang="en-US" dirty="0">
                <a:solidFill>
                  <a:schemeClr val="tx1"/>
                </a:solidFill>
                <a:latin typeface="Arial Narrow" panose="020B0606020202030204" pitchFamily="34" charset="0"/>
              </a:rPr>
              <a:t> &gt; Admin</a:t>
            </a:r>
          </a:p>
          <a:p>
            <a:pPr marL="127000">
              <a:buClr>
                <a:schemeClr val="accent1"/>
              </a:buClr>
              <a:buSzPts val="1600"/>
            </a:pPr>
            <a:endParaRPr lang="uk-UA" dirty="0">
              <a:solidFill>
                <a:schemeClr val="accent1"/>
              </a:solidFill>
              <a:latin typeface="Arial Narrow" panose="020B0606020202030204" pitchFamily="34" charset="0"/>
            </a:endParaRPr>
          </a:p>
        </p:txBody>
      </p:sp>
      <p:pic>
        <p:nvPicPr>
          <p:cNvPr id="3" name="Рисунок 2">
            <a:extLst>
              <a:ext uri="{FF2B5EF4-FFF2-40B4-BE49-F238E27FC236}">
                <a16:creationId xmlns:a16="http://schemas.microsoft.com/office/drawing/2014/main" id="{328D2A5C-B0A5-476F-A63F-EA3F1F9E4043}"/>
              </a:ext>
            </a:extLst>
          </p:cNvPr>
          <p:cNvPicPr>
            <a:picLocks noChangeAspect="1"/>
          </p:cNvPicPr>
          <p:nvPr/>
        </p:nvPicPr>
        <p:blipFill>
          <a:blip r:embed="rId3"/>
          <a:stretch>
            <a:fillRect/>
          </a:stretch>
        </p:blipFill>
        <p:spPr>
          <a:xfrm>
            <a:off x="723749" y="1349676"/>
            <a:ext cx="7669016" cy="3793824"/>
          </a:xfrm>
          <a:prstGeom prst="rect">
            <a:avLst/>
          </a:prstGeom>
        </p:spPr>
      </p:pic>
    </p:spTree>
    <p:extLst>
      <p:ext uri="{BB962C8B-B14F-4D97-AF65-F5344CB8AC3E}">
        <p14:creationId xmlns:p14="http://schemas.microsoft.com/office/powerpoint/2010/main" val="3105133796"/>
      </p:ext>
    </p:extLst>
  </p:cSld>
  <p:clrMapOvr>
    <a:masterClrMapping/>
  </p:clrMapOvr>
</p:sld>
</file>

<file path=ppt/theme/theme1.xml><?xml version="1.0" encoding="utf-8"?>
<a:theme xmlns:a="http://schemas.openxmlformats.org/drawingml/2006/main" name="Technology Consulting by Slidesgo">
  <a:themeElements>
    <a:clrScheme name="Simple Light">
      <a:dk1>
        <a:srgbClr val="3D3D3D"/>
      </a:dk1>
      <a:lt1>
        <a:srgbClr val="FFFFFF"/>
      </a:lt1>
      <a:dk2>
        <a:srgbClr val="494949"/>
      </a:dk2>
      <a:lt2>
        <a:srgbClr val="EEEEEE"/>
      </a:lt2>
      <a:accent1>
        <a:srgbClr val="77C6FC"/>
      </a:accent1>
      <a:accent2>
        <a:srgbClr val="BBE3FE"/>
      </a:accent2>
      <a:accent3>
        <a:srgbClr val="D6EEFE"/>
      </a:accent3>
      <a:accent4>
        <a:srgbClr val="BEBEBE"/>
      </a:accent4>
      <a:accent5>
        <a:srgbClr val="477797"/>
      </a:accent5>
      <a:accent6>
        <a:srgbClr val="9E9E9E"/>
      </a:accent6>
      <a:hlink>
        <a:srgbClr val="77C6F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9001</TotalTime>
  <Words>9819</Words>
  <Application>Microsoft Office PowerPoint</Application>
  <PresentationFormat>Экран (16:9)</PresentationFormat>
  <Paragraphs>1837</Paragraphs>
  <Slides>174</Slides>
  <Notes>174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174</vt:i4>
      </vt:variant>
    </vt:vector>
  </HeadingPairs>
  <TitlesOfParts>
    <vt:vector size="182" baseType="lpstr">
      <vt:lpstr>Barlow Semi Condensed Medium</vt:lpstr>
      <vt:lpstr>Bahnschrift Condensed</vt:lpstr>
      <vt:lpstr>Arial</vt:lpstr>
      <vt:lpstr>Arial Narrow</vt:lpstr>
      <vt:lpstr>Bahnschrift SemiBold Condensed</vt:lpstr>
      <vt:lpstr>Fjalla One</vt:lpstr>
      <vt:lpstr>Barlow Semi Condensed</vt:lpstr>
      <vt:lpstr>Technology Consulting by Slidesgo</vt:lpstr>
      <vt:lpstr>Цифрова криміналістика</vt:lpstr>
      <vt:lpstr>Доєднатися до групи  WhatsApp Цифрова криміналістика</vt:lpstr>
      <vt:lpstr>ТЕМА</vt:lpstr>
      <vt:lpstr>Тема 1. Вступ до цифрової криміналістики  та судово-експертної діяльності (1 л.)</vt:lpstr>
      <vt:lpstr>Тема 2. Вилучення цифрових доказів  (4 л.)</vt:lpstr>
      <vt:lpstr>Тема 3. Цифрові артефакти файлових  та операційних систем  (3 л.)</vt:lpstr>
      <vt:lpstr>Тема 4. Аналіз оперативної пам’яті  (0,5 л.)</vt:lpstr>
      <vt:lpstr>Тема 5. Інструменти цифрової криміналістики  (0,5 л.)</vt:lpstr>
      <vt:lpstr>Тема 6. Аналіз мобільних пристроїв  (1 л.)</vt:lpstr>
      <vt:lpstr>Тема 7. Мережева криміналістика  та аналіз інтернет-активності (4 л.)</vt:lpstr>
      <vt:lpstr>ТЕМА</vt:lpstr>
      <vt:lpstr>Кіберзлочини</vt:lpstr>
      <vt:lpstr>Базові навички потрібні криміналісту-досліднику </vt:lpstr>
      <vt:lpstr>Базові навички потрібні криміналісту-досліднику </vt:lpstr>
      <vt:lpstr>Хто використовує?</vt:lpstr>
      <vt:lpstr>Цифрова криміналістика</vt:lpstr>
      <vt:lpstr>Відповідальність криміналіста </vt:lpstr>
      <vt:lpstr>Судова  експертиза </vt:lpstr>
      <vt:lpstr>Судово-експертну діяльність в Україні</vt:lpstr>
      <vt:lpstr>Судовий експерт </vt:lpstr>
      <vt:lpstr>Реєстр атестованих судових експертів</vt:lpstr>
      <vt:lpstr>Регулювання експертної діяльності</vt:lpstr>
      <vt:lpstr>Види експертиз</vt:lpstr>
      <vt:lpstr>Види експертиз</vt:lpstr>
      <vt:lpstr>Питання</vt:lpstr>
      <vt:lpstr>Питання</vt:lpstr>
      <vt:lpstr>ТЕМА</vt:lpstr>
      <vt:lpstr>Римський статут  перевірка прийнятності доказу </vt:lpstr>
      <vt:lpstr>Ланцюжок зберігання </vt:lpstr>
      <vt:lpstr>Джерела цифрових доказів </vt:lpstr>
      <vt:lpstr>Джерела цифрових доказів </vt:lpstr>
      <vt:lpstr>Інші докази на місці події</vt:lpstr>
      <vt:lpstr>Системи числення </vt:lpstr>
      <vt:lpstr>ASCII таблиця - кодування </vt:lpstr>
      <vt:lpstr>Шифрування</vt:lpstr>
      <vt:lpstr>Брутфорс</vt:lpstr>
      <vt:lpstr>Стеганографія</vt:lpstr>
      <vt:lpstr>LSB</vt:lpstr>
      <vt:lpstr>Інструменти стеганографії</vt:lpstr>
      <vt:lpstr>FTK Imager </vt:lpstr>
      <vt:lpstr>Розмір даних </vt:lpstr>
      <vt:lpstr>Вилучення цифрових доказів</vt:lpstr>
      <vt:lpstr>Процес вилучення цифрових доказів </vt:lpstr>
      <vt:lpstr>Очищення цільового носія</vt:lpstr>
      <vt:lpstr>Криптографічний хеш</vt:lpstr>
      <vt:lpstr>Колізія – виникає коли два різні цифрові документи мають ідентичний хеш. </vt:lpstr>
      <vt:lpstr>Цілі використання хешу  </vt:lpstr>
      <vt:lpstr>Блокіратор </vt:lpstr>
      <vt:lpstr>Система вимкнута  </vt:lpstr>
      <vt:lpstr>BitLocker  </vt:lpstr>
      <vt:lpstr>Віртуальна машина  </vt:lpstr>
      <vt:lpstr>Оперативна пам’ять (RAM)</vt:lpstr>
      <vt:lpstr>Втрати під час вимкнення системи </vt:lpstr>
      <vt:lpstr>Керівні принципи під час збирання доказів IETF RFC 3227 Інструкція із збору цифрових доказів </vt:lpstr>
      <vt:lpstr>Порядку збору IETF RFC 3227 Інструкція із збору цифрових доказів </vt:lpstr>
      <vt:lpstr>Чого слід уникати IETF RFC 3227 Інструкція із збору цифрових доказів </vt:lpstr>
      <vt:lpstr>Захист персональних даних IETF RFC 3227 Інструкція із збору цифрових доказів </vt:lpstr>
      <vt:lpstr>Етапи збору IETF RFC 3227 Інструкція із збору цифрових доказів </vt:lpstr>
      <vt:lpstr>Віддалене видалення записів (self-wipe)</vt:lpstr>
      <vt:lpstr>Коли потрібно починати збирати дані?</vt:lpstr>
      <vt:lpstr>Зберігання цифрових доказів </vt:lpstr>
      <vt:lpstr>Переваги / недоліки доказів з відкритих джерел </vt:lpstr>
      <vt:lpstr>Протокол Берклі  розслідування з використанням відкритих даних</vt:lpstr>
      <vt:lpstr>Склад оперативно-слідчої групи</vt:lpstr>
      <vt:lpstr>Робоче місце</vt:lpstr>
      <vt:lpstr>Протоколювання</vt:lpstr>
      <vt:lpstr>Wayback Machine</vt:lpstr>
      <vt:lpstr>Archive.today</vt:lpstr>
      <vt:lpstr>Perma.cc</vt:lpstr>
      <vt:lpstr>ТЕМА</vt:lpstr>
      <vt:lpstr>Операційна система (ОС)</vt:lpstr>
      <vt:lpstr>Windows </vt:lpstr>
      <vt:lpstr>Презентация PowerPoint</vt:lpstr>
      <vt:lpstr>macOS</vt:lpstr>
      <vt:lpstr>Android </vt:lpstr>
      <vt:lpstr>iOS </vt:lpstr>
      <vt:lpstr>Файлові системи</vt:lpstr>
      <vt:lpstr>Сектор - Кластер</vt:lpstr>
      <vt:lpstr>Розміри кластерів</vt:lpstr>
      <vt:lpstr>Slack space</vt:lpstr>
      <vt:lpstr>Видалення файлу </vt:lpstr>
      <vt:lpstr>FAT 32 </vt:lpstr>
      <vt:lpstr>Коли файл видаляється: </vt:lpstr>
      <vt:lpstr>NTFS </vt:lpstr>
      <vt:lpstr>Вільний простір </vt:lpstr>
      <vt:lpstr>Дата та час в Windows </vt:lpstr>
      <vt:lpstr>Часова шкала в Autopsy</vt:lpstr>
      <vt:lpstr>Графічне представлення пов'язаних об'єктів  у цифрових доказах за допомогою Maltego</vt:lpstr>
      <vt:lpstr>Експертиза периферійних пристроїв</vt:lpstr>
      <vt:lpstr>SID</vt:lpstr>
      <vt:lpstr>Кошик</vt:lpstr>
      <vt:lpstr>Інші цікаві артефакти</vt:lpstr>
      <vt:lpstr>Сигнатури</vt:lpstr>
      <vt:lpstr>Сигнатури </vt:lpstr>
      <vt:lpstr>Метадані</vt:lpstr>
      <vt:lpstr>Журнали подій</vt:lpstr>
      <vt:lpstr>Event ID</vt:lpstr>
      <vt:lpstr>Logon Types</vt:lpstr>
      <vt:lpstr>Виявлення фактів друку документів</vt:lpstr>
      <vt:lpstr>Реєстр Windows</vt:lpstr>
      <vt:lpstr>Розташування файлів реєстру</vt:lpstr>
      <vt:lpstr>Важливі гілки Реєстру</vt:lpstr>
      <vt:lpstr>RecentDocs в Реєстрі</vt:lpstr>
      <vt:lpstr>UserAssist в Реєстрі</vt:lpstr>
      <vt:lpstr>MuiCache в Реєстрі</vt:lpstr>
      <vt:lpstr>USBSTOR в Реєстрі</vt:lpstr>
      <vt:lpstr>LogonUI в Реєстрі</vt:lpstr>
      <vt:lpstr>Автозапуск в Реєстрі</vt:lpstr>
      <vt:lpstr>Автозапуск в Реєстрі</vt:lpstr>
      <vt:lpstr>Файлова структура Linux</vt:lpstr>
      <vt:lpstr>Аналіз Linux</vt:lpstr>
      <vt:lpstr>Артефакти Linux</vt:lpstr>
      <vt:lpstr>Інтерфейси Linux</vt:lpstr>
      <vt:lpstr>Артефакти macOS</vt:lpstr>
      <vt:lpstr>ТЕМА</vt:lpstr>
      <vt:lpstr> Формати запису оперативної пам’яті</vt:lpstr>
      <vt:lpstr>Що можна знайти в дампі ОЗП</vt:lpstr>
      <vt:lpstr>Volatility</vt:lpstr>
      <vt:lpstr>Volatility</vt:lpstr>
      <vt:lpstr>Volatility</vt:lpstr>
      <vt:lpstr>ТЕМА</vt:lpstr>
      <vt:lpstr>Віртуальна машина для аналізу</vt:lpstr>
      <vt:lpstr>Криміналістичні інструменти</vt:lpstr>
      <vt:lpstr>PALADIN</vt:lpstr>
      <vt:lpstr>Основні можливості PALADIN</vt:lpstr>
      <vt:lpstr>PALADIN</vt:lpstr>
      <vt:lpstr>Kali Linux</vt:lpstr>
      <vt:lpstr>ТЕМА</vt:lpstr>
      <vt:lpstr>Труднощі отримання доказів  з мобільних пристроїв</vt:lpstr>
      <vt:lpstr>Методи дослідження мобільних пристроїв</vt:lpstr>
      <vt:lpstr>Докази на мобільних пристроях</vt:lpstr>
      <vt:lpstr>Визначення моделі</vt:lpstr>
      <vt:lpstr>Доступ до iPhone</vt:lpstr>
      <vt:lpstr>Захист даних в iPhone та Android</vt:lpstr>
      <vt:lpstr>Презентация PowerPoint</vt:lpstr>
      <vt:lpstr>Криміналістичні інструменти</vt:lpstr>
      <vt:lpstr>ТЕМА</vt:lpstr>
      <vt:lpstr>Модель OSI</vt:lpstr>
      <vt:lpstr>MAC-адреса</vt:lpstr>
      <vt:lpstr>IP-адреса</vt:lpstr>
      <vt:lpstr>Порти</vt:lpstr>
      <vt:lpstr>DNS</vt:lpstr>
      <vt:lpstr>URL</vt:lpstr>
      <vt:lpstr>Аналіз активності в Internet </vt:lpstr>
      <vt:lpstr>Історія</vt:lpstr>
      <vt:lpstr>Cache</vt:lpstr>
      <vt:lpstr>Cookies</vt:lpstr>
      <vt:lpstr>Закладки</vt:lpstr>
      <vt:lpstr>Завантаження</vt:lpstr>
      <vt:lpstr>Аналіз мережевої активності </vt:lpstr>
      <vt:lpstr>Диспетчер завдань</vt:lpstr>
      <vt:lpstr>Кеш DNS на клієнті</vt:lpstr>
      <vt:lpstr>Whois</vt:lpstr>
      <vt:lpstr>ARP cache</vt:lpstr>
      <vt:lpstr>netstat</vt:lpstr>
      <vt:lpstr>Сканування портів  </vt:lpstr>
      <vt:lpstr>Аналіз мережевого трафіку </vt:lpstr>
      <vt:lpstr>Wireshark</vt:lpstr>
      <vt:lpstr>Honeypot та Canarytokens </vt:lpstr>
      <vt:lpstr>Структура електронного листа </vt:lpstr>
      <vt:lpstr>Заголовок електронного листа </vt:lpstr>
      <vt:lpstr>Збір даних з соціальних мереж </vt:lpstr>
      <vt:lpstr>Завантаження всієї інформації з Facebook </vt:lpstr>
      <vt:lpstr>Завантаження всієї інформації з Telegram </vt:lpstr>
      <vt:lpstr>Хмарне середовище </vt:lpstr>
      <vt:lpstr>Складності роботи з хмарами </vt:lpstr>
      <vt:lpstr>Логування та артефакти хмарної активності </vt:lpstr>
      <vt:lpstr>Юрисдикція та доступ до даних </vt:lpstr>
      <vt:lpstr>IoT </vt:lpstr>
      <vt:lpstr>Shodan </vt:lpstr>
      <vt:lpstr>Використання Tor, VPN, проксі-серверів </vt:lpstr>
      <vt:lpstr>Техніки деанонімізації </vt:lpstr>
      <vt:lpstr>Темна мережа (Dark Web)</vt:lpstr>
      <vt:lpstr>Криптовалюти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Consulting</dc:title>
  <dc:creator>Expert</dc:creator>
  <cp:lastModifiedBy>Expert</cp:lastModifiedBy>
  <cp:revision>473</cp:revision>
  <dcterms:modified xsi:type="dcterms:W3CDTF">2025-07-21T14:15:12Z</dcterms:modified>
</cp:coreProperties>
</file>