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8" r:id="rId19"/>
    <p:sldId id="273" r:id="rId20"/>
    <p:sldId id="274" r:id="rId21"/>
    <p:sldId id="279" r:id="rId22"/>
    <p:sldId id="280" r:id="rId23"/>
    <p:sldId id="281" r:id="rId24"/>
    <p:sldId id="276" r:id="rId25"/>
    <p:sldId id="27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09"/>
  </p:normalViewPr>
  <p:slideViewPr>
    <p:cSldViewPr snapToGrid="0">
      <p:cViewPr varScale="1">
        <p:scale>
          <a:sx n="114" d="100"/>
          <a:sy n="114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ACC59-A3A5-EDB8-496B-CE5321CB2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ПОСТАНОВКА ЦІЛЕЙ В САМОМЕНЕДЖМЕНТІ </a:t>
            </a:r>
            <a:br>
              <a:rPr lang="ru-RU" dirty="0"/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1439A2-5AAA-4B80-2E34-774B9D762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2392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B695B2E-123C-ED48-2DD4-D7AD93F56D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6881" y="476250"/>
            <a:ext cx="9004300" cy="5905500"/>
          </a:xfrm>
        </p:spPr>
      </p:pic>
    </p:spTree>
    <p:extLst>
      <p:ext uri="{BB962C8B-B14F-4D97-AF65-F5344CB8AC3E}">
        <p14:creationId xmlns:p14="http://schemas.microsoft.com/office/powerpoint/2010/main" val="254237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7CE2A3-4D8B-24AE-9FAA-988FEF7B0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67990"/>
            <a:ext cx="11162371" cy="6122019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нижчеописані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[2].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ерудиція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інтуїція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сприйнятливість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критики, самокритика.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3701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C239F1-5608-CEBD-97D7-A6D42B45D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79141"/>
            <a:ext cx="10816683" cy="625583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сила;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2.2.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1338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BF4AE76-8AE9-C21E-6C46-85859EF374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9700" y="909095"/>
            <a:ext cx="9004300" cy="2743200"/>
          </a:xfrm>
        </p:spPr>
      </p:pic>
    </p:spTree>
    <p:extLst>
      <p:ext uri="{BB962C8B-B14F-4D97-AF65-F5344CB8AC3E}">
        <p14:creationId xmlns:p14="http://schemas.microsoft.com/office/powerpoint/2010/main" val="724184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B9C09A-3EBA-B683-E3F9-C1E960F33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6479"/>
            <a:ext cx="10897632" cy="6155472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негативного балансу,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бракувало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2.3).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ясно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згрупувати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(табл. 2.4).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D7A22C-B538-12EF-E570-496C262B5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239" y="1407376"/>
            <a:ext cx="7772400" cy="228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47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1324C13-8482-751B-2287-1CB0F7319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50" y="308769"/>
            <a:ext cx="9245600" cy="5994400"/>
          </a:xfrm>
        </p:spPr>
      </p:pic>
    </p:spTree>
    <p:extLst>
      <p:ext uri="{BB962C8B-B14F-4D97-AF65-F5344CB8AC3E}">
        <p14:creationId xmlns:p14="http://schemas.microsoft.com/office/powerpoint/2010/main" val="4015963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A7E1DE-7828-1F21-E941-808BD2A06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01445"/>
            <a:ext cx="10805532" cy="6066262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реальною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ситуацією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надбання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2.5) [2].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FAA22C-64CB-1C0A-D495-49CEBED89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873" y="1600510"/>
            <a:ext cx="7772400" cy="468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14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CD357B-7DBE-39E8-7AA3-5C948F049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45327"/>
            <a:ext cx="10905893" cy="6188927"/>
          </a:xfrm>
        </p:spPr>
        <p:txBody>
          <a:bodyPr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6.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Формулювання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реалізована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усвідомлена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та реальна.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Більшість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формулюють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загальними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фразами,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роблячи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таким чином,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недосяжними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хочу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книгу.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результат,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цілоі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 низки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зібрати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опрацювати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план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 абзац,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книга буде написана. </a:t>
            </a:r>
            <a:endParaRPr lang="ru-RU" sz="1600" dirty="0">
              <a:solidFill>
                <a:schemeClr val="tx1"/>
              </a:solidFill>
            </a:endParaRPr>
          </a:p>
          <a:p>
            <a:pPr algn="just"/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буда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конкретизована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розписана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приклади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(табл. 2.6). </a:t>
            </a:r>
            <a:endParaRPr lang="ru-RU" sz="1600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26BD0D3-9784-3D03-EEF3-D2ECC3E31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03" y="2067777"/>
            <a:ext cx="7772400" cy="207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87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37A535-9A69-4DDB-EF90-DC0A2D6CE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535259"/>
            <a:ext cx="8906012" cy="5506103"/>
          </a:xfrm>
        </p:spPr>
        <p:txBody>
          <a:bodyPr/>
          <a:lstStyle/>
          <a:p>
            <a:r>
              <a:rPr lang="uk-UA" dirty="0"/>
              <a:t> </a:t>
            </a:r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123FDB-7901-9F3C-7AB1-4DFFC0D02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568" y="891094"/>
            <a:ext cx="7084587" cy="479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13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0A4738-87C7-708E-B992-AE3A52F0F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23747"/>
            <a:ext cx="11262732" cy="6043960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8. Контроль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орієнтовані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часовии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інтервал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3) Головну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підціли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Прописати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домагатись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редагувати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447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B58A6A-184A-B15A-192C-D1D99D74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12595"/>
            <a:ext cx="11240429" cy="5865542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мета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руху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2.1).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6210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95DA24-8BB0-1B4A-04C9-AA3132B92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401445"/>
            <a:ext cx="11184673" cy="5876692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постановці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принципам.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Підпорядкованість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місіі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значима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незначним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Реальність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переконана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10000 $».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300 $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суму,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мету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реальна цифра.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Конкретність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прикладу: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а не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Контрольованість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Часовии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поїхати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море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схуднути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5 кг до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56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7235FB-3305-C1C4-0BC6-07060E98D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446049"/>
            <a:ext cx="11218127" cy="612201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будете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роки, 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часового ряду. При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шефа,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друзів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прийдеться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часом: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шлюб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улаштування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дитячии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садок, школу,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витікання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кредитах;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(Приклад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“часового ряду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̆”).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1971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D455D4-8EF6-6644-D533-88279F78C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3247" y="432729"/>
            <a:ext cx="8255000" cy="5524500"/>
          </a:xfrm>
        </p:spPr>
      </p:pic>
    </p:spTree>
    <p:extLst>
      <p:ext uri="{BB962C8B-B14F-4D97-AF65-F5344CB8AC3E}">
        <p14:creationId xmlns:p14="http://schemas.microsoft.com/office/powerpoint/2010/main" val="180843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5A9C36-B5CF-CB21-CA79-AF602FC1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323385"/>
            <a:ext cx="11062010" cy="5932449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ряд ставить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взаємозв'язок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датами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наше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гнучкою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скасувати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Узгодженість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узгодженою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середньостковими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Письмова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форма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докладніше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Тим самим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D7E22A-3042-EBA6-1CFD-722A9835A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158" y="1034740"/>
            <a:ext cx="7772400" cy="174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61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FEBF32-8BAE-143C-DFC6-BE6F08774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379141"/>
            <a:ext cx="10983951" cy="5943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теперішнього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детальніше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найпростіша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боїться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не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найбліьш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розповсюдженою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Твердження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«не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щирою метою.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протилежність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протилежності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проблемному стану.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публічним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на негативному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імітацію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«Як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оратор Марк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Тулліи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Цицерон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Уїнстон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Черчілль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порівняння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мене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не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тарілці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6954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BF27A8-FF3C-2C66-EC07-1E1484F1B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34537"/>
            <a:ext cx="11073161" cy="6166624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Дана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правила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страху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ораторському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гумору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припускає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неабиякі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логіку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мовби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я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комфортно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прямо зараз».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разом,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створять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527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7AFF4B5E-A278-15C1-9B88-07C5CDAE7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589" y="457201"/>
            <a:ext cx="9844368" cy="52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8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E1E5A9-E332-FF4E-03FA-3FC631B45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4"/>
            <a:ext cx="11262731" cy="626698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шанси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реальному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пов’зано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ваша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далеко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(табл. 2.1).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прислів’я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посієш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пожнеш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56985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73EC114-4F24-E95D-61EC-0F3CC5A00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8938" y="501650"/>
            <a:ext cx="7638212" cy="5965825"/>
          </a:xfrm>
        </p:spPr>
      </p:pic>
    </p:spTree>
    <p:extLst>
      <p:ext uri="{BB962C8B-B14F-4D97-AF65-F5344CB8AC3E}">
        <p14:creationId xmlns:p14="http://schemas.microsoft.com/office/powerpoint/2010/main" val="335296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FD100E0-DE1F-C934-E2C1-212C5B423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01444"/>
            <a:ext cx="11050858" cy="5887843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ставить.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Контроль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помріяти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голову,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базою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236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ABAD40-7953-9296-87FC-5C8675FFF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412595"/>
            <a:ext cx="11262732" cy="5999356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effectLst/>
                <a:latin typeface="TimesNewRomanPSMT"/>
              </a:rPr>
              <a:t>Для </a:t>
            </a:r>
            <a:r>
              <a:rPr lang="ru-RU" sz="1800" dirty="0" err="1">
                <a:effectLst/>
                <a:latin typeface="TimesNewRomanPSMT"/>
              </a:rPr>
              <a:t>виявлення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бажань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задати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собі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такі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: 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1) Як </a:t>
            </a:r>
            <a:r>
              <a:rPr lang="ru-RU" sz="1800" dirty="0" err="1">
                <a:effectLst/>
                <a:latin typeface="TimesNewRomanPSMT"/>
              </a:rPr>
              <a:t>протікало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дотепер</a:t>
            </a:r>
            <a:r>
              <a:rPr lang="ru-RU" sz="1800" dirty="0">
                <a:effectLst/>
                <a:latin typeface="TimesNewRomanPSMT"/>
              </a:rPr>
              <a:t> Ваше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2)  У </a:t>
            </a:r>
            <a:r>
              <a:rPr lang="ru-RU" sz="1800" dirty="0" err="1">
                <a:effectLst/>
                <a:latin typeface="TimesNewRomanPSMT"/>
              </a:rPr>
              <a:t>чому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найбільші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успіхи</a:t>
            </a:r>
            <a:r>
              <a:rPr lang="ru-RU" sz="1800" dirty="0">
                <a:effectLst/>
                <a:latin typeface="TimesNewRomanPSMT"/>
              </a:rPr>
              <a:t>?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невдачі</a:t>
            </a:r>
            <a:r>
              <a:rPr lang="ru-RU" sz="1800" dirty="0">
                <a:effectLst/>
                <a:latin typeface="TimesNewRomanPSMT"/>
              </a:rPr>
              <a:t>? У </a:t>
            </a:r>
            <a:r>
              <a:rPr lang="ru-RU" sz="1800" dirty="0" err="1">
                <a:effectLst/>
                <a:latin typeface="TimesNewRomanPSMT"/>
              </a:rPr>
              <a:t>професійніи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сфері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особистому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3)  Як Ви </a:t>
            </a:r>
            <a:r>
              <a:rPr lang="ru-RU" sz="1800" dirty="0" err="1">
                <a:effectLst/>
                <a:latin typeface="TimesNewRomanPSMT"/>
              </a:rPr>
              <a:t>уявляєте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майбутнє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4)  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5)  Де Ви себе </a:t>
            </a:r>
            <a:r>
              <a:rPr lang="ru-RU" sz="1800" dirty="0" err="1">
                <a:effectLst/>
                <a:latin typeface="TimesNewRomanPSMT"/>
              </a:rPr>
              <a:t>бачите</a:t>
            </a:r>
            <a:r>
              <a:rPr lang="ru-RU" sz="1800" dirty="0">
                <a:effectLst/>
                <a:latin typeface="TimesNewRomanPSMT"/>
              </a:rPr>
              <a:t> через 10, 20, 30...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6)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суперечать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одна </a:t>
            </a:r>
            <a:r>
              <a:rPr lang="ru-RU" sz="1800" dirty="0" err="1">
                <a:effectLst/>
                <a:latin typeface="TimesNewRomanPSMT"/>
              </a:rPr>
              <a:t>одніи</a:t>
            </a:r>
            <a:r>
              <a:rPr lang="ru-RU" sz="1800" dirty="0">
                <a:effectLst/>
                <a:latin typeface="TimesNewRomanPSMT"/>
              </a:rPr>
              <a:t>̆?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7)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існує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головна</a:t>
            </a:r>
            <a:r>
              <a:rPr lang="ru-RU" sz="1800" dirty="0">
                <a:effectLst/>
                <a:latin typeface="TimesNewRomanPSMT"/>
              </a:rPr>
              <a:t> мета,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проміжні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щодо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їі</a:t>
            </a:r>
            <a:r>
              <a:rPr lang="ru-RU" sz="1800" dirty="0">
                <a:effectLst/>
                <a:latin typeface="TimesNewRomanPSMT"/>
              </a:rPr>
              <a:t>̈ 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8)  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Ви можете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самі</a:t>
            </a:r>
            <a:r>
              <a:rPr lang="ru-RU" sz="1800" dirty="0">
                <a:effectLst/>
                <a:latin typeface="TimesNewRomanPSMT"/>
              </a:rPr>
              <a:t>, а для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Вам </a:t>
            </a:r>
            <a:r>
              <a:rPr lang="ru-RU" sz="1800" dirty="0" err="1">
                <a:effectLst/>
                <a:latin typeface="TimesNewRomanPSMT"/>
              </a:rPr>
              <a:t>потрібна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допомога</a:t>
            </a:r>
            <a:r>
              <a:rPr lang="ru-RU" sz="1800" dirty="0">
                <a:effectLst/>
                <a:latin typeface="TimesNewRomanPSMT"/>
              </a:rPr>
              <a:t>, над </a:t>
            </a:r>
            <a:r>
              <a:rPr lang="ru-RU" sz="1800" dirty="0" err="1">
                <a:effectLst/>
                <a:latin typeface="TimesNewRomanPSMT"/>
              </a:rPr>
              <a:t>якими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слабкими</a:t>
            </a:r>
            <a:r>
              <a:rPr lang="ru-RU" sz="1800" dirty="0">
                <a:effectLst/>
                <a:latin typeface="TimesNewRomanPSMT"/>
              </a:rPr>
              <a:t> сторонами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9)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поразки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удари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можуть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підстерігати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10) </a:t>
            </a:r>
            <a:r>
              <a:rPr lang="ru-RU" sz="1800" dirty="0" err="1">
                <a:effectLst/>
                <a:latin typeface="TimesNewRomanPSMT"/>
              </a:rPr>
              <a:t>Якого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рівня</a:t>
            </a:r>
            <a:r>
              <a:rPr lang="ru-RU" sz="1800" dirty="0">
                <a:effectLst/>
                <a:latin typeface="TimesNewRomanPSMT"/>
              </a:rPr>
              <a:t> доходу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домогтися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11) Де Ви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12)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важлива</a:t>
            </a:r>
            <a:r>
              <a:rPr lang="ru-RU" sz="1800" dirty="0">
                <a:effectLst/>
                <a:latin typeface="TimesNewRomanPSMT"/>
              </a:rPr>
              <a:t> для Вас  </a:t>
            </a:r>
            <a:r>
              <a:rPr lang="ru-RU" sz="1800" dirty="0" err="1">
                <a:effectLst/>
                <a:latin typeface="TimesNewRomanPSMT"/>
              </a:rPr>
              <a:t>могутність</a:t>
            </a:r>
            <a:r>
              <a:rPr lang="ru-RU" sz="1800" dirty="0">
                <a:effectLst/>
                <a:latin typeface="TimesNewRomanPSMT"/>
              </a:rPr>
              <a:t>  </a:t>
            </a:r>
            <a:r>
              <a:rPr lang="ru-RU" sz="1800" dirty="0" err="1">
                <a:effectLst/>
                <a:latin typeface="TimesNewRomanPSMT"/>
              </a:rPr>
              <a:t>організаціі</a:t>
            </a:r>
            <a:r>
              <a:rPr lang="ru-RU" sz="1800" dirty="0">
                <a:effectLst/>
                <a:latin typeface="TimesNewRomanPSMT"/>
              </a:rPr>
              <a:t>̈?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13) На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посаді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пік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кар’єри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14)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творча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інноваційна</a:t>
            </a:r>
            <a:r>
              <a:rPr lang="ru-RU" sz="1800" dirty="0">
                <a:effectLst/>
                <a:latin typeface="TimesNewRomanPSMT"/>
              </a:rPr>
              <a:t> Ваша робота?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15)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прогноз </a:t>
            </a:r>
            <a:r>
              <a:rPr lang="ru-RU" sz="1800" dirty="0" err="1">
                <a:effectLst/>
                <a:latin typeface="TimesNewRomanPSMT"/>
              </a:rPr>
              <a:t>розвитку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галузі</a:t>
            </a:r>
            <a:r>
              <a:rPr lang="ru-RU" sz="1800" dirty="0">
                <a:effectLst/>
                <a:latin typeface="TimesNewRomanPSMT"/>
              </a:rPr>
              <a:t>, в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Ви зараз </a:t>
            </a:r>
            <a:r>
              <a:rPr lang="ru-RU" sz="1800" dirty="0" err="1">
                <a:effectLst/>
                <a:latin typeface="TimesNewRomanPSMT"/>
              </a:rPr>
              <a:t>працюєте</a:t>
            </a:r>
            <a:r>
              <a:rPr lang="ru-RU" sz="1800" dirty="0">
                <a:effectLst/>
                <a:latin typeface="TimesNewRomanPSMT"/>
              </a:rPr>
              <a:t>, через 10–20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16) </a:t>
            </a:r>
            <a:r>
              <a:rPr lang="ru-RU" sz="1800" dirty="0" err="1">
                <a:effectLst/>
                <a:latin typeface="TimesNewRomanPSMT"/>
              </a:rPr>
              <a:t>Якби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підприємцем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бізнес</a:t>
            </a:r>
            <a:r>
              <a:rPr lang="ru-RU" sz="1800" dirty="0">
                <a:effectLst/>
                <a:latin typeface="TimesNewRomanPSMT"/>
              </a:rPr>
              <a:t> Ви б створили?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17)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Ви,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пам’ятали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майбутньому</a:t>
            </a:r>
            <a:r>
              <a:rPr lang="ru-RU" sz="1800" dirty="0">
                <a:effectLst/>
                <a:latin typeface="TimesNewRomanPSMT"/>
              </a:rPr>
              <a:t> і за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вчинки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2290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B6A30C-8550-167C-1777-D8D1C0BF2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09" y="356839"/>
            <a:ext cx="10783229" cy="6200078"/>
          </a:xfrm>
        </p:spPr>
        <p:txBody>
          <a:bodyPr/>
          <a:lstStyle/>
          <a:p>
            <a:pPr algn="just"/>
            <a:r>
              <a:rPr lang="ru-RU" sz="1800" b="1" dirty="0" err="1">
                <a:effectLst/>
                <a:latin typeface="TimesNewRomanPS"/>
              </a:rPr>
              <a:t>Етап</a:t>
            </a:r>
            <a:r>
              <a:rPr lang="ru-RU" sz="1800" b="1" dirty="0">
                <a:effectLst/>
                <a:latin typeface="TimesNewRomanPS"/>
              </a:rPr>
              <a:t> 2. </a:t>
            </a:r>
            <a:r>
              <a:rPr lang="ru-RU" sz="1800" b="1" dirty="0" err="1">
                <a:effectLst/>
                <a:latin typeface="TimesNewRomanPS"/>
              </a:rPr>
              <a:t>Моделювання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майбутнього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мовби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стан і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Дошка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журналів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ілюструють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відпустку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Дубаі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найдорожчому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нагальною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ремонт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квартирі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переїхати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орендованоі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квартири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принесе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короткочасне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потреба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актуальною.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потребами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Потреба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спонукає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стійка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настроєм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повноцінну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222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92AA25-152B-045F-F341-C46C6D254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45689"/>
            <a:ext cx="11162371" cy="624468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Ранжування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чином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ними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розташувати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порядку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 до 10.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яке практично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2.2),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номер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(«1» – перше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«-1» – альтернатива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10-бальною шкалою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(0 – не хочу, 10 – хочу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влаштовують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правило – основному і альтернативному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буде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Центр колеса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«0»,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«10».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проставили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колеса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66553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</TotalTime>
  <Words>3426</Words>
  <Application>Microsoft Macintosh PowerPoint</Application>
  <PresentationFormat>Широкоэкранный</PresentationFormat>
  <Paragraphs>110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Times New Roman</vt:lpstr>
      <vt:lpstr>TimesNewRomanPS</vt:lpstr>
      <vt:lpstr>TimesNewRomanPSMT</vt:lpstr>
      <vt:lpstr>Trebuchet MS</vt:lpstr>
      <vt:lpstr>Wingdings 3</vt:lpstr>
      <vt:lpstr>Facet</vt:lpstr>
      <vt:lpstr>ПОСТАНОВКА ЦІЛЕЙ В САМОМЕНЕДЖМЕНТІ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ПОСТАНОВКА ЦІЛЕЙ В САМОМЕНЕДЖМЕНТІ  </dc:title>
  <dc:creator>Александр Ткачук</dc:creator>
  <cp:lastModifiedBy>Александр Ткачук</cp:lastModifiedBy>
  <cp:revision>25</cp:revision>
  <dcterms:created xsi:type="dcterms:W3CDTF">2024-02-09T20:12:51Z</dcterms:created>
  <dcterms:modified xsi:type="dcterms:W3CDTF">2024-02-12T15:32:22Z</dcterms:modified>
</cp:coreProperties>
</file>