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96" r:id="rId3"/>
    <p:sldId id="297" r:id="rId4"/>
  </p:sldIdLst>
  <p:sldSz cx="12192000" cy="6858000"/>
  <p:notesSz cx="6858000" cy="9144000"/>
  <p:defaultTextStyle>
    <a:defPPr>
      <a:defRPr lang="uk-UA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Помірний стиль 2 –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844" autoAdjust="0"/>
    <p:restoredTop sz="94660"/>
  </p:normalViewPr>
  <p:slideViewPr>
    <p:cSldViewPr snapToGrid="0">
      <p:cViewPr varScale="1">
        <p:scale>
          <a:sx n="67" d="100"/>
          <a:sy n="67" d="100"/>
        </p:scale>
        <p:origin x="956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Пі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uk-UA"/>
              <a:t>Клацніть, щоб редагувати стиль зразка підзаголовка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D70F072C-D523-4623-A1B9-4BEE511BA5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8B8D39-EB27-4D82-BD67-D6F347A96BF8}" type="datetimeFigureOut">
              <a:rPr lang="uk-UA"/>
              <a:pPr>
                <a:defRPr/>
              </a:pPr>
              <a:t>13.06.2022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0882EF69-6075-4E13-9952-9B564C8CE9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A972BC95-4641-496C-822D-58AD6ECADD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76B610-9B87-4763-A0E7-CAE8288EE377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1386041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 advClick="0" advTm="7000">
        <p:randomBar dir="vert"/>
      </p:transition>
    </mc:Choice>
    <mc:Fallback xmlns="">
      <p:transition spd="slow" advClick="0" advTm="7000">
        <p:randomBar dir="vert"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665AB021-C675-49FF-8C9D-59C8BEA2D5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73F2BC-FBE2-4DC5-B549-D0DF64FEF78B}" type="datetimeFigureOut">
              <a:rPr lang="uk-UA"/>
              <a:pPr>
                <a:defRPr/>
              </a:pPr>
              <a:t>13.06.2022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FB5D7D3B-2B2C-4ABA-9E66-B998BC2DD6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A50DC0A9-E2C9-4160-A0BA-339071DF64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83AD62-BCD5-41DB-AA53-4304E388D3E9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1076590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 advClick="0" advTm="7000">
        <p:randomBar dir="vert"/>
      </p:transition>
    </mc:Choice>
    <mc:Fallback xmlns="">
      <p:transition spd="slow" advClick="0" advTm="7000">
        <p:randomBar dir="vert"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и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EE4842F9-9EB4-4710-B4DF-F418DAFEAC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ED585E-AD34-4C05-9FC9-856995C2BEE1}" type="datetimeFigureOut">
              <a:rPr lang="uk-UA"/>
              <a:pPr>
                <a:defRPr/>
              </a:pPr>
              <a:t>13.06.2022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D34EABB5-CB50-444F-896C-0D3D2F226A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E984560E-2AA7-4F71-9E5A-677CE176F0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199B46-477C-4488-8123-9A5E92FCF12C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3377552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 advClick="0" advTm="7000">
        <p:randomBar dir="vert"/>
      </p:transition>
    </mc:Choice>
    <mc:Fallback xmlns="">
      <p:transition spd="slow" advClick="0" advTm="7000">
        <p:randomBar dir="vert"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Назва та вмі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2A968666-50A8-41D5-8FCE-BCC5A0F373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7518EE-38C0-41B1-9827-41B103AAB296}" type="datetimeFigureOut">
              <a:rPr lang="uk-UA"/>
              <a:pPr>
                <a:defRPr/>
              </a:pPr>
              <a:t>13.06.2022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9E830956-2A8D-461D-8011-DABA63E353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77F98EBE-63D5-4FBF-8FDF-FC6348A407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D1BEF0-2D29-4775-BBBF-1F2DF423E726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3598979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 advClick="0" advTm="7000">
        <p:randomBar dir="vert"/>
      </p:transition>
    </mc:Choice>
    <mc:Fallback xmlns="">
      <p:transition spd="slow" advClick="0" advTm="7000">
        <p:randomBar dir="vert"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Назва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2D042EF5-06F8-4EC6-B4AB-C90FF83C3F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0EFBBF-15FC-471A-9399-5F16C227BFEF}" type="datetimeFigureOut">
              <a:rPr lang="uk-UA"/>
              <a:pPr>
                <a:defRPr/>
              </a:pPr>
              <a:t>13.06.2022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CC3A287E-1766-4860-A98F-09E95B45D4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92ED2022-6DCB-4709-AB26-78EDDF7028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BD2250-3119-4B39-B13A-6CBE8A434F36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1228534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 advClick="0" advTm="7000">
        <p:randomBar dir="vert"/>
      </p:transition>
    </mc:Choice>
    <mc:Fallback xmlns="">
      <p:transition spd="slow" advClick="0" advTm="7000">
        <p:randomBar dir="vert"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’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місту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5" name="Місце для дати 3">
            <a:extLst>
              <a:ext uri="{FF2B5EF4-FFF2-40B4-BE49-F238E27FC236}">
                <a16:creationId xmlns:a16="http://schemas.microsoft.com/office/drawing/2014/main" id="{9B71549F-2CA2-475B-9B28-DF3A87229C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2F29CD-6159-4722-B556-828A0B715F5F}" type="datetimeFigureOut">
              <a:rPr lang="uk-UA"/>
              <a:pPr>
                <a:defRPr/>
              </a:pPr>
              <a:t>13.06.2022</a:t>
            </a:fld>
            <a:endParaRPr lang="uk-UA"/>
          </a:p>
        </p:txBody>
      </p:sp>
      <p:sp>
        <p:nvSpPr>
          <p:cNvPr id="6" name="Місце для нижнього колонтитула 4">
            <a:extLst>
              <a:ext uri="{FF2B5EF4-FFF2-40B4-BE49-F238E27FC236}">
                <a16:creationId xmlns:a16="http://schemas.microsoft.com/office/drawing/2014/main" id="{BBDF6973-62F3-48E9-90F0-03282A9FA8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7" name="Місце для номера слайда 5">
            <a:extLst>
              <a:ext uri="{FF2B5EF4-FFF2-40B4-BE49-F238E27FC236}">
                <a16:creationId xmlns:a16="http://schemas.microsoft.com/office/drawing/2014/main" id="{F467EA45-8300-4D65-B843-1F20CCDABA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B09301-4898-4A20-9217-9E21E93167E3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4064359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 advClick="0" advTm="7000">
        <p:randomBar dir="vert"/>
      </p:transition>
    </mc:Choice>
    <mc:Fallback xmlns="">
      <p:transition spd="slow" advClick="0" advTm="7000">
        <p:randomBar dir="vert"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5" name="Місце для тексту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6" name="Місце для вмісту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7" name="Місце для дати 3">
            <a:extLst>
              <a:ext uri="{FF2B5EF4-FFF2-40B4-BE49-F238E27FC236}">
                <a16:creationId xmlns:a16="http://schemas.microsoft.com/office/drawing/2014/main" id="{AFD0389A-C6FC-4AA5-8109-7236FEABD9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11F696-D4B6-4928-8C84-433B15800AE9}" type="datetimeFigureOut">
              <a:rPr lang="uk-UA"/>
              <a:pPr>
                <a:defRPr/>
              </a:pPr>
              <a:t>13.06.2022</a:t>
            </a:fld>
            <a:endParaRPr lang="uk-UA"/>
          </a:p>
        </p:txBody>
      </p:sp>
      <p:sp>
        <p:nvSpPr>
          <p:cNvPr id="8" name="Місце для нижнього колонтитула 4">
            <a:extLst>
              <a:ext uri="{FF2B5EF4-FFF2-40B4-BE49-F238E27FC236}">
                <a16:creationId xmlns:a16="http://schemas.microsoft.com/office/drawing/2014/main" id="{E617FF6C-18D4-4763-9DFF-0B3EE86104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9" name="Місце для номера слайда 5">
            <a:extLst>
              <a:ext uri="{FF2B5EF4-FFF2-40B4-BE49-F238E27FC236}">
                <a16:creationId xmlns:a16="http://schemas.microsoft.com/office/drawing/2014/main" id="{2C12C587-B16E-4B52-9866-ED8C1B1964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B10714-741F-46FE-93FD-AF8DC118B76E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1871658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 advClick="0" advTm="7000">
        <p:randomBar dir="vert"/>
      </p:transition>
    </mc:Choice>
    <mc:Fallback xmlns="">
      <p:transition spd="slow" advClick="0" advTm="7000">
        <p:randomBar dir="vert"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дати 3">
            <a:extLst>
              <a:ext uri="{FF2B5EF4-FFF2-40B4-BE49-F238E27FC236}">
                <a16:creationId xmlns:a16="http://schemas.microsoft.com/office/drawing/2014/main" id="{733D192C-AB60-490B-B8AA-B8911B53D0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EAB071-1DB6-4BC6-855D-83FE00166590}" type="datetimeFigureOut">
              <a:rPr lang="uk-UA"/>
              <a:pPr>
                <a:defRPr/>
              </a:pPr>
              <a:t>13.06.2022</a:t>
            </a:fld>
            <a:endParaRPr lang="uk-UA"/>
          </a:p>
        </p:txBody>
      </p:sp>
      <p:sp>
        <p:nvSpPr>
          <p:cNvPr id="4" name="Місце для нижнього колонтитула 4">
            <a:extLst>
              <a:ext uri="{FF2B5EF4-FFF2-40B4-BE49-F238E27FC236}">
                <a16:creationId xmlns:a16="http://schemas.microsoft.com/office/drawing/2014/main" id="{5748B6B2-9463-45D4-97D1-552E39926D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5" name="Місце для номера слайда 5">
            <a:extLst>
              <a:ext uri="{FF2B5EF4-FFF2-40B4-BE49-F238E27FC236}">
                <a16:creationId xmlns:a16="http://schemas.microsoft.com/office/drawing/2014/main" id="{D172CA0B-A907-4949-83D9-555C096C51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DC4250-7B1D-4687-8D39-2874BCF5BDB5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5652573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 advClick="0" advTm="7000">
        <p:randomBar dir="vert"/>
      </p:transition>
    </mc:Choice>
    <mc:Fallback xmlns="">
      <p:transition spd="slow" advClick="0" advTm="7000">
        <p:randomBar dir="vert"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дати 3">
            <a:extLst>
              <a:ext uri="{FF2B5EF4-FFF2-40B4-BE49-F238E27FC236}">
                <a16:creationId xmlns:a16="http://schemas.microsoft.com/office/drawing/2014/main" id="{4ADBF24D-0A07-41A0-9249-5A9CF9BA15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608345-4975-4966-B7D5-1563F728D0C9}" type="datetimeFigureOut">
              <a:rPr lang="uk-UA"/>
              <a:pPr>
                <a:defRPr/>
              </a:pPr>
              <a:t>13.06.2022</a:t>
            </a:fld>
            <a:endParaRPr lang="uk-UA"/>
          </a:p>
        </p:txBody>
      </p:sp>
      <p:sp>
        <p:nvSpPr>
          <p:cNvPr id="3" name="Місце для нижнього колонтитула 4">
            <a:extLst>
              <a:ext uri="{FF2B5EF4-FFF2-40B4-BE49-F238E27FC236}">
                <a16:creationId xmlns:a16="http://schemas.microsoft.com/office/drawing/2014/main" id="{F350A28C-940F-404C-9985-8327011C75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4" name="Місце для номера слайда 5">
            <a:extLst>
              <a:ext uri="{FF2B5EF4-FFF2-40B4-BE49-F238E27FC236}">
                <a16:creationId xmlns:a16="http://schemas.microsoft.com/office/drawing/2014/main" id="{14879CE7-15EC-4553-9F49-3DC505A67C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E98838-C8C2-43E6-8F5E-78A83500E9FC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5594136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 advClick="0" advTm="7000">
        <p:randomBar dir="vert"/>
      </p:transition>
    </mc:Choice>
    <mc:Fallback xmlns="">
      <p:transition spd="slow" advClick="0" advTm="7000">
        <p:randomBar dir="vert"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Місце для дати 3">
            <a:extLst>
              <a:ext uri="{FF2B5EF4-FFF2-40B4-BE49-F238E27FC236}">
                <a16:creationId xmlns:a16="http://schemas.microsoft.com/office/drawing/2014/main" id="{D6B9EF19-C346-4C05-A95A-24B28F1F35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0610A8-05F3-4877-9446-8F9087D8BD8A}" type="datetimeFigureOut">
              <a:rPr lang="uk-UA"/>
              <a:pPr>
                <a:defRPr/>
              </a:pPr>
              <a:t>13.06.2022</a:t>
            </a:fld>
            <a:endParaRPr lang="uk-UA"/>
          </a:p>
        </p:txBody>
      </p:sp>
      <p:sp>
        <p:nvSpPr>
          <p:cNvPr id="6" name="Місце для нижнього колонтитула 4">
            <a:extLst>
              <a:ext uri="{FF2B5EF4-FFF2-40B4-BE49-F238E27FC236}">
                <a16:creationId xmlns:a16="http://schemas.microsoft.com/office/drawing/2014/main" id="{9E043757-CD8B-4088-903F-9F1009421A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7" name="Місце для номера слайда 5">
            <a:extLst>
              <a:ext uri="{FF2B5EF4-FFF2-40B4-BE49-F238E27FC236}">
                <a16:creationId xmlns:a16="http://schemas.microsoft.com/office/drawing/2014/main" id="{A9D7E262-B923-409A-803A-EAC4113623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F2CCF8-59C6-4E11-A0D4-144753F0412C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6344637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 advClick="0" advTm="7000">
        <p:randomBar dir="vert"/>
      </p:transition>
    </mc:Choice>
    <mc:Fallback xmlns="">
      <p:transition spd="slow" advClick="0" advTm="7000">
        <p:randomBar dir="vert"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зображення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uk-UA" noProof="0"/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Місце для дати 3">
            <a:extLst>
              <a:ext uri="{FF2B5EF4-FFF2-40B4-BE49-F238E27FC236}">
                <a16:creationId xmlns:a16="http://schemas.microsoft.com/office/drawing/2014/main" id="{51A0B265-52F9-4CC1-8D7F-AE92A392BD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12B228-F275-4CBF-B830-56275ADCDFC5}" type="datetimeFigureOut">
              <a:rPr lang="uk-UA"/>
              <a:pPr>
                <a:defRPr/>
              </a:pPr>
              <a:t>13.06.2022</a:t>
            </a:fld>
            <a:endParaRPr lang="uk-UA"/>
          </a:p>
        </p:txBody>
      </p:sp>
      <p:sp>
        <p:nvSpPr>
          <p:cNvPr id="6" name="Місце для нижнього колонтитула 4">
            <a:extLst>
              <a:ext uri="{FF2B5EF4-FFF2-40B4-BE49-F238E27FC236}">
                <a16:creationId xmlns:a16="http://schemas.microsoft.com/office/drawing/2014/main" id="{4629063C-25EC-435A-AAAB-408CAE5F24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7" name="Місце для номера слайда 5">
            <a:extLst>
              <a:ext uri="{FF2B5EF4-FFF2-40B4-BE49-F238E27FC236}">
                <a16:creationId xmlns:a16="http://schemas.microsoft.com/office/drawing/2014/main" id="{5C0FC189-272C-49DA-A0C4-AA86630BB1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55E220-48EB-4428-896B-052145498BC1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8198436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 advClick="0" advTm="7000">
        <p:randomBar dir="vert"/>
      </p:transition>
    </mc:Choice>
    <mc:Fallback xmlns="">
      <p:transition spd="slow" advClick="0" advTm="7000">
        <p:randomBar dir="vert"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Місце для заголовка 1">
            <a:extLst>
              <a:ext uri="{FF2B5EF4-FFF2-40B4-BE49-F238E27FC236}">
                <a16:creationId xmlns:a16="http://schemas.microsoft.com/office/drawing/2014/main" id="{F79AEF20-A6BC-4D6F-8570-959DFC41F93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uk-UA" altLang="uk-UA"/>
              <a:t>Клацніть, щоб редагувати стиль зразка заголовка</a:t>
            </a:r>
          </a:p>
        </p:txBody>
      </p:sp>
      <p:sp>
        <p:nvSpPr>
          <p:cNvPr id="1027" name="Місце для тексту 2">
            <a:extLst>
              <a:ext uri="{FF2B5EF4-FFF2-40B4-BE49-F238E27FC236}">
                <a16:creationId xmlns:a16="http://schemas.microsoft.com/office/drawing/2014/main" id="{3E1D69C1-D298-4223-AC3B-A0DBA573272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uk-UA" altLang="uk-UA"/>
              <a:t>Клацніть, щоб відредагувати стилі зразків тексту</a:t>
            </a:r>
          </a:p>
          <a:p>
            <a:pPr lvl="1"/>
            <a:r>
              <a:rPr lang="uk-UA" altLang="uk-UA"/>
              <a:t>Другий рівень</a:t>
            </a:r>
          </a:p>
          <a:p>
            <a:pPr lvl="2"/>
            <a:r>
              <a:rPr lang="uk-UA" altLang="uk-UA"/>
              <a:t>Третій рівень</a:t>
            </a:r>
          </a:p>
          <a:p>
            <a:pPr lvl="3"/>
            <a:r>
              <a:rPr lang="uk-UA" altLang="uk-UA"/>
              <a:t>Четвертий рівень</a:t>
            </a:r>
          </a:p>
          <a:p>
            <a:pPr lvl="4"/>
            <a:r>
              <a:rPr lang="uk-UA" altLang="uk-UA"/>
              <a:t>П’ятий рівень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0D085119-7204-48DA-AE5A-B81378D4C1E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05438C90-6330-4602-93C7-CCDF39B12CBB}" type="datetimeFigureOut">
              <a:rPr lang="uk-UA"/>
              <a:pPr>
                <a:defRPr/>
              </a:pPr>
              <a:t>13.06.2022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65C3E8A6-1BC1-4DCA-AA51-A67B3D6A669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4DEEF12A-766B-4C3F-9043-E6A99429D33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35E670F-A170-458F-A247-328FDDEFE160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3000" advClick="0" advTm="7000">
        <p:randomBar dir="vert"/>
      </p:transition>
    </mc:Choice>
    <mc:Fallback xmlns="">
      <p:transition spd="slow" advClick="0" advTm="7000">
        <p:randomBar dir="vert"/>
      </p:transition>
    </mc:Fallback>
  </mc:AlternateConten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learn.unity.com/course/introduction-to-xr-vr-ar-and-mr-foundations?uv=2018.4" TargetMode="External"/><Relationship Id="rId2" Type="http://schemas.openxmlformats.org/officeDocument/2006/relationships/hyperlink" Target="https://www.coursera.org/learn/mobile-vr-app-development-unity?action=enroll" TargetMode="Externa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learn.unity.com/course/introduction-to-xr-vr-ar-and-mr-foundations?uv=2018.4" TargetMode="External"/><Relationship Id="rId2" Type="http://schemas.openxmlformats.org/officeDocument/2006/relationships/hyperlink" Target="https://www.coursera.org/learn/mobile-vr-app-development-unity?action=enroll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Заголовок 1">
            <a:extLst>
              <a:ext uri="{FF2B5EF4-FFF2-40B4-BE49-F238E27FC236}">
                <a16:creationId xmlns:a16="http://schemas.microsoft.com/office/drawing/2014/main" id="{CA9B1A79-9117-495B-B87C-08648ED7CC8D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1524000" y="1122363"/>
            <a:ext cx="9144000" cy="2754312"/>
          </a:xfrm>
        </p:spPr>
        <p:txBody>
          <a:bodyPr/>
          <a:lstStyle/>
          <a:p>
            <a:pPr eaLnBrk="1" hangingPunct="1"/>
            <a:r>
              <a:rPr lang="ru-RU" altLang="uk-UA" dirty="0"/>
              <a:t>Лек</a:t>
            </a:r>
            <a:br>
              <a:rPr lang="ru-RU" altLang="uk-UA" dirty="0"/>
            </a:br>
            <a:r>
              <a:rPr lang="en-US" altLang="uk-UA" dirty="0">
                <a:latin typeface="Roboto" panose="02000000000000000000" pitchFamily="2" charset="0"/>
              </a:rPr>
              <a:t>VR</a:t>
            </a:r>
            <a:br>
              <a:rPr lang="en-US" altLang="uk-UA" dirty="0">
                <a:latin typeface="Roboto" panose="02000000000000000000" pitchFamily="2" charset="0"/>
              </a:rPr>
            </a:br>
            <a:r>
              <a:rPr lang="ru-RU" altLang="uk-UA" dirty="0" err="1">
                <a:latin typeface="Roboto" panose="02000000000000000000" pitchFamily="2" charset="0"/>
              </a:rPr>
              <a:t>курси</a:t>
            </a:r>
            <a:r>
              <a:rPr lang="ru-RU" altLang="uk-UA" dirty="0">
                <a:latin typeface="Roboto" panose="02000000000000000000" pitchFamily="2" charset="0"/>
              </a:rPr>
              <a:t> </a:t>
            </a:r>
            <a:r>
              <a:rPr lang="en-US" altLang="uk-UA" dirty="0">
                <a:latin typeface="Roboto" panose="02000000000000000000" pitchFamily="2" charset="0"/>
              </a:rPr>
              <a:t>VR</a:t>
            </a:r>
            <a:endParaRPr lang="uk-UA" altLang="uk-UA" dirty="0"/>
          </a:p>
        </p:txBody>
      </p:sp>
      <p:sp>
        <p:nvSpPr>
          <p:cNvPr id="2051" name="Підзаголовок 2">
            <a:extLst>
              <a:ext uri="{FF2B5EF4-FFF2-40B4-BE49-F238E27FC236}">
                <a16:creationId xmlns:a16="http://schemas.microsoft.com/office/drawing/2014/main" id="{E4A28656-5E75-4B60-99E6-0B4F9852B002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5568950" y="5999163"/>
            <a:ext cx="6196013" cy="563562"/>
          </a:xfrm>
        </p:spPr>
        <p:txBody>
          <a:bodyPr/>
          <a:lstStyle/>
          <a:p>
            <a:pPr eaLnBrk="1" hangingPunct="1"/>
            <a:r>
              <a:rPr lang="ru-RU" altLang="uk-UA"/>
              <a:t>Викладач </a:t>
            </a:r>
            <a:r>
              <a:rPr lang="en-US" altLang="uk-UA"/>
              <a:t>Ph.D</a:t>
            </a:r>
            <a:r>
              <a:rPr lang="uk-UA" altLang="uk-UA"/>
              <a:t>, в.о. зав.каф. КН </a:t>
            </a:r>
            <a:r>
              <a:rPr lang="ru-RU" altLang="uk-UA"/>
              <a:t>Граф М.С.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 advClick="0" advTm="7000">
        <p:randomBar dir="vert"/>
      </p:transition>
    </mc:Choice>
    <mc:Fallback xmlns="">
      <p:transition spd="slow" advClick="0" advTm="7000">
        <p:randomBar dir="vert"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3584F5FC-5F0A-40D2-8043-021B6E713837}"/>
              </a:ext>
            </a:extLst>
          </p:cNvPr>
          <p:cNvSpPr txBox="1"/>
          <p:nvPr/>
        </p:nvSpPr>
        <p:spPr>
          <a:xfrm>
            <a:off x="586249" y="324153"/>
            <a:ext cx="10946990" cy="526297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sz="3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Самостійно опрацювати курси:</a:t>
            </a:r>
          </a:p>
          <a:p>
            <a:pPr marL="514350" indent="-514350">
              <a:buAutoNum type="arabicPeriod"/>
            </a:pPr>
            <a:r>
              <a:rPr lang="en-US" sz="3200" dirty="0">
                <a:hlinkClick r:id="rId2"/>
              </a:rPr>
              <a:t>https://www.coursera.org/learn/mobile-vr-app-development-unity?action=enroll</a:t>
            </a:r>
            <a:endParaRPr lang="en-US" sz="3200" dirty="0"/>
          </a:p>
          <a:p>
            <a:pPr marL="742950" indent="-742950">
              <a:buAutoNum type="arabicPeriod"/>
            </a:pPr>
            <a:r>
              <a:rPr lang="en-US" sz="3200" dirty="0">
                <a:hlinkClick r:id="rId3"/>
              </a:rPr>
              <a:t>https://learn.unity.com/course/introduction-to-xr-vr-ar-and-mr-foundations?uv=2018.4</a:t>
            </a:r>
            <a:endParaRPr lang="ru-RU" sz="3200" dirty="0"/>
          </a:p>
          <a:p>
            <a:r>
              <a:rPr lang="ru-RU" sz="3200" dirty="0" err="1"/>
              <a:t>Продемонструвати</a:t>
            </a:r>
            <a:r>
              <a:rPr lang="ru-RU" sz="3200" dirty="0"/>
              <a:t> </a:t>
            </a:r>
            <a:r>
              <a:rPr lang="ru-RU" sz="3200" dirty="0" err="1"/>
              <a:t>викладачу</a:t>
            </a:r>
            <a:r>
              <a:rPr lang="ru-RU" sz="3200" dirty="0"/>
              <a:t>, </a:t>
            </a:r>
            <a:r>
              <a:rPr lang="ru-RU" sz="3200" dirty="0" err="1"/>
              <a:t>що</a:t>
            </a:r>
            <a:r>
              <a:rPr lang="ru-RU" sz="3200" dirty="0"/>
              <a:t> курс пройдено: </a:t>
            </a:r>
            <a:r>
              <a:rPr lang="ru-RU" sz="3200" dirty="0" err="1"/>
              <a:t>сертиф</a:t>
            </a:r>
            <a:r>
              <a:rPr lang="uk-UA" sz="3200" dirty="0" err="1"/>
              <a:t>ікат</a:t>
            </a:r>
            <a:r>
              <a:rPr lang="uk-UA" sz="3200" dirty="0"/>
              <a:t> або відповідна відмітка на ресурсі.</a:t>
            </a:r>
            <a:endParaRPr lang="en-US" sz="3200" dirty="0"/>
          </a:p>
          <a:p>
            <a:endParaRPr lang="en-US" sz="3200" dirty="0"/>
          </a:p>
          <a:p>
            <a:r>
              <a:rPr lang="ru-RU" sz="3200" dirty="0" err="1"/>
              <a:t>Додатковий</a:t>
            </a:r>
            <a:r>
              <a:rPr lang="ru-RU" sz="3200" dirty="0"/>
              <a:t> курс:</a:t>
            </a:r>
          </a:p>
          <a:p>
            <a:r>
              <a:rPr lang="en-US" sz="3600" dirty="0"/>
              <a:t>https://learn.unity.com/course/create-with-vr</a:t>
            </a:r>
            <a:endParaRPr lang="uk-UA" sz="3600" dirty="0"/>
          </a:p>
        </p:txBody>
      </p:sp>
    </p:spTree>
    <p:extLst>
      <p:ext uri="{BB962C8B-B14F-4D97-AF65-F5344CB8AC3E}">
        <p14:creationId xmlns:p14="http://schemas.microsoft.com/office/powerpoint/2010/main" val="23217310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 advClick="0" advTm="12000">
        <p:randomBar dir="vert"/>
      </p:transition>
    </mc:Choice>
    <mc:Fallback xmlns="">
      <p:transition spd="slow" advClick="0" advTm="12000">
        <p:randomBar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7ECD38B2-5FCA-4B84-B682-D7D5B093CBD9}"/>
              </a:ext>
            </a:extLst>
          </p:cNvPr>
          <p:cNvSpPr txBox="1"/>
          <p:nvPr/>
        </p:nvSpPr>
        <p:spPr>
          <a:xfrm>
            <a:off x="586249" y="324153"/>
            <a:ext cx="10946990" cy="427809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sz="3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Самостійно опрацювати курси:</a:t>
            </a:r>
          </a:p>
          <a:p>
            <a:pPr marL="514350" indent="-514350">
              <a:buAutoNum type="arabicPeriod"/>
            </a:pPr>
            <a:r>
              <a:rPr lang="en-US" sz="3200" dirty="0">
                <a:hlinkClick r:id="rId2"/>
              </a:rPr>
              <a:t>https://www.coursera.org/learn/mobile-vr-app-development-unity?action=enroll</a:t>
            </a:r>
            <a:endParaRPr lang="en-US" sz="3200" dirty="0"/>
          </a:p>
          <a:p>
            <a:pPr marL="742950" indent="-742950">
              <a:buAutoNum type="arabicPeriod"/>
            </a:pPr>
            <a:r>
              <a:rPr lang="en-US" sz="3200" dirty="0">
                <a:hlinkClick r:id="rId3"/>
              </a:rPr>
              <a:t>https://learn.unity.com/course/introduction-to-xr-vr-ar-and-mr-foundations?uv=2018.4</a:t>
            </a:r>
            <a:endParaRPr lang="ru-RU" sz="3200" dirty="0"/>
          </a:p>
          <a:p>
            <a:endParaRPr lang="en-US" sz="3200" dirty="0"/>
          </a:p>
          <a:p>
            <a:r>
              <a:rPr lang="ru-RU" sz="3200" dirty="0" err="1"/>
              <a:t>Додатковий</a:t>
            </a:r>
            <a:r>
              <a:rPr lang="ru-RU" sz="3200" dirty="0"/>
              <a:t> курс:</a:t>
            </a:r>
          </a:p>
          <a:p>
            <a:r>
              <a:rPr lang="en-US" sz="4400" dirty="0"/>
              <a:t>https://learn.unity.com/course/create-with-vr</a:t>
            </a:r>
            <a:endParaRPr lang="uk-UA" sz="4400" dirty="0"/>
          </a:p>
        </p:txBody>
      </p:sp>
    </p:spTree>
    <p:extLst>
      <p:ext uri="{BB962C8B-B14F-4D97-AF65-F5344CB8AC3E}">
        <p14:creationId xmlns:p14="http://schemas.microsoft.com/office/powerpoint/2010/main" val="39002923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 advClick="0" advTm="7000">
        <p:randomBar dir="vert"/>
      </p:transition>
    </mc:Choice>
    <mc:Fallback xmlns="">
      <p:transition spd="slow" advClick="0" advTm="7000">
        <p:randomBar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Тема Office">
  <a:themeElements>
    <a:clrScheme name="Офіс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Офіс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Офіс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7626</TotalTime>
  <Words>136</Words>
  <Application>Microsoft Office PowerPoint</Application>
  <PresentationFormat>Widescreen</PresentationFormat>
  <Paragraphs>15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Calibri</vt:lpstr>
      <vt:lpstr>Calibri Light</vt:lpstr>
      <vt:lpstr>Roboto</vt:lpstr>
      <vt:lpstr>Times New Roman</vt:lpstr>
      <vt:lpstr>Тема Office</vt:lpstr>
      <vt:lpstr>Лек VR курси VR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Проект AR в Unity 3D</dc:title>
  <dc:creator>ms</dc:creator>
  <cp:lastModifiedBy>gms</cp:lastModifiedBy>
  <cp:revision>95</cp:revision>
  <dcterms:created xsi:type="dcterms:W3CDTF">2022-04-17T20:08:00Z</dcterms:created>
  <dcterms:modified xsi:type="dcterms:W3CDTF">2022-06-13T08:42:45Z</dcterms:modified>
</cp:coreProperties>
</file>