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9" r:id="rId5"/>
    <p:sldId id="261" r:id="rId6"/>
    <p:sldId id="263" r:id="rId7"/>
    <p:sldId id="265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6" r:id="rId17"/>
    <p:sldId id="277" r:id="rId18"/>
    <p:sldId id="278" r:id="rId19"/>
    <p:sldId id="258" r:id="rId20"/>
    <p:sldId id="262" r:id="rId21"/>
    <p:sldId id="266" r:id="rId22"/>
    <p:sldId id="273" r:id="rId23"/>
    <p:sldId id="275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без заголовка" id="{82501799-32D9-409C-8864-E3D8AE669701}">
          <p14:sldIdLst>
            <p14:sldId id="279"/>
            <p14:sldId id="256"/>
            <p14:sldId id="257"/>
            <p14:sldId id="259"/>
            <p14:sldId id="261"/>
            <p14:sldId id="263"/>
            <p14:sldId id="265"/>
            <p14:sldId id="264"/>
            <p14:sldId id="267"/>
            <p14:sldId id="268"/>
            <p14:sldId id="269"/>
            <p14:sldId id="270"/>
            <p14:sldId id="271"/>
            <p14:sldId id="272"/>
            <p14:sldId id="274"/>
            <p14:sldId id="276"/>
            <p14:sldId id="277"/>
            <p14:sldId id="278"/>
            <p14:sldId id="258"/>
            <p14:sldId id="262"/>
            <p14:sldId id="266"/>
            <p14:sldId id="273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F71A6-8147-1F52-2555-2B6BB5713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1B60C57-B666-A302-FF32-F961B94FD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21EF77-263B-2208-E080-BA6DAE268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CD4-42C9-4156-AA6C-5B87225E4B34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B6B952-B758-EB8E-3D95-AB37348B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C8EB8E-280D-3D95-09B1-0C19C4BC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0384-6697-4059-B650-7E36E165C5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5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CC19-9CCE-2EED-98E9-FEE511605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F67FAC8-6FF7-393D-1C42-414C7BD7A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2CDCFB-C2EE-8B5C-2D55-23860E80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CD4-42C9-4156-AA6C-5B87225E4B34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FD7E12-CFCC-CE59-3862-7ED9B41F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EF9CF9-F09A-ED40-E7F2-01B3E6E8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0384-6697-4059-B650-7E36E165C5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76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B041D9E-3120-5EE0-730A-7D00F62E4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A2258DE-F9C9-FEAB-3671-7E011C8C6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CA39D8-0E24-9721-AC00-8F0BAB21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CD4-42C9-4156-AA6C-5B87225E4B34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F7A8E7-2E0C-E6D0-3877-5F80866AA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661AE5-D23F-7A1D-CA77-FB162965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0384-6697-4059-B650-7E36E165C5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14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23A2-993A-B61B-944B-759956DC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5E9C4FA-695F-B73B-6DFE-35B486A1B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C1D4D-A9CE-E3BF-BE9A-3EA55DB8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CD4-42C9-4156-AA6C-5B87225E4B34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0EBC173-958E-346B-43B4-FDE61A86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A728C3-4245-C00F-6814-0CEE02B1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0384-6697-4059-B650-7E36E165C5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63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15ADD-D8D2-F524-C9FF-A19F8F82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40D914-45F7-80BB-3804-5BDA7AEDB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5B139A-92DF-664E-0BEA-2F0428C42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CD4-42C9-4156-AA6C-5B87225E4B34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3124BC-E554-5EAB-C381-F1CFBDFC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A7CD40-8E40-5F48-0E19-445BA05A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0384-6697-4059-B650-7E36E165C5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12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94F64-8E3C-5706-9DF4-6D07D955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DE21FD-D66B-995F-5184-FB8CDD635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AB75701-893F-463E-6B9F-826ED5A29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CF3577-33E5-9978-D48A-5A5F63E3A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CD4-42C9-4156-AA6C-5B87225E4B34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29479EE-54DC-E990-06F2-8E7899F6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98AF776-9BD6-1EB0-4721-354871F4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0384-6697-4059-B650-7E36E165C5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70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5AE77-577B-A84A-36C8-8EF8FDEC8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ACABE6-3762-F98B-78A6-DBFC910D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B5A1839-AD8F-631A-331A-101684361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8F3ED8F-BB8A-7797-81E4-7B42FBA70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C4D23CF-7E7C-745B-1E4D-403C2B458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4424BD3-810B-ECF5-74E3-C21F3D66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CD4-42C9-4156-AA6C-5B87225E4B34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EDBD7FA-F6DB-8632-96C8-392493E4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7F0B9FB-D97D-9A1C-F857-704B758D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0384-6697-4059-B650-7E36E165C5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17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FD763-272B-C656-7A9B-B699AFC6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6B17EE2-04B8-85E5-45B0-E856EB00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CD4-42C9-4156-AA6C-5B87225E4B34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41E3AD7-0D8C-353C-473E-46C0D43E5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72888B-D7F6-D596-FFF2-F78A8B8D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0384-6697-4059-B650-7E36E165C5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952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F45CBBF-4390-084F-0A4D-24912A706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CD4-42C9-4156-AA6C-5B87225E4B34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099A850-35D2-7847-C9C8-AFF63BF7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2ADECDB-87FD-A6CE-06E4-C023075D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0384-6697-4059-B650-7E36E165C5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612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7B4D5-F495-C90E-6E89-FD20976C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6520C3-D6C8-727F-91E4-D90AE7085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5A208C0-5E66-6B51-136F-21B323824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D0166CA-558E-CBC5-C1E2-8E66B01F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CD4-42C9-4156-AA6C-5B87225E4B34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31937D-801F-3FF7-18AF-34954FDE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BABBD7-C56B-6D3E-E015-89A7D9C8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0384-6697-4059-B650-7E36E165C5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20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0FC44-B965-425E-5B4A-724D5D9C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3679011-3AE7-90B3-A7CF-1BF358030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5B7B19-1BDE-A7E7-AA78-F391E1230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96FDC05-D750-71D3-4471-DC0314EE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CD4-42C9-4156-AA6C-5B87225E4B34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F443077-9C06-CB28-4D59-4B5C2CD5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910A6D-826F-C6B7-92AE-173B311ED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0384-6697-4059-B650-7E36E165C5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16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FCBEAC1-82E8-37ED-7DB5-77C6946C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97D456-9983-8DDE-CDA0-2ADC792AA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3994A32-8B06-7EBD-1DD4-E9DBBB862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39BCD4-42C9-4156-AA6C-5B87225E4B34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A33631F-CE00-CD96-4C46-3F63B7531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96DB9D-7EFE-E6B7-2A0C-0ECF3FB21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5D0384-6697-4059-B650-7E36E165C5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29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DEF9E-BA4B-7DE3-0B40-4CB86CF04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938" y="2101309"/>
            <a:ext cx="9144000" cy="2387600"/>
          </a:xfrm>
        </p:spPr>
        <p:txBody>
          <a:bodyPr>
            <a:noAutofit/>
          </a:bodyPr>
          <a:lstStyle/>
          <a:p>
            <a:r>
              <a:rPr lang="uk-UA" i="1" u="none" strike="noStrike" baseline="0" noProof="0">
                <a:solidFill>
                  <a:schemeClr val="accent6">
                    <a:lumMod val="50000"/>
                  </a:schemeClr>
                </a:solidFill>
                <a:latin typeface="Alegreya-Bold"/>
              </a:rPr>
              <a:t>Кластеризація</a:t>
            </a:r>
            <a:r>
              <a:rPr lang="uk-UA" i="1" noProof="0">
                <a:solidFill>
                  <a:schemeClr val="accent6">
                    <a:lumMod val="50000"/>
                  </a:schemeClr>
                </a:solidFill>
                <a:latin typeface="Alegreya-Bold"/>
              </a:rPr>
              <a:t>, як </a:t>
            </a:r>
            <a:r>
              <a:rPr lang="uk-UA" i="1" u="none" strike="noStrike" baseline="0" noProof="0">
                <a:solidFill>
                  <a:schemeClr val="accent6">
                    <a:lumMod val="50000"/>
                  </a:schemeClr>
                </a:solidFill>
                <a:latin typeface="Alegreya-Bold"/>
              </a:rPr>
              <a:t>імпульс для розвитку сільських територій</a:t>
            </a:r>
            <a:endParaRPr lang="uk-UA" i="1" noProof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B5E0A5-7DF1-AE77-F93C-93E17660F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43516"/>
            <a:ext cx="10905066" cy="4770967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5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435122-6312-8EE0-88F8-34EB4639C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88991"/>
            <a:ext cx="10905066" cy="488001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9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F5EE2D-96E2-752F-8F75-EABFDCA14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98042"/>
            <a:ext cx="10905066" cy="4661914"/>
          </a:xfrm>
          <a:prstGeom prst="rect">
            <a:avLst/>
          </a:prstGeom>
          <a:ln>
            <a:noFill/>
          </a:ln>
        </p:spPr>
      </p:pic>
      <p:sp>
        <p:nvSpPr>
          <p:cNvPr id="15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6C7721-0865-E31C-A21C-617391A5B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75360"/>
            <a:ext cx="10905066" cy="49072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60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0A2BB-2F7A-74C1-E7FC-A45153334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70779"/>
            <a:ext cx="10905066" cy="471644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91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0DEAB2-6BAF-2DED-EDC7-924BF2A0A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70779"/>
            <a:ext cx="10905066" cy="471644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37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Зображення, що містить текст, знімок екра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9062B043-1604-95EA-6214-D00DFDA74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88991"/>
            <a:ext cx="10905066" cy="488001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24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007EE1-2547-F4FF-F492-D8D48F32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57148"/>
            <a:ext cx="10905066" cy="474370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37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F89F1F-1EBE-D737-D526-020BC4904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3467"/>
            <a:ext cx="12192000" cy="54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2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251AB6-C280-D955-3E8A-B3720F15A3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524" b="1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1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6270F-DE24-6886-EDCE-34AA071F5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uk-UA" sz="4000" dirty="0">
                <a:solidFill>
                  <a:srgbClr val="FFFFFF"/>
                </a:solidFill>
              </a:rPr>
              <a:t>Кластер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B3D982-5F3F-0518-CCCF-5D475AD93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36" y="1966293"/>
            <a:ext cx="10858927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45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00E4B4-346D-C310-C0FE-FE9A8D99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75360"/>
            <a:ext cx="10905066" cy="4907278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6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2AC9F9-0BCB-195F-5992-9BEA6F78E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02622"/>
            <a:ext cx="10905066" cy="485275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05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95251A-423A-7C08-D05F-3937ADF9C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57148"/>
            <a:ext cx="10905066" cy="474370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22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5ED39C-860C-BBC2-E1DF-C0D4CAEBE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98042"/>
            <a:ext cx="10905066" cy="466191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5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Зображення, що містить текст, знімок екрана, Шрифт, логотип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0199E1A-7FE0-D4AA-8800-67172944E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25304"/>
            <a:ext cx="10905066" cy="460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Зображення, що містить текст, знімок екрана, Шрифт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C6702459-284B-D615-FC43-855B473475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1" r="9778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3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6BFF94-4895-AC0F-FD0D-DD32FC3CB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98042"/>
            <a:ext cx="10905066" cy="466191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3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Зображення, що містить текст, продукт, Натуральна їжа, Харчова груп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510ADF19-1DF3-F39E-7462-07418431A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32510"/>
            <a:ext cx="11277600" cy="479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2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Зображення, що містить текст, знімок екрана, логотип, Шрифт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9C1FDB61-1C2B-7C01-61CD-D346D1DE6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02622"/>
            <a:ext cx="10905066" cy="485275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6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96F789-439C-5A65-EBE0-6914C1CA6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61728"/>
            <a:ext cx="10905066" cy="493454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21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Зображення, що містить текст, знімок екрана, Шрифт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EC249395-8E55-581E-0D6D-7BD50D197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75360"/>
            <a:ext cx="10905066" cy="4907278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72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</Words>
  <Application>Microsoft Office PowerPoint</Application>
  <PresentationFormat>Широкий екран</PresentationFormat>
  <Paragraphs>2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8" baseType="lpstr">
      <vt:lpstr>Alegreya-Bold</vt:lpstr>
      <vt:lpstr>Aptos</vt:lpstr>
      <vt:lpstr>Aptos Display</vt:lpstr>
      <vt:lpstr>Arial</vt:lpstr>
      <vt:lpstr>Тема Office</vt:lpstr>
      <vt:lpstr>Кластеризація, як імпульс для розвитку сільських територій</vt:lpstr>
      <vt:lpstr>Кластер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Валентина Любченко</dc:creator>
  <cp:lastModifiedBy>Валентина Любченко</cp:lastModifiedBy>
  <cp:revision>2</cp:revision>
  <dcterms:created xsi:type="dcterms:W3CDTF">2025-03-25T09:55:19Z</dcterms:created>
  <dcterms:modified xsi:type="dcterms:W3CDTF">2025-03-25T11:43:13Z</dcterms:modified>
</cp:coreProperties>
</file>