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61" r:id="rId6"/>
    <p:sldId id="276" r:id="rId7"/>
    <p:sldId id="260" r:id="rId8"/>
    <p:sldId id="259" r:id="rId9"/>
    <p:sldId id="265" r:id="rId10"/>
    <p:sldId id="258" r:id="rId11"/>
    <p:sldId id="264" r:id="rId12"/>
    <p:sldId id="267" r:id="rId13"/>
    <p:sldId id="269" r:id="rId14"/>
    <p:sldId id="266" r:id="rId15"/>
    <p:sldId id="270" r:id="rId16"/>
    <p:sldId id="268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A858-02FB-4AD6-9AE3-67FBB5F7C8FC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484FFBD-1EF4-46E4-9ABE-AB22B0A096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889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A858-02FB-4AD6-9AE3-67FBB5F7C8FC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84FFBD-1EF4-46E4-9ABE-AB22B0A096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385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A858-02FB-4AD6-9AE3-67FBB5F7C8FC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84FFBD-1EF4-46E4-9ABE-AB22B0A09657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2809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A858-02FB-4AD6-9AE3-67FBB5F7C8FC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84FFBD-1EF4-46E4-9ABE-AB22B0A096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349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A858-02FB-4AD6-9AE3-67FBB5F7C8FC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84FFBD-1EF4-46E4-9ABE-AB22B0A09657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0908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A858-02FB-4AD6-9AE3-67FBB5F7C8FC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84FFBD-1EF4-46E4-9ABE-AB22B0A096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1642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A858-02FB-4AD6-9AE3-67FBB5F7C8FC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FFBD-1EF4-46E4-9ABE-AB22B0A096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864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A858-02FB-4AD6-9AE3-67FBB5F7C8FC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FFBD-1EF4-46E4-9ABE-AB22B0A096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926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A858-02FB-4AD6-9AE3-67FBB5F7C8FC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FFBD-1EF4-46E4-9ABE-AB22B0A096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741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A858-02FB-4AD6-9AE3-67FBB5F7C8FC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84FFBD-1EF4-46E4-9ABE-AB22B0A096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748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A858-02FB-4AD6-9AE3-67FBB5F7C8FC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84FFBD-1EF4-46E4-9ABE-AB22B0A096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09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A858-02FB-4AD6-9AE3-67FBB5F7C8FC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84FFBD-1EF4-46E4-9ABE-AB22B0A096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497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A858-02FB-4AD6-9AE3-67FBB5F7C8FC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FFBD-1EF4-46E4-9ABE-AB22B0A096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0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A858-02FB-4AD6-9AE3-67FBB5F7C8FC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FFBD-1EF4-46E4-9ABE-AB22B0A096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837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A858-02FB-4AD6-9AE3-67FBB5F7C8FC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FFBD-1EF4-46E4-9ABE-AB22B0A096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823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A858-02FB-4AD6-9AE3-67FBB5F7C8FC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84FFBD-1EF4-46E4-9ABE-AB22B0A096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344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AA858-02FB-4AD6-9AE3-67FBB5F7C8FC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484FFBD-1EF4-46E4-9ABE-AB22B0A096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612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873DA-C791-B6B9-9338-CD40438FDA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A1FEC9A-CE1C-FF22-B0B8-81EA05C1C7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05684A-2E73-4981-6301-305755EC4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9" y="328773"/>
            <a:ext cx="10880332" cy="627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3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0ED775C6-D404-C7AA-CE19-D4B2ED4C8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10" y="702045"/>
            <a:ext cx="9888309" cy="5801497"/>
          </a:xfrm>
        </p:spPr>
      </p:pic>
    </p:spTree>
    <p:extLst>
      <p:ext uri="{BB962C8B-B14F-4D97-AF65-F5344CB8AC3E}">
        <p14:creationId xmlns:p14="http://schemas.microsoft.com/office/powerpoint/2010/main" val="3969466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E3E0B073-0885-FEE8-A765-E23E23EF1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672" y="829096"/>
            <a:ext cx="9675601" cy="5633349"/>
          </a:xfrm>
        </p:spPr>
      </p:pic>
    </p:spTree>
    <p:extLst>
      <p:ext uri="{BB962C8B-B14F-4D97-AF65-F5344CB8AC3E}">
        <p14:creationId xmlns:p14="http://schemas.microsoft.com/office/powerpoint/2010/main" val="1743339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407B02A7-C862-FF20-415D-203C392AD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08" y="708942"/>
            <a:ext cx="9842663" cy="5804874"/>
          </a:xfrm>
        </p:spPr>
      </p:pic>
    </p:spTree>
    <p:extLst>
      <p:ext uri="{BB962C8B-B14F-4D97-AF65-F5344CB8AC3E}">
        <p14:creationId xmlns:p14="http://schemas.microsoft.com/office/powerpoint/2010/main" val="211475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4A7E75F2-3423-4FB1-4732-9D73876FF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17" y="521542"/>
            <a:ext cx="9845407" cy="5814915"/>
          </a:xfrm>
        </p:spPr>
      </p:pic>
    </p:spTree>
    <p:extLst>
      <p:ext uri="{BB962C8B-B14F-4D97-AF65-F5344CB8AC3E}">
        <p14:creationId xmlns:p14="http://schemas.microsoft.com/office/powerpoint/2010/main" val="2846745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4A4C3AEC-C78E-3453-127D-4F5531D19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10" y="392122"/>
            <a:ext cx="9791270" cy="5845938"/>
          </a:xfrm>
        </p:spPr>
      </p:pic>
    </p:spTree>
    <p:extLst>
      <p:ext uri="{BB962C8B-B14F-4D97-AF65-F5344CB8AC3E}">
        <p14:creationId xmlns:p14="http://schemas.microsoft.com/office/powerpoint/2010/main" val="1758309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33A4DFE6-C5A8-B6BA-487D-48F7A39AD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540" y="928797"/>
            <a:ext cx="9195371" cy="5272012"/>
          </a:xfrm>
        </p:spPr>
      </p:pic>
    </p:spTree>
    <p:extLst>
      <p:ext uri="{BB962C8B-B14F-4D97-AF65-F5344CB8AC3E}">
        <p14:creationId xmlns:p14="http://schemas.microsoft.com/office/powerpoint/2010/main" val="2620011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83EE1DC3-B1DF-C7AD-214B-CC3E240FA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04" y="833289"/>
            <a:ext cx="9772439" cy="5588059"/>
          </a:xfrm>
        </p:spPr>
      </p:pic>
    </p:spTree>
    <p:extLst>
      <p:ext uri="{BB962C8B-B14F-4D97-AF65-F5344CB8AC3E}">
        <p14:creationId xmlns:p14="http://schemas.microsoft.com/office/powerpoint/2010/main" val="1553050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80F11F18-DFBD-693B-178E-B3A8B7C51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19" y="659493"/>
            <a:ext cx="9626885" cy="5727823"/>
          </a:xfrm>
        </p:spPr>
      </p:pic>
    </p:spTree>
    <p:extLst>
      <p:ext uri="{BB962C8B-B14F-4D97-AF65-F5344CB8AC3E}">
        <p14:creationId xmlns:p14="http://schemas.microsoft.com/office/powerpoint/2010/main" val="3008736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0B1714B7-C60B-264F-2EE8-1EF9F599F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074" y="691328"/>
            <a:ext cx="9380305" cy="5475343"/>
          </a:xfrm>
        </p:spPr>
      </p:pic>
    </p:spTree>
    <p:extLst>
      <p:ext uri="{BB962C8B-B14F-4D97-AF65-F5344CB8AC3E}">
        <p14:creationId xmlns:p14="http://schemas.microsoft.com/office/powerpoint/2010/main" val="342869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18EB0F7-EA27-F3EC-8C04-378D92C2D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03" y="911157"/>
            <a:ext cx="9020710" cy="5378046"/>
          </a:xfrm>
        </p:spPr>
      </p:pic>
    </p:spTree>
    <p:extLst>
      <p:ext uri="{BB962C8B-B14F-4D97-AF65-F5344CB8AC3E}">
        <p14:creationId xmlns:p14="http://schemas.microsoft.com/office/powerpoint/2010/main" val="55465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22CE210D-8BAD-221A-180A-5425EE440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55" y="528028"/>
            <a:ext cx="10002989" cy="6003799"/>
          </a:xfrm>
        </p:spPr>
      </p:pic>
    </p:spTree>
    <p:extLst>
      <p:ext uri="{BB962C8B-B14F-4D97-AF65-F5344CB8AC3E}">
        <p14:creationId xmlns:p14="http://schemas.microsoft.com/office/powerpoint/2010/main" val="219960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96268F1D-99AE-A315-3161-8433A4790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1" y="390419"/>
            <a:ext cx="10529694" cy="6075226"/>
          </a:xfrm>
        </p:spPr>
      </p:pic>
    </p:spTree>
    <p:extLst>
      <p:ext uri="{BB962C8B-B14F-4D97-AF65-F5344CB8AC3E}">
        <p14:creationId xmlns:p14="http://schemas.microsoft.com/office/powerpoint/2010/main" val="283099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572FE29E-D933-6A40-19C7-EB0CB3319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97" y="1357925"/>
            <a:ext cx="10212334" cy="4714102"/>
          </a:xfrm>
        </p:spPr>
      </p:pic>
    </p:spTree>
    <p:extLst>
      <p:ext uri="{BB962C8B-B14F-4D97-AF65-F5344CB8AC3E}">
        <p14:creationId xmlns:p14="http://schemas.microsoft.com/office/powerpoint/2010/main" val="2438157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8FEAB79A-5B5D-6B88-EB2B-2F92D3BA2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63" y="852755"/>
            <a:ext cx="8762664" cy="5301465"/>
          </a:xfrm>
        </p:spPr>
      </p:pic>
    </p:spTree>
    <p:extLst>
      <p:ext uri="{BB962C8B-B14F-4D97-AF65-F5344CB8AC3E}">
        <p14:creationId xmlns:p14="http://schemas.microsoft.com/office/powerpoint/2010/main" val="354218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048D533-F62B-2E2F-007D-EA99B360A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49" y="695270"/>
            <a:ext cx="7650734" cy="5263705"/>
          </a:xfrm>
        </p:spPr>
      </p:pic>
    </p:spTree>
    <p:extLst>
      <p:ext uri="{BB962C8B-B14F-4D97-AF65-F5344CB8AC3E}">
        <p14:creationId xmlns:p14="http://schemas.microsoft.com/office/powerpoint/2010/main" val="109998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A457ABC1-8A59-FB13-540D-C826E1FDE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80" y="90836"/>
            <a:ext cx="5357536" cy="6767164"/>
          </a:xfrm>
        </p:spPr>
      </p:pic>
    </p:spTree>
    <p:extLst>
      <p:ext uri="{BB962C8B-B14F-4D97-AF65-F5344CB8AC3E}">
        <p14:creationId xmlns:p14="http://schemas.microsoft.com/office/powerpoint/2010/main" val="183276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E6287CD0-1603-AAAD-81BE-DF00614E6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09" y="744048"/>
            <a:ext cx="10159119" cy="5697848"/>
          </a:xfrm>
        </p:spPr>
      </p:pic>
    </p:spTree>
    <p:extLst>
      <p:ext uri="{BB962C8B-B14F-4D97-AF65-F5344CB8AC3E}">
        <p14:creationId xmlns:p14="http://schemas.microsoft.com/office/powerpoint/2010/main" val="3632834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035AE11F-D2E9-D30D-D96A-A71C6F2D4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22" y="1042594"/>
            <a:ext cx="9380278" cy="5389028"/>
          </a:xfrm>
        </p:spPr>
      </p:pic>
    </p:spTree>
    <p:extLst>
      <p:ext uri="{BB962C8B-B14F-4D97-AF65-F5344CB8AC3E}">
        <p14:creationId xmlns:p14="http://schemas.microsoft.com/office/powerpoint/2010/main" val="1737077696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</TotalTime>
  <Words>0</Words>
  <Application>Microsoft Office PowerPoint</Application>
  <PresentationFormat>Широкий екран</PresentationFormat>
  <Paragraphs>0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Віхоть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Olga</dc:creator>
  <cp:lastModifiedBy>Olga</cp:lastModifiedBy>
  <cp:revision>1</cp:revision>
  <dcterms:created xsi:type="dcterms:W3CDTF">2024-09-05T19:32:20Z</dcterms:created>
  <dcterms:modified xsi:type="dcterms:W3CDTF">2024-09-05T19:44:27Z</dcterms:modified>
</cp:coreProperties>
</file>